
<file path=[Content_Types].xml><?xml version="1.0" encoding="utf-8"?>
<Types xmlns="http://schemas.openxmlformats.org/package/2006/content-types">
  <Default Extension="vml" ContentType="application/vnd.openxmlformats-officedocument.vmlDrawing"/>
  <Default Extension="bin" ContentType="application/vnd.openxmlformats-officedocument.oleObject"/>
  <Default Extension="jpeg" ContentType="image/jpeg"/>
  <Default Extension="JPG" ContentType="image/.jpg"/>
  <Default Extension="png" ContentType="image/png"/>
  <Default Extension="emf" ContentType="image/x-emf"/>
  <Default Extension="wdp" ContentType="image/vnd.ms-photo"/>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00.xml" ContentType="application/vnd.openxmlformats-officedocument.presentationml.notesSlide+xml"/>
  <Override PartName="/ppt/notesSlides/notesSlide101.xml" ContentType="application/vnd.openxmlformats-officedocument.presentationml.notesSlide+xml"/>
  <Override PartName="/ppt/notesSlides/notesSlide102.xml" ContentType="application/vnd.openxmlformats-officedocument.presentationml.notesSlide+xml"/>
  <Override PartName="/ppt/notesSlides/notesSlide103.xml" ContentType="application/vnd.openxmlformats-officedocument.presentationml.notesSlide+xml"/>
  <Override PartName="/ppt/notesSlides/notesSlide104.xml" ContentType="application/vnd.openxmlformats-officedocument.presentationml.notesSlide+xml"/>
  <Override PartName="/ppt/notesSlides/notesSlide105.xml" ContentType="application/vnd.openxmlformats-officedocument.presentationml.notesSlide+xml"/>
  <Override PartName="/ppt/notesSlides/notesSlide106.xml" ContentType="application/vnd.openxmlformats-officedocument.presentationml.notesSlide+xml"/>
  <Override PartName="/ppt/notesSlides/notesSlide107.xml" ContentType="application/vnd.openxmlformats-officedocument.presentationml.notesSlide+xml"/>
  <Override PartName="/ppt/notesSlides/notesSlide108.xml" ContentType="application/vnd.openxmlformats-officedocument.presentationml.notesSlide+xml"/>
  <Override PartName="/ppt/notesSlides/notesSlide109.xml" ContentType="application/vnd.openxmlformats-officedocument.presentationml.notesSlide+xml"/>
  <Override PartName="/ppt/notesSlides/notesSlide11.xml" ContentType="application/vnd.openxmlformats-officedocument.presentationml.notesSlide+xml"/>
  <Override PartName="/ppt/notesSlides/notesSlide110.xml" ContentType="application/vnd.openxmlformats-officedocument.presentationml.notesSlide+xml"/>
  <Override PartName="/ppt/notesSlides/notesSlide111.xml" ContentType="application/vnd.openxmlformats-officedocument.presentationml.notesSlide+xml"/>
  <Override PartName="/ppt/notesSlides/notesSlide112.xml" ContentType="application/vnd.openxmlformats-officedocument.presentationml.notesSlide+xml"/>
  <Override PartName="/ppt/notesSlides/notesSlide113.xml" ContentType="application/vnd.openxmlformats-officedocument.presentationml.notesSlide+xml"/>
  <Override PartName="/ppt/notesSlides/notesSlide114.xml" ContentType="application/vnd.openxmlformats-officedocument.presentationml.notesSlide+xml"/>
  <Override PartName="/ppt/notesSlides/notesSlide115.xml" ContentType="application/vnd.openxmlformats-officedocument.presentationml.notesSlide+xml"/>
  <Override PartName="/ppt/notesSlides/notesSlide116.xml" ContentType="application/vnd.openxmlformats-officedocument.presentationml.notesSlide+xml"/>
  <Override PartName="/ppt/notesSlides/notesSlide117.xml" ContentType="application/vnd.openxmlformats-officedocument.presentationml.notesSlide+xml"/>
  <Override PartName="/ppt/notesSlides/notesSlide118.xml" ContentType="application/vnd.openxmlformats-officedocument.presentationml.notesSlide+xml"/>
  <Override PartName="/ppt/notesSlides/notesSlide119.xml" ContentType="application/vnd.openxmlformats-officedocument.presentationml.notesSlide+xml"/>
  <Override PartName="/ppt/notesSlides/notesSlide12.xml" ContentType="application/vnd.openxmlformats-officedocument.presentationml.notesSlide+xml"/>
  <Override PartName="/ppt/notesSlides/notesSlide120.xml" ContentType="application/vnd.openxmlformats-officedocument.presentationml.notesSlide+xml"/>
  <Override PartName="/ppt/notesSlides/notesSlide121.xml" ContentType="application/vnd.openxmlformats-officedocument.presentationml.notesSlide+xml"/>
  <Override PartName="/ppt/notesSlides/notesSlide122.xml" ContentType="application/vnd.openxmlformats-officedocument.presentationml.notesSlide+xml"/>
  <Override PartName="/ppt/notesSlides/notesSlide123.xml" ContentType="application/vnd.openxmlformats-officedocument.presentationml.notesSlide+xml"/>
  <Override PartName="/ppt/notesSlides/notesSlide124.xml" ContentType="application/vnd.openxmlformats-officedocument.presentationml.notesSlide+xml"/>
  <Override PartName="/ppt/notesSlides/notesSlide125.xml" ContentType="application/vnd.openxmlformats-officedocument.presentationml.notesSlide+xml"/>
  <Override PartName="/ppt/notesSlides/notesSlide126.xml" ContentType="application/vnd.openxmlformats-officedocument.presentationml.notesSlide+xml"/>
  <Override PartName="/ppt/notesSlides/notesSlide127.xml" ContentType="application/vnd.openxmlformats-officedocument.presentationml.notesSlide+xml"/>
  <Override PartName="/ppt/notesSlides/notesSlide128.xml" ContentType="application/vnd.openxmlformats-officedocument.presentationml.notesSlide+xml"/>
  <Override PartName="/ppt/notesSlides/notesSlide129.xml" ContentType="application/vnd.openxmlformats-officedocument.presentationml.notesSlide+xml"/>
  <Override PartName="/ppt/notesSlides/notesSlide13.xml" ContentType="application/vnd.openxmlformats-officedocument.presentationml.notesSlide+xml"/>
  <Override PartName="/ppt/notesSlides/notesSlide130.xml" ContentType="application/vnd.openxmlformats-officedocument.presentationml.notesSlide+xml"/>
  <Override PartName="/ppt/notesSlides/notesSlide131.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notesSlides/notesSlide87.xml" ContentType="application/vnd.openxmlformats-officedocument.presentationml.notesSlide+xml"/>
  <Override PartName="/ppt/notesSlides/notesSlide88.xml" ContentType="application/vnd.openxmlformats-officedocument.presentationml.notesSlide+xml"/>
  <Override PartName="/ppt/notesSlides/notesSlide89.xml" ContentType="application/vnd.openxmlformats-officedocument.presentationml.notesSlide+xml"/>
  <Override PartName="/ppt/notesSlides/notesSlide9.xml" ContentType="application/vnd.openxmlformats-officedocument.presentationml.notesSlide+xml"/>
  <Override PartName="/ppt/notesSlides/notesSlide90.xml" ContentType="application/vnd.openxmlformats-officedocument.presentationml.notesSlide+xml"/>
  <Override PartName="/ppt/notesSlides/notesSlide91.xml" ContentType="application/vnd.openxmlformats-officedocument.presentationml.notesSlide+xml"/>
  <Override PartName="/ppt/notesSlides/notesSlide92.xml" ContentType="application/vnd.openxmlformats-officedocument.presentationml.notesSlide+xml"/>
  <Override PartName="/ppt/notesSlides/notesSlide93.xml" ContentType="application/vnd.openxmlformats-officedocument.presentationml.notesSlide+xml"/>
  <Override PartName="/ppt/notesSlides/notesSlide94.xml" ContentType="application/vnd.openxmlformats-officedocument.presentationml.notesSlide+xml"/>
  <Override PartName="/ppt/notesSlides/notesSlide95.xml" ContentType="application/vnd.openxmlformats-officedocument.presentationml.notesSlide+xml"/>
  <Override PartName="/ppt/notesSlides/notesSlide96.xml" ContentType="application/vnd.openxmlformats-officedocument.presentationml.notesSlide+xml"/>
  <Override PartName="/ppt/notesSlides/notesSlide97.xml" ContentType="application/vnd.openxmlformats-officedocument.presentationml.notesSlide+xml"/>
  <Override PartName="/ppt/notesSlides/notesSlide98.xml" ContentType="application/vnd.openxmlformats-officedocument.presentationml.notesSlide+xml"/>
  <Override PartName="/ppt/notesSlides/notesSlide9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p:sldMasterIdLst>
    <p:sldMasterId id="2147483648" r:id="rId1"/>
    <p:sldMasterId id="2147483664" r:id="rId3"/>
  </p:sldMasterIdLst>
  <p:notesMasterIdLst>
    <p:notesMasterId r:id="rId5"/>
  </p:notesMasterIdLst>
  <p:handoutMasterIdLst>
    <p:handoutMasterId r:id="rId136"/>
  </p:handoutMasterIdLst>
  <p:sldIdLst>
    <p:sldId id="271" r:id="rId4"/>
    <p:sldId id="277" r:id="rId6"/>
    <p:sldId id="278" r:id="rId7"/>
    <p:sldId id="279" r:id="rId8"/>
    <p:sldId id="292" r:id="rId9"/>
    <p:sldId id="280" r:id="rId10"/>
    <p:sldId id="297" r:id="rId11"/>
    <p:sldId id="298" r:id="rId12"/>
    <p:sldId id="299" r:id="rId13"/>
    <p:sldId id="300" r:id="rId14"/>
    <p:sldId id="305" r:id="rId15"/>
    <p:sldId id="301" r:id="rId16"/>
    <p:sldId id="306" r:id="rId17"/>
    <p:sldId id="302" r:id="rId18"/>
    <p:sldId id="303" r:id="rId19"/>
    <p:sldId id="309" r:id="rId20"/>
    <p:sldId id="304" r:id="rId21"/>
    <p:sldId id="307" r:id="rId22"/>
    <p:sldId id="310" r:id="rId23"/>
    <p:sldId id="311" r:id="rId24"/>
    <p:sldId id="308" r:id="rId25"/>
    <p:sldId id="316" r:id="rId26"/>
    <p:sldId id="312" r:id="rId27"/>
    <p:sldId id="313" r:id="rId28"/>
    <p:sldId id="318" r:id="rId29"/>
    <p:sldId id="314" r:id="rId30"/>
    <p:sldId id="319" r:id="rId31"/>
    <p:sldId id="320" r:id="rId32"/>
    <p:sldId id="321" r:id="rId33"/>
    <p:sldId id="322" r:id="rId34"/>
    <p:sldId id="323" r:id="rId35"/>
    <p:sldId id="315" r:id="rId36"/>
    <p:sldId id="324" r:id="rId37"/>
    <p:sldId id="416" r:id="rId38"/>
    <p:sldId id="417" r:id="rId39"/>
    <p:sldId id="418" r:id="rId40"/>
    <p:sldId id="419" r:id="rId41"/>
    <p:sldId id="426" r:id="rId42"/>
    <p:sldId id="427" r:id="rId43"/>
    <p:sldId id="428" r:id="rId44"/>
    <p:sldId id="420" r:id="rId45"/>
    <p:sldId id="317" r:id="rId46"/>
    <p:sldId id="325" r:id="rId47"/>
    <p:sldId id="326" r:id="rId48"/>
    <p:sldId id="330" r:id="rId49"/>
    <p:sldId id="329" r:id="rId50"/>
    <p:sldId id="331" r:id="rId51"/>
    <p:sldId id="332" r:id="rId52"/>
    <p:sldId id="327" r:id="rId53"/>
    <p:sldId id="336" r:id="rId54"/>
    <p:sldId id="335" r:id="rId55"/>
    <p:sldId id="334" r:id="rId56"/>
    <p:sldId id="333" r:id="rId57"/>
    <p:sldId id="338" r:id="rId58"/>
    <p:sldId id="339" r:id="rId59"/>
    <p:sldId id="413" r:id="rId60"/>
    <p:sldId id="337" r:id="rId61"/>
    <p:sldId id="340" r:id="rId62"/>
    <p:sldId id="341" r:id="rId63"/>
    <p:sldId id="344" r:id="rId64"/>
    <p:sldId id="342" r:id="rId65"/>
    <p:sldId id="343" r:id="rId66"/>
    <p:sldId id="349" r:id="rId67"/>
    <p:sldId id="345" r:id="rId68"/>
    <p:sldId id="346" r:id="rId69"/>
    <p:sldId id="347" r:id="rId70"/>
    <p:sldId id="350" r:id="rId71"/>
    <p:sldId id="348" r:id="rId72"/>
    <p:sldId id="351" r:id="rId73"/>
    <p:sldId id="353" r:id="rId74"/>
    <p:sldId id="354" r:id="rId75"/>
    <p:sldId id="355" r:id="rId76"/>
    <p:sldId id="357" r:id="rId77"/>
    <p:sldId id="358" r:id="rId78"/>
    <p:sldId id="359" r:id="rId79"/>
    <p:sldId id="363" r:id="rId80"/>
    <p:sldId id="356" r:id="rId81"/>
    <p:sldId id="361" r:id="rId82"/>
    <p:sldId id="412" r:id="rId83"/>
    <p:sldId id="362" r:id="rId84"/>
    <p:sldId id="364" r:id="rId85"/>
    <p:sldId id="365" r:id="rId86"/>
    <p:sldId id="366" r:id="rId87"/>
    <p:sldId id="371" r:id="rId88"/>
    <p:sldId id="367" r:id="rId89"/>
    <p:sldId id="368" r:id="rId90"/>
    <p:sldId id="369" r:id="rId91"/>
    <p:sldId id="370" r:id="rId92"/>
    <p:sldId id="375" r:id="rId93"/>
    <p:sldId id="372" r:id="rId94"/>
    <p:sldId id="373" r:id="rId95"/>
    <p:sldId id="380" r:id="rId96"/>
    <p:sldId id="376" r:id="rId97"/>
    <p:sldId id="377" r:id="rId98"/>
    <p:sldId id="381" r:id="rId99"/>
    <p:sldId id="382" r:id="rId100"/>
    <p:sldId id="383" r:id="rId101"/>
    <p:sldId id="398" r:id="rId102"/>
    <p:sldId id="387" r:id="rId103"/>
    <p:sldId id="399" r:id="rId104"/>
    <p:sldId id="390" r:id="rId105"/>
    <p:sldId id="421" r:id="rId106"/>
    <p:sldId id="422" r:id="rId107"/>
    <p:sldId id="423" r:id="rId108"/>
    <p:sldId id="424" r:id="rId109"/>
    <p:sldId id="425" r:id="rId110"/>
    <p:sldId id="391" r:id="rId111"/>
    <p:sldId id="392" r:id="rId112"/>
    <p:sldId id="393" r:id="rId113"/>
    <p:sldId id="394" r:id="rId114"/>
    <p:sldId id="395" r:id="rId115"/>
    <p:sldId id="400" r:id="rId116"/>
    <p:sldId id="397" r:id="rId117"/>
    <p:sldId id="401" r:id="rId118"/>
    <p:sldId id="402" r:id="rId119"/>
    <p:sldId id="403" r:id="rId120"/>
    <p:sldId id="404" r:id="rId121"/>
    <p:sldId id="410" r:id="rId122"/>
    <p:sldId id="406" r:id="rId123"/>
    <p:sldId id="411" r:id="rId124"/>
    <p:sldId id="408" r:id="rId125"/>
    <p:sldId id="429" r:id="rId126"/>
    <p:sldId id="430" r:id="rId127"/>
    <p:sldId id="431" r:id="rId128"/>
    <p:sldId id="433" r:id="rId129"/>
    <p:sldId id="432" r:id="rId130"/>
    <p:sldId id="436" r:id="rId131"/>
    <p:sldId id="437" r:id="rId132"/>
    <p:sldId id="434" r:id="rId133"/>
    <p:sldId id="435" r:id="rId134"/>
    <p:sldId id="270" r:id="rId135"/>
  </p:sldIdLst>
  <p:sldSz cx="12192000" cy="6858000"/>
  <p:notesSz cx="6797675" cy="992632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showPr>
  <p:clrMru>
    <a:srgbClr val="F4FBFE"/>
    <a:srgbClr val="F3FBFE"/>
    <a:srgbClr val="99DFF9"/>
    <a:srgbClr val="FFD17D"/>
    <a:srgbClr val="FFF2CC"/>
    <a:srgbClr val="00B0F0"/>
    <a:srgbClr val="EC7061"/>
    <a:srgbClr val="151515"/>
    <a:srgbClr val="C7000B"/>
    <a:srgbClr val="57575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无样式，网格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1E4AEA4-8DFA-4A89-87EB-49C32662AFE0}" styleName="中度样式 2 - 强调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89965" autoAdjust="0"/>
  </p:normalViewPr>
  <p:slideViewPr>
    <p:cSldViewPr snapToGrid="0" snapToObjects="1">
      <p:cViewPr varScale="1">
        <p:scale>
          <a:sx n="145" d="100"/>
          <a:sy n="145" d="100"/>
        </p:scale>
        <p:origin x="738" y="114"/>
      </p:cViewPr>
      <p:guideLst>
        <p:guide pos="3840"/>
        <p:guide orient="horz" pos="2341"/>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0"/>
    </p:cViewPr>
  </p:sorterViewPr>
  <p:notesViewPr>
    <p:cSldViewPr snapToGrid="0" snapToObjects="1">
      <p:cViewPr varScale="1">
        <p:scale>
          <a:sx n="52" d="100"/>
          <a:sy n="52" d="100"/>
        </p:scale>
        <p:origin x="2958" y="90"/>
      </p:cViewPr>
      <p:guideLst>
        <p:guide orient="horz"/>
        <p:guide pos="2141"/>
      </p:guideLst>
    </p:cSldViewPr>
  </p:notesViewPr>
  <p:gridSpacing cx="72000" cy="72000"/>
</p:viewPr>
</file>

<file path=ppt/_rels/presentation.xml.rels><?xml version="1.0" encoding="UTF-8" standalone="yes"?>
<Relationships xmlns="http://schemas.openxmlformats.org/package/2006/relationships"><Relationship Id="rId99" Type="http://schemas.openxmlformats.org/officeDocument/2006/relationships/slide" Target="slides/slide95.xml"/><Relationship Id="rId98" Type="http://schemas.openxmlformats.org/officeDocument/2006/relationships/slide" Target="slides/slide94.xml"/><Relationship Id="rId97" Type="http://schemas.openxmlformats.org/officeDocument/2006/relationships/slide" Target="slides/slide93.xml"/><Relationship Id="rId96" Type="http://schemas.openxmlformats.org/officeDocument/2006/relationships/slide" Target="slides/slide92.xml"/><Relationship Id="rId95" Type="http://schemas.openxmlformats.org/officeDocument/2006/relationships/slide" Target="slides/slide91.xml"/><Relationship Id="rId94" Type="http://schemas.openxmlformats.org/officeDocument/2006/relationships/slide" Target="slides/slide90.xml"/><Relationship Id="rId93" Type="http://schemas.openxmlformats.org/officeDocument/2006/relationships/slide" Target="slides/slide89.xml"/><Relationship Id="rId92" Type="http://schemas.openxmlformats.org/officeDocument/2006/relationships/slide" Target="slides/slide88.xml"/><Relationship Id="rId91" Type="http://schemas.openxmlformats.org/officeDocument/2006/relationships/slide" Target="slides/slide87.xml"/><Relationship Id="rId90" Type="http://schemas.openxmlformats.org/officeDocument/2006/relationships/slide" Target="slides/slide86.xml"/><Relationship Id="rId9" Type="http://schemas.openxmlformats.org/officeDocument/2006/relationships/slide" Target="slides/slide5.xml"/><Relationship Id="rId89" Type="http://schemas.openxmlformats.org/officeDocument/2006/relationships/slide" Target="slides/slide85.xml"/><Relationship Id="rId88" Type="http://schemas.openxmlformats.org/officeDocument/2006/relationships/slide" Target="slides/slide84.xml"/><Relationship Id="rId87" Type="http://schemas.openxmlformats.org/officeDocument/2006/relationships/slide" Target="slides/slide83.xml"/><Relationship Id="rId86" Type="http://schemas.openxmlformats.org/officeDocument/2006/relationships/slide" Target="slides/slide82.xml"/><Relationship Id="rId85" Type="http://schemas.openxmlformats.org/officeDocument/2006/relationships/slide" Target="slides/slide81.xml"/><Relationship Id="rId84" Type="http://schemas.openxmlformats.org/officeDocument/2006/relationships/slide" Target="slides/slide80.xml"/><Relationship Id="rId83" Type="http://schemas.openxmlformats.org/officeDocument/2006/relationships/slide" Target="slides/slide79.xml"/><Relationship Id="rId82" Type="http://schemas.openxmlformats.org/officeDocument/2006/relationships/slide" Target="slides/slide78.xml"/><Relationship Id="rId81" Type="http://schemas.openxmlformats.org/officeDocument/2006/relationships/slide" Target="slides/slide77.xml"/><Relationship Id="rId80" Type="http://schemas.openxmlformats.org/officeDocument/2006/relationships/slide" Target="slides/slide76.xml"/><Relationship Id="rId8" Type="http://schemas.openxmlformats.org/officeDocument/2006/relationships/slide" Target="slides/slide4.xml"/><Relationship Id="rId79" Type="http://schemas.openxmlformats.org/officeDocument/2006/relationships/slide" Target="slides/slide75.xml"/><Relationship Id="rId78" Type="http://schemas.openxmlformats.org/officeDocument/2006/relationships/slide" Target="slides/slide74.xml"/><Relationship Id="rId77" Type="http://schemas.openxmlformats.org/officeDocument/2006/relationships/slide" Target="slides/slide73.xml"/><Relationship Id="rId76" Type="http://schemas.openxmlformats.org/officeDocument/2006/relationships/slide" Target="slides/slide72.xml"/><Relationship Id="rId75" Type="http://schemas.openxmlformats.org/officeDocument/2006/relationships/slide" Target="slides/slide71.xml"/><Relationship Id="rId74" Type="http://schemas.openxmlformats.org/officeDocument/2006/relationships/slide" Target="slides/slide70.xml"/><Relationship Id="rId73" Type="http://schemas.openxmlformats.org/officeDocument/2006/relationships/slide" Target="slides/slide69.xml"/><Relationship Id="rId72" Type="http://schemas.openxmlformats.org/officeDocument/2006/relationships/slide" Target="slides/slide68.xml"/><Relationship Id="rId71" Type="http://schemas.openxmlformats.org/officeDocument/2006/relationships/slide" Target="slides/slide67.xml"/><Relationship Id="rId70" Type="http://schemas.openxmlformats.org/officeDocument/2006/relationships/slide" Target="slides/slide66.xml"/><Relationship Id="rId7" Type="http://schemas.openxmlformats.org/officeDocument/2006/relationships/slide" Target="slides/slide3.xml"/><Relationship Id="rId69" Type="http://schemas.openxmlformats.org/officeDocument/2006/relationships/slide" Target="slides/slide65.xml"/><Relationship Id="rId68" Type="http://schemas.openxmlformats.org/officeDocument/2006/relationships/slide" Target="slides/slide64.xml"/><Relationship Id="rId67" Type="http://schemas.openxmlformats.org/officeDocument/2006/relationships/slide" Target="slides/slide63.xml"/><Relationship Id="rId66" Type="http://schemas.openxmlformats.org/officeDocument/2006/relationships/slide" Target="slides/slide62.xml"/><Relationship Id="rId65" Type="http://schemas.openxmlformats.org/officeDocument/2006/relationships/slide" Target="slides/slide61.xml"/><Relationship Id="rId64" Type="http://schemas.openxmlformats.org/officeDocument/2006/relationships/slide" Target="slides/slide60.xml"/><Relationship Id="rId63" Type="http://schemas.openxmlformats.org/officeDocument/2006/relationships/slide" Target="slides/slide59.xml"/><Relationship Id="rId62" Type="http://schemas.openxmlformats.org/officeDocument/2006/relationships/slide" Target="slides/slide58.xml"/><Relationship Id="rId61" Type="http://schemas.openxmlformats.org/officeDocument/2006/relationships/slide" Target="slides/slide57.xml"/><Relationship Id="rId60" Type="http://schemas.openxmlformats.org/officeDocument/2006/relationships/slide" Target="slides/slide56.xml"/><Relationship Id="rId6" Type="http://schemas.openxmlformats.org/officeDocument/2006/relationships/slide" Target="slides/slide2.xml"/><Relationship Id="rId59" Type="http://schemas.openxmlformats.org/officeDocument/2006/relationships/slide" Target="slides/slide55.xml"/><Relationship Id="rId58" Type="http://schemas.openxmlformats.org/officeDocument/2006/relationships/slide" Target="slides/slide54.xml"/><Relationship Id="rId57" Type="http://schemas.openxmlformats.org/officeDocument/2006/relationships/slide" Target="slides/slide53.xml"/><Relationship Id="rId56" Type="http://schemas.openxmlformats.org/officeDocument/2006/relationships/slide" Target="slides/slide52.xml"/><Relationship Id="rId55" Type="http://schemas.openxmlformats.org/officeDocument/2006/relationships/slide" Target="slides/slide51.xml"/><Relationship Id="rId54" Type="http://schemas.openxmlformats.org/officeDocument/2006/relationships/slide" Target="slides/slide50.xml"/><Relationship Id="rId53" Type="http://schemas.openxmlformats.org/officeDocument/2006/relationships/slide" Target="slides/slide49.xml"/><Relationship Id="rId52" Type="http://schemas.openxmlformats.org/officeDocument/2006/relationships/slide" Target="slides/slide48.xml"/><Relationship Id="rId51" Type="http://schemas.openxmlformats.org/officeDocument/2006/relationships/slide" Target="slides/slide47.xml"/><Relationship Id="rId50" Type="http://schemas.openxmlformats.org/officeDocument/2006/relationships/slide" Target="slides/slide46.xml"/><Relationship Id="rId5" Type="http://schemas.openxmlformats.org/officeDocument/2006/relationships/notesMaster" Target="notesMasters/notesMaster1.xml"/><Relationship Id="rId49" Type="http://schemas.openxmlformats.org/officeDocument/2006/relationships/slide" Target="slides/slide45.xml"/><Relationship Id="rId48" Type="http://schemas.openxmlformats.org/officeDocument/2006/relationships/slide" Target="slides/slide44.xml"/><Relationship Id="rId47" Type="http://schemas.openxmlformats.org/officeDocument/2006/relationships/slide" Target="slides/slide43.xml"/><Relationship Id="rId46" Type="http://schemas.openxmlformats.org/officeDocument/2006/relationships/slide" Target="slides/slide42.xml"/><Relationship Id="rId45" Type="http://schemas.openxmlformats.org/officeDocument/2006/relationships/slide" Target="slides/slide41.xml"/><Relationship Id="rId44" Type="http://schemas.openxmlformats.org/officeDocument/2006/relationships/slide" Target="slides/slide40.xml"/><Relationship Id="rId43" Type="http://schemas.openxmlformats.org/officeDocument/2006/relationships/slide" Target="slides/slide39.xml"/><Relationship Id="rId42" Type="http://schemas.openxmlformats.org/officeDocument/2006/relationships/slide" Target="slides/slide38.xml"/><Relationship Id="rId41" Type="http://schemas.openxmlformats.org/officeDocument/2006/relationships/slide" Target="slides/slide37.xml"/><Relationship Id="rId40" Type="http://schemas.openxmlformats.org/officeDocument/2006/relationships/slide" Target="slides/slide36.xml"/><Relationship Id="rId4" Type="http://schemas.openxmlformats.org/officeDocument/2006/relationships/slide" Target="slides/slide1.xml"/><Relationship Id="rId39" Type="http://schemas.openxmlformats.org/officeDocument/2006/relationships/slide" Target="slides/slide35.xml"/><Relationship Id="rId38" Type="http://schemas.openxmlformats.org/officeDocument/2006/relationships/slide" Target="slides/slide34.xml"/><Relationship Id="rId37" Type="http://schemas.openxmlformats.org/officeDocument/2006/relationships/slide" Target="slides/slide33.xml"/><Relationship Id="rId36" Type="http://schemas.openxmlformats.org/officeDocument/2006/relationships/slide" Target="slides/slide32.xml"/><Relationship Id="rId35" Type="http://schemas.openxmlformats.org/officeDocument/2006/relationships/slide" Target="slides/slide31.xml"/><Relationship Id="rId34" Type="http://schemas.openxmlformats.org/officeDocument/2006/relationships/slide" Target="slides/slide30.xml"/><Relationship Id="rId33" Type="http://schemas.openxmlformats.org/officeDocument/2006/relationships/slide" Target="slides/slide29.xml"/><Relationship Id="rId32" Type="http://schemas.openxmlformats.org/officeDocument/2006/relationships/slide" Target="slides/slide28.xml"/><Relationship Id="rId31" Type="http://schemas.openxmlformats.org/officeDocument/2006/relationships/slide" Target="slides/slide27.xml"/><Relationship Id="rId30" Type="http://schemas.openxmlformats.org/officeDocument/2006/relationships/slide" Target="slides/slide26.xml"/><Relationship Id="rId3" Type="http://schemas.openxmlformats.org/officeDocument/2006/relationships/slideMaster" Target="slideMasters/slideMaster2.xml"/><Relationship Id="rId29" Type="http://schemas.openxmlformats.org/officeDocument/2006/relationships/slide" Target="slides/slide25.xml"/><Relationship Id="rId28" Type="http://schemas.openxmlformats.org/officeDocument/2006/relationships/slide" Target="slides/slide24.xml"/><Relationship Id="rId27" Type="http://schemas.openxmlformats.org/officeDocument/2006/relationships/slide" Target="slides/slide23.xml"/><Relationship Id="rId26" Type="http://schemas.openxmlformats.org/officeDocument/2006/relationships/slide" Target="slides/slide22.xml"/><Relationship Id="rId25" Type="http://schemas.openxmlformats.org/officeDocument/2006/relationships/slide" Target="slides/slide2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9" Type="http://schemas.openxmlformats.org/officeDocument/2006/relationships/tableStyles" Target="tableStyles.xml"/><Relationship Id="rId138" Type="http://schemas.openxmlformats.org/officeDocument/2006/relationships/viewProps" Target="viewProps.xml"/><Relationship Id="rId137" Type="http://schemas.openxmlformats.org/officeDocument/2006/relationships/presProps" Target="presProps.xml"/><Relationship Id="rId136" Type="http://schemas.openxmlformats.org/officeDocument/2006/relationships/handoutMaster" Target="handoutMasters/handoutMaster1.xml"/><Relationship Id="rId135" Type="http://schemas.openxmlformats.org/officeDocument/2006/relationships/slide" Target="slides/slide131.xml"/><Relationship Id="rId134" Type="http://schemas.openxmlformats.org/officeDocument/2006/relationships/slide" Target="slides/slide130.xml"/><Relationship Id="rId133" Type="http://schemas.openxmlformats.org/officeDocument/2006/relationships/slide" Target="slides/slide129.xml"/><Relationship Id="rId132" Type="http://schemas.openxmlformats.org/officeDocument/2006/relationships/slide" Target="slides/slide128.xml"/><Relationship Id="rId131" Type="http://schemas.openxmlformats.org/officeDocument/2006/relationships/slide" Target="slides/slide127.xml"/><Relationship Id="rId130" Type="http://schemas.openxmlformats.org/officeDocument/2006/relationships/slide" Target="slides/slide126.xml"/><Relationship Id="rId13" Type="http://schemas.openxmlformats.org/officeDocument/2006/relationships/slide" Target="slides/slide9.xml"/><Relationship Id="rId129" Type="http://schemas.openxmlformats.org/officeDocument/2006/relationships/slide" Target="slides/slide125.xml"/><Relationship Id="rId128" Type="http://schemas.openxmlformats.org/officeDocument/2006/relationships/slide" Target="slides/slide124.xml"/><Relationship Id="rId127" Type="http://schemas.openxmlformats.org/officeDocument/2006/relationships/slide" Target="slides/slide123.xml"/><Relationship Id="rId126" Type="http://schemas.openxmlformats.org/officeDocument/2006/relationships/slide" Target="slides/slide122.xml"/><Relationship Id="rId125" Type="http://schemas.openxmlformats.org/officeDocument/2006/relationships/slide" Target="slides/slide121.xml"/><Relationship Id="rId124" Type="http://schemas.openxmlformats.org/officeDocument/2006/relationships/slide" Target="slides/slide120.xml"/><Relationship Id="rId123" Type="http://schemas.openxmlformats.org/officeDocument/2006/relationships/slide" Target="slides/slide119.xml"/><Relationship Id="rId122" Type="http://schemas.openxmlformats.org/officeDocument/2006/relationships/slide" Target="slides/slide118.xml"/><Relationship Id="rId121" Type="http://schemas.openxmlformats.org/officeDocument/2006/relationships/slide" Target="slides/slide117.xml"/><Relationship Id="rId120" Type="http://schemas.openxmlformats.org/officeDocument/2006/relationships/slide" Target="slides/slide116.xml"/><Relationship Id="rId12" Type="http://schemas.openxmlformats.org/officeDocument/2006/relationships/slide" Target="slides/slide8.xml"/><Relationship Id="rId119" Type="http://schemas.openxmlformats.org/officeDocument/2006/relationships/slide" Target="slides/slide115.xml"/><Relationship Id="rId118" Type="http://schemas.openxmlformats.org/officeDocument/2006/relationships/slide" Target="slides/slide114.xml"/><Relationship Id="rId117" Type="http://schemas.openxmlformats.org/officeDocument/2006/relationships/slide" Target="slides/slide113.xml"/><Relationship Id="rId116" Type="http://schemas.openxmlformats.org/officeDocument/2006/relationships/slide" Target="slides/slide112.xml"/><Relationship Id="rId115" Type="http://schemas.openxmlformats.org/officeDocument/2006/relationships/slide" Target="slides/slide111.xml"/><Relationship Id="rId114" Type="http://schemas.openxmlformats.org/officeDocument/2006/relationships/slide" Target="slides/slide110.xml"/><Relationship Id="rId113" Type="http://schemas.openxmlformats.org/officeDocument/2006/relationships/slide" Target="slides/slide109.xml"/><Relationship Id="rId112" Type="http://schemas.openxmlformats.org/officeDocument/2006/relationships/slide" Target="slides/slide108.xml"/><Relationship Id="rId111" Type="http://schemas.openxmlformats.org/officeDocument/2006/relationships/slide" Target="slides/slide107.xml"/><Relationship Id="rId110" Type="http://schemas.openxmlformats.org/officeDocument/2006/relationships/slide" Target="slides/slide106.xml"/><Relationship Id="rId11" Type="http://schemas.openxmlformats.org/officeDocument/2006/relationships/slide" Target="slides/slide7.xml"/><Relationship Id="rId109" Type="http://schemas.openxmlformats.org/officeDocument/2006/relationships/slide" Target="slides/slide105.xml"/><Relationship Id="rId108" Type="http://schemas.openxmlformats.org/officeDocument/2006/relationships/slide" Target="slides/slide104.xml"/><Relationship Id="rId107" Type="http://schemas.openxmlformats.org/officeDocument/2006/relationships/slide" Target="slides/slide103.xml"/><Relationship Id="rId106" Type="http://schemas.openxmlformats.org/officeDocument/2006/relationships/slide" Target="slides/slide102.xml"/><Relationship Id="rId105" Type="http://schemas.openxmlformats.org/officeDocument/2006/relationships/slide" Target="slides/slide101.xml"/><Relationship Id="rId104" Type="http://schemas.openxmlformats.org/officeDocument/2006/relationships/slide" Target="slides/slide100.xml"/><Relationship Id="rId103" Type="http://schemas.openxmlformats.org/officeDocument/2006/relationships/slide" Target="slides/slide99.xml"/><Relationship Id="rId102" Type="http://schemas.openxmlformats.org/officeDocument/2006/relationships/slide" Target="slides/slide98.xml"/><Relationship Id="rId101" Type="http://schemas.openxmlformats.org/officeDocument/2006/relationships/slide" Target="slides/slide97.xml"/><Relationship Id="rId100" Type="http://schemas.openxmlformats.org/officeDocument/2006/relationships/slide" Target="slides/slide96.xml"/><Relationship Id="rId10" Type="http://schemas.openxmlformats.org/officeDocument/2006/relationships/slide" Target="slides/slide6.xml"/><Relationship Id="rId1" Type="http://schemas.openxmlformats.org/officeDocument/2006/relationships/slideMaster" Target="slideMasters/slide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87.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88.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89.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99.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00.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01.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102.e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103.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50443" y="0"/>
            <a:ext cx="2945659" cy="498056"/>
          </a:xfrm>
          <a:prstGeom prst="rect">
            <a:avLst/>
          </a:prstGeom>
        </p:spPr>
        <p:txBody>
          <a:bodyPr vert="horz" lIns="91440" tIns="45720" rIns="91440" bIns="45720" rtlCol="0"/>
          <a:lstStyle>
            <a:lvl1pPr algn="r">
              <a:defRPr sz="1200"/>
            </a:lvl1pPr>
          </a:lstStyle>
          <a:p>
            <a:fld id="{E8CF71B8-DF2A-2E41-BE66-2E18A767DA8A}" type="datetimeFigureOut">
              <a:rPr lang="en-US" smtClean="0"/>
            </a:fld>
            <a:endParaRPr lang="en-US"/>
          </a:p>
        </p:txBody>
      </p:sp>
      <p:sp>
        <p:nvSpPr>
          <p:cNvPr id="4" name="Footer Placeholder 3"/>
          <p:cNvSpPr>
            <a:spLocks noGrp="1"/>
          </p:cNvSpPr>
          <p:nvPr>
            <p:ph type="ftr" sz="quarter" idx="2"/>
          </p:nvPr>
        </p:nvSpPr>
        <p:spPr>
          <a:xfrm>
            <a:off x="0" y="9428584"/>
            <a:ext cx="2945659" cy="49805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50443" y="9428584"/>
            <a:ext cx="2945659" cy="498055"/>
          </a:xfrm>
          <a:prstGeom prst="rect">
            <a:avLst/>
          </a:prstGeom>
        </p:spPr>
        <p:txBody>
          <a:bodyPr vert="horz" lIns="91440" tIns="45720" rIns="91440" bIns="45720" rtlCol="0" anchor="b"/>
          <a:lstStyle>
            <a:lvl1pPr algn="r">
              <a:defRPr sz="1200"/>
            </a:lvl1pPr>
          </a:lstStyle>
          <a:p>
            <a:fld id="{A35F0CC5-85BE-A64A-BD47-54C66F7E93E3}" type="slidenum">
              <a:rPr lang="en-US" smtClean="0"/>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432437" y="779463"/>
            <a:ext cx="5932800" cy="3337748"/>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432437" y="4596397"/>
            <a:ext cx="5932800" cy="5108400"/>
          </a:xfrm>
          <a:prstGeom prst="rect">
            <a:avLst/>
          </a:prstGeom>
        </p:spPr>
        <p:txBody>
          <a:bodyPr vert="horz" lIns="91440" tIns="45720" rIns="91440" bIns="45720" rtlCol="0"/>
          <a:lstStyle/>
          <a:p>
            <a:pPr lvl="0"/>
            <a:r>
              <a:rPr lang="en-US" dirty="0"/>
              <a:t>Edit Master text styles</a:t>
            </a:r>
            <a:endParaRPr lang="en-US" dirty="0"/>
          </a:p>
          <a:p>
            <a:pPr lvl="1"/>
            <a:r>
              <a:rPr lang="en-US" dirty="0"/>
              <a:t>Second level</a:t>
            </a:r>
            <a:endParaRPr lang="en-US" dirty="0"/>
          </a:p>
          <a:p>
            <a:pPr lvl="2"/>
            <a:r>
              <a:rPr lang="en-US" dirty="0"/>
              <a:t>Third level</a:t>
            </a:r>
            <a:endParaRPr lang="en-US" dirty="0"/>
          </a:p>
          <a:p>
            <a:pPr lvl="3"/>
            <a:r>
              <a:rPr lang="en-US" dirty="0"/>
              <a:t>Fourth level</a:t>
            </a:r>
            <a:endParaRPr lang="en-US" dirty="0"/>
          </a:p>
          <a:p>
            <a:pPr lvl="4"/>
            <a:r>
              <a:rPr lang="en-US" dirty="0"/>
              <a:t>Fifth level</a:t>
            </a:r>
            <a:endParaRPr lang="en-US" dirty="0"/>
          </a:p>
        </p:txBody>
      </p:sp>
    </p:spTree>
  </p:cSld>
  <p:clrMap bg1="lt1" tx1="dk1" bg2="lt2" tx2="dk2" accent1="accent1" accent2="accent2" accent3="accent3" accent4="accent4" accent5="accent5" accent6="accent6" hlink="hlink" folHlink="folHlink"/>
  <p:notesStyle>
    <a:lvl1pPr marL="179705" indent="-179705" algn="l" defTabSz="1219200" rtl="0" eaLnBrk="1" latinLnBrk="0" hangingPunct="1">
      <a:lnSpc>
        <a:spcPct val="125000"/>
      </a:lnSpc>
      <a:spcAft>
        <a:spcPts val="600"/>
      </a:spcAft>
      <a:buFont typeface="Huawei Sans" panose="020C0503030203020204" pitchFamily="34" charset="0"/>
      <a:buChar char="•"/>
      <a:defRPr sz="1100" kern="1200">
        <a:solidFill>
          <a:schemeClr val="tx1"/>
        </a:solidFill>
        <a:latin typeface="+mn-lt"/>
        <a:ea typeface="+mn-ea"/>
        <a:cs typeface="+mn-cs"/>
      </a:defRPr>
    </a:lvl1pPr>
    <a:lvl2pPr marL="539750" indent="-179705" algn="l" defTabSz="1219200" rtl="0" eaLnBrk="1" latinLnBrk="0" hangingPunct="1">
      <a:lnSpc>
        <a:spcPct val="125000"/>
      </a:lnSpc>
      <a:spcAft>
        <a:spcPts val="600"/>
      </a:spcAft>
      <a:buClrTx/>
      <a:buFont typeface="Huawei Sans" panose="020C0503030203020204" pitchFamily="34" charset="0"/>
      <a:buChar char="▫"/>
      <a:defRPr sz="1100" kern="1200">
        <a:solidFill>
          <a:schemeClr val="tx1"/>
        </a:solidFill>
        <a:latin typeface="+mn-lt"/>
        <a:ea typeface="+mn-ea"/>
        <a:cs typeface="+mn-cs"/>
      </a:defRPr>
    </a:lvl2pPr>
    <a:lvl3pPr marL="899795" indent="-179705" algn="l" defTabSz="1219200" rtl="0" eaLnBrk="1" latinLnBrk="0" hangingPunct="1">
      <a:lnSpc>
        <a:spcPct val="125000"/>
      </a:lnSpc>
      <a:spcAft>
        <a:spcPts val="600"/>
      </a:spcAft>
      <a:buFont typeface="微软雅黑" panose="020B0503020204020204" pitchFamily="34" charset="-122"/>
      <a:buChar char="▪"/>
      <a:defRPr sz="1100" kern="1200">
        <a:solidFill>
          <a:schemeClr val="tx1"/>
        </a:solidFill>
        <a:latin typeface="+mn-lt"/>
        <a:ea typeface="+mn-ea"/>
        <a:cs typeface="+mn-cs"/>
      </a:defRPr>
    </a:lvl3pPr>
    <a:lvl4pPr marL="1259840" indent="-179705" algn="l" defTabSz="1219200" rtl="0" eaLnBrk="1" latinLnBrk="0" hangingPunct="1">
      <a:lnSpc>
        <a:spcPct val="125000"/>
      </a:lnSpc>
      <a:spcAft>
        <a:spcPts val="600"/>
      </a:spcAft>
      <a:buFont typeface="Huawei Sans" panose="020C0503030203020204" pitchFamily="34" charset="0"/>
      <a:buChar char="−"/>
      <a:defRPr sz="1100" kern="1200">
        <a:solidFill>
          <a:schemeClr val="tx1"/>
        </a:solidFill>
        <a:latin typeface="+mn-lt"/>
        <a:ea typeface="+mn-ea"/>
        <a:cs typeface="+mn-cs"/>
      </a:defRPr>
    </a:lvl4pPr>
    <a:lvl5pPr marL="1619885" indent="-179705" algn="l" defTabSz="1219200" rtl="0" eaLnBrk="1" latinLnBrk="0" hangingPunct="1">
      <a:lnSpc>
        <a:spcPct val="125000"/>
      </a:lnSpc>
      <a:spcAft>
        <a:spcPts val="600"/>
      </a:spcAft>
      <a:buFont typeface="Huawei Sans" panose="020C0503030203020204" pitchFamily="34" charset="0"/>
      <a:buChar char="~"/>
      <a:defRPr sz="1100" kern="1200">
        <a:solidFill>
          <a:schemeClr val="tx1"/>
        </a:solidFill>
        <a:latin typeface="+mn-lt"/>
        <a:ea typeface="+mn-ea"/>
        <a:cs typeface="+mn-cs"/>
      </a:defRPr>
    </a:lvl5pPr>
    <a:lvl6pPr marL="3048000" algn="l" defTabSz="1219200" rtl="0" eaLnBrk="1" latinLnBrk="0" hangingPunct="1">
      <a:defRPr sz="1600" kern="1200">
        <a:solidFill>
          <a:schemeClr val="tx1"/>
        </a:solidFill>
        <a:latin typeface="+mn-lt"/>
        <a:ea typeface="+mn-ea"/>
        <a:cs typeface="+mn-cs"/>
      </a:defRPr>
    </a:lvl6pPr>
    <a:lvl7pPr marL="3657600" algn="l" defTabSz="1219200" rtl="0" eaLnBrk="1" latinLnBrk="0" hangingPunct="1">
      <a:defRPr sz="1600" kern="1200">
        <a:solidFill>
          <a:schemeClr val="tx1"/>
        </a:solidFill>
        <a:latin typeface="+mn-lt"/>
        <a:ea typeface="+mn-ea"/>
        <a:cs typeface="+mn-cs"/>
      </a:defRPr>
    </a:lvl7pPr>
    <a:lvl8pPr marL="4267835" algn="l" defTabSz="1219200" rtl="0" eaLnBrk="1" latinLnBrk="0" hangingPunct="1">
      <a:defRPr sz="1600" kern="1200">
        <a:solidFill>
          <a:schemeClr val="tx1"/>
        </a:solidFill>
        <a:latin typeface="+mn-lt"/>
        <a:ea typeface="+mn-ea"/>
        <a:cs typeface="+mn-cs"/>
      </a:defRPr>
    </a:lvl8pPr>
    <a:lvl9pPr marL="4877435" algn="l" defTabSz="1219200" rtl="0" eaLnBrk="1" latinLnBrk="0" hangingPunct="1">
      <a:defRPr sz="16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0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0.xml"/></Relationships>
</file>

<file path=ppt/notesSlides/_rels/notesSlide10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1.xml"/></Relationships>
</file>

<file path=ppt/notesSlides/_rels/notesSlide10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2.xml"/></Relationships>
</file>

<file path=ppt/notesSlides/_rels/notesSlide10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3.xml"/></Relationships>
</file>

<file path=ppt/notesSlides/_rels/notesSlide10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4.xml"/></Relationships>
</file>

<file path=ppt/notesSlides/_rels/notesSlide10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5.xml"/></Relationships>
</file>

<file path=ppt/notesSlides/_rels/notesSlide10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6.xml"/></Relationships>
</file>

<file path=ppt/notesSlides/_rels/notesSlide10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7.xml"/></Relationships>
</file>

<file path=ppt/notesSlides/_rels/notesSlide10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8.xml"/></Relationships>
</file>

<file path=ppt/notesSlides/_rels/notesSlide10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9.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0.xml"/></Relationships>
</file>

<file path=ppt/notesSlides/_rels/notesSlide1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1.xml"/></Relationships>
</file>

<file path=ppt/notesSlides/_rels/notesSlide1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2.xml"/></Relationships>
</file>

<file path=ppt/notesSlides/_rels/notesSlide1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3.xml"/></Relationships>
</file>

<file path=ppt/notesSlides/_rels/notesSlide1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4.xml"/></Relationships>
</file>

<file path=ppt/notesSlides/_rels/notesSlide1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5.xml"/></Relationships>
</file>

<file path=ppt/notesSlides/_rels/notesSlide1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6.xml"/></Relationships>
</file>

<file path=ppt/notesSlides/_rels/notesSlide1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7.xml"/></Relationships>
</file>

<file path=ppt/notesSlides/_rels/notesSlide1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8.xml"/></Relationships>
</file>

<file path=ppt/notesSlides/_rels/notesSlide1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9.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0.xml"/></Relationships>
</file>

<file path=ppt/notesSlides/_rels/notesSlide1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1.xml"/></Relationships>
</file>

<file path=ppt/notesSlides/_rels/notesSlide1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2.xml"/></Relationships>
</file>

<file path=ppt/notesSlides/_rels/notesSlide1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3.xml"/></Relationships>
</file>

<file path=ppt/notesSlides/_rels/notesSlide1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4.xml"/></Relationships>
</file>

<file path=ppt/notesSlides/_rels/notesSlide1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5.xml"/></Relationships>
</file>

<file path=ppt/notesSlides/_rels/notesSlide1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6.xml"/></Relationships>
</file>

<file path=ppt/notesSlides/_rels/notesSlide1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7.xml"/></Relationships>
</file>

<file path=ppt/notesSlides/_rels/notesSlide1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8.xml"/></Relationships>
</file>

<file path=ppt/notesSlides/_rels/notesSlide1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9.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0.xml"/></Relationships>
</file>

<file path=ppt/notesSlides/_rels/notesSlide1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1.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4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4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xml"/></Relationships>
</file>

<file path=ppt/notesSlides/_rels/notesSlide4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3.xml"/></Relationships>
</file>

<file path=ppt/notesSlides/_rels/notesSlide4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4.xml"/></Relationships>
</file>

<file path=ppt/notesSlides/_rels/notesSlide4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5.xml"/></Relationships>
</file>

<file path=ppt/notesSlides/_rels/notesSlide4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6.xml"/></Relationships>
</file>

<file path=ppt/notesSlides/_rels/notesSlide4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7.xml"/></Relationships>
</file>

<file path=ppt/notesSlides/_rels/notesSlide4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8.xml"/></Relationships>
</file>

<file path=ppt/notesSlides/_rels/notesSlide4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9.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5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0.xml"/></Relationships>
</file>

<file path=ppt/notesSlides/_rels/notesSlide5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1.xml"/></Relationships>
</file>

<file path=ppt/notesSlides/_rels/notesSlide5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2.xml"/></Relationships>
</file>

<file path=ppt/notesSlides/_rels/notesSlide5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3.xml"/></Relationships>
</file>

<file path=ppt/notesSlides/_rels/notesSlide5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4.xml"/></Relationships>
</file>

<file path=ppt/notesSlides/_rels/notesSlide5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5.xml"/></Relationships>
</file>

<file path=ppt/notesSlides/_rels/notesSlide5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6.xml"/></Relationships>
</file>

<file path=ppt/notesSlides/_rels/notesSlide5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7.xml"/></Relationships>
</file>

<file path=ppt/notesSlides/_rels/notesSlide5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8.xml"/></Relationships>
</file>

<file path=ppt/notesSlides/_rels/notesSlide5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9.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6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0.xml"/></Relationships>
</file>

<file path=ppt/notesSlides/_rels/notesSlide6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1.xml"/></Relationships>
</file>

<file path=ppt/notesSlides/_rels/notesSlide6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2.xml"/></Relationships>
</file>

<file path=ppt/notesSlides/_rels/notesSlide6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3.xml"/></Relationships>
</file>

<file path=ppt/notesSlides/_rels/notesSlide6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4.xml"/></Relationships>
</file>

<file path=ppt/notesSlides/_rels/notesSlide6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5.xml"/></Relationships>
</file>

<file path=ppt/notesSlides/_rels/notesSlide6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6.xml"/></Relationships>
</file>

<file path=ppt/notesSlides/_rels/notesSlide6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7.xml"/></Relationships>
</file>

<file path=ppt/notesSlides/_rels/notesSlide6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8.xml"/></Relationships>
</file>

<file path=ppt/notesSlides/_rels/notesSlide6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9.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7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0.xml"/></Relationships>
</file>

<file path=ppt/notesSlides/_rels/notesSlide7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1.xml"/></Relationships>
</file>

<file path=ppt/notesSlides/_rels/notesSlide7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2.xml"/></Relationships>
</file>

<file path=ppt/notesSlides/_rels/notesSlide7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3.xml"/></Relationships>
</file>

<file path=ppt/notesSlides/_rels/notesSlide7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4.xml"/></Relationships>
</file>

<file path=ppt/notesSlides/_rels/notesSlide7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5.xml"/></Relationships>
</file>

<file path=ppt/notesSlides/_rels/notesSlide7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6.xml"/></Relationships>
</file>

<file path=ppt/notesSlides/_rels/notesSlide7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7.xml"/></Relationships>
</file>

<file path=ppt/notesSlides/_rels/notesSlide7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8.xml"/></Relationships>
</file>

<file path=ppt/notesSlides/_rels/notesSlide7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9.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8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0.xml"/></Relationships>
</file>

<file path=ppt/notesSlides/_rels/notesSlide8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1.xml"/></Relationships>
</file>

<file path=ppt/notesSlides/_rels/notesSlide8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2.xml"/></Relationships>
</file>

<file path=ppt/notesSlides/_rels/notesSlide8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3.xml"/></Relationships>
</file>

<file path=ppt/notesSlides/_rels/notesSlide8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4.xml"/></Relationships>
</file>

<file path=ppt/notesSlides/_rels/notesSlide8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5.xml"/></Relationships>
</file>

<file path=ppt/notesSlides/_rels/notesSlide8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6.xml"/></Relationships>
</file>

<file path=ppt/notesSlides/_rels/notesSlide8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7.xml"/></Relationships>
</file>

<file path=ppt/notesSlides/_rels/notesSlide8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8.xml"/></Relationships>
</file>

<file path=ppt/notesSlides/_rels/notesSlide8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9.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_rels/notesSlide9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0.xml"/></Relationships>
</file>

<file path=ppt/notesSlides/_rels/notesSlide9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1.xml"/></Relationships>
</file>

<file path=ppt/notesSlides/_rels/notesSlide9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2.xml"/></Relationships>
</file>

<file path=ppt/notesSlides/_rels/notesSlide9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3.xml"/></Relationships>
</file>

<file path=ppt/notesSlides/_rels/notesSlide9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4.xml"/></Relationships>
</file>

<file path=ppt/notesSlides/_rels/notesSlide9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5.xml"/></Relationships>
</file>

<file path=ppt/notesSlides/_rels/notesSlide9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6.xml"/></Relationships>
</file>

<file path=ppt/notesSlides/_rels/notesSlide9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7.xml"/></Relationships>
</file>

<file path=ppt/notesSlides/_rels/notesSlide9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8.xml"/></Relationships>
</file>

<file path=ppt/notesSlides/_rels/notesSlide9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幻灯片图像占位符 3"/>
          <p:cNvSpPr>
            <a:spLocks noGrp="1" noRot="1" noChangeAspect="1"/>
          </p:cNvSpPr>
          <p:nvPr>
            <p:ph type="sldImg"/>
          </p:nvPr>
        </p:nvSpPr>
        <p:spPr>
          <a:xfrm>
            <a:off x="431800" y="779463"/>
            <a:ext cx="5934075" cy="3338512"/>
          </a:xfrm>
        </p:spPr>
      </p:sp>
      <p:sp>
        <p:nvSpPr>
          <p:cNvPr id="5" name="备注占位符 4"/>
          <p:cNvSpPr>
            <a:spLocks noGrp="1"/>
          </p:cNvSpPr>
          <p:nvPr>
            <p:ph type="body" idx="1"/>
          </p:nvPr>
        </p:nvSpPr>
        <p:spPr/>
        <p:txBody>
          <a:bodyPr/>
          <a:lstStyle/>
          <a:p>
            <a:endParaRPr lang="zh-CN" alt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31800" y="779463"/>
            <a:ext cx="5934075" cy="3338512"/>
          </a:xfrm>
        </p:spPr>
      </p:sp>
      <p:sp>
        <p:nvSpPr>
          <p:cNvPr id="3" name="备注占位符 2"/>
          <p:cNvSpPr>
            <a:spLocks noGrp="1"/>
          </p:cNvSpPr>
          <p:nvPr>
            <p:ph type="body" idx="1"/>
          </p:nvPr>
        </p:nvSpPr>
        <p:spPr/>
        <p:txBody>
          <a:bodyPr/>
          <a:lstStyle/>
          <a:p>
            <a:pPr eaLnBrk="1"/>
            <a:r>
              <a:rPr lang="en-US" altLang="zh-CN" dirty="0"/>
              <a:t>RADIUS</a:t>
            </a:r>
            <a:r>
              <a:rPr lang="zh-CN" altLang="en-US" kern="1200" dirty="0">
                <a:solidFill>
                  <a:schemeClr val="tx1"/>
                </a:solidFill>
              </a:rPr>
              <a:t>采用</a:t>
            </a:r>
            <a:r>
              <a:rPr lang="en-US" altLang="zh-CN" dirty="0"/>
              <a:t>UDP</a:t>
            </a:r>
            <a:r>
              <a:rPr lang="zh-CN" altLang="en-US" kern="1200" dirty="0">
                <a:solidFill>
                  <a:schemeClr val="tx1"/>
                </a:solidFill>
              </a:rPr>
              <a:t>报文来传输消息，通过定时器管理机制、重传机制、备用服务器机制，确保</a:t>
            </a:r>
            <a:r>
              <a:rPr lang="en-US" altLang="zh-CN" dirty="0"/>
              <a:t>RADIUS</a:t>
            </a:r>
            <a:r>
              <a:rPr lang="zh-CN" altLang="en-US" kern="1200" dirty="0">
                <a:solidFill>
                  <a:schemeClr val="tx1"/>
                </a:solidFill>
              </a:rPr>
              <a:t>服务器和客户端之间交互消息的正确收发。</a:t>
            </a:r>
            <a:endParaRPr lang="en-US" altLang="zh-CN" kern="1200" dirty="0">
              <a:solidFill>
                <a:schemeClr val="tx1"/>
              </a:solidFill>
            </a:endParaRPr>
          </a:p>
          <a:p>
            <a:pPr eaLnBrk="1"/>
            <a:r>
              <a:rPr lang="en-US" altLang="zh-CN" dirty="0"/>
              <a:t>Code</a:t>
            </a:r>
            <a:r>
              <a:rPr lang="zh-CN" altLang="en-US" dirty="0"/>
              <a:t>域：长度为</a:t>
            </a:r>
            <a:r>
              <a:rPr lang="en-US" altLang="zh-CN" dirty="0"/>
              <a:t>1</a:t>
            </a:r>
            <a:r>
              <a:rPr lang="zh-CN" altLang="en-US" dirty="0"/>
              <a:t>个字节</a:t>
            </a:r>
            <a:r>
              <a:rPr lang="zh-CN" altLang="en-US" b="0" dirty="0"/>
              <a:t>，用于说明</a:t>
            </a:r>
            <a:r>
              <a:rPr lang="en-US" altLang="zh-CN" b="0" dirty="0"/>
              <a:t>RADIUS</a:t>
            </a:r>
            <a:r>
              <a:rPr lang="zh-CN" altLang="en-US" b="0" dirty="0"/>
              <a:t>报文的类型。</a:t>
            </a:r>
            <a:endParaRPr lang="en-US" altLang="zh-CN" b="0" dirty="0"/>
          </a:p>
          <a:p>
            <a:pPr lvl="1" eaLnBrk="1"/>
            <a:r>
              <a:rPr lang="en-US" altLang="zh-CN" b="0" dirty="0"/>
              <a:t>A</a:t>
            </a:r>
            <a:r>
              <a:rPr lang="en-US" altLang="zh-CN" dirty="0"/>
              <a:t>ccess-Request</a:t>
            </a:r>
            <a:r>
              <a:rPr lang="zh-CN" altLang="en-US" dirty="0"/>
              <a:t>认证请求包，方向</a:t>
            </a:r>
            <a:r>
              <a:rPr lang="en-US" altLang="zh-CN" dirty="0"/>
              <a:t>Client-&gt;Server</a:t>
            </a:r>
            <a:r>
              <a:rPr lang="zh-CN" altLang="en-US" dirty="0"/>
              <a:t>，</a:t>
            </a:r>
            <a:r>
              <a:rPr lang="en-US" altLang="zh-CN" dirty="0"/>
              <a:t>Client</a:t>
            </a:r>
            <a:r>
              <a:rPr lang="zh-CN" altLang="en-US" dirty="0"/>
              <a:t>将用户信息传输到</a:t>
            </a:r>
            <a:r>
              <a:rPr lang="en-US" altLang="zh-CN" dirty="0"/>
              <a:t>Server</a:t>
            </a:r>
            <a:r>
              <a:rPr lang="zh-CN" altLang="en-US" dirty="0"/>
              <a:t>，由</a:t>
            </a:r>
            <a:r>
              <a:rPr lang="en-US" altLang="zh-CN" dirty="0"/>
              <a:t>Server</a:t>
            </a:r>
            <a:r>
              <a:rPr lang="zh-CN" altLang="en-US" dirty="0"/>
              <a:t>判断是否接入该用户。该报文中必须包含</a:t>
            </a:r>
            <a:r>
              <a:rPr lang="en-US" altLang="zh-CN" dirty="0"/>
              <a:t>User-Name</a:t>
            </a:r>
            <a:r>
              <a:rPr lang="zh-CN" altLang="en-US" dirty="0"/>
              <a:t>属性，可选包含</a:t>
            </a:r>
            <a:r>
              <a:rPr lang="en-US" altLang="zh-CN" dirty="0"/>
              <a:t>NAS-IP-Address</a:t>
            </a:r>
            <a:r>
              <a:rPr lang="zh-CN" altLang="en-US" dirty="0"/>
              <a:t>、</a:t>
            </a:r>
            <a:r>
              <a:rPr lang="en-US" altLang="zh-CN" dirty="0"/>
              <a:t>User-Password</a:t>
            </a:r>
            <a:r>
              <a:rPr lang="zh-CN" altLang="en-US" dirty="0"/>
              <a:t>、</a:t>
            </a:r>
            <a:r>
              <a:rPr lang="en-US" altLang="zh-CN" dirty="0"/>
              <a:t>NAS-Port</a:t>
            </a:r>
            <a:r>
              <a:rPr lang="zh-CN" altLang="en-US" dirty="0"/>
              <a:t>等属性。</a:t>
            </a:r>
            <a:endParaRPr lang="en-US" altLang="zh-CN" dirty="0"/>
          </a:p>
          <a:p>
            <a:pPr lvl="1" eaLnBrk="1"/>
            <a:r>
              <a:rPr lang="en-US" altLang="zh-CN" dirty="0"/>
              <a:t>Access-Accept</a:t>
            </a:r>
            <a:r>
              <a:rPr lang="zh-CN" altLang="en-US" dirty="0"/>
              <a:t>认证接受包，方向</a:t>
            </a:r>
            <a:r>
              <a:rPr lang="en-US" altLang="zh-CN" dirty="0"/>
              <a:t>Server-&gt;Client</a:t>
            </a:r>
            <a:r>
              <a:rPr lang="zh-CN" altLang="en-US" dirty="0"/>
              <a:t>，如果</a:t>
            </a:r>
            <a:r>
              <a:rPr lang="en-US" altLang="zh-CN" dirty="0"/>
              <a:t>Access-Request</a:t>
            </a:r>
            <a:r>
              <a:rPr lang="zh-CN" altLang="en-US" dirty="0"/>
              <a:t>报文中的所有</a:t>
            </a:r>
            <a:r>
              <a:rPr lang="en-US" altLang="zh-CN" dirty="0"/>
              <a:t>Attribute</a:t>
            </a:r>
            <a:r>
              <a:rPr lang="zh-CN" altLang="en-US" dirty="0"/>
              <a:t>值都可以接受（即认证通过），则传输该类型报文。</a:t>
            </a:r>
            <a:endParaRPr lang="en-US" altLang="zh-CN" dirty="0"/>
          </a:p>
          <a:p>
            <a:pPr lvl="1" eaLnBrk="1"/>
            <a:r>
              <a:rPr lang="en-US" altLang="zh-CN" dirty="0"/>
              <a:t>Access-Reject</a:t>
            </a:r>
            <a:r>
              <a:rPr lang="zh-CN" altLang="en-US" dirty="0"/>
              <a:t>认证拒绝包，方向</a:t>
            </a:r>
            <a:r>
              <a:rPr lang="en-US" altLang="zh-CN" dirty="0"/>
              <a:t>Server-&gt;Client</a:t>
            </a:r>
            <a:r>
              <a:rPr lang="zh-CN" altLang="en-US" dirty="0"/>
              <a:t>，如果</a:t>
            </a:r>
            <a:r>
              <a:rPr lang="en-US" altLang="zh-CN" dirty="0"/>
              <a:t>Access-Request</a:t>
            </a:r>
            <a:r>
              <a:rPr lang="zh-CN" altLang="en-US" dirty="0"/>
              <a:t>报文中存在任何无法被接受的</a:t>
            </a:r>
            <a:r>
              <a:rPr lang="en-US" altLang="zh-CN" dirty="0"/>
              <a:t>Attribute</a:t>
            </a:r>
            <a:r>
              <a:rPr lang="zh-CN" altLang="en-US" dirty="0"/>
              <a:t>值（即认证失败），则传输该类型报文。</a:t>
            </a:r>
            <a:endParaRPr lang="en-US" altLang="zh-CN" dirty="0"/>
          </a:p>
          <a:p>
            <a:pPr lvl="1" eaLnBrk="1"/>
            <a:r>
              <a:rPr lang="en-US" altLang="zh-CN" dirty="0"/>
              <a:t>Accounting-Request</a:t>
            </a:r>
            <a:r>
              <a:rPr lang="zh-CN" altLang="en-US" dirty="0"/>
              <a:t>计费请求包，方向</a:t>
            </a:r>
            <a:r>
              <a:rPr lang="en-US" altLang="zh-CN" dirty="0"/>
              <a:t>Client-&gt;Server</a:t>
            </a:r>
            <a:r>
              <a:rPr lang="zh-CN" altLang="en-US" dirty="0"/>
              <a:t>，</a:t>
            </a:r>
            <a:r>
              <a:rPr lang="en-US" altLang="zh-CN" dirty="0"/>
              <a:t>Client</a:t>
            </a:r>
            <a:r>
              <a:rPr lang="zh-CN" altLang="en-US" dirty="0"/>
              <a:t>将用户信息传输到</a:t>
            </a:r>
            <a:r>
              <a:rPr lang="en-US" altLang="zh-CN" dirty="0"/>
              <a:t>Server</a:t>
            </a:r>
            <a:r>
              <a:rPr lang="zh-CN" altLang="en-US" dirty="0"/>
              <a:t>，请求</a:t>
            </a:r>
            <a:r>
              <a:rPr lang="en-US" altLang="zh-CN" dirty="0"/>
              <a:t>Server</a:t>
            </a:r>
            <a:r>
              <a:rPr lang="zh-CN" altLang="en-US" dirty="0"/>
              <a:t>开始</a:t>
            </a:r>
            <a:r>
              <a:rPr lang="en-US" altLang="zh-CN" dirty="0"/>
              <a:t>/</a:t>
            </a:r>
            <a:r>
              <a:rPr lang="zh-CN" altLang="en-US" dirty="0"/>
              <a:t>停止计费，由该报文中的</a:t>
            </a:r>
            <a:r>
              <a:rPr lang="en-US" altLang="zh-CN" dirty="0"/>
              <a:t>Acct-Status-Type</a:t>
            </a:r>
            <a:r>
              <a:rPr lang="zh-CN" altLang="en-US" dirty="0"/>
              <a:t>属性区分计费开始请求和计费结束请求。</a:t>
            </a:r>
            <a:endParaRPr lang="en-US" altLang="zh-CN" dirty="0"/>
          </a:p>
          <a:p>
            <a:pPr lvl="1" eaLnBrk="1"/>
            <a:r>
              <a:rPr lang="en-US" altLang="zh-CN" dirty="0"/>
              <a:t>Accounting-Response</a:t>
            </a:r>
            <a:r>
              <a:rPr lang="zh-CN" altLang="en-US" dirty="0"/>
              <a:t>计费响应包，方向</a:t>
            </a:r>
            <a:r>
              <a:rPr lang="en-US" altLang="zh-CN" dirty="0"/>
              <a:t>Server-&gt;Client</a:t>
            </a:r>
            <a:r>
              <a:rPr lang="zh-CN" altLang="en-US" dirty="0"/>
              <a:t>，</a:t>
            </a:r>
            <a:r>
              <a:rPr lang="en-US" altLang="zh-CN" dirty="0"/>
              <a:t>Server</a:t>
            </a:r>
            <a:r>
              <a:rPr lang="zh-CN" altLang="en-US" dirty="0"/>
              <a:t>通知</a:t>
            </a:r>
            <a:r>
              <a:rPr lang="en-US" altLang="zh-CN" dirty="0"/>
              <a:t>Client</a:t>
            </a:r>
            <a:r>
              <a:rPr lang="zh-CN" altLang="en-US" dirty="0"/>
              <a:t>已经收到</a:t>
            </a:r>
            <a:r>
              <a:rPr lang="en-US" altLang="zh-CN" dirty="0"/>
              <a:t>Accounting-Request</a:t>
            </a:r>
            <a:r>
              <a:rPr lang="zh-CN" altLang="en-US" dirty="0"/>
              <a:t>报文，并且已经正确记录计费信息。</a:t>
            </a:r>
            <a:endParaRPr lang="en-US" altLang="zh-CN" dirty="0"/>
          </a:p>
          <a:p>
            <a:pPr lvl="0" eaLnBrk="1"/>
            <a:r>
              <a:rPr lang="en-US" altLang="zh-CN" dirty="0"/>
              <a:t>Identifier</a:t>
            </a:r>
            <a:r>
              <a:rPr lang="zh-CN" altLang="en-US" dirty="0"/>
              <a:t>域：长度为</a:t>
            </a:r>
            <a:r>
              <a:rPr lang="en-US" altLang="zh-CN" dirty="0"/>
              <a:t>1</a:t>
            </a:r>
            <a:r>
              <a:rPr lang="zh-CN" altLang="en-US" dirty="0"/>
              <a:t>个字节，用于匹配请求包和响应包，以及检测在一段时间内重发的请求包。类型一致的请求包和响应包的</a:t>
            </a:r>
            <a:r>
              <a:rPr lang="en-US" altLang="zh-CN" dirty="0"/>
              <a:t>Identifier</a:t>
            </a:r>
            <a:r>
              <a:rPr lang="zh-CN" altLang="en-US" dirty="0"/>
              <a:t>值相同。</a:t>
            </a:r>
            <a:endParaRPr lang="zh-CN" altLang="en-US" dirty="0"/>
          </a:p>
          <a:p>
            <a:endParaRPr lang="zh-CN" altLang="en-US" dirty="0"/>
          </a:p>
        </p:txBody>
      </p:sp>
    </p:spTree>
  </p:cSld>
  <p:clrMapOvr>
    <a:masterClrMapping/>
  </p:clrMapOvr>
</p:notes>
</file>

<file path=ppt/notesSlides/notesSlide10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幻灯片图像占位符 3"/>
          <p:cNvSpPr>
            <a:spLocks noGrp="1" noRot="1" noChangeAspect="1"/>
          </p:cNvSpPr>
          <p:nvPr>
            <p:ph type="sldImg"/>
          </p:nvPr>
        </p:nvSpPr>
        <p:spPr>
          <a:xfrm>
            <a:off x="431800" y="779463"/>
            <a:ext cx="5934075" cy="3338512"/>
          </a:xfrm>
        </p:spPr>
      </p:sp>
      <p:sp>
        <p:nvSpPr>
          <p:cNvPr id="5" name="备注占位符 4"/>
          <p:cNvSpPr>
            <a:spLocks noGrp="1"/>
          </p:cNvSpPr>
          <p:nvPr>
            <p:ph type="body" idx="1"/>
          </p:nvPr>
        </p:nvSpPr>
        <p:spPr/>
        <p:txBody>
          <a:bodyPr/>
          <a:lstStyle/>
          <a:p>
            <a:endParaRPr lang="zh-CN" altLang="en-US" dirty="0"/>
          </a:p>
        </p:txBody>
      </p:sp>
    </p:spTree>
  </p:cSld>
  <p:clrMapOvr>
    <a:masterClrMapping/>
  </p:clrMapOvr>
</p:notes>
</file>

<file path=ppt/notesSlides/notesSlide10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31800" y="779463"/>
            <a:ext cx="5934075" cy="3338512"/>
          </a:xfrm>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notesSlides/notesSlide10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31800" y="779463"/>
            <a:ext cx="5934075" cy="3338512"/>
          </a:xfrm>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notesSlides/notesSlide10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31800" y="779463"/>
            <a:ext cx="5934075" cy="3338512"/>
          </a:xfrm>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notesSlides/notesSlide10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幻灯片图像占位符 3"/>
          <p:cNvSpPr>
            <a:spLocks noGrp="1" noRot="1" noChangeAspect="1"/>
          </p:cNvSpPr>
          <p:nvPr>
            <p:ph type="sldImg"/>
          </p:nvPr>
        </p:nvSpPr>
        <p:spPr>
          <a:xfrm>
            <a:off x="431800" y="779463"/>
            <a:ext cx="5934075" cy="3338512"/>
          </a:xfrm>
        </p:spPr>
      </p:sp>
      <p:sp>
        <p:nvSpPr>
          <p:cNvPr id="5" name="备注占位符 4"/>
          <p:cNvSpPr>
            <a:spLocks noGrp="1"/>
          </p:cNvSpPr>
          <p:nvPr>
            <p:ph type="body" idx="1"/>
          </p:nvPr>
        </p:nvSpPr>
        <p:spPr/>
        <p:txBody>
          <a:bodyPr/>
          <a:lstStyle/>
          <a:p>
            <a:endParaRPr lang="zh-CN" altLang="en-US" dirty="0"/>
          </a:p>
        </p:txBody>
      </p:sp>
    </p:spTree>
  </p:cSld>
  <p:clrMapOvr>
    <a:masterClrMapping/>
  </p:clrMapOvr>
</p:notes>
</file>

<file path=ppt/notesSlides/notesSlide10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31800" y="779463"/>
            <a:ext cx="5934075" cy="3338512"/>
          </a:xfrm>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notesSlides/notesSlide10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31800" y="779463"/>
            <a:ext cx="5934075" cy="3338512"/>
          </a:xfrm>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notesSlides/notesSlide10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幻灯片图像占位符 3"/>
          <p:cNvSpPr>
            <a:spLocks noGrp="1" noRot="1" noChangeAspect="1"/>
          </p:cNvSpPr>
          <p:nvPr>
            <p:ph type="sldImg"/>
          </p:nvPr>
        </p:nvSpPr>
        <p:spPr>
          <a:xfrm>
            <a:off x="431800" y="779463"/>
            <a:ext cx="5934075" cy="3338512"/>
          </a:xfrm>
        </p:spPr>
      </p:sp>
      <p:sp>
        <p:nvSpPr>
          <p:cNvPr id="5" name="备注占位符 4"/>
          <p:cNvSpPr>
            <a:spLocks noGrp="1"/>
          </p:cNvSpPr>
          <p:nvPr>
            <p:ph type="body" idx="1"/>
          </p:nvPr>
        </p:nvSpPr>
        <p:spPr/>
        <p:txBody>
          <a:bodyPr/>
          <a:lstStyle/>
          <a:p>
            <a:endParaRPr lang="zh-CN" altLang="en-US" dirty="0"/>
          </a:p>
        </p:txBody>
      </p:sp>
    </p:spTree>
  </p:cSld>
  <p:clrMapOvr>
    <a:masterClrMapping/>
  </p:clrMapOvr>
</p:notes>
</file>

<file path=ppt/notesSlides/notesSlide10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31800" y="779463"/>
            <a:ext cx="5934075" cy="3338512"/>
          </a:xfrm>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notesSlides/notesSlide10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31800" y="779463"/>
            <a:ext cx="5934075" cy="3338512"/>
          </a:xfrm>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31800" y="779463"/>
            <a:ext cx="5934075" cy="3338512"/>
          </a:xfrm>
        </p:spPr>
      </p:sp>
      <p:sp>
        <p:nvSpPr>
          <p:cNvPr id="3" name="备注占位符 2"/>
          <p:cNvSpPr>
            <a:spLocks noGrp="1"/>
          </p:cNvSpPr>
          <p:nvPr>
            <p:ph type="body" idx="1"/>
          </p:nvPr>
        </p:nvSpPr>
        <p:spPr/>
        <p:txBody>
          <a:bodyPr/>
          <a:lstStyle/>
          <a:p>
            <a:r>
              <a:rPr lang="zh-CN" altLang="en-US" dirty="0"/>
              <a:t>常用的</a:t>
            </a:r>
            <a:r>
              <a:rPr lang="en-US" altLang="zh-CN" dirty="0"/>
              <a:t>RADIUS</a:t>
            </a:r>
            <a:r>
              <a:rPr lang="zh-CN" altLang="en-US" dirty="0"/>
              <a:t>属性如用户名，用户密码，</a:t>
            </a:r>
            <a:r>
              <a:rPr lang="en-US" altLang="zh-CN" dirty="0"/>
              <a:t>NAS-IP</a:t>
            </a:r>
            <a:r>
              <a:rPr lang="zh-CN" altLang="en-US" dirty="0"/>
              <a:t>等，这些</a:t>
            </a:r>
            <a:r>
              <a:rPr lang="zh-CN" altLang="en-US" sz="1100" kern="1200" dirty="0">
                <a:solidFill>
                  <a:schemeClr val="tx1"/>
                </a:solidFill>
                <a:latin typeface="FrutigerNext LT Regular" pitchFamily="34" charset="0"/>
                <a:ea typeface="华文细黑" pitchFamily="2" charset="-122"/>
                <a:cs typeface="+mn-cs"/>
              </a:rPr>
              <a:t>属性由</a:t>
            </a:r>
            <a:r>
              <a:rPr lang="en-US" altLang="zh-CN" dirty="0"/>
              <a:t>RFC 2865</a:t>
            </a:r>
            <a:r>
              <a:rPr lang="zh-CN" altLang="en-US" sz="1100" kern="1200" dirty="0">
                <a:solidFill>
                  <a:schemeClr val="tx1"/>
                </a:solidFill>
                <a:latin typeface="FrutigerNext LT Regular" pitchFamily="34" charset="0"/>
                <a:ea typeface="华文细黑" pitchFamily="2" charset="-122"/>
                <a:cs typeface="+mn-cs"/>
              </a:rPr>
              <a:t>、</a:t>
            </a:r>
            <a:r>
              <a:rPr lang="en-US" altLang="zh-CN" dirty="0"/>
              <a:t>RFC 2866</a:t>
            </a:r>
            <a:r>
              <a:rPr lang="zh-CN" altLang="en-US" sz="1100" kern="1200" dirty="0">
                <a:solidFill>
                  <a:schemeClr val="tx1"/>
                </a:solidFill>
                <a:latin typeface="FrutigerNext LT Regular" pitchFamily="34" charset="0"/>
                <a:ea typeface="华文细黑" pitchFamily="2" charset="-122"/>
                <a:cs typeface="+mn-cs"/>
              </a:rPr>
              <a:t>、</a:t>
            </a:r>
            <a:r>
              <a:rPr lang="en-US" altLang="zh-CN" dirty="0"/>
              <a:t>RFC 2867</a:t>
            </a:r>
            <a:r>
              <a:rPr lang="zh-CN" altLang="en-US" sz="1100" kern="1200" dirty="0">
                <a:solidFill>
                  <a:schemeClr val="tx1"/>
                </a:solidFill>
                <a:latin typeface="FrutigerNext LT Regular" pitchFamily="34" charset="0"/>
                <a:ea typeface="华文细黑" pitchFamily="2" charset="-122"/>
                <a:cs typeface="+mn-cs"/>
              </a:rPr>
              <a:t>和</a:t>
            </a:r>
            <a:r>
              <a:rPr lang="en-US" altLang="zh-CN" dirty="0"/>
              <a:t>RFC 2868</a:t>
            </a:r>
            <a:r>
              <a:rPr lang="zh-CN" altLang="en-US" sz="1100" kern="1200" dirty="0">
                <a:solidFill>
                  <a:schemeClr val="tx1"/>
                </a:solidFill>
                <a:latin typeface="FrutigerNext LT Regular" pitchFamily="34" charset="0"/>
                <a:ea typeface="华文细黑" pitchFamily="2" charset="-122"/>
                <a:cs typeface="+mn-cs"/>
              </a:rPr>
              <a:t>所定义。</a:t>
            </a:r>
            <a:endParaRPr lang="en-US" altLang="zh-CN" sz="1100" kern="1200" dirty="0">
              <a:solidFill>
                <a:schemeClr val="tx1"/>
              </a:solidFill>
              <a:latin typeface="FrutigerNext LT Regular" pitchFamily="34" charset="0"/>
              <a:ea typeface="华文细黑" pitchFamily="2" charset="-122"/>
              <a:cs typeface="+mn-cs"/>
            </a:endParaRPr>
          </a:p>
          <a:p>
            <a:r>
              <a:rPr lang="zh-CN" altLang="en-US" sz="1100" kern="1200" dirty="0">
                <a:solidFill>
                  <a:schemeClr val="tx1"/>
                </a:solidFill>
                <a:latin typeface="FrutigerNext LT Regular" pitchFamily="34" charset="0"/>
                <a:ea typeface="华文细黑" pitchFamily="2" charset="-122"/>
                <a:cs typeface="+mn-cs"/>
              </a:rPr>
              <a:t>不同类型的</a:t>
            </a:r>
            <a:r>
              <a:rPr lang="en-US" altLang="zh-CN" sz="1100" kern="1200" dirty="0">
                <a:solidFill>
                  <a:schemeClr val="tx1"/>
                </a:solidFill>
                <a:latin typeface="FrutigerNext LT Regular" pitchFamily="34" charset="0"/>
                <a:ea typeface="华文细黑" pitchFamily="2" charset="-122"/>
                <a:cs typeface="+mn-cs"/>
              </a:rPr>
              <a:t>RADIUS</a:t>
            </a:r>
            <a:r>
              <a:rPr lang="zh-CN" altLang="en-US" sz="1100" kern="1200" dirty="0">
                <a:solidFill>
                  <a:schemeClr val="tx1"/>
                </a:solidFill>
                <a:latin typeface="FrutigerNext LT Regular" pitchFamily="34" charset="0"/>
                <a:ea typeface="华文细黑" pitchFamily="2" charset="-122"/>
                <a:cs typeface="+mn-cs"/>
              </a:rPr>
              <a:t>报文支持不同类型的属性。如用户名属性，只能承载于认证请求报文和计费请求报文。</a:t>
            </a:r>
            <a:endParaRPr lang="zh-CN" altLang="en-US" dirty="0"/>
          </a:p>
          <a:p>
            <a:endParaRPr lang="zh-CN" altLang="en-US" dirty="0"/>
          </a:p>
        </p:txBody>
      </p:sp>
    </p:spTree>
  </p:cSld>
  <p:clrMapOvr>
    <a:masterClrMapping/>
  </p:clrMapOvr>
</p:notes>
</file>

<file path=ppt/notesSlides/notesSlide1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幻灯片图像占位符 3"/>
          <p:cNvSpPr>
            <a:spLocks noGrp="1" noRot="1" noChangeAspect="1"/>
          </p:cNvSpPr>
          <p:nvPr>
            <p:ph type="sldImg"/>
          </p:nvPr>
        </p:nvSpPr>
        <p:spPr>
          <a:xfrm>
            <a:off x="431800" y="779463"/>
            <a:ext cx="5934075" cy="3338512"/>
          </a:xfrm>
        </p:spPr>
      </p:sp>
      <p:sp>
        <p:nvSpPr>
          <p:cNvPr id="5" name="备注占位符 4"/>
          <p:cNvSpPr>
            <a:spLocks noGrp="1"/>
          </p:cNvSpPr>
          <p:nvPr>
            <p:ph type="body" idx="1"/>
          </p:nvPr>
        </p:nvSpPr>
        <p:spPr/>
        <p:txBody>
          <a:bodyPr/>
          <a:lstStyle/>
          <a:p>
            <a:endParaRPr lang="zh-CN" altLang="en-US" dirty="0"/>
          </a:p>
        </p:txBody>
      </p:sp>
    </p:spTree>
  </p:cSld>
  <p:clrMapOvr>
    <a:masterClrMapping/>
  </p:clrMapOvr>
</p:notes>
</file>

<file path=ppt/notesSlides/notesSlide1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31800" y="779463"/>
            <a:ext cx="5934075" cy="3338512"/>
          </a:xfrm>
        </p:spPr>
      </p:sp>
      <p:sp>
        <p:nvSpPr>
          <p:cNvPr id="3" name="备注占位符 2"/>
          <p:cNvSpPr>
            <a:spLocks noGrp="1"/>
          </p:cNvSpPr>
          <p:nvPr>
            <p:ph type="body" idx="1"/>
          </p:nvPr>
        </p:nvSpPr>
        <p:spPr/>
        <p:txBody>
          <a:bodyPr/>
          <a:lstStyle/>
          <a:p>
            <a:r>
              <a:rPr lang="zh-CN" altLang="en-US" dirty="0"/>
              <a:t>删除第三方数据库，更新原来错误信息</a:t>
            </a:r>
            <a:endParaRPr lang="zh-CN" altLang="en-US" dirty="0"/>
          </a:p>
        </p:txBody>
      </p:sp>
    </p:spTree>
  </p:cSld>
  <p:clrMapOvr>
    <a:masterClrMapping/>
  </p:clrMapOvr>
</p:notes>
</file>

<file path=ppt/notesSlides/notesSlide1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幻灯片图像占位符 3"/>
          <p:cNvSpPr>
            <a:spLocks noGrp="1" noRot="1" noChangeAspect="1"/>
          </p:cNvSpPr>
          <p:nvPr>
            <p:ph type="sldImg"/>
          </p:nvPr>
        </p:nvSpPr>
        <p:spPr>
          <a:xfrm>
            <a:off x="431800" y="779463"/>
            <a:ext cx="5934075" cy="3338512"/>
          </a:xfrm>
        </p:spPr>
      </p:sp>
      <p:sp>
        <p:nvSpPr>
          <p:cNvPr id="5" name="备注占位符 4"/>
          <p:cNvSpPr>
            <a:spLocks noGrp="1"/>
          </p:cNvSpPr>
          <p:nvPr>
            <p:ph type="body" idx="1"/>
          </p:nvPr>
        </p:nvSpPr>
        <p:spPr/>
        <p:txBody>
          <a:bodyPr/>
          <a:lstStyle/>
          <a:p>
            <a:endParaRPr lang="zh-CN" altLang="en-US" dirty="0"/>
          </a:p>
        </p:txBody>
      </p:sp>
    </p:spTree>
  </p:cSld>
  <p:clrMapOvr>
    <a:masterClrMapping/>
  </p:clrMapOvr>
</p:notes>
</file>

<file path=ppt/notesSlides/notesSlide1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31800" y="779463"/>
            <a:ext cx="5934075" cy="3338512"/>
          </a:xfrm>
        </p:spPr>
      </p:sp>
      <p:sp>
        <p:nvSpPr>
          <p:cNvPr id="3" name="备注占位符 2"/>
          <p:cNvSpPr>
            <a:spLocks noGrp="1"/>
          </p:cNvSpPr>
          <p:nvPr>
            <p:ph type="body" idx="1"/>
          </p:nvPr>
        </p:nvSpPr>
        <p:spPr/>
        <p:txBody>
          <a:bodyPr/>
          <a:lstStyle/>
          <a:p>
            <a:endParaRPr lang="zh-CN" altLang="en-US" dirty="0"/>
          </a:p>
        </p:txBody>
      </p:sp>
    </p:spTree>
  </p:cSld>
  <p:clrMapOvr>
    <a:masterClrMapping/>
  </p:clrMapOvr>
</p:notes>
</file>

<file path=ppt/notesSlides/notesSlide1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31800" y="779463"/>
            <a:ext cx="5934075" cy="3338512"/>
          </a:xfrm>
        </p:spPr>
      </p:sp>
      <p:sp>
        <p:nvSpPr>
          <p:cNvPr id="3" name="备注占位符 2"/>
          <p:cNvSpPr>
            <a:spLocks noGrp="1"/>
          </p:cNvSpPr>
          <p:nvPr>
            <p:ph type="body" idx="1"/>
          </p:nvPr>
        </p:nvSpPr>
        <p:spPr/>
        <p:txBody>
          <a:bodyPr/>
          <a:lstStyle/>
          <a:p>
            <a:endParaRPr lang="zh-CN" altLang="en-US" dirty="0"/>
          </a:p>
        </p:txBody>
      </p:sp>
    </p:spTree>
  </p:cSld>
  <p:clrMapOvr>
    <a:masterClrMapping/>
  </p:clrMapOvr>
</p:notes>
</file>

<file path=ppt/notesSlides/notesSlide1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幻灯片图像占位符 3"/>
          <p:cNvSpPr>
            <a:spLocks noGrp="1" noRot="1" noChangeAspect="1"/>
          </p:cNvSpPr>
          <p:nvPr>
            <p:ph type="sldImg"/>
          </p:nvPr>
        </p:nvSpPr>
        <p:spPr>
          <a:xfrm>
            <a:off x="431800" y="779463"/>
            <a:ext cx="5934075" cy="3338512"/>
          </a:xfrm>
        </p:spPr>
      </p:sp>
      <p:sp>
        <p:nvSpPr>
          <p:cNvPr id="5" name="备注占位符 4"/>
          <p:cNvSpPr>
            <a:spLocks noGrp="1"/>
          </p:cNvSpPr>
          <p:nvPr>
            <p:ph type="body" idx="1"/>
          </p:nvPr>
        </p:nvSpPr>
        <p:spPr/>
        <p:txBody>
          <a:bodyPr/>
          <a:lstStyle/>
          <a:p>
            <a:endParaRPr lang="zh-CN" altLang="en-US" dirty="0"/>
          </a:p>
        </p:txBody>
      </p:sp>
    </p:spTree>
  </p:cSld>
  <p:clrMapOvr>
    <a:masterClrMapping/>
  </p:clrMapOvr>
</p:notes>
</file>

<file path=ppt/notesSlides/notesSlide1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31800" y="779463"/>
            <a:ext cx="5934075" cy="3338512"/>
          </a:xfrm>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notesSlides/notesSlide1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31800" y="779463"/>
            <a:ext cx="5934075" cy="3338512"/>
          </a:xfrm>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notesSlides/notesSlide1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幻灯片图像占位符 3"/>
          <p:cNvSpPr>
            <a:spLocks noGrp="1" noRot="1" noChangeAspect="1"/>
          </p:cNvSpPr>
          <p:nvPr>
            <p:ph type="sldImg"/>
          </p:nvPr>
        </p:nvSpPr>
        <p:spPr>
          <a:xfrm>
            <a:off x="431800" y="779463"/>
            <a:ext cx="5934075" cy="3338512"/>
          </a:xfrm>
        </p:spPr>
      </p:sp>
      <p:sp>
        <p:nvSpPr>
          <p:cNvPr id="5" name="备注占位符 4"/>
          <p:cNvSpPr>
            <a:spLocks noGrp="1"/>
          </p:cNvSpPr>
          <p:nvPr>
            <p:ph type="body" idx="1"/>
          </p:nvPr>
        </p:nvSpPr>
        <p:spPr/>
        <p:txBody>
          <a:bodyPr/>
          <a:lstStyle/>
          <a:p>
            <a:endParaRPr lang="zh-CN" altLang="en-US" dirty="0"/>
          </a:p>
        </p:txBody>
      </p:sp>
    </p:spTree>
  </p:cSld>
  <p:clrMapOvr>
    <a:masterClrMapping/>
  </p:clrMapOvr>
</p:notes>
</file>

<file path=ppt/notesSlides/notesSlide1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31800" y="779463"/>
            <a:ext cx="5934075" cy="3338512"/>
          </a:xfrm>
        </p:spPr>
      </p:sp>
      <p:sp>
        <p:nvSpPr>
          <p:cNvPr id="3" name="备注占位符 2"/>
          <p:cNvSpPr>
            <a:spLocks noGrp="1"/>
          </p:cNvSpPr>
          <p:nvPr>
            <p:ph type="body" idx="1"/>
          </p:nvPr>
        </p:nvSpPr>
        <p:spPr/>
        <p:txBody>
          <a:bodyPr/>
          <a:lstStyle/>
          <a:p>
            <a:r>
              <a:rPr lang="zh-CN" altLang="en-US"/>
              <a:t>总部故障的场景下，不影响分支的认证业务。</a:t>
            </a:r>
            <a:endParaRPr lang="zh-CN" alt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31800" y="779463"/>
            <a:ext cx="5934075" cy="3338512"/>
          </a:xfrm>
        </p:spPr>
      </p:sp>
      <p:sp>
        <p:nvSpPr>
          <p:cNvPr id="3" name="备注占位符 2"/>
          <p:cNvSpPr>
            <a:spLocks noGrp="1"/>
          </p:cNvSpPr>
          <p:nvPr>
            <p:ph type="body" idx="1"/>
          </p:nvPr>
        </p:nvSpPr>
        <p:spPr/>
        <p:txBody>
          <a:bodyPr/>
          <a:lstStyle/>
          <a:p>
            <a:r>
              <a:rPr lang="zh-CN" altLang="en-US" dirty="0"/>
              <a:t>如图所示，</a:t>
            </a:r>
            <a:r>
              <a:rPr lang="en-US" altLang="zh-CN" dirty="0"/>
              <a:t>26</a:t>
            </a:r>
            <a:r>
              <a:rPr lang="zh-CN" altLang="en-US" dirty="0"/>
              <a:t>号属性报文内封装的子属性包括以下四个部分：</a:t>
            </a:r>
            <a:endParaRPr lang="zh-CN" altLang="en-US" dirty="0"/>
          </a:p>
          <a:p>
            <a:pPr lvl="1"/>
            <a:r>
              <a:rPr lang="en-US" altLang="zh-CN" dirty="0"/>
              <a:t>Vendor-ID</a:t>
            </a:r>
            <a:r>
              <a:rPr lang="zh-CN" altLang="en-US" dirty="0"/>
              <a:t>，表示厂商代号，最高字节为</a:t>
            </a:r>
            <a:r>
              <a:rPr lang="en-US" altLang="zh-CN" dirty="0"/>
              <a:t>0</a:t>
            </a:r>
            <a:r>
              <a:rPr lang="zh-CN" altLang="en-US" dirty="0"/>
              <a:t>，其余</a:t>
            </a:r>
            <a:r>
              <a:rPr lang="en-US" altLang="zh-CN" dirty="0"/>
              <a:t>3</a:t>
            </a:r>
            <a:r>
              <a:rPr lang="zh-CN" altLang="en-US" dirty="0"/>
              <a:t>字节的编码见</a:t>
            </a:r>
            <a:r>
              <a:rPr lang="en-US" altLang="zh-CN" dirty="0"/>
              <a:t>RFC 1700</a:t>
            </a:r>
            <a:r>
              <a:rPr lang="zh-CN" altLang="en-US" dirty="0"/>
              <a:t>。华为公司的</a:t>
            </a:r>
            <a:r>
              <a:rPr lang="en-US" altLang="zh-CN" dirty="0"/>
              <a:t>Vendor-ID</a:t>
            </a:r>
            <a:r>
              <a:rPr lang="zh-CN" altLang="en-US" dirty="0"/>
              <a:t>是</a:t>
            </a:r>
            <a:r>
              <a:rPr lang="en-US" altLang="zh-CN" dirty="0"/>
              <a:t>2011</a:t>
            </a:r>
            <a:r>
              <a:rPr lang="zh-CN" altLang="en-US" dirty="0"/>
              <a:t>。</a:t>
            </a:r>
            <a:endParaRPr lang="zh-CN" altLang="en-US" dirty="0"/>
          </a:p>
          <a:p>
            <a:pPr lvl="1"/>
            <a:r>
              <a:rPr lang="en-US" altLang="zh-CN" dirty="0"/>
              <a:t>Vendor-Type</a:t>
            </a:r>
            <a:r>
              <a:rPr lang="zh-CN" altLang="en-US" dirty="0"/>
              <a:t>，表示子属性类型。</a:t>
            </a:r>
            <a:endParaRPr lang="zh-CN" altLang="en-US" dirty="0"/>
          </a:p>
          <a:p>
            <a:pPr lvl="1"/>
            <a:r>
              <a:rPr lang="en-US" altLang="zh-CN" dirty="0"/>
              <a:t>Vendor-Length</a:t>
            </a:r>
            <a:r>
              <a:rPr lang="zh-CN" altLang="en-US" dirty="0"/>
              <a:t>，表示子属性长度。</a:t>
            </a:r>
            <a:endParaRPr lang="zh-CN" altLang="en-US" dirty="0"/>
          </a:p>
          <a:p>
            <a:pPr lvl="1"/>
            <a:r>
              <a:rPr lang="en-US" altLang="zh-CN" dirty="0"/>
              <a:t>Vendor-Data</a:t>
            </a:r>
            <a:r>
              <a:rPr lang="zh-CN" altLang="en-US" dirty="0"/>
              <a:t>，表示子属性的内容。</a:t>
            </a:r>
            <a:endParaRPr lang="en-US" altLang="zh-CN" dirty="0"/>
          </a:p>
          <a:p>
            <a:pPr lvl="0"/>
            <a:r>
              <a:rPr lang="zh-CN" altLang="en-US" dirty="0"/>
              <a:t>在华为的设备上，可以通过</a:t>
            </a:r>
            <a:r>
              <a:rPr lang="en-US" altLang="zh-CN" dirty="0"/>
              <a:t>display radius-attribute</a:t>
            </a:r>
            <a:r>
              <a:rPr lang="zh-CN" altLang="en-US" dirty="0"/>
              <a:t>命令查看设备支持的</a:t>
            </a:r>
            <a:r>
              <a:rPr lang="en-US" altLang="zh-CN" dirty="0"/>
              <a:t>RADIUS</a:t>
            </a:r>
            <a:r>
              <a:rPr lang="zh-CN" altLang="en-US" dirty="0"/>
              <a:t>属性，其中以</a:t>
            </a:r>
            <a:r>
              <a:rPr lang="en-US" altLang="zh-CN" dirty="0"/>
              <a:t>”HW”</a:t>
            </a:r>
            <a:r>
              <a:rPr lang="zh-CN" altLang="en-US" dirty="0"/>
              <a:t>开头的，是华为的私有属性。</a:t>
            </a:r>
            <a:endParaRPr lang="zh-CN" altLang="en-US" dirty="0"/>
          </a:p>
          <a:p>
            <a:endParaRPr lang="zh-CN" altLang="en-US" dirty="0"/>
          </a:p>
        </p:txBody>
      </p:sp>
    </p:spTree>
  </p:cSld>
  <p:clrMapOvr>
    <a:masterClrMapping/>
  </p:clrMapOvr>
</p:notes>
</file>

<file path=ppt/notesSlides/notesSlide1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幻灯片图像占位符 3"/>
          <p:cNvSpPr>
            <a:spLocks noGrp="1" noRot="1" noChangeAspect="1"/>
          </p:cNvSpPr>
          <p:nvPr>
            <p:ph type="sldImg"/>
          </p:nvPr>
        </p:nvSpPr>
        <p:spPr>
          <a:xfrm>
            <a:off x="431800" y="779463"/>
            <a:ext cx="5934075" cy="3338512"/>
          </a:xfrm>
        </p:spPr>
      </p:sp>
      <p:sp>
        <p:nvSpPr>
          <p:cNvPr id="5" name="备注占位符 4"/>
          <p:cNvSpPr>
            <a:spLocks noGrp="1"/>
          </p:cNvSpPr>
          <p:nvPr>
            <p:ph type="body" idx="1"/>
          </p:nvPr>
        </p:nvSpPr>
        <p:spPr/>
        <p:txBody>
          <a:bodyPr/>
          <a:lstStyle/>
          <a:p>
            <a:endParaRPr lang="zh-CN" altLang="en-US" dirty="0"/>
          </a:p>
        </p:txBody>
      </p:sp>
    </p:spTree>
  </p:cSld>
  <p:clrMapOvr>
    <a:masterClrMapping/>
  </p:clrMapOvr>
</p:notes>
</file>

<file path=ppt/notesSlides/notesSlide1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31800" y="779463"/>
            <a:ext cx="5934075" cy="3338512"/>
          </a:xfrm>
        </p:spPr>
      </p:sp>
      <p:sp>
        <p:nvSpPr>
          <p:cNvPr id="3" name="备注占位符 2"/>
          <p:cNvSpPr>
            <a:spLocks noGrp="1"/>
          </p:cNvSpPr>
          <p:nvPr>
            <p:ph type="body" idx="1"/>
          </p:nvPr>
        </p:nvSpPr>
        <p:spPr/>
        <p:txBody>
          <a:bodyPr/>
          <a:lstStyle/>
          <a:p>
            <a:endParaRPr lang="zh-CN" altLang="en-US" dirty="0"/>
          </a:p>
        </p:txBody>
      </p:sp>
    </p:spTree>
  </p:cSld>
  <p:clrMapOvr>
    <a:masterClrMapping/>
  </p:clrMapOvr>
</p:notes>
</file>

<file path=ppt/notesSlides/notesSlide1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幻灯片图像占位符 3"/>
          <p:cNvSpPr>
            <a:spLocks noGrp="1" noRot="1" noChangeAspect="1"/>
          </p:cNvSpPr>
          <p:nvPr>
            <p:ph type="sldImg"/>
          </p:nvPr>
        </p:nvSpPr>
        <p:spPr>
          <a:xfrm>
            <a:off x="431800" y="779463"/>
            <a:ext cx="5934075" cy="3338512"/>
          </a:xfrm>
        </p:spPr>
      </p:sp>
      <p:sp>
        <p:nvSpPr>
          <p:cNvPr id="5" name="备注占位符 4"/>
          <p:cNvSpPr>
            <a:spLocks noGrp="1"/>
          </p:cNvSpPr>
          <p:nvPr>
            <p:ph type="body" idx="1"/>
          </p:nvPr>
        </p:nvSpPr>
        <p:spPr/>
        <p:txBody>
          <a:bodyPr/>
          <a:lstStyle/>
          <a:p>
            <a:endParaRPr lang="zh-CN" altLang="en-US" dirty="0"/>
          </a:p>
        </p:txBody>
      </p:sp>
    </p:spTree>
  </p:cSld>
  <p:clrMapOvr>
    <a:masterClrMapping/>
  </p:clrMapOvr>
</p:notes>
</file>

<file path=ppt/notesSlides/notesSlide1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31800" y="779463"/>
            <a:ext cx="5934075" cy="3338512"/>
          </a:xfrm>
        </p:spPr>
      </p:sp>
      <p:sp>
        <p:nvSpPr>
          <p:cNvPr id="3" name="备注占位符 2"/>
          <p:cNvSpPr>
            <a:spLocks noGrp="1"/>
          </p:cNvSpPr>
          <p:nvPr>
            <p:ph type="body" idx="1"/>
          </p:nvPr>
        </p:nvSpPr>
        <p:spPr/>
        <p:txBody>
          <a:bodyPr/>
          <a:lstStyle/>
          <a:p>
            <a:endParaRPr lang="zh-CN" altLang="en-US" dirty="0"/>
          </a:p>
        </p:txBody>
      </p:sp>
    </p:spTree>
  </p:cSld>
  <p:clrMapOvr>
    <a:masterClrMapping/>
  </p:clrMapOvr>
</p:notes>
</file>

<file path=ppt/notesSlides/notesSlide1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31800" y="779463"/>
            <a:ext cx="5934075" cy="3338512"/>
          </a:xfrm>
        </p:spPr>
      </p:sp>
      <p:sp>
        <p:nvSpPr>
          <p:cNvPr id="3" name="备注占位符 2"/>
          <p:cNvSpPr>
            <a:spLocks noGrp="1"/>
          </p:cNvSpPr>
          <p:nvPr>
            <p:ph type="body" idx="1"/>
          </p:nvPr>
        </p:nvSpPr>
        <p:spPr/>
        <p:txBody>
          <a:bodyPr/>
          <a:lstStyle/>
          <a:p>
            <a:endParaRPr lang="zh-CN" altLang="en-US" dirty="0"/>
          </a:p>
        </p:txBody>
      </p:sp>
    </p:spTree>
  </p:cSld>
  <p:clrMapOvr>
    <a:masterClrMapping/>
  </p:clrMapOvr>
</p:notes>
</file>

<file path=ppt/notesSlides/notesSlide1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幻灯片图像占位符 3"/>
          <p:cNvSpPr>
            <a:spLocks noGrp="1" noRot="1" noChangeAspect="1"/>
          </p:cNvSpPr>
          <p:nvPr>
            <p:ph type="sldImg"/>
          </p:nvPr>
        </p:nvSpPr>
        <p:spPr>
          <a:xfrm>
            <a:off x="431800" y="779463"/>
            <a:ext cx="5934075" cy="3338512"/>
          </a:xfrm>
        </p:spPr>
      </p:sp>
      <p:sp>
        <p:nvSpPr>
          <p:cNvPr id="5" name="备注占位符 4"/>
          <p:cNvSpPr>
            <a:spLocks noGrp="1"/>
          </p:cNvSpPr>
          <p:nvPr>
            <p:ph type="body" idx="1"/>
          </p:nvPr>
        </p:nvSpPr>
        <p:spPr/>
        <p:txBody>
          <a:bodyPr/>
          <a:lstStyle/>
          <a:p>
            <a:endParaRPr lang="zh-CN" altLang="en-US" dirty="0"/>
          </a:p>
        </p:txBody>
      </p:sp>
    </p:spTree>
  </p:cSld>
  <p:clrMapOvr>
    <a:masterClrMapping/>
  </p:clrMapOvr>
</p:notes>
</file>

<file path=ppt/notesSlides/notesSlide1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31800" y="779463"/>
            <a:ext cx="5934075" cy="3338512"/>
          </a:xfrm>
        </p:spPr>
      </p:sp>
      <p:sp>
        <p:nvSpPr>
          <p:cNvPr id="3" name="备注占位符 2"/>
          <p:cNvSpPr>
            <a:spLocks noGrp="1"/>
          </p:cNvSpPr>
          <p:nvPr>
            <p:ph type="body" idx="1"/>
          </p:nvPr>
        </p:nvSpPr>
        <p:spPr/>
        <p:txBody>
          <a:bodyPr/>
          <a:lstStyle/>
          <a:p>
            <a:endParaRPr lang="zh-CN" altLang="en-US" dirty="0"/>
          </a:p>
        </p:txBody>
      </p:sp>
    </p:spTree>
  </p:cSld>
  <p:clrMapOvr>
    <a:masterClrMapping/>
  </p:clrMapOvr>
</p:notes>
</file>

<file path=ppt/notesSlides/notesSlide1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31800" y="779463"/>
            <a:ext cx="5934075" cy="3338512"/>
          </a:xfrm>
        </p:spPr>
      </p:sp>
      <p:sp>
        <p:nvSpPr>
          <p:cNvPr id="3" name="备注占位符 2"/>
          <p:cNvSpPr>
            <a:spLocks noGrp="1"/>
          </p:cNvSpPr>
          <p:nvPr>
            <p:ph type="body" idx="1"/>
          </p:nvPr>
        </p:nvSpPr>
        <p:spPr/>
        <p:txBody>
          <a:bodyPr/>
          <a:lstStyle/>
          <a:p>
            <a:endParaRPr lang="zh-CN" altLang="en-US" dirty="0"/>
          </a:p>
        </p:txBody>
      </p:sp>
    </p:spTree>
  </p:cSld>
  <p:clrMapOvr>
    <a:masterClrMapping/>
  </p:clrMapOvr>
</p:notes>
</file>

<file path=ppt/notesSlides/notesSlide1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31800" y="779463"/>
            <a:ext cx="5934075" cy="3338512"/>
          </a:xfrm>
        </p:spPr>
      </p:sp>
      <p:sp>
        <p:nvSpPr>
          <p:cNvPr id="3" name="备注占位符 2"/>
          <p:cNvSpPr>
            <a:spLocks noGrp="1"/>
          </p:cNvSpPr>
          <p:nvPr>
            <p:ph type="body" idx="1"/>
          </p:nvPr>
        </p:nvSpPr>
        <p:spPr/>
        <p:txBody>
          <a:bodyPr/>
          <a:lstStyle/>
          <a:p>
            <a:endParaRPr lang="zh-CN" altLang="en-US" dirty="0"/>
          </a:p>
        </p:txBody>
      </p:sp>
    </p:spTree>
  </p:cSld>
  <p:clrMapOvr>
    <a:masterClrMapping/>
  </p:clrMapOvr>
</p:notes>
</file>

<file path=ppt/notesSlides/notesSlide1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幻灯片图像占位符 3"/>
          <p:cNvSpPr>
            <a:spLocks noGrp="1" noRot="1" noChangeAspect="1"/>
          </p:cNvSpPr>
          <p:nvPr>
            <p:ph type="sldImg"/>
          </p:nvPr>
        </p:nvSpPr>
        <p:spPr>
          <a:xfrm>
            <a:off x="431800" y="779463"/>
            <a:ext cx="5934075" cy="3338512"/>
          </a:xfrm>
        </p:spPr>
      </p:sp>
      <p:sp>
        <p:nvSpPr>
          <p:cNvPr id="5" name="备注占位符 4"/>
          <p:cNvSpPr>
            <a:spLocks noGrp="1"/>
          </p:cNvSpPr>
          <p:nvPr>
            <p:ph type="body" idx="1"/>
          </p:nvPr>
        </p:nvSpPr>
        <p:spPr/>
        <p:txBody>
          <a:bodyPr/>
          <a:lstStyle/>
          <a:p>
            <a:endParaRPr lang="zh-CN" alt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幻灯片图像占位符 3"/>
          <p:cNvSpPr>
            <a:spLocks noGrp="1" noRot="1" noChangeAspect="1"/>
          </p:cNvSpPr>
          <p:nvPr>
            <p:ph type="sldImg"/>
          </p:nvPr>
        </p:nvSpPr>
        <p:spPr>
          <a:xfrm>
            <a:off x="431800" y="779463"/>
            <a:ext cx="5934075" cy="3338512"/>
          </a:xfrm>
        </p:spPr>
      </p:sp>
      <p:sp>
        <p:nvSpPr>
          <p:cNvPr id="5" name="备注占位符 4"/>
          <p:cNvSpPr>
            <a:spLocks noGrp="1"/>
          </p:cNvSpPr>
          <p:nvPr>
            <p:ph type="body" idx="1"/>
          </p:nvPr>
        </p:nvSpPr>
        <p:spPr/>
        <p:txBody>
          <a:bodyPr/>
          <a:lstStyle/>
          <a:p>
            <a:endParaRPr lang="zh-CN" altLang="en-US"/>
          </a:p>
        </p:txBody>
      </p:sp>
    </p:spTree>
  </p:cSld>
  <p:clrMapOvr>
    <a:masterClrMapping/>
  </p:clrMapOvr>
</p:notes>
</file>

<file path=ppt/notesSlides/notesSlide1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31800" y="779463"/>
            <a:ext cx="5934075" cy="3338512"/>
          </a:xfrm>
        </p:spPr>
      </p:sp>
      <p:sp>
        <p:nvSpPr>
          <p:cNvPr id="3" name="备注占位符 2"/>
          <p:cNvSpPr>
            <a:spLocks noGrp="1"/>
          </p:cNvSpPr>
          <p:nvPr>
            <p:ph type="body" idx="1"/>
          </p:nvPr>
        </p:nvSpPr>
        <p:spPr/>
        <p:txBody>
          <a:bodyPr/>
          <a:lstStyle/>
          <a:p>
            <a:endParaRPr lang="zh-CN" altLang="en-US" dirty="0"/>
          </a:p>
        </p:txBody>
      </p:sp>
    </p:spTree>
  </p:cSld>
  <p:clrMapOvr>
    <a:masterClrMapping/>
  </p:clrMapOvr>
</p:notes>
</file>

<file path=ppt/notesSlides/notesSlide1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31800" y="779463"/>
            <a:ext cx="5934075" cy="3338512"/>
          </a:xfrm>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31800" y="779463"/>
            <a:ext cx="5934075" cy="3338512"/>
          </a:xfrm>
        </p:spPr>
      </p:sp>
      <p:sp>
        <p:nvSpPr>
          <p:cNvPr id="3" name="备注占位符 2"/>
          <p:cNvSpPr>
            <a:spLocks noGrp="1"/>
          </p:cNvSpPr>
          <p:nvPr>
            <p:ph type="body" idx="1"/>
          </p:nvPr>
        </p:nvSpPr>
        <p:spPr/>
        <p:txBody>
          <a:bodyPr/>
          <a:lstStyle/>
          <a:p>
            <a:pPr marL="180975" marR="0" indent="-180975" algn="l" defTabSz="914400" rtl="0" eaLnBrk="0" fontAlgn="base" latinLnBrk="0" hangingPunct="1">
              <a:lnSpc>
                <a:spcPct val="125000"/>
              </a:lnSpc>
              <a:spcBef>
                <a:spcPct val="0"/>
              </a:spcBef>
              <a:spcAft>
                <a:spcPts val="600"/>
              </a:spcAft>
              <a:buClrTx/>
              <a:buSzPct val="60000"/>
              <a:buFont typeface="Wingdings" panose="05000000000000000000" pitchFamily="2" charset="2"/>
              <a:buChar char="l"/>
              <a:defRPr/>
            </a:pPr>
            <a:r>
              <a:rPr lang="en-US" altLang="zh-CN" dirty="0"/>
              <a:t>IEEE802 LAN/WAN</a:t>
            </a:r>
            <a:r>
              <a:rPr lang="zh-CN" altLang="en-US" sz="1100" kern="1200" dirty="0">
                <a:solidFill>
                  <a:schemeClr val="tx1"/>
                </a:solidFill>
                <a:latin typeface="FrutigerNext LT Regular" pitchFamily="34" charset="0"/>
                <a:ea typeface="华文细黑" pitchFamily="2" charset="-122"/>
                <a:cs typeface="+mn-cs"/>
              </a:rPr>
              <a:t>委员会为解决无线局域网网络安全问题，提出了</a:t>
            </a:r>
            <a:r>
              <a:rPr lang="en-US" altLang="zh-CN" dirty="0"/>
              <a:t>802.1X</a:t>
            </a:r>
            <a:r>
              <a:rPr lang="zh-CN" altLang="en-US" sz="1100" kern="1200" dirty="0">
                <a:solidFill>
                  <a:schemeClr val="tx1"/>
                </a:solidFill>
                <a:latin typeface="FrutigerNext LT Regular" pitchFamily="34" charset="0"/>
                <a:ea typeface="华文细黑" pitchFamily="2" charset="-122"/>
                <a:cs typeface="+mn-cs"/>
              </a:rPr>
              <a:t>协议。后来，</a:t>
            </a:r>
            <a:r>
              <a:rPr lang="en-US" altLang="zh-CN" dirty="0"/>
              <a:t>802.1X</a:t>
            </a:r>
            <a:r>
              <a:rPr lang="zh-CN" altLang="en-US" sz="1100" kern="1200" dirty="0">
                <a:solidFill>
                  <a:schemeClr val="tx1"/>
                </a:solidFill>
                <a:latin typeface="FrutigerNext LT Regular" pitchFamily="34" charset="0"/>
                <a:ea typeface="华文细黑" pitchFamily="2" charset="-122"/>
                <a:cs typeface="+mn-cs"/>
              </a:rPr>
              <a:t>协议作为局域网端口的一个普通接入控制机制在以太网中被广泛应用，主要解决以太网内认证和安全方面的问题。</a:t>
            </a:r>
            <a:endParaRPr lang="zh-CN" altLang="en-US" dirty="0"/>
          </a:p>
          <a:p>
            <a:r>
              <a:rPr lang="en-US" altLang="zh-CN" dirty="0"/>
              <a:t>802.1X</a:t>
            </a:r>
            <a:r>
              <a:rPr lang="zh-CN" altLang="en-US" sz="1100" kern="1200" dirty="0">
                <a:solidFill>
                  <a:schemeClr val="tx1"/>
                </a:solidFill>
                <a:latin typeface="FrutigerNext LT Regular" pitchFamily="34" charset="0"/>
                <a:ea typeface="华文细黑" pitchFamily="2" charset="-122"/>
                <a:cs typeface="+mn-cs"/>
              </a:rPr>
              <a:t>协议是一种基于端口的网络接入控制协议（</a:t>
            </a:r>
            <a:r>
              <a:rPr lang="en-US" altLang="zh-CN" dirty="0"/>
              <a:t>port based network access control protocol</a:t>
            </a:r>
            <a:r>
              <a:rPr lang="zh-CN" altLang="en-US" sz="1100" kern="1200" dirty="0">
                <a:solidFill>
                  <a:schemeClr val="tx1"/>
                </a:solidFill>
                <a:latin typeface="FrutigerNext LT Regular" pitchFamily="34" charset="0"/>
                <a:ea typeface="华文细黑" pitchFamily="2" charset="-122"/>
                <a:cs typeface="+mn-cs"/>
              </a:rPr>
              <a:t>）。“基于端口的网络接入控制”是指，在局域网接入设备的端口这一级，对所接入的用户设备通过认证来控制对网络资源的访问。</a:t>
            </a:r>
            <a:endParaRPr lang="en-US" altLang="zh-CN" sz="1100" kern="1200" dirty="0">
              <a:solidFill>
                <a:schemeClr val="tx1"/>
              </a:solidFill>
              <a:latin typeface="FrutigerNext LT Regular" pitchFamily="34" charset="0"/>
              <a:ea typeface="华文细黑" pitchFamily="2" charset="-122"/>
              <a:cs typeface="+mn-cs"/>
            </a:endParaRPr>
          </a:p>
          <a:p>
            <a:pPr marL="180975" marR="0" indent="-180975" algn="l" defTabSz="914400" rtl="0" eaLnBrk="0" fontAlgn="base" latinLnBrk="0" hangingPunct="1">
              <a:lnSpc>
                <a:spcPct val="125000"/>
              </a:lnSpc>
              <a:spcBef>
                <a:spcPct val="0"/>
              </a:spcBef>
              <a:spcAft>
                <a:spcPts val="600"/>
              </a:spcAft>
              <a:buClrTx/>
              <a:buSzPct val="60000"/>
              <a:buFont typeface="Wingdings" panose="05000000000000000000" pitchFamily="2" charset="2"/>
              <a:buChar char="l"/>
              <a:defRPr/>
            </a:pPr>
            <a:r>
              <a:rPr lang="en-US" altLang="zh-CN" dirty="0"/>
              <a:t>802.1X</a:t>
            </a:r>
            <a:r>
              <a:rPr lang="zh-CN" altLang="en-US" dirty="0"/>
              <a:t>协议仅关注接入端口的状态。当合法用户（根据帐号和密码）接入时，该端口打开；当非法用户接入或没有用户接入时，该端口处于关闭状态。认证的结果在于端口状态的改变，而不涉及通常认证技术必须考虑的</a:t>
            </a:r>
            <a:r>
              <a:rPr lang="en-US" altLang="zh-CN" dirty="0"/>
              <a:t>IP</a:t>
            </a:r>
            <a:r>
              <a:rPr lang="zh-CN" altLang="en-US" dirty="0"/>
              <a:t>地址协商和分配问题，是各种认证技术中最简化的实现方案。</a:t>
            </a:r>
            <a:endParaRPr lang="en-US" altLang="zh-CN" dirty="0"/>
          </a:p>
          <a:p>
            <a:r>
              <a:rPr lang="zh-CN" altLang="en-US" dirty="0"/>
              <a:t>终端是位于局域网段一端的一个实体，由该链路另一端的接入控制设备（</a:t>
            </a:r>
            <a:r>
              <a:rPr lang="en-US" altLang="zh-CN" dirty="0"/>
              <a:t>RADIUS</a:t>
            </a:r>
            <a:r>
              <a:rPr lang="zh-CN" altLang="en-US" dirty="0"/>
              <a:t>客户端）对其进行认证。终端必须支持局域网上的可扩展认证协议</a:t>
            </a:r>
            <a:r>
              <a:rPr lang="en-US" altLang="zh-CN" dirty="0"/>
              <a:t>EAPOL</a:t>
            </a:r>
            <a:r>
              <a:rPr lang="zh-CN" altLang="en-US" dirty="0"/>
              <a:t>（</a:t>
            </a:r>
            <a:r>
              <a:rPr lang="en-US" altLang="zh-CN" dirty="0"/>
              <a:t>Extensible Authentication Protocol over LAN</a:t>
            </a:r>
            <a:r>
              <a:rPr lang="zh-CN" altLang="en-US" dirty="0"/>
              <a:t>），用户可以在终端通过</a:t>
            </a:r>
            <a:r>
              <a:rPr lang="en-US" altLang="zh-CN" dirty="0" err="1"/>
              <a:t>AnyOffice</a:t>
            </a:r>
            <a:r>
              <a:rPr lang="zh-CN" altLang="en-US" dirty="0"/>
              <a:t>或者自带</a:t>
            </a:r>
            <a:r>
              <a:rPr lang="en-US" altLang="zh-CN" dirty="0"/>
              <a:t>802.1X</a:t>
            </a:r>
            <a:r>
              <a:rPr lang="zh-CN" altLang="en-US" dirty="0"/>
              <a:t>客户端发起认证。</a:t>
            </a:r>
            <a:endParaRPr lang="en-US" altLang="zh-CN" dirty="0"/>
          </a:p>
          <a:p>
            <a:r>
              <a:rPr lang="zh-CN" altLang="en-US" dirty="0"/>
              <a:t>接入控制设备是位于局域网段一端的另一个实体，对所连接的终端进行认证。接入控制设备通常为支持</a:t>
            </a:r>
            <a:r>
              <a:rPr lang="en-US" altLang="zh-CN" dirty="0"/>
              <a:t>802.1X</a:t>
            </a:r>
            <a:r>
              <a:rPr lang="zh-CN" altLang="en-US" dirty="0"/>
              <a:t>协议的交换机或</a:t>
            </a:r>
            <a:r>
              <a:rPr lang="en-US" altLang="zh-CN" dirty="0"/>
              <a:t>AC</a:t>
            </a:r>
            <a:r>
              <a:rPr lang="zh-CN" altLang="en-US" dirty="0"/>
              <a:t>，为终端提供接入局域网的接口。</a:t>
            </a:r>
            <a:endParaRPr lang="en-US" altLang="zh-CN" dirty="0"/>
          </a:p>
          <a:p>
            <a:r>
              <a:rPr lang="en-US" altLang="zh-CN" dirty="0"/>
              <a:t>RADIUS</a:t>
            </a:r>
            <a:r>
              <a:rPr lang="zh-CN" altLang="en-US" dirty="0"/>
              <a:t>服务器是为接入控制设备提供认证服务的实体。</a:t>
            </a:r>
            <a:r>
              <a:rPr lang="en-US" altLang="zh-CN" dirty="0"/>
              <a:t>RADIUS</a:t>
            </a:r>
            <a:r>
              <a:rPr lang="zh-CN" altLang="en-US" dirty="0"/>
              <a:t>服务器用于对用户进行认证、授权和计费。</a:t>
            </a:r>
            <a:endParaRPr lang="zh-CN" altLang="en-US" dirty="0"/>
          </a:p>
          <a:p>
            <a:endParaRPr lang="zh-CN" alt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31800" y="779463"/>
            <a:ext cx="5934075" cy="3338512"/>
          </a:xfrm>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幻灯片图像占位符 3"/>
          <p:cNvSpPr>
            <a:spLocks noGrp="1" noRot="1" noChangeAspect="1"/>
          </p:cNvSpPr>
          <p:nvPr>
            <p:ph type="sldImg"/>
          </p:nvPr>
        </p:nvSpPr>
        <p:spPr>
          <a:xfrm>
            <a:off x="431800" y="779463"/>
            <a:ext cx="5934075" cy="3338512"/>
          </a:xfrm>
        </p:spPr>
      </p:sp>
      <p:sp>
        <p:nvSpPr>
          <p:cNvPr id="5" name="备注占位符 4"/>
          <p:cNvSpPr>
            <a:spLocks noGrp="1"/>
          </p:cNvSpPr>
          <p:nvPr>
            <p:ph type="body" idx="1"/>
          </p:nvPr>
        </p:nvSpPr>
        <p:spPr/>
        <p:txBody>
          <a:bodyPr/>
          <a:lstStyle/>
          <a:p>
            <a:endParaRPr lang="zh-CN" alt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31800" y="779463"/>
            <a:ext cx="5934075" cy="3338512"/>
          </a:xfrm>
        </p:spPr>
      </p:sp>
      <p:sp>
        <p:nvSpPr>
          <p:cNvPr id="3" name="备注占位符 2"/>
          <p:cNvSpPr>
            <a:spLocks noGrp="1"/>
          </p:cNvSpPr>
          <p:nvPr>
            <p:ph type="body" idx="1"/>
          </p:nvPr>
        </p:nvSpPr>
        <p:spPr/>
        <p:txBody>
          <a:bodyPr/>
          <a:lstStyle/>
          <a:p>
            <a:pPr marL="180975" marR="0" lvl="0" indent="-180975" algn="l" defTabSz="914400" rtl="0" eaLnBrk="0" fontAlgn="base" latinLnBrk="0" hangingPunct="0">
              <a:lnSpc>
                <a:spcPct val="125000"/>
              </a:lnSpc>
              <a:spcBef>
                <a:spcPct val="0"/>
              </a:spcBef>
              <a:spcAft>
                <a:spcPts val="600"/>
              </a:spcAft>
              <a:buClrTx/>
              <a:buSzPct val="60000"/>
              <a:buFont typeface="Wingdings" panose="05000000000000000000" pitchFamily="2" charset="2"/>
              <a:buChar char="l"/>
              <a:defRPr/>
            </a:pPr>
            <a:r>
              <a:rPr lang="zh-CN" altLang="en-US" dirty="0"/>
              <a:t>云盒交换机或者云盒</a:t>
            </a:r>
            <a:r>
              <a:rPr lang="en-US" altLang="zh-CN" dirty="0"/>
              <a:t>AP</a:t>
            </a:r>
            <a:r>
              <a:rPr lang="zh-CN" altLang="en-US" dirty="0"/>
              <a:t>作为接入设备，注册到控制器后，由控制器下发配置，启用</a:t>
            </a:r>
            <a:r>
              <a:rPr lang="en-US" altLang="zh-CN" dirty="0"/>
              <a:t>802.1x</a:t>
            </a:r>
            <a:r>
              <a:rPr lang="zh-CN" altLang="en-US" dirty="0"/>
              <a:t>认证，并且配置授权策略下发给认证设备；控制器自身作为</a:t>
            </a:r>
            <a:r>
              <a:rPr lang="en-US" altLang="zh-CN" dirty="0"/>
              <a:t>Radius</a:t>
            </a:r>
            <a:r>
              <a:rPr lang="zh-CN" altLang="en-US" dirty="0"/>
              <a:t>服务器，跟云盒设备进行对接。终端接入网络时，接入设备和云管理配合完成用户的认证流程。</a:t>
            </a:r>
            <a:endParaRPr lang="zh-CN" altLang="en-US" dirty="0"/>
          </a:p>
          <a:p>
            <a:endParaRPr lang="en-US" altLang="zh-CN" dirty="0">
              <a:effectLst/>
            </a:endParaRPr>
          </a:p>
          <a:p>
            <a:endParaRPr lang="zh-CN" alt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31800" y="779463"/>
            <a:ext cx="5934075" cy="3338512"/>
          </a:xfrm>
        </p:spPr>
      </p:sp>
      <p:sp>
        <p:nvSpPr>
          <p:cNvPr id="3" name="备注占位符 2"/>
          <p:cNvSpPr>
            <a:spLocks noGrp="1"/>
          </p:cNvSpPr>
          <p:nvPr>
            <p:ph type="body" idx="1"/>
          </p:nvPr>
        </p:nvSpPr>
        <p:spPr/>
        <p:txBody>
          <a:bodyPr/>
          <a:lstStyle/>
          <a:p>
            <a:r>
              <a:rPr lang="zh-CN" altLang="en-US" dirty="0">
                <a:effectLst/>
              </a:rPr>
              <a:t>有线</a:t>
            </a:r>
            <a:r>
              <a:rPr lang="zh-CN" altLang="en-US" dirty="0"/>
              <a:t>接入层</a:t>
            </a:r>
            <a:r>
              <a:rPr lang="en-US" altLang="zh-CN" dirty="0"/>
              <a:t>802.1X+MAC</a:t>
            </a:r>
            <a:r>
              <a:rPr lang="zh-CN" altLang="en-US" dirty="0"/>
              <a:t>认证：</a:t>
            </a:r>
            <a:r>
              <a:rPr lang="zh-CN" altLang="en-US" sz="1100" kern="1200" dirty="0">
                <a:solidFill>
                  <a:schemeClr val="tx1"/>
                </a:solidFill>
                <a:latin typeface="FrutigerNext LT Regular" pitchFamily="34" charset="0"/>
                <a:ea typeface="华文细黑" pitchFamily="2" charset="-122"/>
                <a:cs typeface="+mn-cs"/>
              </a:rPr>
              <a:t>优点是网络安全性高，缺点是认证点多，管理维护复杂。</a:t>
            </a:r>
            <a:endParaRPr lang="en-US" altLang="zh-CN" dirty="0">
              <a:effectLst/>
            </a:endParaRPr>
          </a:p>
          <a:p>
            <a:r>
              <a:rPr lang="zh-CN" altLang="en-US" dirty="0">
                <a:effectLst/>
              </a:rPr>
              <a:t>认证前域：指用户认证通过前可以访问的资源。如一些对外开放的公共资源，用户认证过程中需使用的</a:t>
            </a:r>
            <a:r>
              <a:rPr lang="en-US" altLang="zh-CN" dirty="0">
                <a:effectLst/>
              </a:rPr>
              <a:t>SC</a:t>
            </a:r>
            <a:r>
              <a:rPr lang="zh-CN" altLang="en-US" dirty="0">
                <a:effectLst/>
              </a:rPr>
              <a:t>服务器、</a:t>
            </a:r>
            <a:r>
              <a:rPr lang="en-US" altLang="zh-CN" dirty="0">
                <a:effectLst/>
              </a:rPr>
              <a:t>DHCP</a:t>
            </a:r>
            <a:r>
              <a:rPr lang="zh-CN" altLang="en-US" dirty="0">
                <a:effectLst/>
              </a:rPr>
              <a:t>服务器、</a:t>
            </a:r>
            <a:r>
              <a:rPr lang="en-US" altLang="zh-CN" dirty="0">
                <a:effectLst/>
              </a:rPr>
              <a:t>DNS</a:t>
            </a:r>
            <a:r>
              <a:rPr lang="zh-CN" altLang="en-US" dirty="0">
                <a:effectLst/>
              </a:rPr>
              <a:t>服务器等。 </a:t>
            </a:r>
            <a:endParaRPr lang="en-US" altLang="zh-CN" dirty="0">
              <a:effectLst/>
            </a:endParaRPr>
          </a:p>
          <a:p>
            <a:r>
              <a:rPr lang="zh-CN" altLang="en-US" dirty="0">
                <a:effectLst/>
              </a:rPr>
              <a:t>认证后域：指只有用户认证通过才能访问的资源。如财务系统、考勤查询系统等重要系统。 </a:t>
            </a:r>
            <a:endParaRPr lang="en-US" altLang="zh-CN" dirty="0">
              <a:effectLst/>
            </a:endParaRPr>
          </a:p>
          <a:p>
            <a:endParaRPr lang="zh-CN" alt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31800" y="779463"/>
            <a:ext cx="5934075" cy="3338512"/>
          </a:xfrm>
        </p:spPr>
      </p:sp>
      <p:sp>
        <p:nvSpPr>
          <p:cNvPr id="3" name="备注占位符 2"/>
          <p:cNvSpPr>
            <a:spLocks noGrp="1"/>
          </p:cNvSpPr>
          <p:nvPr>
            <p:ph type="body" idx="1"/>
          </p:nvPr>
        </p:nvSpPr>
        <p:spPr/>
        <p:txBody>
          <a:bodyPr/>
          <a:lstStyle/>
          <a:p>
            <a:r>
              <a:rPr lang="zh-CN" altLang="en-US" dirty="0">
                <a:effectLst/>
              </a:rPr>
              <a:t>有线</a:t>
            </a:r>
            <a:r>
              <a:rPr lang="zh-CN" altLang="en-US" dirty="0"/>
              <a:t>接入层</a:t>
            </a:r>
            <a:r>
              <a:rPr lang="en-US" altLang="zh-CN" dirty="0"/>
              <a:t>802.1X+MAC</a:t>
            </a:r>
            <a:r>
              <a:rPr lang="zh-CN" altLang="en-US" dirty="0"/>
              <a:t>认证：</a:t>
            </a:r>
            <a:r>
              <a:rPr lang="zh-CN" altLang="en-US" sz="1100" kern="1200" dirty="0">
                <a:solidFill>
                  <a:schemeClr val="tx1"/>
                </a:solidFill>
                <a:latin typeface="FrutigerNext LT Regular" pitchFamily="34" charset="0"/>
                <a:ea typeface="华文细黑" pitchFamily="2" charset="-122"/>
                <a:cs typeface="+mn-cs"/>
              </a:rPr>
              <a:t>优点是网络安全性高，缺点是认证点多，管理维护复杂。</a:t>
            </a:r>
            <a:endParaRPr lang="en-US" altLang="zh-CN" dirty="0">
              <a:effectLst/>
            </a:endParaRPr>
          </a:p>
          <a:p>
            <a:r>
              <a:rPr lang="zh-CN" altLang="en-US" dirty="0">
                <a:effectLst/>
              </a:rPr>
              <a:t>认证前域：指用户认证通过前可以访问的资源。如一些对外开放的公共资源，用户认证过程中需使用的</a:t>
            </a:r>
            <a:r>
              <a:rPr lang="en-US" altLang="zh-CN" dirty="0">
                <a:effectLst/>
              </a:rPr>
              <a:t>SC</a:t>
            </a:r>
            <a:r>
              <a:rPr lang="zh-CN" altLang="en-US" dirty="0">
                <a:effectLst/>
              </a:rPr>
              <a:t>服务器、</a:t>
            </a:r>
            <a:r>
              <a:rPr lang="en-US" altLang="zh-CN" dirty="0">
                <a:effectLst/>
              </a:rPr>
              <a:t>DHCP</a:t>
            </a:r>
            <a:r>
              <a:rPr lang="zh-CN" altLang="en-US" dirty="0">
                <a:effectLst/>
              </a:rPr>
              <a:t>服务器、</a:t>
            </a:r>
            <a:r>
              <a:rPr lang="en-US" altLang="zh-CN" dirty="0">
                <a:effectLst/>
              </a:rPr>
              <a:t>DNS</a:t>
            </a:r>
            <a:r>
              <a:rPr lang="zh-CN" altLang="en-US" dirty="0">
                <a:effectLst/>
              </a:rPr>
              <a:t>服务器等。 </a:t>
            </a:r>
            <a:endParaRPr lang="en-US" altLang="zh-CN" dirty="0">
              <a:effectLst/>
            </a:endParaRPr>
          </a:p>
          <a:p>
            <a:r>
              <a:rPr lang="zh-CN" altLang="en-US" dirty="0">
                <a:effectLst/>
              </a:rPr>
              <a:t>认证后域：指只有用户认证通过才能访问的资源。如财务系统、考勤查询系统等重要系统。 </a:t>
            </a:r>
            <a:endParaRPr lang="en-US" altLang="zh-CN" dirty="0">
              <a:effectLst/>
            </a:endParaRPr>
          </a:p>
          <a:p>
            <a:endParaRPr lang="zh-CN" alt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幻灯片图像占位符 3"/>
          <p:cNvSpPr>
            <a:spLocks noGrp="1" noRot="1" noChangeAspect="1"/>
          </p:cNvSpPr>
          <p:nvPr>
            <p:ph type="sldImg"/>
          </p:nvPr>
        </p:nvSpPr>
        <p:spPr>
          <a:xfrm>
            <a:off x="431800" y="779463"/>
            <a:ext cx="5934075" cy="3338512"/>
          </a:xfrm>
        </p:spPr>
      </p:sp>
      <p:sp>
        <p:nvSpPr>
          <p:cNvPr id="5" name="备注占位符 4"/>
          <p:cNvSpPr>
            <a:spLocks noGrp="1"/>
          </p:cNvSpPr>
          <p:nvPr>
            <p:ph type="body" idx="1"/>
          </p:nvPr>
        </p:nvSpPr>
        <p:spPr/>
        <p:txBody>
          <a:bodyPr/>
          <a:lstStyle/>
          <a:p>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31800" y="779463"/>
            <a:ext cx="5934075" cy="3338512"/>
          </a:xfrm>
        </p:spPr>
      </p:sp>
      <p:sp>
        <p:nvSpPr>
          <p:cNvPr id="3" name="备注占位符 2"/>
          <p:cNvSpPr>
            <a:spLocks noGrp="1"/>
          </p:cNvSpPr>
          <p:nvPr>
            <p:ph type="body" idx="1"/>
          </p:nvPr>
        </p:nvSpPr>
        <p:spPr/>
        <p:txBody>
          <a:bodyPr/>
          <a:lstStyle/>
          <a:p>
            <a:r>
              <a:rPr lang="zh-CN" altLang="en-US" dirty="0">
                <a:effectLst/>
              </a:rPr>
              <a:t>有线</a:t>
            </a:r>
            <a:r>
              <a:rPr lang="zh-CN" altLang="en-US" dirty="0"/>
              <a:t>接入层</a:t>
            </a:r>
            <a:r>
              <a:rPr lang="en-US" altLang="zh-CN" dirty="0"/>
              <a:t>802.1X+MAC</a:t>
            </a:r>
            <a:r>
              <a:rPr lang="zh-CN" altLang="en-US" dirty="0"/>
              <a:t>认证：</a:t>
            </a:r>
            <a:r>
              <a:rPr lang="zh-CN" altLang="en-US" sz="1100" kern="1200" dirty="0">
                <a:solidFill>
                  <a:schemeClr val="tx1"/>
                </a:solidFill>
                <a:latin typeface="FrutigerNext LT Regular" pitchFamily="34" charset="0"/>
                <a:ea typeface="华文细黑" pitchFamily="2" charset="-122"/>
                <a:cs typeface="+mn-cs"/>
              </a:rPr>
              <a:t>优点是网络安全性高，缺点是认证点多，管理维护复杂。</a:t>
            </a:r>
            <a:endParaRPr lang="en-US" altLang="zh-CN" dirty="0">
              <a:effectLst/>
            </a:endParaRPr>
          </a:p>
          <a:p>
            <a:r>
              <a:rPr lang="zh-CN" altLang="en-US" dirty="0">
                <a:effectLst/>
              </a:rPr>
              <a:t>认证前域：指用户认证通过前可以访问的资源。如一些对外开放的公共资源，用户认证过程中需使用的</a:t>
            </a:r>
            <a:r>
              <a:rPr lang="en-US" altLang="zh-CN" dirty="0">
                <a:effectLst/>
              </a:rPr>
              <a:t>SC</a:t>
            </a:r>
            <a:r>
              <a:rPr lang="zh-CN" altLang="en-US" dirty="0">
                <a:effectLst/>
              </a:rPr>
              <a:t>服务器、</a:t>
            </a:r>
            <a:r>
              <a:rPr lang="en-US" altLang="zh-CN" dirty="0">
                <a:effectLst/>
              </a:rPr>
              <a:t>DHCP</a:t>
            </a:r>
            <a:r>
              <a:rPr lang="zh-CN" altLang="en-US" dirty="0">
                <a:effectLst/>
              </a:rPr>
              <a:t>服务器、</a:t>
            </a:r>
            <a:r>
              <a:rPr lang="en-US" altLang="zh-CN" dirty="0">
                <a:effectLst/>
              </a:rPr>
              <a:t>DNS</a:t>
            </a:r>
            <a:r>
              <a:rPr lang="zh-CN" altLang="en-US" dirty="0">
                <a:effectLst/>
              </a:rPr>
              <a:t>服务器等。 </a:t>
            </a:r>
            <a:endParaRPr lang="en-US" altLang="zh-CN" dirty="0">
              <a:effectLst/>
            </a:endParaRPr>
          </a:p>
          <a:p>
            <a:r>
              <a:rPr lang="zh-CN" altLang="en-US" dirty="0">
                <a:effectLst/>
              </a:rPr>
              <a:t>认证后域：指只有用户认证通过才能访问的资源。如财务系统、考勤查询系统等重要系统。 </a:t>
            </a:r>
            <a:endParaRPr lang="en-US" altLang="zh-CN" dirty="0">
              <a:effectLst/>
            </a:endParaRPr>
          </a:p>
          <a:p>
            <a:endParaRPr lang="zh-CN" alt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31800" y="779463"/>
            <a:ext cx="5934075" cy="3338512"/>
          </a:xfrm>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幻灯片图像占位符 3"/>
          <p:cNvSpPr>
            <a:spLocks noGrp="1" noRot="1" noChangeAspect="1"/>
          </p:cNvSpPr>
          <p:nvPr>
            <p:ph type="sldImg"/>
          </p:nvPr>
        </p:nvSpPr>
        <p:spPr>
          <a:xfrm>
            <a:off x="431800" y="779463"/>
            <a:ext cx="5934075" cy="3338512"/>
          </a:xfrm>
        </p:spPr>
      </p:sp>
      <p:sp>
        <p:nvSpPr>
          <p:cNvPr id="5" name="备注占位符 4"/>
          <p:cNvSpPr>
            <a:spLocks noGrp="1"/>
          </p:cNvSpPr>
          <p:nvPr>
            <p:ph type="body" idx="1"/>
          </p:nvPr>
        </p:nvSpPr>
        <p:spPr/>
        <p:txBody>
          <a:bodyPr/>
          <a:lstStyle/>
          <a:p>
            <a:endParaRPr lang="zh-CN" alt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31800" y="779463"/>
            <a:ext cx="5934075" cy="3338512"/>
          </a:xfrm>
        </p:spPr>
      </p:sp>
      <p:sp>
        <p:nvSpPr>
          <p:cNvPr id="3" name="备注占位符 2"/>
          <p:cNvSpPr>
            <a:spLocks noGrp="1"/>
          </p:cNvSpPr>
          <p:nvPr>
            <p:ph type="body" idx="1"/>
          </p:nvPr>
        </p:nvSpPr>
        <p:spPr/>
        <p:txBody>
          <a:bodyPr/>
          <a:lstStyle/>
          <a:p>
            <a:r>
              <a:rPr lang="en-US" altLang="zh-CN" dirty="0"/>
              <a:t>802.1X</a:t>
            </a:r>
            <a:r>
              <a:rPr lang="en-US" altLang="zh-CN" baseline="0" dirty="0"/>
              <a:t> </a:t>
            </a:r>
            <a:r>
              <a:rPr lang="zh-CN" altLang="en-US" baseline="0" dirty="0"/>
              <a:t>认证用户上线流程：</a:t>
            </a:r>
            <a:endParaRPr lang="en-US" altLang="zh-CN" baseline="0" dirty="0"/>
          </a:p>
          <a:p>
            <a:pPr marL="589280" lvl="1" indent="-228600">
              <a:buFont typeface="+mj-lt"/>
              <a:buAutoNum type="arabicPeriod"/>
            </a:pPr>
            <a:r>
              <a:rPr lang="zh-CN" altLang="en-US" baseline="0" dirty="0"/>
              <a:t>用户</a:t>
            </a:r>
            <a:r>
              <a:rPr lang="zh-CN" altLang="en-US" dirty="0"/>
              <a:t>发起认证请求，向</a:t>
            </a:r>
            <a:r>
              <a:rPr lang="en-US" altLang="zh-CN" dirty="0"/>
              <a:t>RADIUS</a:t>
            </a:r>
            <a:r>
              <a:rPr lang="zh-CN" altLang="en-US" dirty="0"/>
              <a:t>客户端发送帐号和密码。</a:t>
            </a:r>
            <a:endParaRPr lang="en-US" altLang="zh-CN" dirty="0"/>
          </a:p>
          <a:p>
            <a:pPr marL="589280" lvl="1" indent="-228600">
              <a:buFont typeface="+mj-lt"/>
              <a:buAutoNum type="arabicPeriod"/>
            </a:pPr>
            <a:r>
              <a:rPr lang="en-US" altLang="zh-CN" dirty="0"/>
              <a:t>RADIUS</a:t>
            </a:r>
            <a:r>
              <a:rPr lang="zh-CN" altLang="en-US" dirty="0"/>
              <a:t>客户端根据获取到的帐号和密码，向</a:t>
            </a:r>
            <a:r>
              <a:rPr lang="en-US" altLang="zh-CN" dirty="0"/>
              <a:t>RADIUS</a:t>
            </a:r>
            <a:r>
              <a:rPr lang="zh-CN" altLang="en-US" dirty="0"/>
              <a:t>服务器发送认证请求（</a:t>
            </a:r>
            <a:r>
              <a:rPr lang="en-US" altLang="zh-CN" dirty="0"/>
              <a:t>Access-Request</a:t>
            </a:r>
            <a:r>
              <a:rPr lang="zh-CN" altLang="en-US" dirty="0"/>
              <a:t>），其中密码在共享密钥的参与下进行加密处理。</a:t>
            </a:r>
            <a:endParaRPr lang="en-US" altLang="zh-CN" dirty="0"/>
          </a:p>
          <a:p>
            <a:pPr marL="589280" lvl="1" indent="-228600">
              <a:buFont typeface="+mj-lt"/>
              <a:buAutoNum type="arabicPeriod"/>
            </a:pPr>
            <a:r>
              <a:rPr lang="en-US" altLang="zh-CN" dirty="0"/>
              <a:t>RADIUS</a:t>
            </a:r>
            <a:r>
              <a:rPr lang="zh-CN" altLang="en-US" dirty="0"/>
              <a:t>服务器对帐号和密码进行认证。如果认证成功，</a:t>
            </a:r>
            <a:r>
              <a:rPr lang="en-US" altLang="zh-CN" dirty="0"/>
              <a:t>RADIUS</a:t>
            </a:r>
            <a:r>
              <a:rPr lang="zh-CN" altLang="en-US" dirty="0"/>
              <a:t>服务器向</a:t>
            </a:r>
            <a:r>
              <a:rPr lang="en-US" altLang="zh-CN" dirty="0"/>
              <a:t>RADIUS</a:t>
            </a:r>
            <a:r>
              <a:rPr lang="zh-CN" altLang="en-US" dirty="0"/>
              <a:t>客户端发送认证接受报文（</a:t>
            </a:r>
            <a:r>
              <a:rPr lang="en-US" altLang="zh-CN" dirty="0"/>
              <a:t>Access-Accept</a:t>
            </a:r>
            <a:r>
              <a:rPr lang="zh-CN" altLang="en-US" dirty="0"/>
              <a:t>）；如果认证失败，则返回认证拒绝报文（</a:t>
            </a:r>
            <a:r>
              <a:rPr lang="en-US" altLang="zh-CN" dirty="0"/>
              <a:t>Access-Reject</a:t>
            </a:r>
            <a:r>
              <a:rPr lang="zh-CN" altLang="en-US" dirty="0"/>
              <a:t>）。由于</a:t>
            </a:r>
            <a:r>
              <a:rPr lang="en-US" altLang="zh-CN" dirty="0"/>
              <a:t>RADIUS</a:t>
            </a:r>
            <a:r>
              <a:rPr lang="zh-CN" altLang="en-US" dirty="0"/>
              <a:t>协议合并了认证和授权的过程，因此认证接受报文中也包含了用户的授权信息。</a:t>
            </a:r>
            <a:endParaRPr lang="en-US" altLang="zh-CN" dirty="0"/>
          </a:p>
          <a:p>
            <a:pPr marL="589280" lvl="1" indent="-228600">
              <a:buFont typeface="+mj-lt"/>
              <a:buAutoNum type="arabicPeriod"/>
            </a:pPr>
            <a:r>
              <a:rPr lang="en-US" altLang="zh-CN" dirty="0"/>
              <a:t>RADIUS</a:t>
            </a:r>
            <a:r>
              <a:rPr lang="zh-CN" altLang="en-US" dirty="0"/>
              <a:t>客户端根据接收到的认证结果接入</a:t>
            </a:r>
            <a:r>
              <a:rPr lang="en-US" altLang="zh-CN" dirty="0"/>
              <a:t>/</a:t>
            </a:r>
            <a:r>
              <a:rPr lang="zh-CN" altLang="en-US" dirty="0"/>
              <a:t>拒绝用户。如果允许用户接入，则</a:t>
            </a:r>
            <a:r>
              <a:rPr lang="en-US" altLang="zh-CN" dirty="0"/>
              <a:t>RADIUS</a:t>
            </a:r>
            <a:r>
              <a:rPr lang="zh-CN" altLang="en-US" dirty="0"/>
              <a:t>客户端向</a:t>
            </a:r>
            <a:r>
              <a:rPr lang="en-US" altLang="zh-CN" dirty="0"/>
              <a:t>RADIUS</a:t>
            </a:r>
            <a:r>
              <a:rPr lang="zh-CN" altLang="en-US" dirty="0"/>
              <a:t>服务器发送计费开始请求报文（</a:t>
            </a:r>
            <a:r>
              <a:rPr lang="en-US" altLang="zh-CN" dirty="0"/>
              <a:t>Accounting-Request</a:t>
            </a:r>
            <a:r>
              <a:rPr lang="zh-CN" altLang="en-US" dirty="0"/>
              <a:t>）。</a:t>
            </a:r>
            <a:endParaRPr lang="en-US" altLang="zh-CN" dirty="0"/>
          </a:p>
          <a:p>
            <a:pPr marL="589280" lvl="1" indent="-228600">
              <a:buFont typeface="+mj-lt"/>
              <a:buAutoNum type="arabicPeriod"/>
            </a:pPr>
            <a:r>
              <a:rPr lang="en-US" altLang="zh-CN" dirty="0"/>
              <a:t>RADIUS</a:t>
            </a:r>
            <a:r>
              <a:rPr lang="zh-CN" altLang="en-US" dirty="0"/>
              <a:t>服务器返回计费开始响应报文（</a:t>
            </a:r>
            <a:r>
              <a:rPr lang="en-US" altLang="zh-CN" dirty="0"/>
              <a:t>Accounting-Response</a:t>
            </a:r>
            <a:r>
              <a:rPr lang="zh-CN" altLang="en-US" dirty="0"/>
              <a:t>），并开始计费。</a:t>
            </a:r>
            <a:endParaRPr lang="en-US" altLang="zh-CN" dirty="0"/>
          </a:p>
          <a:p>
            <a:pPr marL="589280" lvl="1" indent="-228600">
              <a:buFont typeface="+mj-lt"/>
              <a:buAutoNum type="arabicPeriod"/>
            </a:pPr>
            <a:r>
              <a:rPr lang="zh-CN" altLang="en-US" dirty="0"/>
              <a:t>用户根据授权开始访问网络资源</a:t>
            </a:r>
            <a:endParaRPr lang="en-US" altLang="zh-CN" dirty="0"/>
          </a:p>
          <a:p>
            <a:endParaRPr lang="zh-CN" altLang="en-US"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31800" y="779463"/>
            <a:ext cx="5934075" cy="3338512"/>
          </a:xfrm>
        </p:spPr>
      </p:sp>
      <p:sp>
        <p:nvSpPr>
          <p:cNvPr id="3" name="备注占位符 2"/>
          <p:cNvSpPr>
            <a:spLocks noGrp="1"/>
          </p:cNvSpPr>
          <p:nvPr>
            <p:ph type="body" idx="1"/>
          </p:nvPr>
        </p:nvSpPr>
        <p:spPr/>
        <p:txBody>
          <a:bodyPr/>
          <a:lstStyle/>
          <a:p>
            <a:pPr marL="228600" lvl="0" indent="-228600"/>
            <a:r>
              <a:rPr lang="zh-CN" altLang="en-US" dirty="0"/>
              <a:t>用户</a:t>
            </a:r>
            <a:r>
              <a:rPr lang="zh-CN" altLang="en-US" b="0" dirty="0">
                <a:effectLst/>
              </a:rPr>
              <a:t>主动下线流程：</a:t>
            </a:r>
            <a:endParaRPr lang="en-US" altLang="zh-CN" b="0" dirty="0">
              <a:effectLst/>
            </a:endParaRPr>
          </a:p>
          <a:p>
            <a:pPr marL="589280" lvl="1" indent="-228600">
              <a:buFont typeface="+mj-lt"/>
              <a:buAutoNum type="arabicPeriod"/>
            </a:pPr>
            <a:r>
              <a:rPr lang="zh-CN" altLang="en-US" b="0" dirty="0">
                <a:effectLst/>
              </a:rPr>
              <a:t>用户</a:t>
            </a:r>
            <a:r>
              <a:rPr lang="zh-CN" altLang="en-US" dirty="0">
                <a:effectLst/>
              </a:rPr>
              <a:t>执行注销操作，请求下线。 </a:t>
            </a:r>
            <a:endParaRPr lang="en-US" altLang="zh-CN" dirty="0">
              <a:effectLst/>
            </a:endParaRPr>
          </a:p>
          <a:p>
            <a:pPr marL="589280" lvl="1" indent="-228600">
              <a:buFont typeface="+mj-lt"/>
              <a:buAutoNum type="arabicPeriod"/>
            </a:pPr>
            <a:r>
              <a:rPr lang="en-US" altLang="zh-CN" dirty="0">
                <a:effectLst/>
              </a:rPr>
              <a:t>RADIUS</a:t>
            </a:r>
            <a:r>
              <a:rPr lang="zh-CN" altLang="en-US" dirty="0">
                <a:effectLst/>
              </a:rPr>
              <a:t>客户端收到用户下线请求后向</a:t>
            </a:r>
            <a:r>
              <a:rPr lang="en-US" altLang="zh-CN" dirty="0">
                <a:effectLst/>
              </a:rPr>
              <a:t>RADIUS</a:t>
            </a:r>
            <a:r>
              <a:rPr lang="zh-CN" altLang="en-US" dirty="0">
                <a:effectLst/>
              </a:rPr>
              <a:t>服务器发送计费停止请求报文（</a:t>
            </a:r>
            <a:r>
              <a:rPr lang="en-US" altLang="zh-CN" dirty="0">
                <a:effectLst/>
              </a:rPr>
              <a:t>Accounting-Request</a:t>
            </a:r>
            <a:r>
              <a:rPr lang="zh-CN" altLang="en-US" dirty="0">
                <a:effectLst/>
              </a:rPr>
              <a:t>）。 </a:t>
            </a:r>
            <a:endParaRPr lang="en-US" altLang="zh-CN" dirty="0">
              <a:effectLst/>
            </a:endParaRPr>
          </a:p>
          <a:p>
            <a:pPr marL="589280" lvl="1" indent="-228600">
              <a:buFont typeface="+mj-lt"/>
              <a:buAutoNum type="arabicPeriod"/>
            </a:pPr>
            <a:r>
              <a:rPr lang="en-US" altLang="zh-CN" dirty="0">
                <a:effectLst/>
              </a:rPr>
              <a:t>RADIUS</a:t>
            </a:r>
            <a:r>
              <a:rPr lang="zh-CN" altLang="en-US" dirty="0">
                <a:effectLst/>
              </a:rPr>
              <a:t>服务返回计费结束响应报文（</a:t>
            </a:r>
            <a:r>
              <a:rPr lang="en-US" altLang="zh-CN" dirty="0">
                <a:effectLst/>
              </a:rPr>
              <a:t>Accounting-Response</a:t>
            </a:r>
            <a:r>
              <a:rPr lang="zh-CN" altLang="en-US" dirty="0">
                <a:effectLst/>
              </a:rPr>
              <a:t>），并停止计费。 说明： 停止计费后同时在</a:t>
            </a:r>
            <a:r>
              <a:rPr lang="en-US" altLang="zh-CN" dirty="0">
                <a:effectLst/>
              </a:rPr>
              <a:t>RADIUS</a:t>
            </a:r>
            <a:r>
              <a:rPr lang="zh-CN" altLang="en-US" dirty="0">
                <a:effectLst/>
              </a:rPr>
              <a:t>客户端和</a:t>
            </a:r>
            <a:r>
              <a:rPr lang="en-US" altLang="zh-CN" dirty="0">
                <a:effectLst/>
              </a:rPr>
              <a:t>RADIUS</a:t>
            </a:r>
            <a:r>
              <a:rPr lang="zh-CN" altLang="en-US" dirty="0">
                <a:effectLst/>
              </a:rPr>
              <a:t>服务在线列表中将用户删除。</a:t>
            </a:r>
            <a:endParaRPr lang="en-US" altLang="zh-CN" dirty="0">
              <a:effectLst/>
            </a:endParaRPr>
          </a:p>
          <a:p>
            <a:pPr marL="589280" lvl="1" indent="-228600">
              <a:buFont typeface="+mj-lt"/>
              <a:buAutoNum type="arabicPeriod"/>
            </a:pPr>
            <a:r>
              <a:rPr lang="zh-CN" altLang="en-US" dirty="0">
                <a:effectLst/>
              </a:rPr>
              <a:t>用户访问结束。</a:t>
            </a:r>
            <a:endParaRPr lang="en-US" altLang="zh-CN" dirty="0">
              <a:effectLst/>
            </a:endParaRPr>
          </a:p>
          <a:p>
            <a:pPr marL="228600" lvl="0" indent="-228600"/>
            <a:r>
              <a:rPr lang="zh-CN" altLang="en-US" dirty="0">
                <a:effectLst/>
              </a:rPr>
              <a:t>管理员</a:t>
            </a:r>
            <a:r>
              <a:rPr lang="zh-CN" altLang="en-US" b="0" dirty="0">
                <a:effectLst/>
              </a:rPr>
              <a:t>强制用户下线流程：</a:t>
            </a:r>
            <a:endParaRPr lang="en-US" altLang="zh-CN" b="0" dirty="0">
              <a:effectLst/>
            </a:endParaRPr>
          </a:p>
          <a:p>
            <a:pPr marL="589280" lvl="1" indent="-228600">
              <a:buFont typeface="+mj-lt"/>
              <a:buAutoNum type="arabicPeriod"/>
            </a:pPr>
            <a:r>
              <a:rPr lang="zh-CN" altLang="en-US" b="0" dirty="0">
                <a:effectLst/>
              </a:rPr>
              <a:t>管理员</a:t>
            </a:r>
            <a:r>
              <a:rPr lang="zh-CN" altLang="en-US" dirty="0"/>
              <a:t>强制下线时，用户在</a:t>
            </a:r>
            <a:r>
              <a:rPr lang="en-US" altLang="zh-CN" dirty="0"/>
              <a:t>RADIUS</a:t>
            </a:r>
            <a:r>
              <a:rPr lang="zh-CN" altLang="en-US" dirty="0"/>
              <a:t>服务器下线。</a:t>
            </a:r>
            <a:endParaRPr lang="en-US" altLang="zh-CN" b="0" dirty="0">
              <a:effectLst/>
            </a:endParaRPr>
          </a:p>
          <a:p>
            <a:pPr marL="589280" lvl="1" indent="-228600">
              <a:buFont typeface="+mj-lt"/>
              <a:buAutoNum type="arabicPeriod"/>
            </a:pPr>
            <a:r>
              <a:rPr lang="en-US" altLang="zh-CN" b="0" dirty="0">
                <a:effectLst/>
              </a:rPr>
              <a:t>RA</a:t>
            </a:r>
            <a:r>
              <a:rPr lang="en-US" altLang="zh-CN" dirty="0">
                <a:effectLst/>
              </a:rPr>
              <a:t>DIUS</a:t>
            </a:r>
            <a:r>
              <a:rPr lang="zh-CN" altLang="en-US" dirty="0">
                <a:effectLst/>
              </a:rPr>
              <a:t>服务接收到强制下线请求后向</a:t>
            </a:r>
            <a:r>
              <a:rPr lang="en-US" altLang="zh-CN" dirty="0">
                <a:effectLst/>
              </a:rPr>
              <a:t>RADIUS</a:t>
            </a:r>
            <a:r>
              <a:rPr lang="zh-CN" altLang="en-US" dirty="0">
                <a:effectLst/>
              </a:rPr>
              <a:t>客户端发送下线通知报文</a:t>
            </a:r>
            <a:r>
              <a:rPr lang="en-US" altLang="zh-CN" dirty="0">
                <a:effectLst/>
              </a:rPr>
              <a:t>DM</a:t>
            </a:r>
            <a:r>
              <a:rPr lang="zh-CN" altLang="en-US" dirty="0">
                <a:effectLst/>
              </a:rPr>
              <a:t>（</a:t>
            </a:r>
            <a:r>
              <a:rPr lang="en-US" altLang="zh-CN" dirty="0">
                <a:effectLst/>
              </a:rPr>
              <a:t>Disconnect Message</a:t>
            </a:r>
            <a:r>
              <a:rPr lang="zh-CN" altLang="en-US" dirty="0">
                <a:effectLst/>
              </a:rPr>
              <a:t>）</a:t>
            </a:r>
            <a:r>
              <a:rPr lang="en-US" altLang="zh-CN" dirty="0">
                <a:effectLst/>
              </a:rPr>
              <a:t>-Request</a:t>
            </a:r>
            <a:r>
              <a:rPr lang="zh-CN" altLang="en-US" dirty="0">
                <a:effectLst/>
              </a:rPr>
              <a:t>，该报文中包含</a:t>
            </a:r>
            <a:r>
              <a:rPr lang="en-US" altLang="zh-CN" dirty="0">
                <a:effectLst/>
              </a:rPr>
              <a:t>Session ID</a:t>
            </a:r>
            <a:r>
              <a:rPr lang="zh-CN" altLang="en-US" dirty="0">
                <a:effectLst/>
              </a:rPr>
              <a:t>、帐号和终端</a:t>
            </a:r>
            <a:r>
              <a:rPr lang="en-US" altLang="zh-CN" dirty="0">
                <a:effectLst/>
              </a:rPr>
              <a:t>IP</a:t>
            </a:r>
            <a:r>
              <a:rPr lang="zh-CN" altLang="en-US" dirty="0">
                <a:effectLst/>
              </a:rPr>
              <a:t>地址等信息。 </a:t>
            </a:r>
            <a:endParaRPr lang="en-US" altLang="zh-CN" dirty="0">
              <a:effectLst/>
            </a:endParaRPr>
          </a:p>
          <a:p>
            <a:pPr marL="589280" lvl="1" indent="-228600">
              <a:buFont typeface="+mj-lt"/>
              <a:buAutoNum type="arabicPeriod"/>
            </a:pPr>
            <a:r>
              <a:rPr lang="en-US" altLang="zh-CN" dirty="0">
                <a:effectLst/>
              </a:rPr>
              <a:t>RADIUS</a:t>
            </a:r>
            <a:r>
              <a:rPr lang="zh-CN" altLang="en-US" dirty="0">
                <a:effectLst/>
              </a:rPr>
              <a:t>客户端根据</a:t>
            </a:r>
            <a:r>
              <a:rPr lang="en-US" altLang="zh-CN" dirty="0">
                <a:effectLst/>
              </a:rPr>
              <a:t>DM-Request</a:t>
            </a:r>
            <a:r>
              <a:rPr lang="zh-CN" altLang="en-US" dirty="0">
                <a:effectLst/>
              </a:rPr>
              <a:t>报文中的信息查找在线用户列表，将符合条件的用户下线，并向</a:t>
            </a:r>
            <a:r>
              <a:rPr lang="en-US" altLang="zh-CN" dirty="0">
                <a:effectLst/>
              </a:rPr>
              <a:t>RADIUS</a:t>
            </a:r>
            <a:r>
              <a:rPr lang="zh-CN" altLang="en-US" dirty="0">
                <a:effectLst/>
              </a:rPr>
              <a:t>服务器发送下线成功响应报文</a:t>
            </a:r>
            <a:r>
              <a:rPr lang="en-US" altLang="zh-CN" dirty="0">
                <a:effectLst/>
              </a:rPr>
              <a:t>DM-ACK</a:t>
            </a:r>
            <a:r>
              <a:rPr lang="zh-CN" altLang="en-US" dirty="0">
                <a:effectLst/>
              </a:rPr>
              <a:t>。 </a:t>
            </a:r>
            <a:endParaRPr lang="en-US" altLang="zh-CN" dirty="0">
              <a:effectLst/>
            </a:endParaRPr>
          </a:p>
          <a:p>
            <a:pPr marL="589280" lvl="1" indent="-228600">
              <a:buFont typeface="+mj-lt"/>
              <a:buAutoNum type="arabicPeriod"/>
            </a:pPr>
            <a:r>
              <a:rPr lang="en-US" altLang="zh-CN" dirty="0">
                <a:effectLst/>
              </a:rPr>
              <a:t>RADIUS</a:t>
            </a:r>
            <a:r>
              <a:rPr lang="zh-CN" altLang="en-US" dirty="0">
                <a:effectLst/>
              </a:rPr>
              <a:t>客户端向</a:t>
            </a:r>
            <a:r>
              <a:rPr lang="en-US" altLang="zh-CN" dirty="0">
                <a:effectLst/>
              </a:rPr>
              <a:t>RADIUS</a:t>
            </a:r>
            <a:r>
              <a:rPr lang="zh-CN" altLang="en-US" dirty="0">
                <a:effectLst/>
              </a:rPr>
              <a:t>服务发送计费停止请求报文（</a:t>
            </a:r>
            <a:r>
              <a:rPr lang="en-US" altLang="zh-CN" dirty="0">
                <a:effectLst/>
              </a:rPr>
              <a:t>Accounting-Request</a:t>
            </a:r>
            <a:r>
              <a:rPr lang="zh-CN" altLang="en-US" dirty="0">
                <a:effectLst/>
              </a:rPr>
              <a:t>）。 </a:t>
            </a:r>
            <a:endParaRPr lang="en-US" altLang="zh-CN" dirty="0">
              <a:effectLst/>
            </a:endParaRPr>
          </a:p>
          <a:p>
            <a:pPr marL="589280" lvl="1" indent="-228600">
              <a:buFont typeface="+mj-lt"/>
              <a:buAutoNum type="arabicPeriod"/>
            </a:pPr>
            <a:r>
              <a:rPr lang="en-US" altLang="zh-CN" dirty="0">
                <a:effectLst/>
              </a:rPr>
              <a:t>RADIUS</a:t>
            </a:r>
            <a:r>
              <a:rPr lang="zh-CN" altLang="en-US" dirty="0">
                <a:effectLst/>
              </a:rPr>
              <a:t>服务返回计费结束响应报文（</a:t>
            </a:r>
            <a:r>
              <a:rPr lang="en-US" altLang="zh-CN" dirty="0">
                <a:effectLst/>
              </a:rPr>
              <a:t>Accounting-Response</a:t>
            </a:r>
            <a:r>
              <a:rPr lang="zh-CN" altLang="en-US" dirty="0">
                <a:effectLst/>
              </a:rPr>
              <a:t>），并停止计费。 说明： 停止计费后同时在</a:t>
            </a:r>
            <a:r>
              <a:rPr lang="en-US" altLang="zh-CN" dirty="0">
                <a:effectLst/>
              </a:rPr>
              <a:t>RADIUS</a:t>
            </a:r>
            <a:r>
              <a:rPr lang="zh-CN" altLang="en-US" dirty="0">
                <a:effectLst/>
              </a:rPr>
              <a:t>客户端和</a:t>
            </a:r>
            <a:r>
              <a:rPr lang="en-US" altLang="zh-CN" dirty="0">
                <a:effectLst/>
              </a:rPr>
              <a:t>RADIUS</a:t>
            </a:r>
            <a:r>
              <a:rPr lang="zh-CN" altLang="en-US" dirty="0">
                <a:effectLst/>
              </a:rPr>
              <a:t>服务在线列表中将用户删除。</a:t>
            </a:r>
            <a:endParaRPr lang="en-US" altLang="zh-CN" dirty="0">
              <a:effectLst/>
            </a:endParaRPr>
          </a:p>
          <a:p>
            <a:pPr marL="589280" lvl="1" indent="-228600">
              <a:buFont typeface="+mj-lt"/>
              <a:buAutoNum type="arabicPeriod"/>
            </a:pPr>
            <a:r>
              <a:rPr lang="zh-CN" altLang="en-US" dirty="0">
                <a:effectLst/>
              </a:rPr>
              <a:t>用户访问结束。</a:t>
            </a:r>
            <a:endParaRPr lang="en-US" altLang="zh-CN" dirty="0">
              <a:effectLst/>
            </a:endParaRPr>
          </a:p>
          <a:p>
            <a:endParaRPr lang="zh-CN" altLang="en-US"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幻灯片图像占位符 3"/>
          <p:cNvSpPr>
            <a:spLocks noGrp="1" noRot="1" noChangeAspect="1"/>
          </p:cNvSpPr>
          <p:nvPr>
            <p:ph type="sldImg"/>
          </p:nvPr>
        </p:nvSpPr>
        <p:spPr>
          <a:xfrm>
            <a:off x="431800" y="779463"/>
            <a:ext cx="5934075" cy="3338512"/>
          </a:xfrm>
        </p:spPr>
      </p:sp>
      <p:sp>
        <p:nvSpPr>
          <p:cNvPr id="5" name="备注占位符 4"/>
          <p:cNvSpPr>
            <a:spLocks noGrp="1"/>
          </p:cNvSpPr>
          <p:nvPr>
            <p:ph type="body" idx="1"/>
          </p:nvPr>
        </p:nvSpPr>
        <p:spPr/>
        <p:txBody>
          <a:bodyPr/>
          <a:lstStyle/>
          <a:p>
            <a:endParaRPr lang="zh-CN" altLang="en-US"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31800" y="779463"/>
            <a:ext cx="5934075" cy="3338512"/>
          </a:xfrm>
        </p:spPr>
      </p:sp>
      <p:sp>
        <p:nvSpPr>
          <p:cNvPr id="3" name="备注占位符 2"/>
          <p:cNvSpPr>
            <a:spLocks noGrp="1"/>
          </p:cNvSpPr>
          <p:nvPr>
            <p:ph type="body" idx="1"/>
          </p:nvPr>
        </p:nvSpPr>
        <p:spPr/>
        <p:txBody>
          <a:bodyPr/>
          <a:lstStyle/>
          <a:p>
            <a:pPr marL="179705" marR="0" lvl="0" indent="-179705" algn="l" defTabSz="1219200" rtl="0" eaLnBrk="1" fontAlgn="auto" latinLnBrk="0" hangingPunct="1">
              <a:lnSpc>
                <a:spcPct val="125000"/>
              </a:lnSpc>
              <a:spcBef>
                <a:spcPts val="0"/>
              </a:spcBef>
              <a:spcAft>
                <a:spcPts val="600"/>
              </a:spcAft>
              <a:buClrTx/>
              <a:buSzTx/>
              <a:buFont typeface="Huawei Sans" panose="020C0503030203020204" pitchFamily="34" charset="0"/>
              <a:buChar char="•"/>
              <a:defRPr/>
            </a:pPr>
            <a:r>
              <a:rPr lang="zh-CN" altLang="en-US" dirty="0"/>
              <a:t>如使用手工创建或批量导入的帐号，可直接使用缺省认证规则。如使用第三方系统或应用的数据源，请选择“准入 </a:t>
            </a:r>
            <a:r>
              <a:rPr lang="en-US" altLang="zh-CN" dirty="0"/>
              <a:t>&gt; </a:t>
            </a:r>
            <a:r>
              <a:rPr lang="zh-CN" altLang="en-US" dirty="0"/>
              <a:t>准入策略 </a:t>
            </a:r>
            <a:r>
              <a:rPr lang="en-US" altLang="zh-CN" dirty="0"/>
              <a:t>&gt; </a:t>
            </a:r>
            <a:r>
              <a:rPr lang="zh-CN" altLang="en-US" dirty="0"/>
              <a:t>认证授权 </a:t>
            </a:r>
            <a:r>
              <a:rPr lang="en-US" altLang="zh-CN" dirty="0"/>
              <a:t>&gt; </a:t>
            </a:r>
            <a:r>
              <a:rPr lang="zh-CN" altLang="en-US" dirty="0"/>
              <a:t>认证规则”创建认证规则。</a:t>
            </a:r>
            <a:endParaRPr lang="zh-CN" altLang="en-US" dirty="0"/>
          </a:p>
          <a:p>
            <a:endParaRPr lang="zh-CN" altLang="en-US"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31800" y="779463"/>
            <a:ext cx="5934075" cy="3338512"/>
          </a:xfrm>
        </p:spPr>
      </p:sp>
      <p:sp>
        <p:nvSpPr>
          <p:cNvPr id="3" name="备注占位符 2"/>
          <p:cNvSpPr>
            <a:spLocks noGrp="1"/>
          </p:cNvSpPr>
          <p:nvPr>
            <p:ph type="body" idx="1"/>
          </p:nvPr>
        </p:nvSpPr>
        <p:spPr/>
        <p:txBody>
          <a:bodyPr/>
          <a:lstStyle/>
          <a:p>
            <a:endParaRPr lang="zh-CN" altLang="en-US"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31800" y="779463"/>
            <a:ext cx="5934075" cy="3338512"/>
          </a:xfrm>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31800" y="779463"/>
            <a:ext cx="5934075" cy="3338512"/>
          </a:xfrm>
        </p:spPr>
      </p:sp>
      <p:sp>
        <p:nvSpPr>
          <p:cNvPr id="3" name="备注占位符 2"/>
          <p:cNvSpPr>
            <a:spLocks noGrp="1"/>
          </p:cNvSpPr>
          <p:nvPr>
            <p:ph type="body" idx="1"/>
          </p:nvPr>
        </p:nvSpPr>
        <p:spPr/>
        <p:txBody>
          <a:bodyPr/>
          <a:lstStyle/>
          <a:p>
            <a:r>
              <a:rPr lang="zh-CN" altLang="en-US" dirty="0"/>
              <a:t>“准入 </a:t>
            </a:r>
            <a:r>
              <a:rPr lang="en-US" altLang="zh-CN" dirty="0"/>
              <a:t>&gt; </a:t>
            </a:r>
            <a:r>
              <a:rPr lang="zh-CN" altLang="en-US" dirty="0"/>
              <a:t>准入策略 </a:t>
            </a:r>
            <a:r>
              <a:rPr lang="en-US" altLang="zh-CN" dirty="0"/>
              <a:t>&gt; </a:t>
            </a:r>
            <a:r>
              <a:rPr lang="zh-CN" altLang="en-US" dirty="0"/>
              <a:t>认证授权 </a:t>
            </a:r>
            <a:r>
              <a:rPr lang="en-US" altLang="zh-CN" dirty="0"/>
              <a:t>&gt; </a:t>
            </a:r>
            <a:r>
              <a:rPr lang="zh-CN" altLang="en-US" dirty="0"/>
              <a:t>认证规则”</a:t>
            </a:r>
            <a:endParaRPr lang="zh-CN" altLang="en-US" dirty="0"/>
          </a:p>
          <a:p>
            <a:r>
              <a:rPr lang="zh-CN" altLang="en-US" dirty="0"/>
              <a:t>如果用户来源于手工创建或批量导入，建议使用缺省认证规则。</a:t>
            </a:r>
            <a:endParaRPr lang="en-US" altLang="zh-CN" dirty="0"/>
          </a:p>
          <a:p>
            <a:r>
              <a:rPr lang="zh-CN" altLang="en-US" dirty="0"/>
              <a:t>如果用户来源于</a:t>
            </a:r>
            <a:r>
              <a:rPr lang="en-US" altLang="zh-CN" dirty="0"/>
              <a:t>AD/LDAP</a:t>
            </a:r>
            <a:r>
              <a:rPr lang="zh-CN" altLang="en-US" dirty="0"/>
              <a:t>同步、第三方应用（</a:t>
            </a:r>
            <a:r>
              <a:rPr lang="en-US" altLang="zh-CN" dirty="0"/>
              <a:t>Facebook</a:t>
            </a:r>
            <a:r>
              <a:rPr lang="zh-CN" altLang="en-US" dirty="0"/>
              <a:t>、</a:t>
            </a:r>
            <a:r>
              <a:rPr lang="en-US" altLang="zh-CN" dirty="0"/>
              <a:t>Google</a:t>
            </a:r>
            <a:r>
              <a:rPr lang="zh-CN" altLang="en-US" dirty="0"/>
              <a:t>、</a:t>
            </a:r>
            <a:r>
              <a:rPr lang="en-US" altLang="zh-CN" dirty="0"/>
              <a:t>Twitter</a:t>
            </a:r>
            <a:r>
              <a:rPr lang="zh-CN" altLang="en-US" dirty="0"/>
              <a:t>、微信）或</a:t>
            </a:r>
            <a:r>
              <a:rPr lang="en-US" altLang="zh-CN" dirty="0"/>
              <a:t>RADIUS</a:t>
            </a:r>
            <a:r>
              <a:rPr lang="zh-CN" altLang="en-US" dirty="0"/>
              <a:t>中继、</a:t>
            </a:r>
            <a:r>
              <a:rPr lang="en-US" altLang="zh-CN" dirty="0"/>
              <a:t>RADIUS Token</a:t>
            </a:r>
            <a:r>
              <a:rPr lang="zh-CN" altLang="en-US" dirty="0"/>
              <a:t>，请在认证规则的“认证信息”中按实际选择数据源。</a:t>
            </a:r>
            <a:endParaRPr lang="zh-CN" altLang="en-US" dirty="0"/>
          </a:p>
          <a:p>
            <a:endParaRPr lang="zh-CN" alt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幻灯片图像占位符 3"/>
          <p:cNvSpPr>
            <a:spLocks noGrp="1" noRot="1" noChangeAspect="1"/>
          </p:cNvSpPr>
          <p:nvPr>
            <p:ph type="sldImg"/>
          </p:nvPr>
        </p:nvSpPr>
        <p:spPr>
          <a:xfrm>
            <a:off x="431800" y="779463"/>
            <a:ext cx="5934075" cy="3338512"/>
          </a:xfrm>
        </p:spPr>
      </p:sp>
      <p:sp>
        <p:nvSpPr>
          <p:cNvPr id="5" name="备注占位符 4"/>
          <p:cNvSpPr>
            <a:spLocks noGrp="1"/>
          </p:cNvSpPr>
          <p:nvPr>
            <p:ph type="body" idx="1"/>
          </p:nvPr>
        </p:nvSpPr>
        <p:spPr/>
        <p:txBody>
          <a:bodyPr/>
          <a:lstStyle/>
          <a:p>
            <a:endParaRPr lang="zh-CN" alt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31800" y="779463"/>
            <a:ext cx="5934075" cy="3338512"/>
          </a:xfrm>
        </p:spPr>
      </p:sp>
      <p:sp>
        <p:nvSpPr>
          <p:cNvPr id="3" name="备注占位符 2"/>
          <p:cNvSpPr>
            <a:spLocks noGrp="1"/>
          </p:cNvSpPr>
          <p:nvPr>
            <p:ph type="body" idx="1"/>
          </p:nvPr>
        </p:nvSpPr>
        <p:spPr/>
        <p:txBody>
          <a:bodyPr/>
          <a:lstStyle/>
          <a:p>
            <a:pPr lvl="0"/>
            <a:r>
              <a:rPr lang="zh-CN" altLang="en-US" sz="1100" dirty="0">
                <a:effectLst/>
              </a:rPr>
              <a:t>认证前可以访问的资源已在设备上直接放行，无需特殊定义。 </a:t>
            </a:r>
            <a:endParaRPr lang="zh-CN" altLang="en-US" sz="1100" dirty="0">
              <a:effectLst/>
            </a:endParaRPr>
          </a:p>
          <a:p>
            <a:pPr lvl="0"/>
            <a:r>
              <a:rPr lang="zh-CN" altLang="en-US" sz="1100" dirty="0">
                <a:effectLst/>
              </a:rPr>
              <a:t>如果终端通过操作系统自带</a:t>
            </a:r>
            <a:r>
              <a:rPr lang="en-US" altLang="zh-CN" sz="1100" dirty="0">
                <a:effectLst/>
              </a:rPr>
              <a:t>802.1X</a:t>
            </a:r>
            <a:r>
              <a:rPr lang="zh-CN" altLang="en-US" sz="1100" dirty="0">
                <a:effectLst/>
              </a:rPr>
              <a:t>客户端认证，只需要定义认证后域资源即可，与设备上配置的认证后域的规则对应。</a:t>
            </a:r>
            <a:endParaRPr lang="zh-CN" altLang="en-US" sz="1100" dirty="0">
              <a:effectLst/>
            </a:endParaRPr>
          </a:p>
          <a:p>
            <a:endParaRPr lang="zh-CN" altLang="en-US" dirty="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31800" y="779463"/>
            <a:ext cx="5934075" cy="3338512"/>
          </a:xfrm>
        </p:spPr>
      </p:sp>
      <p:sp>
        <p:nvSpPr>
          <p:cNvPr id="3" name="备注占位符 2"/>
          <p:cNvSpPr>
            <a:spLocks noGrp="1"/>
          </p:cNvSpPr>
          <p:nvPr>
            <p:ph type="body" idx="1"/>
          </p:nvPr>
        </p:nvSpPr>
        <p:spPr/>
        <p:txBody>
          <a:bodyPr/>
          <a:lstStyle/>
          <a:p>
            <a:pPr lvl="0"/>
            <a:r>
              <a:rPr lang="zh-CN" altLang="en-US" dirty="0">
                <a:effectLst/>
              </a:rPr>
              <a:t>在部署</a:t>
            </a:r>
            <a:r>
              <a:rPr lang="en-US" altLang="zh-CN" sz="1100" dirty="0"/>
              <a:t>iMaster NCE-Campus</a:t>
            </a:r>
            <a:r>
              <a:rPr lang="zh-CN" altLang="en-US" dirty="0">
                <a:effectLst/>
              </a:rPr>
              <a:t>初期，缺省授权规则能够授予管理员网络访问权限。 </a:t>
            </a:r>
            <a:endParaRPr lang="zh-CN" altLang="en-US" dirty="0">
              <a:effectLst/>
            </a:endParaRPr>
          </a:p>
          <a:p>
            <a:pPr lvl="0"/>
            <a:r>
              <a:rPr lang="zh-CN" altLang="en-US" dirty="0">
                <a:effectLst/>
              </a:rPr>
              <a:t>如果接入用户没有匹配任何授权规则（除缺省授权规则），则该用户默认匹配缺省授权规则，因此，请为接入用户配置正确的授权规则，或者修改缺省授权规则的授权结果，避免没有权限的用户访问网络。</a:t>
            </a:r>
            <a:endParaRPr lang="zh-CN" altLang="en-US" dirty="0">
              <a:effectLst/>
            </a:endParaRPr>
          </a:p>
          <a:p>
            <a:endParaRPr lang="zh-CN" altLang="en-US" dirty="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31800" y="779463"/>
            <a:ext cx="5934075" cy="3338512"/>
          </a:xfrm>
        </p:spPr>
      </p:sp>
      <p:sp>
        <p:nvSpPr>
          <p:cNvPr id="3" name="备注占位符 2"/>
          <p:cNvSpPr>
            <a:spLocks noGrp="1"/>
          </p:cNvSpPr>
          <p:nvPr>
            <p:ph type="body" idx="1"/>
          </p:nvPr>
        </p:nvSpPr>
        <p:spPr/>
        <p:txBody>
          <a:bodyPr/>
          <a:lstStyle/>
          <a:p>
            <a:endParaRPr lang="zh-CN" altLang="en-US" dirty="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31800" y="779463"/>
            <a:ext cx="5934075" cy="3338512"/>
          </a:xfrm>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31800" y="779463"/>
            <a:ext cx="5934075" cy="3338512"/>
          </a:xfrm>
        </p:spPr>
      </p:sp>
      <p:sp>
        <p:nvSpPr>
          <p:cNvPr id="3" name="备注占位符 2"/>
          <p:cNvSpPr>
            <a:spLocks noGrp="1"/>
          </p:cNvSpPr>
          <p:nvPr>
            <p:ph type="body" idx="1"/>
          </p:nvPr>
        </p:nvSpPr>
        <p:spPr/>
        <p:txBody>
          <a:bodyPr/>
          <a:lstStyle/>
          <a:p>
            <a:r>
              <a:rPr lang="en-US" altLang="zh-CN" dirty="0"/>
              <a:t>IMSI:SIM</a:t>
            </a:r>
            <a:r>
              <a:rPr lang="zh-CN" altLang="en-US" dirty="0"/>
              <a:t>卡唯一标识，</a:t>
            </a:r>
            <a:r>
              <a:rPr lang="en-US" altLang="zh-CN" dirty="0"/>
              <a:t>SIM</a:t>
            </a:r>
            <a:r>
              <a:rPr lang="zh-CN" altLang="en-US" dirty="0"/>
              <a:t>卡补办后</a:t>
            </a:r>
            <a:r>
              <a:rPr lang="en-US" altLang="zh-CN" dirty="0"/>
              <a:t>IMSI</a:t>
            </a:r>
            <a:r>
              <a:rPr lang="zh-CN" altLang="en-US" dirty="0"/>
              <a:t>也会随之变化。可通过*</a:t>
            </a:r>
            <a:r>
              <a:rPr lang="en-US" altLang="zh-CN" dirty="0"/>
              <a:t>#</a:t>
            </a:r>
            <a:r>
              <a:rPr lang="zh-CN" altLang="en-US" dirty="0"/>
              <a:t>*</a:t>
            </a:r>
            <a:r>
              <a:rPr lang="en-US" altLang="zh-CN" dirty="0"/>
              <a:t>#4636#</a:t>
            </a:r>
            <a:r>
              <a:rPr lang="zh-CN" altLang="en-US" dirty="0"/>
              <a:t>*</a:t>
            </a:r>
            <a:r>
              <a:rPr lang="en-US" altLang="zh-CN" dirty="0"/>
              <a:t>#</a:t>
            </a:r>
            <a:r>
              <a:rPr lang="zh-CN" altLang="en-US" dirty="0"/>
              <a:t>*查看</a:t>
            </a:r>
            <a:endParaRPr lang="en-US" altLang="zh-CN" dirty="0"/>
          </a:p>
          <a:p>
            <a:r>
              <a:rPr lang="en-US" altLang="zh-CN" dirty="0"/>
              <a:t>IMEI:</a:t>
            </a:r>
            <a:r>
              <a:rPr lang="zh-CN" altLang="en-US" dirty="0"/>
              <a:t>终端唯一标识（双卡终端有两个</a:t>
            </a:r>
            <a:r>
              <a:rPr lang="en-US" altLang="zh-CN" dirty="0"/>
              <a:t>IMEI</a:t>
            </a:r>
            <a:r>
              <a:rPr lang="zh-CN" altLang="en-US" dirty="0"/>
              <a:t>号，可通过*</a:t>
            </a:r>
            <a:r>
              <a:rPr lang="en-US" altLang="zh-CN" dirty="0"/>
              <a:t>#06#</a:t>
            </a:r>
            <a:r>
              <a:rPr lang="zh-CN" altLang="en-US" dirty="0"/>
              <a:t>查看）</a:t>
            </a:r>
            <a:endParaRPr lang="en-US" altLang="zh-CN" dirty="0"/>
          </a:p>
          <a:p>
            <a:r>
              <a:rPr lang="en-US" altLang="zh-CN" sz="1100" dirty="0">
                <a:latin typeface="+mn-ea"/>
              </a:rPr>
              <a:t>SMF 5G</a:t>
            </a:r>
            <a:r>
              <a:rPr lang="zh-CN" altLang="en-US" sz="1100" dirty="0">
                <a:latin typeface="+mn-ea"/>
              </a:rPr>
              <a:t>网元</a:t>
            </a:r>
            <a:endParaRPr lang="en-US" altLang="zh-CN" dirty="0"/>
          </a:p>
          <a:p>
            <a:endParaRPr lang="zh-CN" altLang="en-US" dirty="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31800" y="779463"/>
            <a:ext cx="5934075" cy="3338512"/>
          </a:xfrm>
        </p:spPr>
      </p:sp>
      <p:sp>
        <p:nvSpPr>
          <p:cNvPr id="3" name="备注占位符 2"/>
          <p:cNvSpPr>
            <a:spLocks noGrp="1"/>
          </p:cNvSpPr>
          <p:nvPr>
            <p:ph type="body" idx="1"/>
          </p:nvPr>
        </p:nvSpPr>
        <p:spPr/>
        <p:txBody>
          <a:bodyPr/>
          <a:lstStyle/>
          <a:p>
            <a:r>
              <a:rPr lang="en-US" altLang="zh-CN" dirty="0"/>
              <a:t>IMSI:SIM</a:t>
            </a:r>
            <a:r>
              <a:rPr lang="zh-CN" altLang="en-US" dirty="0"/>
              <a:t>卡唯一标识，</a:t>
            </a:r>
            <a:r>
              <a:rPr lang="en-US" altLang="zh-CN" dirty="0"/>
              <a:t>SIM</a:t>
            </a:r>
            <a:r>
              <a:rPr lang="zh-CN" altLang="en-US" dirty="0"/>
              <a:t>卡补办后</a:t>
            </a:r>
            <a:r>
              <a:rPr lang="en-US" altLang="zh-CN" dirty="0"/>
              <a:t>IMSI</a:t>
            </a:r>
            <a:r>
              <a:rPr lang="zh-CN" altLang="en-US" dirty="0"/>
              <a:t>也会随之变化。可通过*</a:t>
            </a:r>
            <a:r>
              <a:rPr lang="en-US" altLang="zh-CN" dirty="0"/>
              <a:t>#</a:t>
            </a:r>
            <a:r>
              <a:rPr lang="zh-CN" altLang="en-US" dirty="0"/>
              <a:t>*</a:t>
            </a:r>
            <a:r>
              <a:rPr lang="en-US" altLang="zh-CN" dirty="0"/>
              <a:t>#4636#</a:t>
            </a:r>
            <a:r>
              <a:rPr lang="zh-CN" altLang="en-US" dirty="0"/>
              <a:t>*</a:t>
            </a:r>
            <a:r>
              <a:rPr lang="en-US" altLang="zh-CN" dirty="0"/>
              <a:t>#</a:t>
            </a:r>
            <a:r>
              <a:rPr lang="zh-CN" altLang="en-US" dirty="0"/>
              <a:t>*查看</a:t>
            </a:r>
            <a:endParaRPr lang="en-US" altLang="zh-CN" dirty="0"/>
          </a:p>
          <a:p>
            <a:r>
              <a:rPr lang="en-US" altLang="zh-CN" dirty="0"/>
              <a:t>IMEI:</a:t>
            </a:r>
            <a:r>
              <a:rPr lang="zh-CN" altLang="en-US" dirty="0"/>
              <a:t>终端唯一标识（双卡终端有两个</a:t>
            </a:r>
            <a:r>
              <a:rPr lang="en-US" altLang="zh-CN" dirty="0"/>
              <a:t>IMEI</a:t>
            </a:r>
            <a:r>
              <a:rPr lang="zh-CN" altLang="en-US" dirty="0"/>
              <a:t>号，可通过*</a:t>
            </a:r>
            <a:r>
              <a:rPr lang="en-US" altLang="zh-CN" dirty="0"/>
              <a:t>#06#</a:t>
            </a:r>
            <a:r>
              <a:rPr lang="zh-CN" altLang="en-US" dirty="0"/>
              <a:t>查看）</a:t>
            </a:r>
            <a:endParaRPr lang="en-US" altLang="zh-CN" dirty="0"/>
          </a:p>
          <a:p>
            <a:r>
              <a:rPr lang="en-US" altLang="zh-CN" sz="1100" dirty="0">
                <a:latin typeface="+mn-ea"/>
              </a:rPr>
              <a:t>SMF 5G</a:t>
            </a:r>
            <a:r>
              <a:rPr lang="zh-CN" altLang="en-US" sz="1100" dirty="0">
                <a:latin typeface="+mn-ea"/>
              </a:rPr>
              <a:t>网元</a:t>
            </a:r>
            <a:endParaRPr lang="en-US" altLang="zh-CN" dirty="0"/>
          </a:p>
          <a:p>
            <a:endParaRPr lang="zh-CN" altLang="en-US" dirty="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31800" y="779463"/>
            <a:ext cx="5934075" cy="3338512"/>
          </a:xfrm>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31800" y="779463"/>
            <a:ext cx="5934075" cy="3338512"/>
          </a:xfrm>
        </p:spPr>
      </p:sp>
      <p:sp>
        <p:nvSpPr>
          <p:cNvPr id="3" name="备注占位符 2"/>
          <p:cNvSpPr>
            <a:spLocks noGrp="1"/>
          </p:cNvSpPr>
          <p:nvPr>
            <p:ph type="body" idx="1"/>
          </p:nvPr>
        </p:nvSpPr>
        <p:spPr/>
        <p:txBody>
          <a:bodyPr/>
          <a:lstStyle/>
          <a:p>
            <a:endParaRPr lang="zh-CN" altLang="en-US" dirty="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31800" y="779463"/>
            <a:ext cx="5934075" cy="3338512"/>
          </a:xfrm>
        </p:spPr>
      </p:sp>
      <p:sp>
        <p:nvSpPr>
          <p:cNvPr id="3" name="备注占位符 2"/>
          <p:cNvSpPr>
            <a:spLocks noGrp="1"/>
          </p:cNvSpPr>
          <p:nvPr>
            <p:ph type="body" idx="1"/>
          </p:nvPr>
        </p:nvSpPr>
        <p:spPr/>
        <p:txBody>
          <a:bodyPr/>
          <a:lstStyle/>
          <a:p>
            <a:endParaRPr lang="zh-CN" altLang="en-US" dirty="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31800" y="779463"/>
            <a:ext cx="5934075" cy="3338512"/>
          </a:xfrm>
        </p:spPr>
      </p:sp>
      <p:sp>
        <p:nvSpPr>
          <p:cNvPr id="3" name="备注占位符 2"/>
          <p:cNvSpPr>
            <a:spLocks noGrp="1"/>
          </p:cNvSpPr>
          <p:nvPr>
            <p:ph type="body" idx="1"/>
          </p:nvPr>
        </p:nvSpPr>
        <p:spPr/>
        <p:txBody>
          <a:bodyPr/>
          <a:lstStyle/>
          <a:p>
            <a:endParaRPr lang="zh-CN" alt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幻灯片图像占位符 3"/>
          <p:cNvSpPr>
            <a:spLocks noGrp="1" noRot="1" noChangeAspect="1"/>
          </p:cNvSpPr>
          <p:nvPr>
            <p:ph type="sldImg"/>
          </p:nvPr>
        </p:nvSpPr>
        <p:spPr>
          <a:xfrm>
            <a:off x="431800" y="779463"/>
            <a:ext cx="5934075" cy="3338512"/>
          </a:xfrm>
        </p:spPr>
      </p:sp>
      <p:sp>
        <p:nvSpPr>
          <p:cNvPr id="5" name="备注占位符 4"/>
          <p:cNvSpPr>
            <a:spLocks noGrp="1"/>
          </p:cNvSpPr>
          <p:nvPr>
            <p:ph type="body" idx="1"/>
          </p:nvPr>
        </p:nvSpPr>
        <p:spPr/>
        <p:txBody>
          <a:bodyPr/>
          <a:lstStyle/>
          <a:p>
            <a:endParaRPr lang="zh-CN" alt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31800" y="779463"/>
            <a:ext cx="5934075" cy="3338512"/>
          </a:xfrm>
        </p:spPr>
      </p:sp>
      <p:sp>
        <p:nvSpPr>
          <p:cNvPr id="3" name="备注占位符 2"/>
          <p:cNvSpPr>
            <a:spLocks noGrp="1"/>
          </p:cNvSpPr>
          <p:nvPr>
            <p:ph type="body" idx="1"/>
          </p:nvPr>
        </p:nvSpPr>
        <p:spPr/>
        <p:txBody>
          <a:bodyPr/>
          <a:lstStyle/>
          <a:p>
            <a:endParaRPr lang="zh-CN" altLang="en-US" dirty="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31800" y="779463"/>
            <a:ext cx="5934075" cy="3338512"/>
          </a:xfrm>
        </p:spPr>
      </p:sp>
      <p:sp>
        <p:nvSpPr>
          <p:cNvPr id="3" name="备注占位符 2"/>
          <p:cNvSpPr>
            <a:spLocks noGrp="1"/>
          </p:cNvSpPr>
          <p:nvPr>
            <p:ph type="body" idx="1"/>
          </p:nvPr>
        </p:nvSpPr>
        <p:spPr/>
        <p:txBody>
          <a:bodyPr/>
          <a:lstStyle/>
          <a:p>
            <a:endParaRPr lang="zh-CN" altLang="en-US" dirty="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幻灯片图像占位符 3"/>
          <p:cNvSpPr>
            <a:spLocks noGrp="1" noRot="1" noChangeAspect="1"/>
          </p:cNvSpPr>
          <p:nvPr>
            <p:ph type="sldImg"/>
          </p:nvPr>
        </p:nvSpPr>
        <p:spPr>
          <a:xfrm>
            <a:off x="431800" y="779463"/>
            <a:ext cx="5934075" cy="3338512"/>
          </a:xfrm>
        </p:spPr>
      </p:sp>
      <p:sp>
        <p:nvSpPr>
          <p:cNvPr id="5" name="备注占位符 4"/>
          <p:cNvSpPr>
            <a:spLocks noGrp="1"/>
          </p:cNvSpPr>
          <p:nvPr>
            <p:ph type="body" idx="1"/>
          </p:nvPr>
        </p:nvSpPr>
        <p:spPr/>
        <p:txBody>
          <a:bodyPr/>
          <a:lstStyle/>
          <a:p>
            <a:endParaRPr lang="zh-CN" altLang="en-US" dirty="0"/>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31800" y="779463"/>
            <a:ext cx="5934075" cy="3338512"/>
          </a:xfrm>
        </p:spPr>
      </p:sp>
      <p:sp>
        <p:nvSpPr>
          <p:cNvPr id="3" name="备注占位符 2"/>
          <p:cNvSpPr>
            <a:spLocks noGrp="1"/>
          </p:cNvSpPr>
          <p:nvPr>
            <p:ph type="body" idx="1"/>
          </p:nvPr>
        </p:nvSpPr>
        <p:spPr/>
        <p:txBody>
          <a:bodyPr/>
          <a:lstStyle/>
          <a:p>
            <a:pPr eaLnBrk="1"/>
            <a:r>
              <a:rPr lang="zh-CN" altLang="en-US" dirty="0"/>
              <a:t>网络中不支持安装客户端并且不运行浏览器的设备大量存在，如办公网络中的打印机。在一些行业，如银行，会有大量的瘦终端存在，比如柜员机，刷卡机等，这些设备也有接入认证的需求。</a:t>
            </a:r>
            <a:endParaRPr lang="en-US" altLang="zh-CN" dirty="0"/>
          </a:p>
          <a:p>
            <a:pPr eaLnBrk="1"/>
            <a:r>
              <a:rPr lang="zh-CN" altLang="en-US" dirty="0"/>
              <a:t>虽然某些设备不能安装客户端，也不支持浏览器，但是一定有一个</a:t>
            </a:r>
            <a:r>
              <a:rPr lang="en-US" altLang="zh-CN" dirty="0"/>
              <a:t>MAC</a:t>
            </a:r>
            <a:r>
              <a:rPr lang="zh-CN" altLang="en-US" dirty="0"/>
              <a:t>地址</a:t>
            </a:r>
            <a:r>
              <a:rPr lang="en-US" altLang="zh-CN" dirty="0"/>
              <a:t>——</a:t>
            </a:r>
            <a:r>
              <a:rPr lang="zh-CN" altLang="en-US" dirty="0"/>
              <a:t>否则就不能连接到</a:t>
            </a:r>
            <a:r>
              <a:rPr lang="en-US" altLang="zh-CN" dirty="0"/>
              <a:t>LAN</a:t>
            </a:r>
            <a:r>
              <a:rPr lang="zh-CN" altLang="en-US" dirty="0"/>
              <a:t>内。</a:t>
            </a:r>
            <a:endParaRPr lang="en-US" altLang="zh-CN" dirty="0"/>
          </a:p>
          <a:p>
            <a:pPr eaLnBrk="1"/>
            <a:r>
              <a:rPr lang="zh-CN" altLang="en-US" dirty="0"/>
              <a:t>设备的</a:t>
            </a:r>
            <a:r>
              <a:rPr lang="en-US" altLang="zh-CN" dirty="0"/>
              <a:t>MAC</a:t>
            </a:r>
            <a:r>
              <a:rPr lang="zh-CN" altLang="en-US" dirty="0"/>
              <a:t>地址具有全局唯一性，因此，利用</a:t>
            </a:r>
            <a:r>
              <a:rPr lang="en-US" altLang="zh-CN" dirty="0"/>
              <a:t>MAC</a:t>
            </a:r>
            <a:r>
              <a:rPr lang="zh-CN" altLang="en-US" dirty="0"/>
              <a:t>地址对设备认证是一个很好的思路。</a:t>
            </a:r>
            <a:endParaRPr lang="zh-CN" altLang="en-US" dirty="0"/>
          </a:p>
          <a:p>
            <a:endParaRPr lang="zh-CN" altLang="en-US" dirty="0"/>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31800" y="779463"/>
            <a:ext cx="5934075" cy="3338512"/>
          </a:xfrm>
        </p:spPr>
      </p:sp>
      <p:sp>
        <p:nvSpPr>
          <p:cNvPr id="3" name="备注占位符 2"/>
          <p:cNvSpPr>
            <a:spLocks noGrp="1"/>
          </p:cNvSpPr>
          <p:nvPr>
            <p:ph type="body" idx="1"/>
          </p:nvPr>
        </p:nvSpPr>
        <p:spPr/>
        <p:txBody>
          <a:bodyPr/>
          <a:lstStyle/>
          <a:p>
            <a:r>
              <a:rPr lang="en-US" altLang="zh-CN" dirty="0"/>
              <a:t>MAC</a:t>
            </a:r>
            <a:r>
              <a:rPr lang="zh-CN" altLang="en-US" dirty="0"/>
              <a:t>认证实际上采用的是</a:t>
            </a:r>
            <a:r>
              <a:rPr lang="en-US" altLang="zh-CN" dirty="0"/>
              <a:t>802.1X</a:t>
            </a:r>
            <a:r>
              <a:rPr lang="zh-CN" altLang="en-US" dirty="0"/>
              <a:t>认证方法。</a:t>
            </a:r>
            <a:endParaRPr lang="en-US" altLang="zh-CN" dirty="0"/>
          </a:p>
          <a:p>
            <a:r>
              <a:rPr lang="zh-CN" altLang="en-US" dirty="0"/>
              <a:t>当设备配置了</a:t>
            </a:r>
            <a:r>
              <a:rPr lang="en-US" altLang="zh-CN" dirty="0"/>
              <a:t>MAC</a:t>
            </a:r>
            <a:r>
              <a:rPr lang="zh-CN" altLang="en-US" dirty="0"/>
              <a:t>认证后，会自动把接入设备的</a:t>
            </a:r>
            <a:r>
              <a:rPr lang="en-US" altLang="zh-CN" dirty="0"/>
              <a:t>MAC</a:t>
            </a:r>
            <a:r>
              <a:rPr lang="zh-CN" altLang="en-US" dirty="0"/>
              <a:t>地址作为用户名和密码发送到</a:t>
            </a:r>
            <a:r>
              <a:rPr lang="en-US" altLang="zh-CN" dirty="0"/>
              <a:t>AAA</a:t>
            </a:r>
            <a:r>
              <a:rPr lang="zh-CN" altLang="en-US" dirty="0"/>
              <a:t>服务器进行认证。</a:t>
            </a:r>
            <a:endParaRPr lang="en-US" altLang="zh-CN" dirty="0"/>
          </a:p>
          <a:p>
            <a:r>
              <a:rPr lang="zh-CN" altLang="en-US" dirty="0"/>
              <a:t>当然，在</a:t>
            </a:r>
            <a:r>
              <a:rPr lang="en-US" altLang="zh-CN" dirty="0"/>
              <a:t>AAA</a:t>
            </a:r>
            <a:r>
              <a:rPr lang="zh-CN" altLang="en-US" dirty="0"/>
              <a:t>服务器上必须首先配置了接入设备的</a:t>
            </a:r>
            <a:r>
              <a:rPr lang="en-US" altLang="zh-CN" dirty="0"/>
              <a:t>MAC</a:t>
            </a:r>
            <a:r>
              <a:rPr lang="zh-CN" altLang="en-US" dirty="0"/>
              <a:t>地址作为用户名和密码。</a:t>
            </a:r>
            <a:endParaRPr lang="zh-CN" altLang="en-US" dirty="0"/>
          </a:p>
          <a:p>
            <a:endParaRPr lang="zh-CN" altLang="en-US" dirty="0"/>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幻灯片图像占位符 3"/>
          <p:cNvSpPr>
            <a:spLocks noGrp="1" noRot="1" noChangeAspect="1"/>
          </p:cNvSpPr>
          <p:nvPr>
            <p:ph type="sldImg"/>
          </p:nvPr>
        </p:nvSpPr>
        <p:spPr>
          <a:xfrm>
            <a:off x="431800" y="779463"/>
            <a:ext cx="5934075" cy="3338512"/>
          </a:xfrm>
        </p:spPr>
      </p:sp>
      <p:sp>
        <p:nvSpPr>
          <p:cNvPr id="5" name="备注占位符 4"/>
          <p:cNvSpPr>
            <a:spLocks noGrp="1"/>
          </p:cNvSpPr>
          <p:nvPr>
            <p:ph type="body" idx="1"/>
          </p:nvPr>
        </p:nvSpPr>
        <p:spPr/>
        <p:txBody>
          <a:bodyPr/>
          <a:lstStyle/>
          <a:p>
            <a:endParaRPr lang="zh-CN" altLang="en-US" dirty="0"/>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31800" y="779463"/>
            <a:ext cx="5934075" cy="3338512"/>
          </a:xfrm>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31800" y="779463"/>
            <a:ext cx="5934075" cy="3338512"/>
          </a:xfrm>
        </p:spPr>
      </p:sp>
      <p:sp>
        <p:nvSpPr>
          <p:cNvPr id="3" name="备注占位符 2"/>
          <p:cNvSpPr>
            <a:spLocks noGrp="1"/>
          </p:cNvSpPr>
          <p:nvPr>
            <p:ph type="body" idx="1"/>
          </p:nvPr>
        </p:nvSpPr>
        <p:spPr/>
        <p:txBody>
          <a:bodyPr/>
          <a:lstStyle/>
          <a:p>
            <a:r>
              <a:rPr lang="zh-CN" altLang="en-US" dirty="0">
                <a:effectLst/>
              </a:rPr>
              <a:t>有线侧：有线终端网关设在接入交换机。在接入交换机上启用</a:t>
            </a:r>
            <a:r>
              <a:rPr lang="en-US" altLang="zh-CN" dirty="0">
                <a:effectLst/>
              </a:rPr>
              <a:t>MAC</a:t>
            </a:r>
            <a:r>
              <a:rPr lang="zh-CN" altLang="en-US" dirty="0">
                <a:effectLst/>
              </a:rPr>
              <a:t>地址认证，作为有线</a:t>
            </a:r>
            <a:r>
              <a:rPr lang="en-US" altLang="zh-CN" dirty="0">
                <a:effectLst/>
              </a:rPr>
              <a:t>MAC</a:t>
            </a:r>
            <a:r>
              <a:rPr lang="zh-CN" altLang="en-US" dirty="0">
                <a:effectLst/>
              </a:rPr>
              <a:t>的认证控制点。 </a:t>
            </a:r>
            <a:endParaRPr lang="zh-CN" altLang="en-US" dirty="0">
              <a:effectLst/>
            </a:endParaRPr>
          </a:p>
          <a:p>
            <a:r>
              <a:rPr lang="zh-CN" altLang="en-US" dirty="0">
                <a:effectLst/>
              </a:rPr>
              <a:t>认证后域：指只有通过身份认证才允许访问的网络资源。如市场、研发、财务等公司内部服务器。整理所有需要保护的网络资源，并确定哪些终端用户才允许访问这些网络资源。 </a:t>
            </a:r>
            <a:endParaRPr lang="zh-CN" altLang="en-US" dirty="0">
              <a:effectLst/>
            </a:endParaRPr>
          </a:p>
          <a:p>
            <a:r>
              <a:rPr lang="zh-CN" altLang="en-US" dirty="0">
                <a:effectLst/>
              </a:rPr>
              <a:t>认证前域：指通过认证前允许访问的网络资源。如一些对外开放的公共资源，用户认证过程中需使用的</a:t>
            </a:r>
            <a:r>
              <a:rPr lang="en-US" altLang="zh-CN" dirty="0">
                <a:effectLst/>
              </a:rPr>
              <a:t>SC</a:t>
            </a:r>
            <a:r>
              <a:rPr lang="zh-CN" altLang="en-US" dirty="0">
                <a:effectLst/>
              </a:rPr>
              <a:t>服务器、</a:t>
            </a:r>
            <a:r>
              <a:rPr lang="en-US" altLang="zh-CN" dirty="0">
                <a:effectLst/>
              </a:rPr>
              <a:t>DHCP</a:t>
            </a:r>
            <a:r>
              <a:rPr lang="zh-CN" altLang="en-US" dirty="0">
                <a:effectLst/>
              </a:rPr>
              <a:t>服务器、</a:t>
            </a:r>
            <a:r>
              <a:rPr lang="en-US" altLang="zh-CN" dirty="0">
                <a:effectLst/>
              </a:rPr>
              <a:t>DNS</a:t>
            </a:r>
            <a:r>
              <a:rPr lang="zh-CN" altLang="en-US" dirty="0">
                <a:effectLst/>
              </a:rPr>
              <a:t>服务器等。认证前域规划在</a:t>
            </a:r>
            <a:r>
              <a:rPr lang="en-US" altLang="zh-CN" dirty="0">
                <a:effectLst/>
              </a:rPr>
              <a:t>Guest VLAN</a:t>
            </a:r>
            <a:r>
              <a:rPr lang="zh-CN" altLang="en-US" dirty="0">
                <a:effectLst/>
              </a:rPr>
              <a:t>（需要</a:t>
            </a:r>
            <a:r>
              <a:rPr lang="en-US" altLang="zh-CN" dirty="0">
                <a:effectLst/>
              </a:rPr>
              <a:t>VLAN ID</a:t>
            </a:r>
            <a:r>
              <a:rPr lang="zh-CN" altLang="en-US" dirty="0">
                <a:effectLst/>
              </a:rPr>
              <a:t>）。 </a:t>
            </a:r>
            <a:endParaRPr lang="zh-CN" altLang="en-US" dirty="0">
              <a:effectLst/>
            </a:endParaRPr>
          </a:p>
          <a:p>
            <a:r>
              <a:rPr lang="zh-CN" altLang="en-US" dirty="0">
                <a:effectLst/>
              </a:rPr>
              <a:t>逃生机制：接入控制设备与</a:t>
            </a:r>
            <a:r>
              <a:rPr lang="en-US" altLang="zh-CN" dirty="0">
                <a:effectLst/>
              </a:rPr>
              <a:t>RADIUS</a:t>
            </a:r>
            <a:r>
              <a:rPr lang="zh-CN" altLang="en-US" dirty="0">
                <a:effectLst/>
              </a:rPr>
              <a:t>服务之间出现故障，接入控制设备会把终端的网络访问权限切换到</a:t>
            </a:r>
            <a:r>
              <a:rPr lang="en-US" altLang="zh-CN" dirty="0">
                <a:effectLst/>
              </a:rPr>
              <a:t>Critical VLAN</a:t>
            </a:r>
            <a:r>
              <a:rPr lang="zh-CN" altLang="en-US" dirty="0">
                <a:effectLst/>
              </a:rPr>
              <a:t>，请把应急放开的</a:t>
            </a:r>
            <a:r>
              <a:rPr lang="en-US" altLang="zh-CN" dirty="0">
                <a:effectLst/>
              </a:rPr>
              <a:t>VLAN</a:t>
            </a:r>
            <a:r>
              <a:rPr lang="zh-CN" altLang="en-US" dirty="0">
                <a:effectLst/>
              </a:rPr>
              <a:t>规划为</a:t>
            </a:r>
            <a:r>
              <a:rPr lang="en-US" altLang="zh-CN" dirty="0">
                <a:effectLst/>
              </a:rPr>
              <a:t>Critical VLAN</a:t>
            </a:r>
            <a:r>
              <a:rPr lang="zh-CN" altLang="en-US" dirty="0">
                <a:effectLst/>
              </a:rPr>
              <a:t>（需要</a:t>
            </a:r>
            <a:r>
              <a:rPr lang="en-US" altLang="zh-CN" dirty="0">
                <a:effectLst/>
              </a:rPr>
              <a:t>VLAN ID</a:t>
            </a:r>
            <a:r>
              <a:rPr lang="zh-CN" altLang="en-US" dirty="0">
                <a:effectLst/>
              </a:rPr>
              <a:t>）。</a:t>
            </a:r>
            <a:endParaRPr lang="zh-CN" altLang="en-US" dirty="0">
              <a:effectLst/>
            </a:endParaRPr>
          </a:p>
          <a:p>
            <a:endParaRPr lang="zh-CN" altLang="en-US" dirty="0"/>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31800" y="779463"/>
            <a:ext cx="5934075" cy="3338512"/>
          </a:xfrm>
        </p:spPr>
      </p:sp>
      <p:sp>
        <p:nvSpPr>
          <p:cNvPr id="3" name="备注占位符 2"/>
          <p:cNvSpPr>
            <a:spLocks noGrp="1"/>
          </p:cNvSpPr>
          <p:nvPr>
            <p:ph type="body" idx="1"/>
          </p:nvPr>
        </p:nvSpPr>
        <p:spPr/>
        <p:txBody>
          <a:bodyPr/>
          <a:lstStyle/>
          <a:p>
            <a:pPr marL="180975" marR="0" indent="-180975" algn="l" defTabSz="914400" rtl="0" eaLnBrk="0" fontAlgn="base" latinLnBrk="0" hangingPunct="1">
              <a:lnSpc>
                <a:spcPct val="125000"/>
              </a:lnSpc>
              <a:spcBef>
                <a:spcPct val="0"/>
              </a:spcBef>
              <a:spcAft>
                <a:spcPts val="600"/>
              </a:spcAft>
              <a:buClrTx/>
              <a:buSzPct val="60000"/>
              <a:buFont typeface="Wingdings" panose="05000000000000000000" pitchFamily="2" charset="2"/>
              <a:buChar char="l"/>
              <a:defRPr/>
            </a:pPr>
            <a:r>
              <a:rPr lang="zh-CN" altLang="en-US" sz="1100" dirty="0"/>
              <a:t>认证控制点选择在汇聚层交换机，优点是接入控制设备数量少，方便管理员管理和维护，缺点是认证控制点位置高，安全性降低。例如访客带进来的便携机通过网线接入网络，可能会把其他便携机中的数据拷贝带走，因数据流不经过汇聚层交换机或核心层交换机而无法发现和控制。</a:t>
            </a:r>
            <a:endParaRPr lang="zh-CN" altLang="en-US" dirty="0"/>
          </a:p>
          <a:p>
            <a:r>
              <a:rPr lang="zh-CN" altLang="en-US" dirty="0">
                <a:effectLst/>
              </a:rPr>
              <a:t>有线侧：有线终端网关设在汇聚交换机或核心交换机或出口路由器。在汇聚交换机上启用</a:t>
            </a:r>
            <a:r>
              <a:rPr lang="en-US" altLang="zh-CN" dirty="0">
                <a:effectLst/>
              </a:rPr>
              <a:t>MAC</a:t>
            </a:r>
            <a:r>
              <a:rPr lang="zh-CN" altLang="en-US" dirty="0">
                <a:effectLst/>
              </a:rPr>
              <a:t>地址认证，作为有线</a:t>
            </a:r>
            <a:r>
              <a:rPr lang="en-US" altLang="zh-CN" dirty="0">
                <a:effectLst/>
              </a:rPr>
              <a:t>MAC</a:t>
            </a:r>
            <a:r>
              <a:rPr lang="zh-CN" altLang="en-US" dirty="0">
                <a:effectLst/>
              </a:rPr>
              <a:t>的认证控制点。 </a:t>
            </a:r>
            <a:endParaRPr lang="zh-CN" altLang="en-US" dirty="0">
              <a:effectLst/>
            </a:endParaRPr>
          </a:p>
          <a:p>
            <a:r>
              <a:rPr lang="zh-CN" altLang="en-US" dirty="0">
                <a:effectLst/>
              </a:rPr>
              <a:t>认证后域：指只有通过身份认证才允许访问的网络资源。如市场、研发、财务等公司内部服务器。整理所有需要保护的网络资源，并确定哪些终端用户才允许访问这些网络资源。 </a:t>
            </a:r>
            <a:endParaRPr lang="zh-CN" altLang="en-US" dirty="0">
              <a:effectLst/>
            </a:endParaRPr>
          </a:p>
          <a:p>
            <a:r>
              <a:rPr lang="zh-CN" altLang="en-US" dirty="0">
                <a:effectLst/>
              </a:rPr>
              <a:t>认证前域：指通过认证前允许访问的网络资源。如一些对外开放的公共资源，用户认证过程中需使用的</a:t>
            </a:r>
            <a:r>
              <a:rPr lang="en-US" altLang="zh-CN" dirty="0">
                <a:effectLst/>
              </a:rPr>
              <a:t>SC</a:t>
            </a:r>
            <a:r>
              <a:rPr lang="zh-CN" altLang="en-US" dirty="0">
                <a:effectLst/>
              </a:rPr>
              <a:t>服务器、</a:t>
            </a:r>
            <a:r>
              <a:rPr lang="en-US" altLang="zh-CN" dirty="0">
                <a:effectLst/>
              </a:rPr>
              <a:t>DHCP</a:t>
            </a:r>
            <a:r>
              <a:rPr lang="zh-CN" altLang="en-US" dirty="0">
                <a:effectLst/>
              </a:rPr>
              <a:t>服务器、</a:t>
            </a:r>
            <a:r>
              <a:rPr lang="en-US" altLang="zh-CN" dirty="0">
                <a:effectLst/>
              </a:rPr>
              <a:t>DNS</a:t>
            </a:r>
            <a:r>
              <a:rPr lang="zh-CN" altLang="en-US" dirty="0">
                <a:effectLst/>
              </a:rPr>
              <a:t>服务器等。认证前域规划在</a:t>
            </a:r>
            <a:r>
              <a:rPr lang="en-US" altLang="zh-CN" dirty="0">
                <a:effectLst/>
              </a:rPr>
              <a:t>Guest VLAN</a:t>
            </a:r>
            <a:r>
              <a:rPr lang="zh-CN" altLang="en-US" dirty="0">
                <a:effectLst/>
              </a:rPr>
              <a:t>（需要</a:t>
            </a:r>
            <a:r>
              <a:rPr lang="en-US" altLang="zh-CN" dirty="0">
                <a:effectLst/>
              </a:rPr>
              <a:t>VLAN ID</a:t>
            </a:r>
            <a:r>
              <a:rPr lang="zh-CN" altLang="en-US" dirty="0">
                <a:effectLst/>
              </a:rPr>
              <a:t>）。 </a:t>
            </a:r>
            <a:endParaRPr lang="zh-CN" altLang="en-US" dirty="0">
              <a:effectLst/>
            </a:endParaRPr>
          </a:p>
          <a:p>
            <a:r>
              <a:rPr lang="zh-CN" altLang="en-US" dirty="0">
                <a:effectLst/>
              </a:rPr>
              <a:t>逃生机制：接入控制设备与</a:t>
            </a:r>
            <a:r>
              <a:rPr lang="en-US" altLang="zh-CN" dirty="0">
                <a:effectLst/>
              </a:rPr>
              <a:t>RADIUS</a:t>
            </a:r>
            <a:r>
              <a:rPr lang="zh-CN" altLang="en-US" dirty="0">
                <a:effectLst/>
              </a:rPr>
              <a:t>服务器之间出现故障，接入控制设备会把终端的网络访问权限切换到</a:t>
            </a:r>
            <a:r>
              <a:rPr lang="en-US" altLang="zh-CN" dirty="0">
                <a:effectLst/>
              </a:rPr>
              <a:t>Critical VLAN</a:t>
            </a:r>
            <a:r>
              <a:rPr lang="zh-CN" altLang="en-US" dirty="0">
                <a:effectLst/>
              </a:rPr>
              <a:t>，请把应急放开的</a:t>
            </a:r>
            <a:r>
              <a:rPr lang="en-US" altLang="zh-CN" dirty="0">
                <a:effectLst/>
              </a:rPr>
              <a:t>VLAN</a:t>
            </a:r>
            <a:r>
              <a:rPr lang="zh-CN" altLang="en-US" dirty="0">
                <a:effectLst/>
              </a:rPr>
              <a:t>规划为</a:t>
            </a:r>
            <a:r>
              <a:rPr lang="en-US" altLang="zh-CN" dirty="0">
                <a:effectLst/>
              </a:rPr>
              <a:t>Critical VLAN</a:t>
            </a:r>
            <a:r>
              <a:rPr lang="zh-CN" altLang="en-US" dirty="0">
                <a:effectLst/>
              </a:rPr>
              <a:t>（需要</a:t>
            </a:r>
            <a:r>
              <a:rPr lang="en-US" altLang="zh-CN" dirty="0">
                <a:effectLst/>
              </a:rPr>
              <a:t>VLAN ID</a:t>
            </a:r>
            <a:r>
              <a:rPr lang="zh-CN" altLang="en-US" dirty="0">
                <a:effectLst/>
              </a:rPr>
              <a:t>）。</a:t>
            </a:r>
            <a:endParaRPr lang="zh-CN" altLang="en-US" dirty="0">
              <a:effectLst/>
            </a:endParaRPr>
          </a:p>
          <a:p>
            <a:endParaRPr lang="zh-CN" altLang="en-US" dirty="0"/>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31800" y="779463"/>
            <a:ext cx="5934075" cy="3338512"/>
          </a:xfrm>
        </p:spPr>
      </p:sp>
      <p:sp>
        <p:nvSpPr>
          <p:cNvPr id="3" name="备注占位符 2"/>
          <p:cNvSpPr>
            <a:spLocks noGrp="1"/>
          </p:cNvSpPr>
          <p:nvPr>
            <p:ph type="body" idx="1"/>
          </p:nvPr>
        </p:nvSpPr>
        <p:spPr/>
        <p:txBody>
          <a:bodyPr/>
          <a:lstStyle/>
          <a:p>
            <a:r>
              <a:rPr lang="zh-CN" altLang="en-US" sz="1100" dirty="0"/>
              <a:t>汇聚交换机或核心交换机旁的</a:t>
            </a:r>
            <a:r>
              <a:rPr lang="en-US" altLang="zh-CN" sz="1100" dirty="0"/>
              <a:t>AC</a:t>
            </a:r>
            <a:r>
              <a:rPr lang="zh-CN" altLang="en-US" sz="1100" dirty="0"/>
              <a:t>作为无线终端网关。在</a:t>
            </a:r>
            <a:r>
              <a:rPr lang="en-US" altLang="zh-CN" sz="1100" dirty="0"/>
              <a:t>AC</a:t>
            </a:r>
            <a:r>
              <a:rPr lang="zh-CN" altLang="en-US" sz="1100" dirty="0"/>
              <a:t>上启用</a:t>
            </a:r>
            <a:r>
              <a:rPr lang="en-US" altLang="zh-CN" sz="1100" dirty="0"/>
              <a:t>MAC</a:t>
            </a:r>
            <a:r>
              <a:rPr lang="zh-CN" altLang="en-US" sz="1100" dirty="0"/>
              <a:t>地址认证，作为无线</a:t>
            </a:r>
            <a:r>
              <a:rPr lang="en-US" altLang="zh-CN" sz="1100" dirty="0"/>
              <a:t>MAC</a:t>
            </a:r>
            <a:r>
              <a:rPr lang="zh-CN" altLang="en-US" sz="1100" dirty="0"/>
              <a:t>的认证控制点。</a:t>
            </a:r>
            <a:endParaRPr lang="en-US" altLang="zh-CN" dirty="0">
              <a:effectLst/>
            </a:endParaRPr>
          </a:p>
          <a:p>
            <a:r>
              <a:rPr lang="zh-CN" altLang="en-US" dirty="0">
                <a:effectLst/>
              </a:rPr>
              <a:t>无线侧：汇聚交换机或核心交换机旁的</a:t>
            </a:r>
            <a:r>
              <a:rPr lang="en-US" altLang="zh-CN" dirty="0">
                <a:effectLst/>
              </a:rPr>
              <a:t>AC</a:t>
            </a:r>
            <a:r>
              <a:rPr lang="zh-CN" altLang="en-US" dirty="0">
                <a:effectLst/>
              </a:rPr>
              <a:t>作为无线终端网关。在</a:t>
            </a:r>
            <a:r>
              <a:rPr lang="en-US" altLang="zh-CN" dirty="0">
                <a:effectLst/>
              </a:rPr>
              <a:t>AC</a:t>
            </a:r>
            <a:r>
              <a:rPr lang="zh-CN" altLang="en-US" dirty="0">
                <a:effectLst/>
              </a:rPr>
              <a:t>上启用</a:t>
            </a:r>
            <a:r>
              <a:rPr lang="en-US" altLang="zh-CN" dirty="0">
                <a:effectLst/>
              </a:rPr>
              <a:t>MAC</a:t>
            </a:r>
            <a:r>
              <a:rPr lang="zh-CN" altLang="en-US" dirty="0">
                <a:effectLst/>
              </a:rPr>
              <a:t>地址认证，作为无线</a:t>
            </a:r>
            <a:r>
              <a:rPr lang="en-US" altLang="zh-CN" dirty="0">
                <a:effectLst/>
              </a:rPr>
              <a:t>MAC</a:t>
            </a:r>
            <a:r>
              <a:rPr lang="zh-CN" altLang="en-US" dirty="0">
                <a:effectLst/>
              </a:rPr>
              <a:t>的认证控制点。如果存在如视频、语音实时处理要求高的业务，推荐采用直接转发模式以便降低时延，否则建议采用隧道转发模式方便</a:t>
            </a:r>
            <a:r>
              <a:rPr lang="en-US" altLang="zh-CN" dirty="0">
                <a:effectLst/>
              </a:rPr>
              <a:t>AC</a:t>
            </a:r>
            <a:r>
              <a:rPr lang="zh-CN" altLang="en-US" dirty="0">
                <a:effectLst/>
              </a:rPr>
              <a:t>集中控制。 </a:t>
            </a:r>
            <a:endParaRPr lang="zh-CN" altLang="en-US" dirty="0">
              <a:effectLst/>
            </a:endParaRPr>
          </a:p>
          <a:p>
            <a:r>
              <a:rPr lang="zh-CN" altLang="en-US" dirty="0">
                <a:effectLst/>
              </a:rPr>
              <a:t>认证后域：指只有通过身份认证才允许访问的网络资源。如市场、研发、财务等公司内部服务器。整理所有需要保护的网络资源，并确定哪些终端用户才允许访问这些网络资源。 </a:t>
            </a:r>
            <a:endParaRPr lang="zh-CN" altLang="en-US" dirty="0">
              <a:effectLst/>
            </a:endParaRPr>
          </a:p>
          <a:p>
            <a:r>
              <a:rPr lang="zh-CN" altLang="en-US" dirty="0">
                <a:effectLst/>
              </a:rPr>
              <a:t>认证前域：指通过认证前允许访问的网络资源。如一些对外开放的公共资源，用户认证过程中需使用的</a:t>
            </a:r>
            <a:r>
              <a:rPr lang="en-US" altLang="zh-CN" dirty="0">
                <a:effectLst/>
              </a:rPr>
              <a:t>SC</a:t>
            </a:r>
            <a:r>
              <a:rPr lang="zh-CN" altLang="en-US" dirty="0">
                <a:effectLst/>
              </a:rPr>
              <a:t>服务器、</a:t>
            </a:r>
            <a:r>
              <a:rPr lang="en-US" altLang="zh-CN" dirty="0">
                <a:effectLst/>
              </a:rPr>
              <a:t>DHCP</a:t>
            </a:r>
            <a:r>
              <a:rPr lang="zh-CN" altLang="en-US" dirty="0">
                <a:effectLst/>
              </a:rPr>
              <a:t>服务器、</a:t>
            </a:r>
            <a:r>
              <a:rPr lang="en-US" altLang="zh-CN" dirty="0">
                <a:effectLst/>
              </a:rPr>
              <a:t>DNS</a:t>
            </a:r>
            <a:r>
              <a:rPr lang="zh-CN" altLang="en-US" dirty="0">
                <a:effectLst/>
              </a:rPr>
              <a:t>服务器等。认证前域规划在</a:t>
            </a:r>
            <a:r>
              <a:rPr lang="en-US" altLang="zh-CN" dirty="0">
                <a:effectLst/>
              </a:rPr>
              <a:t>Guest VLAN</a:t>
            </a:r>
            <a:r>
              <a:rPr lang="zh-CN" altLang="en-US" dirty="0">
                <a:effectLst/>
              </a:rPr>
              <a:t>（需要</a:t>
            </a:r>
            <a:r>
              <a:rPr lang="en-US" altLang="zh-CN" dirty="0">
                <a:effectLst/>
              </a:rPr>
              <a:t>VLAN ID</a:t>
            </a:r>
            <a:r>
              <a:rPr lang="zh-CN" altLang="en-US" dirty="0">
                <a:effectLst/>
              </a:rPr>
              <a:t>）。 </a:t>
            </a:r>
            <a:endParaRPr lang="zh-CN" altLang="en-US" dirty="0">
              <a:effectLst/>
            </a:endParaRPr>
          </a:p>
          <a:p>
            <a:r>
              <a:rPr lang="zh-CN" altLang="en-US" dirty="0">
                <a:effectLst/>
              </a:rPr>
              <a:t>逃生机制：接入控制设备与</a:t>
            </a:r>
            <a:r>
              <a:rPr lang="en-US" altLang="zh-CN" dirty="0">
                <a:effectLst/>
              </a:rPr>
              <a:t>RADIUS</a:t>
            </a:r>
            <a:r>
              <a:rPr lang="zh-CN" altLang="en-US" dirty="0">
                <a:effectLst/>
              </a:rPr>
              <a:t>服务器之间出现故障，接入控制设备会把终端的网络访问权限切换到</a:t>
            </a:r>
            <a:r>
              <a:rPr lang="en-US" altLang="zh-CN" dirty="0">
                <a:effectLst/>
              </a:rPr>
              <a:t>Critical VLAN</a:t>
            </a:r>
            <a:r>
              <a:rPr lang="zh-CN" altLang="en-US" dirty="0">
                <a:effectLst/>
              </a:rPr>
              <a:t>，请把应急放开的</a:t>
            </a:r>
            <a:r>
              <a:rPr lang="en-US" altLang="zh-CN" dirty="0">
                <a:effectLst/>
              </a:rPr>
              <a:t>VLAN</a:t>
            </a:r>
            <a:r>
              <a:rPr lang="zh-CN" altLang="en-US" dirty="0">
                <a:effectLst/>
              </a:rPr>
              <a:t>规划为</a:t>
            </a:r>
            <a:r>
              <a:rPr lang="en-US" altLang="zh-CN" dirty="0">
                <a:effectLst/>
              </a:rPr>
              <a:t>Critical VLAN</a:t>
            </a:r>
            <a:r>
              <a:rPr lang="zh-CN" altLang="en-US" dirty="0">
                <a:effectLst/>
              </a:rPr>
              <a:t>（需要</a:t>
            </a:r>
            <a:r>
              <a:rPr lang="en-US" altLang="zh-CN" dirty="0">
                <a:effectLst/>
              </a:rPr>
              <a:t>VLAN ID</a:t>
            </a:r>
            <a:r>
              <a:rPr lang="zh-CN" altLang="en-US" dirty="0">
                <a:effectLst/>
              </a:rPr>
              <a:t>）。</a:t>
            </a:r>
            <a:endParaRPr lang="zh-CN" altLang="en-US" dirty="0">
              <a:effectLst/>
            </a:endParaRPr>
          </a:p>
          <a:p>
            <a:endParaRPr lang="zh-CN" alt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31800" y="779463"/>
            <a:ext cx="5934075" cy="3338512"/>
          </a:xfrm>
        </p:spPr>
      </p:sp>
      <p:sp>
        <p:nvSpPr>
          <p:cNvPr id="3" name="备注占位符 2"/>
          <p:cNvSpPr>
            <a:spLocks noGrp="1"/>
          </p:cNvSpPr>
          <p:nvPr>
            <p:ph type="body" idx="1"/>
          </p:nvPr>
        </p:nvSpPr>
        <p:spPr/>
        <p:txBody>
          <a:bodyPr/>
          <a:lstStyle/>
          <a:p>
            <a:endParaRPr lang="zh-CN" altLang="en-US" dirty="0"/>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幻灯片图像占位符 3"/>
          <p:cNvSpPr>
            <a:spLocks noGrp="1" noRot="1" noChangeAspect="1"/>
          </p:cNvSpPr>
          <p:nvPr>
            <p:ph type="sldImg"/>
          </p:nvPr>
        </p:nvSpPr>
        <p:spPr>
          <a:xfrm>
            <a:off x="431800" y="779463"/>
            <a:ext cx="5934075" cy="3338512"/>
          </a:xfrm>
        </p:spPr>
      </p:sp>
      <p:sp>
        <p:nvSpPr>
          <p:cNvPr id="5" name="备注占位符 4"/>
          <p:cNvSpPr>
            <a:spLocks noGrp="1"/>
          </p:cNvSpPr>
          <p:nvPr>
            <p:ph type="body" idx="1"/>
          </p:nvPr>
        </p:nvSpPr>
        <p:spPr/>
        <p:txBody>
          <a:bodyPr/>
          <a:lstStyle/>
          <a:p>
            <a:endParaRPr lang="zh-CN" altLang="en-US" dirty="0"/>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31800" y="779463"/>
            <a:ext cx="5934075" cy="3338512"/>
          </a:xfrm>
        </p:spPr>
      </p:sp>
      <p:sp>
        <p:nvSpPr>
          <p:cNvPr id="3" name="备注占位符 2"/>
          <p:cNvSpPr>
            <a:spLocks noGrp="1"/>
          </p:cNvSpPr>
          <p:nvPr>
            <p:ph type="body" idx="1"/>
          </p:nvPr>
        </p:nvSpPr>
        <p:spPr/>
        <p:txBody>
          <a:bodyPr/>
          <a:lstStyle/>
          <a:p>
            <a:pPr marL="179705" marR="0" lvl="0" indent="-179705" algn="l" defTabSz="1219200" rtl="0" eaLnBrk="1" fontAlgn="auto" latinLnBrk="0" hangingPunct="1">
              <a:lnSpc>
                <a:spcPct val="125000"/>
              </a:lnSpc>
              <a:spcBef>
                <a:spcPts val="0"/>
              </a:spcBef>
              <a:spcAft>
                <a:spcPts val="600"/>
              </a:spcAft>
              <a:buClrTx/>
              <a:buSzTx/>
              <a:buFont typeface="Huawei Sans" panose="020C0503030203020204" pitchFamily="34" charset="0"/>
              <a:buChar char="•"/>
              <a:defRPr/>
            </a:pPr>
            <a:r>
              <a:rPr lang="zh-CN" altLang="en-US" dirty="0"/>
              <a:t>如使用手工创建或批量导入的帐号，可直接使用缺省认证规则。如使用第三方系统或应用的数据源，请选择“准入 </a:t>
            </a:r>
            <a:r>
              <a:rPr lang="en-US" altLang="zh-CN" dirty="0"/>
              <a:t>&gt; </a:t>
            </a:r>
            <a:r>
              <a:rPr lang="zh-CN" altLang="en-US" dirty="0"/>
              <a:t>准入策略 </a:t>
            </a:r>
            <a:r>
              <a:rPr lang="en-US" altLang="zh-CN" dirty="0"/>
              <a:t>&gt; </a:t>
            </a:r>
            <a:r>
              <a:rPr lang="zh-CN" altLang="en-US" dirty="0"/>
              <a:t>认证授权 </a:t>
            </a:r>
            <a:r>
              <a:rPr lang="en-US" altLang="zh-CN" dirty="0"/>
              <a:t>&gt; </a:t>
            </a:r>
            <a:r>
              <a:rPr lang="zh-CN" altLang="en-US" dirty="0"/>
              <a:t>认证规则”创建认证规则。</a:t>
            </a:r>
            <a:endParaRPr lang="zh-CN" altLang="en-US" dirty="0"/>
          </a:p>
          <a:p>
            <a:endParaRPr lang="zh-CN" altLang="en-US" dirty="0"/>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31800" y="779463"/>
            <a:ext cx="5934075" cy="3338512"/>
          </a:xfrm>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31800" y="779463"/>
            <a:ext cx="5934075" cy="3338512"/>
          </a:xfrm>
        </p:spPr>
      </p:sp>
      <p:sp>
        <p:nvSpPr>
          <p:cNvPr id="3" name="备注占位符 2"/>
          <p:cNvSpPr>
            <a:spLocks noGrp="1"/>
          </p:cNvSpPr>
          <p:nvPr>
            <p:ph type="body" idx="1"/>
          </p:nvPr>
        </p:nvSpPr>
        <p:spPr/>
        <p:txBody>
          <a:bodyPr/>
          <a:lstStyle/>
          <a:p>
            <a:endParaRPr lang="zh-CN" altLang="en-US" dirty="0"/>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31800" y="779463"/>
            <a:ext cx="5934075" cy="3338512"/>
          </a:xfrm>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31800" y="779463"/>
            <a:ext cx="5934075" cy="3338512"/>
          </a:xfrm>
        </p:spPr>
      </p:sp>
      <p:sp>
        <p:nvSpPr>
          <p:cNvPr id="3" name="备注占位符 2"/>
          <p:cNvSpPr>
            <a:spLocks noGrp="1"/>
          </p:cNvSpPr>
          <p:nvPr>
            <p:ph type="body" idx="1"/>
          </p:nvPr>
        </p:nvSpPr>
        <p:spPr/>
        <p:txBody>
          <a:bodyPr/>
          <a:lstStyle/>
          <a:p>
            <a:endParaRPr lang="zh-CN" altLang="en-US" dirty="0"/>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31800" y="779463"/>
            <a:ext cx="5934075" cy="3338512"/>
          </a:xfrm>
        </p:spPr>
      </p:sp>
      <p:sp>
        <p:nvSpPr>
          <p:cNvPr id="3" name="备注占位符 2"/>
          <p:cNvSpPr>
            <a:spLocks noGrp="1"/>
          </p:cNvSpPr>
          <p:nvPr>
            <p:ph type="body" idx="1"/>
          </p:nvPr>
        </p:nvSpPr>
        <p:spPr/>
        <p:txBody>
          <a:bodyPr/>
          <a:lstStyle/>
          <a:p>
            <a:r>
              <a:rPr lang="zh-CN" altLang="en-US" sz="1100" kern="1200" dirty="0">
                <a:solidFill>
                  <a:schemeClr val="tx1"/>
                </a:solidFill>
                <a:effectLst/>
                <a:latin typeface="+mn-lt"/>
                <a:ea typeface="+mn-ea"/>
                <a:cs typeface="+mn-cs"/>
              </a:rPr>
              <a:t>场景：</a:t>
            </a:r>
            <a:r>
              <a:rPr lang="zh-CN" altLang="zh-CN" sz="1100" kern="1200" dirty="0">
                <a:solidFill>
                  <a:schemeClr val="tx1"/>
                </a:solidFill>
                <a:effectLst/>
                <a:latin typeface="+mn-lt"/>
                <a:ea typeface="+mn-ea"/>
                <a:cs typeface="+mn-cs"/>
              </a:rPr>
              <a:t>现网员工自带终端通过</a:t>
            </a:r>
            <a:r>
              <a:rPr lang="en-US" altLang="zh-CN" sz="1100" kern="1200" dirty="0">
                <a:solidFill>
                  <a:schemeClr val="tx1"/>
                </a:solidFill>
                <a:effectLst/>
                <a:latin typeface="+mn-lt"/>
                <a:ea typeface="+mn-ea"/>
                <a:cs typeface="+mn-cs"/>
              </a:rPr>
              <a:t>mac</a:t>
            </a:r>
            <a:r>
              <a:rPr lang="zh-CN" altLang="zh-CN" sz="1100" kern="1200" dirty="0">
                <a:solidFill>
                  <a:schemeClr val="tx1"/>
                </a:solidFill>
                <a:effectLst/>
                <a:latin typeface="+mn-lt"/>
                <a:ea typeface="+mn-ea"/>
                <a:cs typeface="+mn-cs"/>
              </a:rPr>
              <a:t>认证方式接入，为保证</a:t>
            </a:r>
            <a:r>
              <a:rPr lang="en-US" altLang="zh-CN" sz="1100" kern="1200" dirty="0">
                <a:solidFill>
                  <a:schemeClr val="tx1"/>
                </a:solidFill>
                <a:effectLst/>
                <a:latin typeface="+mn-lt"/>
                <a:ea typeface="+mn-ea"/>
                <a:cs typeface="+mn-cs"/>
              </a:rPr>
              <a:t>mac</a:t>
            </a:r>
            <a:r>
              <a:rPr lang="zh-CN" altLang="zh-CN" sz="1100" kern="1200" dirty="0">
                <a:solidFill>
                  <a:schemeClr val="tx1"/>
                </a:solidFill>
                <a:effectLst/>
                <a:latin typeface="+mn-lt"/>
                <a:ea typeface="+mn-ea"/>
                <a:cs typeface="+mn-cs"/>
              </a:rPr>
              <a:t>认证的安全性，需要使用</a:t>
            </a:r>
            <a:r>
              <a:rPr lang="en-US" altLang="zh-CN" sz="1100" kern="1200" dirty="0" err="1">
                <a:solidFill>
                  <a:schemeClr val="tx1"/>
                </a:solidFill>
                <a:effectLst/>
                <a:latin typeface="+mn-lt"/>
                <a:ea typeface="+mn-ea"/>
                <a:cs typeface="+mn-cs"/>
              </a:rPr>
              <a:t>psk</a:t>
            </a:r>
            <a:r>
              <a:rPr lang="zh-CN" altLang="zh-CN" sz="1100" kern="1200" dirty="0">
                <a:solidFill>
                  <a:schemeClr val="tx1"/>
                </a:solidFill>
                <a:effectLst/>
                <a:latin typeface="+mn-lt"/>
                <a:ea typeface="+mn-ea"/>
                <a:cs typeface="+mn-cs"/>
              </a:rPr>
              <a:t>的安全策略，在</a:t>
            </a:r>
            <a:r>
              <a:rPr lang="en-US" altLang="zh-CN" sz="1100" kern="1200" dirty="0">
                <a:solidFill>
                  <a:schemeClr val="tx1"/>
                </a:solidFill>
                <a:effectLst/>
                <a:latin typeface="+mn-lt"/>
                <a:ea typeface="+mn-ea"/>
                <a:cs typeface="+mn-cs"/>
              </a:rPr>
              <a:t>mac</a:t>
            </a:r>
            <a:r>
              <a:rPr lang="zh-CN" altLang="zh-CN" sz="1100" kern="1200" dirty="0">
                <a:solidFill>
                  <a:schemeClr val="tx1"/>
                </a:solidFill>
                <a:effectLst/>
                <a:latin typeface="+mn-lt"/>
                <a:ea typeface="+mn-ea"/>
                <a:cs typeface="+mn-cs"/>
              </a:rPr>
              <a:t>认证之前输入</a:t>
            </a:r>
            <a:r>
              <a:rPr lang="en-US" altLang="zh-CN" sz="1100" kern="1200" dirty="0" err="1">
                <a:solidFill>
                  <a:schemeClr val="tx1"/>
                </a:solidFill>
                <a:effectLst/>
                <a:latin typeface="+mn-lt"/>
                <a:ea typeface="+mn-ea"/>
                <a:cs typeface="+mn-cs"/>
              </a:rPr>
              <a:t>psk</a:t>
            </a:r>
            <a:r>
              <a:rPr lang="zh-CN" altLang="zh-CN" sz="1100" kern="1200" dirty="0">
                <a:solidFill>
                  <a:schemeClr val="tx1"/>
                </a:solidFill>
                <a:effectLst/>
                <a:latin typeface="+mn-lt"/>
                <a:ea typeface="+mn-ea"/>
                <a:cs typeface="+mn-cs"/>
              </a:rPr>
              <a:t>秘钥，连上信号后才能发起</a:t>
            </a:r>
            <a:r>
              <a:rPr lang="en-US" altLang="zh-CN" sz="1100" kern="1200" dirty="0">
                <a:solidFill>
                  <a:schemeClr val="tx1"/>
                </a:solidFill>
                <a:effectLst/>
                <a:latin typeface="+mn-lt"/>
                <a:ea typeface="+mn-ea"/>
                <a:cs typeface="+mn-cs"/>
              </a:rPr>
              <a:t>mac</a:t>
            </a:r>
            <a:r>
              <a:rPr lang="zh-CN" altLang="zh-CN" sz="1100" kern="1200" dirty="0">
                <a:solidFill>
                  <a:schemeClr val="tx1"/>
                </a:solidFill>
                <a:effectLst/>
                <a:latin typeface="+mn-lt"/>
                <a:ea typeface="+mn-ea"/>
                <a:cs typeface="+mn-cs"/>
              </a:rPr>
              <a:t>认证，增强了认证的安全性。</a:t>
            </a:r>
            <a:endParaRPr lang="zh-CN" altLang="en-US" dirty="0"/>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31800" y="779463"/>
            <a:ext cx="5934075" cy="3338512"/>
          </a:xfrm>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31800" y="779463"/>
            <a:ext cx="5934075" cy="3338512"/>
          </a:xfrm>
        </p:spPr>
      </p:sp>
      <p:sp>
        <p:nvSpPr>
          <p:cNvPr id="3" name="备注占位符 2"/>
          <p:cNvSpPr>
            <a:spLocks noGrp="1"/>
          </p:cNvSpPr>
          <p:nvPr>
            <p:ph type="body" idx="1"/>
          </p:nvPr>
        </p:nvSpPr>
        <p:spPr/>
        <p:txBody>
          <a:bodyPr/>
          <a:lstStyle/>
          <a:p>
            <a:pPr lvl="0"/>
            <a:r>
              <a:rPr lang="zh-CN" altLang="en-US" sz="1100" dirty="0">
                <a:effectLst/>
              </a:rPr>
              <a:t>认证前可以访问的资源已在设备上直接放行，无需特殊定义。 </a:t>
            </a:r>
            <a:endParaRPr lang="zh-CN" altLang="en-US" sz="1100" dirty="0">
              <a:effectLst/>
            </a:endParaRPr>
          </a:p>
          <a:p>
            <a:pPr lvl="0"/>
            <a:r>
              <a:rPr lang="zh-CN" altLang="en-US" sz="1100" dirty="0">
                <a:effectLst/>
              </a:rPr>
              <a:t>如果终端通过操作系统自带</a:t>
            </a:r>
            <a:r>
              <a:rPr lang="en-US" altLang="zh-CN" sz="1100" dirty="0">
                <a:effectLst/>
              </a:rPr>
              <a:t>802.1X</a:t>
            </a:r>
            <a:r>
              <a:rPr lang="zh-CN" altLang="en-US" sz="1100" dirty="0">
                <a:effectLst/>
              </a:rPr>
              <a:t>客户端认证，只需要定义认证后域资源即可，与设备上配置的认证后域的规则对应。</a:t>
            </a:r>
            <a:endParaRPr lang="zh-CN" altLang="en-US" sz="1100" dirty="0">
              <a:effectLst/>
            </a:endParaRPr>
          </a:p>
          <a:p>
            <a:endParaRPr lang="zh-CN" altLang="en-US" dirty="0"/>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31800" y="779463"/>
            <a:ext cx="5934075" cy="3338512"/>
          </a:xfrm>
        </p:spPr>
      </p:sp>
      <p:sp>
        <p:nvSpPr>
          <p:cNvPr id="3" name="备注占位符 2"/>
          <p:cNvSpPr>
            <a:spLocks noGrp="1"/>
          </p:cNvSpPr>
          <p:nvPr>
            <p:ph type="body" idx="1"/>
          </p:nvPr>
        </p:nvSpPr>
        <p:spPr/>
        <p:txBody>
          <a:bodyPr/>
          <a:lstStyle/>
          <a:p>
            <a:pPr lvl="0"/>
            <a:r>
              <a:rPr lang="zh-CN" altLang="en-US" dirty="0">
                <a:effectLst/>
              </a:rPr>
              <a:t>在部署</a:t>
            </a:r>
            <a:r>
              <a:rPr lang="en-US" altLang="zh-CN" sz="1100" dirty="0"/>
              <a:t>iMaster NCE-Campus</a:t>
            </a:r>
            <a:r>
              <a:rPr lang="zh-CN" altLang="en-US" dirty="0">
                <a:effectLst/>
              </a:rPr>
              <a:t>初期，缺省授权规则能够授予管理员网络访问权限。 </a:t>
            </a:r>
            <a:endParaRPr lang="zh-CN" altLang="en-US" dirty="0">
              <a:effectLst/>
            </a:endParaRPr>
          </a:p>
          <a:p>
            <a:pPr lvl="0"/>
            <a:r>
              <a:rPr lang="zh-CN" altLang="en-US" dirty="0">
                <a:effectLst/>
              </a:rPr>
              <a:t>如果接入用户没有匹配任何授权规则（除缺省授权规则），则该用户默认匹配缺省授权规则，因此，请为接入用户配置正确的授权规则，或者修改缺省授权规则的授权结果，避免没有权限的用户访问网络。</a:t>
            </a:r>
            <a:endParaRPr lang="zh-CN" altLang="en-US" dirty="0">
              <a:effectLst/>
            </a:endParaRPr>
          </a:p>
          <a:p>
            <a:endParaRPr lang="zh-CN" alt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31800" y="779463"/>
            <a:ext cx="5934075" cy="3338512"/>
          </a:xfrm>
        </p:spPr>
      </p:sp>
      <p:sp>
        <p:nvSpPr>
          <p:cNvPr id="3" name="备注占位符 2"/>
          <p:cNvSpPr>
            <a:spLocks noGrp="1"/>
          </p:cNvSpPr>
          <p:nvPr>
            <p:ph type="body" idx="1"/>
          </p:nvPr>
        </p:nvSpPr>
        <p:spPr/>
        <p:txBody>
          <a:bodyPr/>
          <a:lstStyle/>
          <a:p>
            <a:r>
              <a:rPr lang="zh-CN" altLang="en-US" dirty="0"/>
              <a:t>准入模型中，核心是授权条件和授权结果，授权条件是针对接入网络的主体（人、终端），与一些接入元素（地点、时间、接入方式等）的组合，授权结果是指在设备上通过什么样的方式最终控制用户接入的策略。</a:t>
            </a:r>
            <a:endParaRPr lang="en-US" altLang="zh-CN" dirty="0"/>
          </a:p>
          <a:p>
            <a:pPr marL="0" indent="0">
              <a:buNone/>
            </a:pPr>
            <a:endParaRPr lang="zh-CN" altLang="en-US" dirty="0"/>
          </a:p>
          <a:p>
            <a:endParaRPr lang="zh-CN" altLang="en-US" dirty="0"/>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幻灯片图像占位符 3"/>
          <p:cNvSpPr>
            <a:spLocks noGrp="1" noRot="1" noChangeAspect="1"/>
          </p:cNvSpPr>
          <p:nvPr>
            <p:ph type="sldImg"/>
          </p:nvPr>
        </p:nvSpPr>
        <p:spPr>
          <a:xfrm>
            <a:off x="431800" y="779463"/>
            <a:ext cx="5934075" cy="3338512"/>
          </a:xfrm>
        </p:spPr>
      </p:sp>
      <p:sp>
        <p:nvSpPr>
          <p:cNvPr id="5" name="备注占位符 4"/>
          <p:cNvSpPr>
            <a:spLocks noGrp="1"/>
          </p:cNvSpPr>
          <p:nvPr>
            <p:ph type="body" idx="1"/>
          </p:nvPr>
        </p:nvSpPr>
        <p:spPr/>
        <p:txBody>
          <a:bodyPr/>
          <a:lstStyle/>
          <a:p>
            <a:endParaRPr lang="zh-CN" altLang="en-US" dirty="0"/>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31800" y="779463"/>
            <a:ext cx="5934075" cy="3338512"/>
          </a:xfrm>
        </p:spPr>
      </p:sp>
      <p:sp>
        <p:nvSpPr>
          <p:cNvPr id="3" name="备注占位符 2"/>
          <p:cNvSpPr>
            <a:spLocks noGrp="1"/>
          </p:cNvSpPr>
          <p:nvPr>
            <p:ph type="body" idx="1"/>
          </p:nvPr>
        </p:nvSpPr>
        <p:spPr/>
        <p:txBody>
          <a:bodyPr/>
          <a:lstStyle/>
          <a:p>
            <a:r>
              <a:rPr lang="en-US" altLang="zh-CN" sz="1100" dirty="0"/>
              <a:t>Portal</a:t>
            </a:r>
            <a:r>
              <a:rPr lang="zh-CN" altLang="en-US" sz="1100" dirty="0"/>
              <a:t>认证也称</a:t>
            </a:r>
            <a:r>
              <a:rPr lang="en-US" altLang="zh-CN" sz="1100" dirty="0"/>
              <a:t>Web</a:t>
            </a:r>
            <a:r>
              <a:rPr lang="zh-CN" altLang="en-US" sz="1100" dirty="0"/>
              <a:t>认证，其基本原理是：用户首次打开浏览器，输入任何网址，都被强制重定向到</a:t>
            </a:r>
            <a:r>
              <a:rPr lang="en-US" altLang="zh-CN" sz="1100" dirty="0"/>
              <a:t>Web</a:t>
            </a:r>
            <a:r>
              <a:rPr lang="zh-CN" altLang="en-US" sz="1100" dirty="0"/>
              <a:t>服务器的认证页面，只有在认证通过后，用户才能访问网络资源。未认证用户只能访问特定的站点服务器。</a:t>
            </a:r>
            <a:r>
              <a:rPr lang="en-US" altLang="zh-CN" sz="1100" dirty="0"/>
              <a:t>Portal</a:t>
            </a:r>
            <a:r>
              <a:rPr lang="zh-CN" altLang="en-US" sz="1100" dirty="0"/>
              <a:t>认证通过</a:t>
            </a:r>
            <a:r>
              <a:rPr lang="en-US" altLang="zh-CN" sz="1100" dirty="0"/>
              <a:t>Web</a:t>
            </a:r>
            <a:r>
              <a:rPr lang="zh-CN" altLang="en-US" sz="1100" dirty="0"/>
              <a:t>页面输入用户名和密码，使用</a:t>
            </a:r>
            <a:r>
              <a:rPr lang="en-US" altLang="zh-CN" sz="1100" dirty="0"/>
              <a:t>Portal</a:t>
            </a:r>
            <a:r>
              <a:rPr lang="zh-CN" altLang="en-US" sz="1100" dirty="0"/>
              <a:t>协议完成认证过程。</a:t>
            </a:r>
            <a:endParaRPr lang="zh-CN" altLang="en-US" sz="1100" dirty="0"/>
          </a:p>
          <a:p>
            <a:r>
              <a:rPr lang="en-US" altLang="zh-CN" sz="1100" dirty="0"/>
              <a:t>Portal</a:t>
            </a:r>
            <a:r>
              <a:rPr lang="zh-CN" altLang="en-US" sz="1100" dirty="0"/>
              <a:t>协议主要用于</a:t>
            </a:r>
            <a:r>
              <a:rPr lang="en-US" altLang="zh-CN" sz="1100" dirty="0"/>
              <a:t>Web</a:t>
            </a:r>
            <a:r>
              <a:rPr lang="zh-CN" altLang="en-US" sz="1100" dirty="0"/>
              <a:t>服务器和其他设备之间的信息交互。</a:t>
            </a:r>
            <a:r>
              <a:rPr lang="en-US" altLang="zh-CN" sz="1100" dirty="0"/>
              <a:t>Portal</a:t>
            </a:r>
            <a:r>
              <a:rPr lang="zh-CN" altLang="en-US" sz="1100" dirty="0"/>
              <a:t>协议基于客户端</a:t>
            </a:r>
            <a:r>
              <a:rPr lang="en-US" altLang="zh-CN" sz="1100" dirty="0"/>
              <a:t>/</a:t>
            </a:r>
            <a:r>
              <a:rPr lang="zh-CN" altLang="en-US" sz="1100" dirty="0"/>
              <a:t>服务器结构，采用</a:t>
            </a:r>
            <a:r>
              <a:rPr lang="en-US" altLang="zh-CN" sz="1100" dirty="0"/>
              <a:t>UDP</a:t>
            </a:r>
            <a:r>
              <a:rPr lang="zh-CN" altLang="en-US" sz="1100" dirty="0"/>
              <a:t>作为传输协议。在</a:t>
            </a:r>
            <a:r>
              <a:rPr lang="en-US" altLang="zh-CN" sz="1100" dirty="0"/>
              <a:t>Portal</a:t>
            </a:r>
            <a:r>
              <a:rPr lang="zh-CN" altLang="en-US" sz="1100" dirty="0"/>
              <a:t>认证中，</a:t>
            </a:r>
            <a:r>
              <a:rPr lang="en-US" altLang="zh-CN" sz="1100" dirty="0"/>
              <a:t>Portal</a:t>
            </a:r>
            <a:r>
              <a:rPr lang="zh-CN" altLang="en-US" sz="1100" dirty="0"/>
              <a:t>认证服务和接入设备之间的通信使用</a:t>
            </a:r>
            <a:r>
              <a:rPr lang="en-US" altLang="zh-CN" sz="1100" dirty="0"/>
              <a:t>Portal</a:t>
            </a:r>
            <a:r>
              <a:rPr lang="zh-CN" altLang="en-US" sz="1100" dirty="0"/>
              <a:t>协议，接入设备为客户端。</a:t>
            </a:r>
            <a:r>
              <a:rPr lang="en-US" altLang="zh-CN" sz="1100" dirty="0"/>
              <a:t>Portal</a:t>
            </a:r>
            <a:r>
              <a:rPr lang="zh-CN" altLang="en-US" sz="1100" dirty="0"/>
              <a:t>认证服务器从认证页面中将用户输入的用户名和密码提取后，通过</a:t>
            </a:r>
            <a:r>
              <a:rPr lang="en-US" altLang="zh-CN" sz="1100" dirty="0"/>
              <a:t>Portal</a:t>
            </a:r>
            <a:r>
              <a:rPr lang="zh-CN" altLang="en-US" sz="1100" dirty="0"/>
              <a:t>协议传送给接入设备。</a:t>
            </a:r>
            <a:endParaRPr lang="zh-CN" altLang="en-US" sz="1100" dirty="0"/>
          </a:p>
          <a:p>
            <a:endParaRPr lang="zh-CN" altLang="en-US" dirty="0"/>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31800" y="779463"/>
            <a:ext cx="5934075" cy="3338512"/>
          </a:xfrm>
        </p:spPr>
      </p:sp>
      <p:sp>
        <p:nvSpPr>
          <p:cNvPr id="3" name="备注占位符 2"/>
          <p:cNvSpPr>
            <a:spLocks noGrp="1"/>
          </p:cNvSpPr>
          <p:nvPr>
            <p:ph type="body" idx="1"/>
          </p:nvPr>
        </p:nvSpPr>
        <p:spPr/>
        <p:txBody>
          <a:bodyPr/>
          <a:lstStyle/>
          <a:p>
            <a:r>
              <a:rPr lang="zh-CN" altLang="en-US" sz="1200" dirty="0"/>
              <a:t>客户端：安装有运行</a:t>
            </a:r>
            <a:r>
              <a:rPr lang="en-US" altLang="zh-CN" sz="1200" dirty="0"/>
              <a:t>HTTP</a:t>
            </a:r>
            <a:r>
              <a:rPr lang="zh-CN" altLang="en-US" sz="1200" dirty="0"/>
              <a:t>协议的浏览器的主机。 </a:t>
            </a:r>
            <a:endParaRPr lang="zh-CN" altLang="en-US" sz="1200" dirty="0"/>
          </a:p>
          <a:p>
            <a:r>
              <a:rPr lang="zh-CN" altLang="en-US" sz="1200" dirty="0"/>
              <a:t>接入设备：交换机、路由器等接入设备的统称，主要有三方面的作用： </a:t>
            </a:r>
            <a:endParaRPr lang="zh-CN" altLang="en-US" sz="1200" dirty="0"/>
          </a:p>
          <a:p>
            <a:pPr lvl="1"/>
            <a:r>
              <a:rPr lang="zh-CN" altLang="en-US" sz="1200" dirty="0"/>
              <a:t>在认证之前，将认证网段内用户的所有</a:t>
            </a:r>
            <a:r>
              <a:rPr lang="en-US" altLang="zh-CN" sz="1200" dirty="0"/>
              <a:t>HTTP</a:t>
            </a:r>
            <a:r>
              <a:rPr lang="zh-CN" altLang="en-US" sz="1200" dirty="0"/>
              <a:t>请求都重定向到</a:t>
            </a:r>
            <a:r>
              <a:rPr lang="en-US" altLang="zh-CN" sz="1200" dirty="0"/>
              <a:t>Portal</a:t>
            </a:r>
            <a:r>
              <a:rPr lang="zh-CN" altLang="en-US" sz="1200" dirty="0"/>
              <a:t>服务器。 </a:t>
            </a:r>
            <a:endParaRPr lang="zh-CN" altLang="en-US" sz="1200" dirty="0"/>
          </a:p>
          <a:p>
            <a:pPr lvl="1"/>
            <a:r>
              <a:rPr lang="zh-CN" altLang="en-US" sz="1200" dirty="0"/>
              <a:t>在认证过程中，与</a:t>
            </a:r>
            <a:r>
              <a:rPr lang="en-US" altLang="zh-CN" sz="1200" dirty="0"/>
              <a:t>Portal</a:t>
            </a:r>
            <a:r>
              <a:rPr lang="zh-CN" altLang="en-US" sz="1200" dirty="0"/>
              <a:t>服务器、</a:t>
            </a:r>
            <a:r>
              <a:rPr lang="en-US" altLang="zh-CN" sz="1200" dirty="0"/>
              <a:t>RADIUS</a:t>
            </a:r>
            <a:r>
              <a:rPr lang="zh-CN" altLang="en-US" sz="1200" dirty="0"/>
              <a:t>服务器交互，完成对用户身份认证、授权与计费的功能。 </a:t>
            </a:r>
            <a:endParaRPr lang="zh-CN" altLang="en-US" sz="1200" dirty="0"/>
          </a:p>
          <a:p>
            <a:pPr lvl="1"/>
            <a:r>
              <a:rPr lang="zh-CN" altLang="en-US" sz="1200" dirty="0"/>
              <a:t>在认证通过后，允许用户访问被管理员授权的互联网资源。</a:t>
            </a:r>
            <a:endParaRPr lang="zh-CN" altLang="en-US" sz="1200" dirty="0"/>
          </a:p>
          <a:p>
            <a:r>
              <a:rPr lang="en-US" altLang="zh-CN" sz="1200" dirty="0"/>
              <a:t>Portal</a:t>
            </a:r>
            <a:r>
              <a:rPr lang="zh-CN" altLang="en-US" sz="1200" dirty="0"/>
              <a:t>服务：接收客户端认证请求的服务器系统，提供免费门户服务和认证界面，与接入设备交互客户端的认证信息。</a:t>
            </a:r>
            <a:r>
              <a:rPr lang="en-US" altLang="zh-CN" sz="1200" dirty="0"/>
              <a:t>iMaster NCE-Campus</a:t>
            </a:r>
            <a:r>
              <a:rPr lang="zh-CN" altLang="en-US" sz="1200" dirty="0"/>
              <a:t>的控制器集成了</a:t>
            </a:r>
            <a:r>
              <a:rPr lang="en-US" altLang="zh-CN" sz="1200" dirty="0"/>
              <a:t>Portal</a:t>
            </a:r>
            <a:r>
              <a:rPr lang="zh-CN" altLang="en-US" sz="1200" dirty="0"/>
              <a:t>服务的功能。 </a:t>
            </a:r>
            <a:endParaRPr lang="zh-CN" altLang="en-US" sz="1200" dirty="0"/>
          </a:p>
          <a:p>
            <a:r>
              <a:rPr lang="en-US" altLang="zh-CN" sz="1200" dirty="0"/>
              <a:t>RADIUS</a:t>
            </a:r>
            <a:r>
              <a:rPr lang="zh-CN" altLang="en-US" sz="1200" dirty="0"/>
              <a:t>服务：与接入设备进行交互，完成对用户的认证、授权与计费。</a:t>
            </a:r>
            <a:r>
              <a:rPr lang="en-US" altLang="zh-CN" sz="1200" dirty="0"/>
              <a:t>iMaster NCE-Campus</a:t>
            </a:r>
            <a:r>
              <a:rPr lang="zh-CN" altLang="en-US" sz="1200" dirty="0"/>
              <a:t>的控制器集成了</a:t>
            </a:r>
            <a:r>
              <a:rPr lang="en-US" altLang="zh-CN" sz="1200" dirty="0"/>
              <a:t>RADIUS</a:t>
            </a:r>
            <a:r>
              <a:rPr lang="zh-CN" altLang="en-US" sz="1200" dirty="0"/>
              <a:t>服务的功能。 </a:t>
            </a:r>
            <a:endParaRPr lang="zh-CN" altLang="en-US" sz="1200" dirty="0"/>
          </a:p>
          <a:p>
            <a:endParaRPr lang="zh-CN" altLang="en-US" dirty="0"/>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幻灯片图像占位符 3"/>
          <p:cNvSpPr>
            <a:spLocks noGrp="1" noRot="1" noChangeAspect="1"/>
          </p:cNvSpPr>
          <p:nvPr>
            <p:ph type="sldImg"/>
          </p:nvPr>
        </p:nvSpPr>
        <p:spPr>
          <a:xfrm>
            <a:off x="431800" y="779463"/>
            <a:ext cx="5934075" cy="3338512"/>
          </a:xfrm>
        </p:spPr>
      </p:sp>
      <p:sp>
        <p:nvSpPr>
          <p:cNvPr id="5" name="备注占位符 4"/>
          <p:cNvSpPr>
            <a:spLocks noGrp="1"/>
          </p:cNvSpPr>
          <p:nvPr>
            <p:ph type="body" idx="1"/>
          </p:nvPr>
        </p:nvSpPr>
        <p:spPr/>
        <p:txBody>
          <a:bodyPr/>
          <a:lstStyle/>
          <a:p>
            <a:endParaRPr lang="zh-CN" altLang="en-US" dirty="0"/>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31800" y="779463"/>
            <a:ext cx="5934075" cy="3338512"/>
          </a:xfrm>
        </p:spPr>
      </p:sp>
      <p:sp>
        <p:nvSpPr>
          <p:cNvPr id="3" name="备注占位符 2"/>
          <p:cNvSpPr>
            <a:spLocks noGrp="1"/>
          </p:cNvSpPr>
          <p:nvPr>
            <p:ph type="body" idx="1"/>
          </p:nvPr>
        </p:nvSpPr>
        <p:spPr/>
        <p:txBody>
          <a:bodyPr/>
          <a:lstStyle/>
          <a:p>
            <a:r>
              <a:rPr lang="zh-CN" altLang="en-US" dirty="0">
                <a:effectLst/>
              </a:rPr>
              <a:t>有线侧：有线终端网关设在汇聚交换机或核心交换机或出口路由器。在汇聚交换机上启用</a:t>
            </a:r>
            <a:r>
              <a:rPr lang="en-US" altLang="zh-CN" dirty="0">
                <a:effectLst/>
              </a:rPr>
              <a:t>Portal</a:t>
            </a:r>
            <a:r>
              <a:rPr lang="zh-CN" altLang="en-US" dirty="0">
                <a:effectLst/>
              </a:rPr>
              <a:t>认证，作为有线</a:t>
            </a:r>
            <a:r>
              <a:rPr lang="en-US" altLang="zh-CN" dirty="0">
                <a:effectLst/>
              </a:rPr>
              <a:t>Portal</a:t>
            </a:r>
            <a:r>
              <a:rPr lang="zh-CN" altLang="en-US" dirty="0">
                <a:effectLst/>
              </a:rPr>
              <a:t>的认证控制点。 </a:t>
            </a:r>
            <a:endParaRPr lang="zh-CN" altLang="en-US" dirty="0">
              <a:effectLst/>
            </a:endParaRPr>
          </a:p>
          <a:p>
            <a:r>
              <a:rPr lang="zh-CN" altLang="en-US" dirty="0">
                <a:effectLst/>
              </a:rPr>
              <a:t>无线侧：无线终端的网关设置在核心交换机或出口路由器。</a:t>
            </a:r>
            <a:r>
              <a:rPr lang="en-US" altLang="zh-CN" dirty="0">
                <a:effectLst/>
              </a:rPr>
              <a:t>AC</a:t>
            </a:r>
            <a:r>
              <a:rPr lang="zh-CN" altLang="en-US" dirty="0">
                <a:effectLst/>
              </a:rPr>
              <a:t>旁挂于核心层交换机上，在</a:t>
            </a:r>
            <a:r>
              <a:rPr lang="en-US" altLang="zh-CN" dirty="0">
                <a:effectLst/>
              </a:rPr>
              <a:t>AC</a:t>
            </a:r>
            <a:r>
              <a:rPr lang="zh-CN" altLang="en-US" dirty="0">
                <a:effectLst/>
              </a:rPr>
              <a:t>上启用</a:t>
            </a:r>
            <a:r>
              <a:rPr lang="en-US" altLang="zh-CN" dirty="0">
                <a:effectLst/>
              </a:rPr>
              <a:t>Portal</a:t>
            </a:r>
            <a:r>
              <a:rPr lang="zh-CN" altLang="en-US" dirty="0">
                <a:effectLst/>
              </a:rPr>
              <a:t>认证，作为无线</a:t>
            </a:r>
            <a:r>
              <a:rPr lang="en-US" altLang="zh-CN" dirty="0">
                <a:effectLst/>
              </a:rPr>
              <a:t>Portal</a:t>
            </a:r>
            <a:r>
              <a:rPr lang="zh-CN" altLang="en-US" dirty="0">
                <a:effectLst/>
              </a:rPr>
              <a:t>的认证控制点。认证报文采用隧道转发，用户数据报文可以采用隧道转发，也可以采用本地转发。对于实时性要求比较高的场景，建议采用本地转发，数据流量不经过</a:t>
            </a:r>
            <a:r>
              <a:rPr lang="en-US" altLang="zh-CN" dirty="0">
                <a:effectLst/>
              </a:rPr>
              <a:t>AC</a:t>
            </a:r>
            <a:r>
              <a:rPr lang="zh-CN" altLang="en-US" dirty="0">
                <a:effectLst/>
              </a:rPr>
              <a:t>，能够提升网络性能。对于实时性要求不高的场景，在</a:t>
            </a:r>
            <a:r>
              <a:rPr lang="en-US" altLang="zh-CN" dirty="0">
                <a:effectLst/>
              </a:rPr>
              <a:t>AC</a:t>
            </a:r>
            <a:r>
              <a:rPr lang="zh-CN" altLang="en-US" dirty="0">
                <a:effectLst/>
              </a:rPr>
              <a:t>性能允许的情况下，建议采用隧道转发，保证用户数据的安全性。 </a:t>
            </a:r>
            <a:endParaRPr lang="zh-CN" altLang="en-US" dirty="0">
              <a:effectLst/>
            </a:endParaRPr>
          </a:p>
          <a:p>
            <a:r>
              <a:rPr lang="zh-CN" altLang="en-US" dirty="0">
                <a:effectLst/>
              </a:rPr>
              <a:t>认证后域：指只有用户认证通过才能访问的资源。如市场、研发、财务等公司内部服务器。 </a:t>
            </a:r>
            <a:endParaRPr lang="zh-CN" altLang="en-US" dirty="0">
              <a:effectLst/>
            </a:endParaRPr>
          </a:p>
          <a:p>
            <a:r>
              <a:rPr lang="zh-CN" altLang="en-US" dirty="0">
                <a:effectLst/>
              </a:rPr>
              <a:t>认证前域：指用户认证通过前可以访问的资源。如一些对外开放的公共资源，用户认证过程中需使用的</a:t>
            </a:r>
            <a:r>
              <a:rPr lang="en-US" altLang="zh-CN" dirty="0">
                <a:effectLst/>
              </a:rPr>
              <a:t>SC</a:t>
            </a:r>
            <a:r>
              <a:rPr lang="zh-CN" altLang="en-US" dirty="0">
                <a:effectLst/>
              </a:rPr>
              <a:t>服务器、</a:t>
            </a:r>
            <a:r>
              <a:rPr lang="en-US" altLang="zh-CN" dirty="0">
                <a:effectLst/>
              </a:rPr>
              <a:t>DHCP</a:t>
            </a:r>
            <a:r>
              <a:rPr lang="zh-CN" altLang="en-US" dirty="0">
                <a:effectLst/>
              </a:rPr>
              <a:t>服务器、</a:t>
            </a:r>
            <a:r>
              <a:rPr lang="en-US" altLang="zh-CN" dirty="0">
                <a:effectLst/>
              </a:rPr>
              <a:t>DNS</a:t>
            </a:r>
            <a:r>
              <a:rPr lang="zh-CN" altLang="en-US" dirty="0">
                <a:effectLst/>
              </a:rPr>
              <a:t>服务器等。 </a:t>
            </a:r>
            <a:endParaRPr lang="zh-CN" altLang="en-US" dirty="0">
              <a:effectLst/>
            </a:endParaRPr>
          </a:p>
          <a:p>
            <a:r>
              <a:rPr lang="zh-CN" altLang="en-US" dirty="0">
                <a:effectLst/>
              </a:rPr>
              <a:t>无线接入部分，为访客和员工规划不同的</a:t>
            </a:r>
            <a:r>
              <a:rPr lang="en-US" altLang="zh-CN" dirty="0">
                <a:effectLst/>
              </a:rPr>
              <a:t>SSID</a:t>
            </a:r>
            <a:r>
              <a:rPr lang="zh-CN" altLang="en-US" dirty="0">
                <a:effectLst/>
              </a:rPr>
              <a:t>，以便通过不同的</a:t>
            </a:r>
            <a:r>
              <a:rPr lang="en-US" altLang="zh-CN" dirty="0">
                <a:effectLst/>
              </a:rPr>
              <a:t>SSID</a:t>
            </a:r>
            <a:r>
              <a:rPr lang="zh-CN" altLang="en-US" dirty="0">
                <a:effectLst/>
              </a:rPr>
              <a:t>为用户授权，以及通过</a:t>
            </a:r>
            <a:r>
              <a:rPr lang="en-US" altLang="zh-CN" dirty="0">
                <a:effectLst/>
              </a:rPr>
              <a:t>SSID</a:t>
            </a:r>
            <a:r>
              <a:rPr lang="zh-CN" altLang="en-US" dirty="0">
                <a:effectLst/>
              </a:rPr>
              <a:t>为用户推送个性化的认证页面。</a:t>
            </a:r>
            <a:endParaRPr lang="zh-CN" altLang="en-US" dirty="0">
              <a:effectLst/>
            </a:endParaRPr>
          </a:p>
          <a:p>
            <a:endParaRPr lang="zh-CN" altLang="en-US" dirty="0"/>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31800" y="779463"/>
            <a:ext cx="5934075" cy="3338512"/>
          </a:xfrm>
        </p:spPr>
      </p:sp>
      <p:sp>
        <p:nvSpPr>
          <p:cNvPr id="3" name="备注占位符 2"/>
          <p:cNvSpPr>
            <a:spLocks noGrp="1"/>
          </p:cNvSpPr>
          <p:nvPr>
            <p:ph type="body" idx="1"/>
          </p:nvPr>
        </p:nvSpPr>
        <p:spPr/>
        <p:txBody>
          <a:bodyPr/>
          <a:lstStyle/>
          <a:p>
            <a:r>
              <a:rPr lang="zh-CN" altLang="en-US" dirty="0">
                <a:effectLst/>
              </a:rPr>
              <a:t>有线侧：有线终端网关设置在汇聚交换机上。在核心交换机上启用</a:t>
            </a:r>
            <a:r>
              <a:rPr lang="en-US" altLang="zh-CN" dirty="0">
                <a:effectLst/>
              </a:rPr>
              <a:t>Portal</a:t>
            </a:r>
            <a:r>
              <a:rPr lang="zh-CN" altLang="en-US" dirty="0">
                <a:effectLst/>
              </a:rPr>
              <a:t>认证，作为有线</a:t>
            </a:r>
            <a:r>
              <a:rPr lang="en-US" altLang="zh-CN" dirty="0">
                <a:effectLst/>
              </a:rPr>
              <a:t>Portal</a:t>
            </a:r>
            <a:r>
              <a:rPr lang="zh-CN" altLang="en-US" dirty="0">
                <a:effectLst/>
              </a:rPr>
              <a:t>的认证控制点。 </a:t>
            </a:r>
            <a:endParaRPr lang="zh-CN" altLang="en-US" dirty="0">
              <a:effectLst/>
            </a:endParaRPr>
          </a:p>
          <a:p>
            <a:r>
              <a:rPr lang="zh-CN" altLang="en-US" dirty="0">
                <a:effectLst/>
              </a:rPr>
              <a:t>无线侧：无线终端的网关设置在核心交换机或出口路由器。</a:t>
            </a:r>
            <a:r>
              <a:rPr lang="en-US" altLang="zh-CN" dirty="0">
                <a:effectLst/>
              </a:rPr>
              <a:t>AC</a:t>
            </a:r>
            <a:r>
              <a:rPr lang="zh-CN" altLang="en-US" dirty="0">
                <a:effectLst/>
              </a:rPr>
              <a:t>旁挂于核心层交换机上，在</a:t>
            </a:r>
            <a:r>
              <a:rPr lang="en-US" altLang="zh-CN" dirty="0">
                <a:effectLst/>
              </a:rPr>
              <a:t>AC</a:t>
            </a:r>
            <a:r>
              <a:rPr lang="zh-CN" altLang="en-US" dirty="0">
                <a:effectLst/>
              </a:rPr>
              <a:t>上启用</a:t>
            </a:r>
            <a:r>
              <a:rPr lang="en-US" altLang="zh-CN" dirty="0">
                <a:effectLst/>
              </a:rPr>
              <a:t>Portal</a:t>
            </a:r>
            <a:r>
              <a:rPr lang="zh-CN" altLang="en-US" dirty="0">
                <a:effectLst/>
              </a:rPr>
              <a:t>认证，作为无线</a:t>
            </a:r>
            <a:r>
              <a:rPr lang="en-US" altLang="zh-CN" dirty="0">
                <a:effectLst/>
              </a:rPr>
              <a:t>Portal</a:t>
            </a:r>
            <a:r>
              <a:rPr lang="zh-CN" altLang="en-US" dirty="0">
                <a:effectLst/>
              </a:rPr>
              <a:t>的认证控制点。认证报文采用隧道转发，用户数据报文可以采用隧道转发，也可以采用本地转发。对于实时性要求比较高的场景，建议采用本地转发，数据流量不经过</a:t>
            </a:r>
            <a:r>
              <a:rPr lang="en-US" altLang="zh-CN" dirty="0">
                <a:effectLst/>
              </a:rPr>
              <a:t>AC</a:t>
            </a:r>
            <a:r>
              <a:rPr lang="zh-CN" altLang="en-US" dirty="0">
                <a:effectLst/>
              </a:rPr>
              <a:t>，能够提升网络性能。对于实时性要求不高的场景，在</a:t>
            </a:r>
            <a:r>
              <a:rPr lang="en-US" altLang="zh-CN" dirty="0">
                <a:effectLst/>
              </a:rPr>
              <a:t>AC</a:t>
            </a:r>
            <a:r>
              <a:rPr lang="zh-CN" altLang="en-US" dirty="0">
                <a:effectLst/>
              </a:rPr>
              <a:t>性能允许的情况下，建议采用隧道转发，保证用户数据的安全性。 </a:t>
            </a:r>
            <a:endParaRPr lang="zh-CN" altLang="en-US" dirty="0">
              <a:effectLst/>
            </a:endParaRPr>
          </a:p>
          <a:p>
            <a:r>
              <a:rPr lang="zh-CN" altLang="en-US" dirty="0">
                <a:effectLst/>
              </a:rPr>
              <a:t>无线用户启用</a:t>
            </a:r>
            <a:r>
              <a:rPr lang="en-US" altLang="zh-CN" dirty="0">
                <a:effectLst/>
              </a:rPr>
              <a:t>MAC</a:t>
            </a:r>
            <a:r>
              <a:rPr lang="zh-CN" altLang="en-US" dirty="0">
                <a:effectLst/>
              </a:rPr>
              <a:t>优先的</a:t>
            </a:r>
            <a:r>
              <a:rPr lang="en-US" altLang="zh-CN" dirty="0">
                <a:effectLst/>
              </a:rPr>
              <a:t>Portal</a:t>
            </a:r>
            <a:r>
              <a:rPr lang="zh-CN" altLang="en-US" dirty="0">
                <a:effectLst/>
              </a:rPr>
              <a:t>认证，用户认证成功之后，如果在一定的时间内（如：</a:t>
            </a:r>
            <a:r>
              <a:rPr lang="en-US" altLang="zh-CN" dirty="0">
                <a:effectLst/>
              </a:rPr>
              <a:t>60</a:t>
            </a:r>
            <a:r>
              <a:rPr lang="zh-CN" altLang="en-US" dirty="0">
                <a:effectLst/>
              </a:rPr>
              <a:t>分钟）因位置移动而反复进入、离开无线信号覆盖区域时，不需要频繁输入用户名和密码再次认证，能够直接认证通过，为用户创造更好的网络访问体验。 </a:t>
            </a:r>
            <a:endParaRPr lang="zh-CN" altLang="en-US" dirty="0">
              <a:effectLst/>
            </a:endParaRPr>
          </a:p>
          <a:p>
            <a:r>
              <a:rPr lang="zh-CN" altLang="en-US" dirty="0">
                <a:effectLst/>
              </a:rPr>
              <a:t>认证后域、认证前域和无线接入部分的规划与“有线无线二层</a:t>
            </a:r>
            <a:r>
              <a:rPr lang="en-US" altLang="zh-CN" dirty="0">
                <a:effectLst/>
              </a:rPr>
              <a:t>Portal”</a:t>
            </a:r>
            <a:r>
              <a:rPr lang="zh-CN" altLang="en-US" dirty="0">
                <a:effectLst/>
              </a:rPr>
              <a:t>相同。</a:t>
            </a:r>
            <a:endParaRPr lang="zh-CN" altLang="en-US" dirty="0">
              <a:effectLst/>
            </a:endParaRPr>
          </a:p>
          <a:p>
            <a:endParaRPr lang="zh-CN" altLang="en-US" dirty="0"/>
          </a:p>
          <a:p>
            <a:endParaRPr lang="zh-CN" altLang="en-US" dirty="0"/>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31800" y="779463"/>
            <a:ext cx="5934075" cy="3338512"/>
          </a:xfrm>
        </p:spPr>
      </p:sp>
      <p:sp>
        <p:nvSpPr>
          <p:cNvPr id="3" name="备注占位符 2"/>
          <p:cNvSpPr>
            <a:spLocks noGrp="1"/>
          </p:cNvSpPr>
          <p:nvPr>
            <p:ph type="body" idx="1"/>
          </p:nvPr>
        </p:nvSpPr>
        <p:spPr/>
        <p:txBody>
          <a:bodyPr/>
          <a:lstStyle/>
          <a:p>
            <a:r>
              <a:rPr lang="zh-CN" altLang="en-US" dirty="0">
                <a:effectLst/>
              </a:rPr>
              <a:t>有线侧：在核心交换机上启用</a:t>
            </a:r>
            <a:r>
              <a:rPr lang="en-US" altLang="zh-CN" dirty="0">
                <a:effectLst/>
              </a:rPr>
              <a:t>Portal</a:t>
            </a:r>
            <a:r>
              <a:rPr lang="zh-CN" altLang="en-US" dirty="0">
                <a:effectLst/>
              </a:rPr>
              <a:t>认证，作为有线</a:t>
            </a:r>
            <a:r>
              <a:rPr lang="en-US" altLang="zh-CN" dirty="0">
                <a:effectLst/>
              </a:rPr>
              <a:t>Portal</a:t>
            </a:r>
            <a:r>
              <a:rPr lang="zh-CN" altLang="en-US" dirty="0">
                <a:effectLst/>
              </a:rPr>
              <a:t>的认证控制点。 </a:t>
            </a:r>
            <a:endParaRPr lang="zh-CN" altLang="en-US" dirty="0">
              <a:effectLst/>
            </a:endParaRPr>
          </a:p>
          <a:p>
            <a:r>
              <a:rPr lang="zh-CN" altLang="en-US" dirty="0">
                <a:effectLst/>
              </a:rPr>
              <a:t>无线侧：</a:t>
            </a:r>
            <a:r>
              <a:rPr lang="en-US" altLang="zh-CN" dirty="0">
                <a:effectLst/>
              </a:rPr>
              <a:t>AC</a:t>
            </a:r>
            <a:r>
              <a:rPr lang="zh-CN" altLang="en-US" dirty="0">
                <a:effectLst/>
              </a:rPr>
              <a:t>旁挂于核心层交换机上，在</a:t>
            </a:r>
            <a:r>
              <a:rPr lang="en-US" altLang="zh-CN" dirty="0">
                <a:effectLst/>
              </a:rPr>
              <a:t>AC</a:t>
            </a:r>
            <a:r>
              <a:rPr lang="zh-CN" altLang="en-US" dirty="0">
                <a:effectLst/>
              </a:rPr>
              <a:t>上启用</a:t>
            </a:r>
            <a:r>
              <a:rPr lang="en-US" altLang="zh-CN" dirty="0">
                <a:effectLst/>
              </a:rPr>
              <a:t>Portal</a:t>
            </a:r>
            <a:r>
              <a:rPr lang="zh-CN" altLang="en-US" dirty="0">
                <a:effectLst/>
              </a:rPr>
              <a:t>认证，作为无线</a:t>
            </a:r>
            <a:r>
              <a:rPr lang="en-US" altLang="zh-CN" dirty="0">
                <a:effectLst/>
              </a:rPr>
              <a:t>Portal</a:t>
            </a:r>
            <a:r>
              <a:rPr lang="zh-CN" altLang="en-US" dirty="0">
                <a:effectLst/>
              </a:rPr>
              <a:t>的认证控制点。认证报文采用隧道转发，用户数据报文可以采用隧道转发，也可以采用本地转发。对于实时性要求比较高的场景，建议采用本地转发，数据流量不经过</a:t>
            </a:r>
            <a:r>
              <a:rPr lang="en-US" altLang="zh-CN" dirty="0">
                <a:effectLst/>
              </a:rPr>
              <a:t>AC</a:t>
            </a:r>
            <a:r>
              <a:rPr lang="zh-CN" altLang="en-US" dirty="0">
                <a:effectLst/>
              </a:rPr>
              <a:t>，能够提升网络性能。对于实时性要求不高的场景，在</a:t>
            </a:r>
            <a:r>
              <a:rPr lang="en-US" altLang="zh-CN" dirty="0">
                <a:effectLst/>
              </a:rPr>
              <a:t>AC</a:t>
            </a:r>
            <a:r>
              <a:rPr lang="zh-CN" altLang="en-US" dirty="0">
                <a:effectLst/>
              </a:rPr>
              <a:t>性能允许的情况下，建议采用隧道转发，保证用户数据的安全性。 </a:t>
            </a:r>
            <a:endParaRPr lang="zh-CN" altLang="en-US" dirty="0">
              <a:effectLst/>
            </a:endParaRPr>
          </a:p>
          <a:p>
            <a:r>
              <a:rPr lang="zh-CN" altLang="en-US" dirty="0">
                <a:effectLst/>
              </a:rPr>
              <a:t>认证后域、认证前域和无线接入部分的规划与“有线无线二层</a:t>
            </a:r>
            <a:r>
              <a:rPr lang="en-US" altLang="zh-CN" dirty="0">
                <a:effectLst/>
              </a:rPr>
              <a:t>Portal”</a:t>
            </a:r>
            <a:r>
              <a:rPr lang="zh-CN" altLang="en-US" dirty="0">
                <a:effectLst/>
              </a:rPr>
              <a:t>相同。</a:t>
            </a:r>
            <a:endParaRPr lang="zh-CN" altLang="en-US" dirty="0">
              <a:effectLst/>
            </a:endParaRPr>
          </a:p>
          <a:p>
            <a:endParaRPr lang="zh-CN" altLang="en-US" dirty="0"/>
          </a:p>
          <a:p>
            <a:endParaRPr lang="zh-CN" altLang="en-US" dirty="0"/>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幻灯片图像占位符 3"/>
          <p:cNvSpPr>
            <a:spLocks noGrp="1" noRot="1" noChangeAspect="1"/>
          </p:cNvSpPr>
          <p:nvPr>
            <p:ph type="sldImg"/>
          </p:nvPr>
        </p:nvSpPr>
        <p:spPr>
          <a:xfrm>
            <a:off x="431800" y="779463"/>
            <a:ext cx="5934075" cy="3338512"/>
          </a:xfrm>
        </p:spPr>
      </p:sp>
      <p:sp>
        <p:nvSpPr>
          <p:cNvPr id="5" name="备注占位符 4"/>
          <p:cNvSpPr>
            <a:spLocks noGrp="1"/>
          </p:cNvSpPr>
          <p:nvPr>
            <p:ph type="body" idx="1"/>
          </p:nvPr>
        </p:nvSpPr>
        <p:spPr/>
        <p:txBody>
          <a:bodyPr/>
          <a:lstStyle/>
          <a:p>
            <a:endParaRPr lang="zh-CN" altLang="en-US" dirty="0"/>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31800" y="779463"/>
            <a:ext cx="5934075" cy="3338512"/>
          </a:xfrm>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31800" y="779463"/>
            <a:ext cx="5934075" cy="3338512"/>
          </a:xfrm>
        </p:spPr>
      </p:sp>
      <p:sp>
        <p:nvSpPr>
          <p:cNvPr id="3" name="备注占位符 2"/>
          <p:cNvSpPr>
            <a:spLocks noGrp="1"/>
          </p:cNvSpPr>
          <p:nvPr>
            <p:ph type="body" idx="1"/>
          </p:nvPr>
        </p:nvSpPr>
        <p:spPr/>
        <p:txBody>
          <a:bodyPr/>
          <a:lstStyle/>
          <a:p>
            <a:r>
              <a:rPr lang="zh-CN" altLang="en-US" sz="1100" dirty="0">
                <a:solidFill>
                  <a:srgbClr val="C00000"/>
                </a:solidFill>
              </a:rPr>
              <a:t>客户端发起注销认证请求。 </a:t>
            </a:r>
            <a:endParaRPr lang="zh-CN" altLang="en-US" sz="1100" dirty="0">
              <a:solidFill>
                <a:srgbClr val="C00000"/>
              </a:solidFill>
            </a:endParaRPr>
          </a:p>
          <a:p>
            <a:r>
              <a:rPr lang="en-US" altLang="zh-CN" sz="1100" dirty="0">
                <a:solidFill>
                  <a:srgbClr val="C00000"/>
                </a:solidFill>
              </a:rPr>
              <a:t>Portal</a:t>
            </a:r>
            <a:r>
              <a:rPr lang="zh-CN" altLang="en-US" sz="1100" dirty="0">
                <a:solidFill>
                  <a:srgbClr val="C00000"/>
                </a:solidFill>
              </a:rPr>
              <a:t>服务向接入设备发送下线通知报文（</a:t>
            </a:r>
            <a:r>
              <a:rPr lang="en-US" altLang="zh-CN" sz="1100" dirty="0">
                <a:solidFill>
                  <a:srgbClr val="C00000"/>
                </a:solidFill>
              </a:rPr>
              <a:t>REQ_LOGOUT</a:t>
            </a:r>
            <a:r>
              <a:rPr lang="zh-CN" altLang="en-US" sz="1100" dirty="0">
                <a:solidFill>
                  <a:srgbClr val="C00000"/>
                </a:solidFill>
              </a:rPr>
              <a:t>）。 </a:t>
            </a:r>
            <a:endParaRPr lang="zh-CN" altLang="en-US" sz="1100" dirty="0">
              <a:solidFill>
                <a:srgbClr val="C00000"/>
              </a:solidFill>
            </a:endParaRPr>
          </a:p>
          <a:p>
            <a:r>
              <a:rPr lang="zh-CN" altLang="en-US" sz="1100" dirty="0">
                <a:solidFill>
                  <a:srgbClr val="C00000"/>
                </a:solidFill>
              </a:rPr>
              <a:t>接入设备向</a:t>
            </a:r>
            <a:r>
              <a:rPr lang="en-US" altLang="zh-CN" sz="1100" dirty="0">
                <a:solidFill>
                  <a:srgbClr val="C00000"/>
                </a:solidFill>
              </a:rPr>
              <a:t>RADIUS</a:t>
            </a:r>
            <a:r>
              <a:rPr lang="zh-CN" altLang="en-US" sz="1100" dirty="0">
                <a:solidFill>
                  <a:srgbClr val="C00000"/>
                </a:solidFill>
              </a:rPr>
              <a:t>服务发送计费停止报文（</a:t>
            </a:r>
            <a:r>
              <a:rPr lang="en-US" altLang="zh-CN" sz="1100" dirty="0">
                <a:solidFill>
                  <a:srgbClr val="C00000"/>
                </a:solidFill>
              </a:rPr>
              <a:t>ACCOUNTING-REQUEST</a:t>
            </a:r>
            <a:r>
              <a:rPr lang="zh-CN" altLang="en-US" sz="1100" dirty="0">
                <a:solidFill>
                  <a:srgbClr val="C00000"/>
                </a:solidFill>
              </a:rPr>
              <a:t>），并将用户从在线列表中删除。并向</a:t>
            </a:r>
            <a:r>
              <a:rPr lang="en-US" altLang="zh-CN" sz="1100" dirty="0">
                <a:solidFill>
                  <a:srgbClr val="C00000"/>
                </a:solidFill>
              </a:rPr>
              <a:t>Portal</a:t>
            </a:r>
            <a:r>
              <a:rPr lang="zh-CN" altLang="en-US" sz="1100" dirty="0">
                <a:solidFill>
                  <a:srgbClr val="C00000"/>
                </a:solidFill>
              </a:rPr>
              <a:t>服务发送用户下线响应报文（</a:t>
            </a:r>
            <a:r>
              <a:rPr lang="en-US" altLang="zh-CN" sz="1100" dirty="0">
                <a:solidFill>
                  <a:srgbClr val="C00000"/>
                </a:solidFill>
              </a:rPr>
              <a:t>ACK_LOGOUT</a:t>
            </a:r>
            <a:r>
              <a:rPr lang="zh-CN" altLang="en-US" sz="1100" dirty="0">
                <a:solidFill>
                  <a:srgbClr val="C00000"/>
                </a:solidFill>
              </a:rPr>
              <a:t>）。 </a:t>
            </a:r>
            <a:endParaRPr lang="zh-CN" altLang="en-US" sz="1100" dirty="0">
              <a:solidFill>
                <a:srgbClr val="C00000"/>
              </a:solidFill>
            </a:endParaRPr>
          </a:p>
          <a:p>
            <a:r>
              <a:rPr lang="en-US" altLang="zh-CN" sz="1100" dirty="0">
                <a:solidFill>
                  <a:srgbClr val="C00000"/>
                </a:solidFill>
              </a:rPr>
              <a:t>RADIUS</a:t>
            </a:r>
            <a:r>
              <a:rPr lang="zh-CN" altLang="en-US" sz="1100" dirty="0">
                <a:solidFill>
                  <a:srgbClr val="C00000"/>
                </a:solidFill>
              </a:rPr>
              <a:t>服务返回计费结束响应报文（</a:t>
            </a:r>
            <a:r>
              <a:rPr lang="en-US" altLang="zh-CN" sz="1100" dirty="0">
                <a:solidFill>
                  <a:srgbClr val="C00000"/>
                </a:solidFill>
              </a:rPr>
              <a:t>ACCOUNTING-RESPONSE</a:t>
            </a:r>
            <a:r>
              <a:rPr lang="zh-CN" altLang="en-US" sz="1100" dirty="0">
                <a:solidFill>
                  <a:srgbClr val="C00000"/>
                </a:solidFill>
              </a:rPr>
              <a:t>），并将用户从在线列表中删除。</a:t>
            </a:r>
            <a:endParaRPr lang="en-US" altLang="zh-CN" sz="1100" dirty="0">
              <a:solidFill>
                <a:srgbClr val="C00000"/>
              </a:solidFill>
            </a:endParaRPr>
          </a:p>
          <a:p>
            <a:r>
              <a:rPr lang="en-US" altLang="zh-CN" sz="1100" dirty="0">
                <a:solidFill>
                  <a:srgbClr val="C00000"/>
                </a:solidFill>
              </a:rPr>
              <a:t>Portal</a:t>
            </a:r>
            <a:r>
              <a:rPr lang="zh-CN" altLang="en-US" sz="1100" dirty="0">
                <a:solidFill>
                  <a:srgbClr val="C00000"/>
                </a:solidFill>
              </a:rPr>
              <a:t>服务将用户从在线列表删除，用户下线。</a:t>
            </a:r>
            <a:endParaRPr lang="en-US" altLang="zh-CN" sz="1100" dirty="0">
              <a:solidFill>
                <a:srgbClr val="C00000"/>
              </a:solidFill>
            </a:endParaRPr>
          </a:p>
          <a:p>
            <a:endParaRPr lang="en-US" altLang="zh-CN" dirty="0">
              <a:effectLst/>
            </a:endParaRPr>
          </a:p>
          <a:p>
            <a:r>
              <a:rPr lang="zh-CN" altLang="en-US" dirty="0">
                <a:effectLst/>
              </a:rPr>
              <a:t>如果开启了</a:t>
            </a:r>
            <a:r>
              <a:rPr lang="en-US" altLang="zh-CN" dirty="0">
                <a:effectLst/>
              </a:rPr>
              <a:t>MAC</a:t>
            </a:r>
            <a:r>
              <a:rPr lang="zh-CN" altLang="en-US" dirty="0">
                <a:effectLst/>
              </a:rPr>
              <a:t>优先的</a:t>
            </a:r>
            <a:r>
              <a:rPr lang="en-US" altLang="zh-CN" dirty="0">
                <a:effectLst/>
              </a:rPr>
              <a:t>Portal</a:t>
            </a:r>
            <a:r>
              <a:rPr lang="zh-CN" altLang="en-US" dirty="0">
                <a:effectLst/>
              </a:rPr>
              <a:t>认证，终端主动注销认证，只会注销当次会话，</a:t>
            </a:r>
            <a:r>
              <a:rPr lang="en-US" altLang="zh-CN" dirty="0">
                <a:effectLst/>
              </a:rPr>
              <a:t>RADIUS</a:t>
            </a:r>
            <a:r>
              <a:rPr lang="zh-CN" altLang="en-US" dirty="0">
                <a:effectLst/>
              </a:rPr>
              <a:t>服务不会将</a:t>
            </a:r>
            <a:r>
              <a:rPr lang="en-US" altLang="zh-CN" dirty="0">
                <a:effectLst/>
              </a:rPr>
              <a:t>MAC</a:t>
            </a:r>
            <a:r>
              <a:rPr lang="zh-CN" altLang="en-US" dirty="0">
                <a:effectLst/>
              </a:rPr>
              <a:t>地址从服务器缓存和数据库中清除，所以不会造成</a:t>
            </a:r>
            <a:r>
              <a:rPr lang="en-US" altLang="zh-CN" dirty="0">
                <a:effectLst/>
              </a:rPr>
              <a:t>MAC</a:t>
            </a:r>
            <a:r>
              <a:rPr lang="zh-CN" altLang="en-US" dirty="0">
                <a:effectLst/>
              </a:rPr>
              <a:t>优先的</a:t>
            </a:r>
            <a:r>
              <a:rPr lang="en-US" altLang="zh-CN" dirty="0">
                <a:effectLst/>
              </a:rPr>
              <a:t>Portal</a:t>
            </a:r>
            <a:r>
              <a:rPr lang="zh-CN" altLang="en-US" dirty="0">
                <a:effectLst/>
              </a:rPr>
              <a:t>认证失效。 </a:t>
            </a:r>
            <a:endParaRPr lang="zh-CN" altLang="en-US" dirty="0">
              <a:effectLst/>
            </a:endParaRPr>
          </a:p>
          <a:p>
            <a:r>
              <a:rPr lang="zh-CN" altLang="en-US" dirty="0">
                <a:effectLst/>
              </a:rPr>
              <a:t>如果接入设备在一段时间内（默认是</a:t>
            </a:r>
            <a:r>
              <a:rPr lang="en-US" altLang="zh-CN" dirty="0">
                <a:effectLst/>
              </a:rPr>
              <a:t>5s</a:t>
            </a:r>
            <a:r>
              <a:rPr lang="zh-CN" altLang="en-US" dirty="0">
                <a:effectLst/>
              </a:rPr>
              <a:t>）没有收到</a:t>
            </a:r>
            <a:r>
              <a:rPr lang="en-US" altLang="zh-CN" dirty="0">
                <a:effectLst/>
              </a:rPr>
              <a:t>RADIUS</a:t>
            </a:r>
            <a:r>
              <a:rPr lang="zh-CN" altLang="en-US" dirty="0">
                <a:effectLst/>
              </a:rPr>
              <a:t>服务发送的停止计费响应报文，则会重新发送停止计费请求报文，默认尝试重传</a:t>
            </a:r>
            <a:r>
              <a:rPr lang="en-US" altLang="zh-CN" dirty="0">
                <a:effectLst/>
              </a:rPr>
              <a:t>3</a:t>
            </a:r>
            <a:r>
              <a:rPr lang="zh-CN" altLang="en-US" dirty="0">
                <a:effectLst/>
              </a:rPr>
              <a:t>次后，仍未收到</a:t>
            </a:r>
            <a:r>
              <a:rPr lang="en-US" altLang="zh-CN" dirty="0">
                <a:effectLst/>
              </a:rPr>
              <a:t>RADIUS</a:t>
            </a:r>
            <a:r>
              <a:rPr lang="zh-CN" altLang="en-US" dirty="0">
                <a:effectLst/>
              </a:rPr>
              <a:t>服务的停止计费响应报文，则认为</a:t>
            </a:r>
            <a:r>
              <a:rPr lang="en-US" altLang="zh-CN" dirty="0">
                <a:effectLst/>
              </a:rPr>
              <a:t>RADIUS</a:t>
            </a:r>
            <a:r>
              <a:rPr lang="zh-CN" altLang="en-US" dirty="0">
                <a:effectLst/>
              </a:rPr>
              <a:t>服务无响应。</a:t>
            </a:r>
            <a:endParaRPr lang="zh-CN" altLang="en-US" dirty="0">
              <a:effectLst/>
            </a:endParaRPr>
          </a:p>
          <a:p>
            <a:endParaRPr lang="zh-CN" altLang="en-US" dirty="0"/>
          </a:p>
          <a:p>
            <a:endParaRPr lang="zh-CN" alt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31800" y="779463"/>
            <a:ext cx="5934075" cy="3338512"/>
          </a:xfrm>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31800" y="779463"/>
            <a:ext cx="5934075" cy="3338512"/>
          </a:xfrm>
        </p:spPr>
      </p:sp>
      <p:sp>
        <p:nvSpPr>
          <p:cNvPr id="3" name="备注占位符 2"/>
          <p:cNvSpPr>
            <a:spLocks noGrp="1"/>
          </p:cNvSpPr>
          <p:nvPr>
            <p:ph type="body" idx="1"/>
          </p:nvPr>
        </p:nvSpPr>
        <p:spPr/>
        <p:txBody>
          <a:bodyPr/>
          <a:lstStyle/>
          <a:p>
            <a:r>
              <a:rPr lang="zh-CN" altLang="en-US" dirty="0">
                <a:effectLst/>
              </a:rPr>
              <a:t>管理员在控制器在线用户页面强制终端用户下线。 </a:t>
            </a:r>
            <a:endParaRPr lang="zh-CN" altLang="en-US" dirty="0">
              <a:effectLst/>
            </a:endParaRPr>
          </a:p>
          <a:p>
            <a:r>
              <a:rPr lang="en-US" altLang="zh-CN" dirty="0">
                <a:effectLst/>
              </a:rPr>
              <a:t>Account</a:t>
            </a:r>
            <a:r>
              <a:rPr lang="zh-CN" altLang="en-US" dirty="0">
                <a:effectLst/>
              </a:rPr>
              <a:t>服务同时通知</a:t>
            </a:r>
            <a:r>
              <a:rPr lang="en-US" altLang="zh-CN" dirty="0">
                <a:effectLst/>
              </a:rPr>
              <a:t>RADIUS</a:t>
            </a:r>
            <a:r>
              <a:rPr lang="zh-CN" altLang="en-US" dirty="0">
                <a:effectLst/>
              </a:rPr>
              <a:t>服务和</a:t>
            </a:r>
            <a:r>
              <a:rPr lang="en-US" altLang="zh-CN" dirty="0">
                <a:effectLst/>
              </a:rPr>
              <a:t>Portal</a:t>
            </a:r>
            <a:r>
              <a:rPr lang="zh-CN" altLang="en-US" dirty="0">
                <a:effectLst/>
              </a:rPr>
              <a:t>服务用户下线。 </a:t>
            </a:r>
            <a:endParaRPr lang="zh-CN" altLang="en-US" dirty="0">
              <a:effectLst/>
            </a:endParaRPr>
          </a:p>
          <a:p>
            <a:r>
              <a:rPr lang="en-US" altLang="zh-CN" dirty="0">
                <a:effectLst/>
              </a:rPr>
              <a:t>RADIUS</a:t>
            </a:r>
            <a:r>
              <a:rPr lang="zh-CN" altLang="en-US" dirty="0">
                <a:effectLst/>
              </a:rPr>
              <a:t>服务和</a:t>
            </a:r>
            <a:r>
              <a:rPr lang="en-US" altLang="zh-CN" dirty="0">
                <a:effectLst/>
              </a:rPr>
              <a:t>Portal</a:t>
            </a:r>
            <a:r>
              <a:rPr lang="zh-CN" altLang="en-US" dirty="0">
                <a:effectLst/>
              </a:rPr>
              <a:t>服务同时向接入设备发送下线通知报文，</a:t>
            </a:r>
            <a:r>
              <a:rPr lang="en-US" altLang="zh-CN" dirty="0">
                <a:effectLst/>
              </a:rPr>
              <a:t>RADIUS</a:t>
            </a:r>
            <a:r>
              <a:rPr lang="zh-CN" altLang="en-US" dirty="0">
                <a:effectLst/>
              </a:rPr>
              <a:t>服务发送（</a:t>
            </a:r>
            <a:r>
              <a:rPr lang="en-US" altLang="zh-CN" dirty="0">
                <a:effectLst/>
              </a:rPr>
              <a:t>DM Request</a:t>
            </a:r>
            <a:r>
              <a:rPr lang="zh-CN" altLang="en-US" dirty="0">
                <a:effectLst/>
              </a:rPr>
              <a:t>），</a:t>
            </a:r>
            <a:r>
              <a:rPr lang="en-US" altLang="zh-CN" dirty="0">
                <a:effectLst/>
              </a:rPr>
              <a:t>Portal</a:t>
            </a:r>
            <a:r>
              <a:rPr lang="zh-CN" altLang="en-US" dirty="0">
                <a:effectLst/>
              </a:rPr>
              <a:t>服务发送（</a:t>
            </a:r>
            <a:r>
              <a:rPr lang="en-US" altLang="zh-CN" dirty="0">
                <a:effectLst/>
              </a:rPr>
              <a:t>REQ_LOGOUT</a:t>
            </a:r>
            <a:r>
              <a:rPr lang="zh-CN" altLang="en-US" dirty="0">
                <a:effectLst/>
              </a:rPr>
              <a:t>）。 </a:t>
            </a:r>
            <a:endParaRPr lang="zh-CN" altLang="en-US" dirty="0">
              <a:effectLst/>
            </a:endParaRPr>
          </a:p>
          <a:p>
            <a:r>
              <a:rPr lang="zh-CN" altLang="en-US" dirty="0">
                <a:effectLst/>
              </a:rPr>
              <a:t>接入设备根据接收到报文的先后进行处理。 </a:t>
            </a:r>
            <a:endParaRPr lang="zh-CN" altLang="en-US" dirty="0">
              <a:effectLst/>
            </a:endParaRPr>
          </a:p>
          <a:p>
            <a:pPr lvl="1"/>
            <a:r>
              <a:rPr lang="zh-CN" altLang="en-US" dirty="0">
                <a:effectLst/>
              </a:rPr>
              <a:t>如果先接收到</a:t>
            </a:r>
            <a:r>
              <a:rPr lang="en-US" altLang="zh-CN" dirty="0">
                <a:effectLst/>
              </a:rPr>
              <a:t>RADIUS</a:t>
            </a:r>
            <a:r>
              <a:rPr lang="zh-CN" altLang="en-US" dirty="0">
                <a:effectLst/>
              </a:rPr>
              <a:t>服务的下线报文，接入设备向</a:t>
            </a:r>
            <a:r>
              <a:rPr lang="en-US" altLang="zh-CN" dirty="0">
                <a:effectLst/>
              </a:rPr>
              <a:t>RADIUS</a:t>
            </a:r>
            <a:r>
              <a:rPr lang="zh-CN" altLang="en-US" dirty="0">
                <a:effectLst/>
              </a:rPr>
              <a:t>服务发送下线响应报文（</a:t>
            </a:r>
            <a:r>
              <a:rPr lang="en-US" altLang="zh-CN" dirty="0">
                <a:effectLst/>
              </a:rPr>
              <a:t>DM ACK/NAK</a:t>
            </a:r>
            <a:r>
              <a:rPr lang="zh-CN" altLang="en-US" dirty="0">
                <a:effectLst/>
              </a:rPr>
              <a:t>）和停止计费请求报文（</a:t>
            </a:r>
            <a:r>
              <a:rPr lang="en-US" altLang="zh-CN" dirty="0">
                <a:effectLst/>
              </a:rPr>
              <a:t>ACCOUNTING-REQUEST</a:t>
            </a:r>
            <a:r>
              <a:rPr lang="zh-CN" altLang="en-US" dirty="0">
                <a:effectLst/>
              </a:rPr>
              <a:t>），同时向</a:t>
            </a:r>
            <a:r>
              <a:rPr lang="en-US" altLang="zh-CN" dirty="0">
                <a:effectLst/>
              </a:rPr>
              <a:t>Portal</a:t>
            </a:r>
            <a:r>
              <a:rPr lang="zh-CN" altLang="en-US" dirty="0">
                <a:effectLst/>
              </a:rPr>
              <a:t>服务器发送用户在设备上主动下线通知报文（</a:t>
            </a:r>
            <a:r>
              <a:rPr lang="en-US" altLang="zh-CN" dirty="0">
                <a:effectLst/>
              </a:rPr>
              <a:t>NTF_LOGOUT</a:t>
            </a:r>
            <a:r>
              <a:rPr lang="zh-CN" altLang="en-US" dirty="0">
                <a:effectLst/>
              </a:rPr>
              <a:t>），并将用户从在线列表中删除。 </a:t>
            </a:r>
            <a:endParaRPr lang="zh-CN" altLang="en-US" dirty="0">
              <a:effectLst/>
            </a:endParaRPr>
          </a:p>
          <a:p>
            <a:pPr lvl="1"/>
            <a:r>
              <a:rPr lang="zh-CN" altLang="en-US" dirty="0">
                <a:effectLst/>
              </a:rPr>
              <a:t>如果先接收到</a:t>
            </a:r>
            <a:r>
              <a:rPr lang="en-US" altLang="zh-CN" dirty="0">
                <a:effectLst/>
              </a:rPr>
              <a:t>Portal</a:t>
            </a:r>
            <a:r>
              <a:rPr lang="zh-CN" altLang="en-US" dirty="0">
                <a:effectLst/>
              </a:rPr>
              <a:t>服务的下线报文，接入设备向</a:t>
            </a:r>
            <a:r>
              <a:rPr lang="en-US" altLang="zh-CN" dirty="0">
                <a:effectLst/>
              </a:rPr>
              <a:t>Portal</a:t>
            </a:r>
            <a:r>
              <a:rPr lang="zh-CN" altLang="en-US" dirty="0">
                <a:effectLst/>
              </a:rPr>
              <a:t>服务发送下线响应报文（</a:t>
            </a:r>
            <a:r>
              <a:rPr lang="en-US" altLang="zh-CN" dirty="0">
                <a:effectLst/>
              </a:rPr>
              <a:t>ACK_LOGOUT</a:t>
            </a:r>
            <a:r>
              <a:rPr lang="zh-CN" altLang="en-US" dirty="0">
                <a:effectLst/>
              </a:rPr>
              <a:t>），同时向</a:t>
            </a:r>
            <a:r>
              <a:rPr lang="en-US" altLang="zh-CN" dirty="0">
                <a:effectLst/>
              </a:rPr>
              <a:t>RADIUS</a:t>
            </a:r>
            <a:r>
              <a:rPr lang="zh-CN" altLang="en-US" dirty="0">
                <a:effectLst/>
              </a:rPr>
              <a:t>服务器发送停止计费请求报文（</a:t>
            </a:r>
            <a:r>
              <a:rPr lang="en-US" altLang="zh-CN" dirty="0">
                <a:effectLst/>
              </a:rPr>
              <a:t>ACCOUNTING-REQUEST</a:t>
            </a:r>
            <a:r>
              <a:rPr lang="zh-CN" altLang="en-US" dirty="0">
                <a:effectLst/>
              </a:rPr>
              <a:t>），并将用户从在线列表中删除。</a:t>
            </a:r>
            <a:endParaRPr lang="zh-CN" altLang="en-US" dirty="0">
              <a:effectLst/>
            </a:endParaRPr>
          </a:p>
          <a:p>
            <a:r>
              <a:rPr lang="en-US" altLang="zh-CN" dirty="0">
                <a:effectLst/>
              </a:rPr>
              <a:t>RADIUS</a:t>
            </a:r>
            <a:r>
              <a:rPr lang="zh-CN" altLang="en-US" dirty="0">
                <a:effectLst/>
              </a:rPr>
              <a:t>服务向接入设备发送停止计费响应报文（</a:t>
            </a:r>
            <a:r>
              <a:rPr lang="en-US" altLang="zh-CN" dirty="0">
                <a:effectLst/>
              </a:rPr>
              <a:t>ACCOUNTING-RESPONSE</a:t>
            </a:r>
            <a:r>
              <a:rPr lang="zh-CN" altLang="en-US" dirty="0">
                <a:effectLst/>
              </a:rPr>
              <a:t>），同时将用户从在线列表中删除。如果是情况</a:t>
            </a:r>
            <a:r>
              <a:rPr lang="en-US" altLang="zh-CN" dirty="0">
                <a:effectLst/>
              </a:rPr>
              <a:t>1</a:t>
            </a:r>
            <a:r>
              <a:rPr lang="zh-CN" altLang="en-US" dirty="0">
                <a:effectLst/>
              </a:rPr>
              <a:t>，</a:t>
            </a:r>
            <a:r>
              <a:rPr lang="en-US" altLang="zh-CN" dirty="0">
                <a:effectLst/>
              </a:rPr>
              <a:t>Portal</a:t>
            </a:r>
            <a:r>
              <a:rPr lang="zh-CN" altLang="en-US" dirty="0">
                <a:effectLst/>
              </a:rPr>
              <a:t>服务器会向接入设备发送下线响应报文（</a:t>
            </a:r>
            <a:r>
              <a:rPr lang="en-US" altLang="zh-CN" dirty="0">
                <a:effectLst/>
              </a:rPr>
              <a:t>ACK_NTF_LOGOUT</a:t>
            </a:r>
            <a:r>
              <a:rPr lang="zh-CN" altLang="en-US" dirty="0">
                <a:effectLst/>
              </a:rPr>
              <a:t>）；如果是情况</a:t>
            </a:r>
            <a:r>
              <a:rPr lang="en-US" altLang="zh-CN" dirty="0">
                <a:effectLst/>
              </a:rPr>
              <a:t>2</a:t>
            </a:r>
            <a:r>
              <a:rPr lang="zh-CN" altLang="en-US" dirty="0">
                <a:effectLst/>
              </a:rPr>
              <a:t>，</a:t>
            </a:r>
            <a:r>
              <a:rPr lang="en-US" altLang="zh-CN" dirty="0">
                <a:effectLst/>
              </a:rPr>
              <a:t>Portal</a:t>
            </a:r>
            <a:r>
              <a:rPr lang="zh-CN" altLang="en-US" dirty="0">
                <a:effectLst/>
              </a:rPr>
              <a:t>服务器会向接入设备下发响应确认报文（</a:t>
            </a:r>
            <a:r>
              <a:rPr lang="en-US" altLang="zh-CN" dirty="0">
                <a:effectLst/>
              </a:rPr>
              <a:t>AFF_ACK_LOGOUT</a:t>
            </a:r>
            <a:r>
              <a:rPr lang="zh-CN" altLang="en-US" dirty="0">
                <a:effectLst/>
              </a:rPr>
              <a:t>），同时将用户从在线列表中删除。 </a:t>
            </a:r>
            <a:endParaRPr lang="en-US" altLang="zh-CN" dirty="0">
              <a:effectLst/>
            </a:endParaRPr>
          </a:p>
          <a:p>
            <a:pPr marL="0" indent="0">
              <a:buNone/>
            </a:pPr>
            <a:endParaRPr lang="en-US" altLang="zh-CN" dirty="0">
              <a:effectLst/>
            </a:endParaRPr>
          </a:p>
          <a:p>
            <a:pPr marL="0" indent="0">
              <a:buNone/>
            </a:pPr>
            <a:r>
              <a:rPr lang="zh-CN" altLang="en-US" dirty="0">
                <a:effectLst/>
              </a:rPr>
              <a:t>说明： 如果开启了</a:t>
            </a:r>
            <a:r>
              <a:rPr lang="en-US" altLang="zh-CN" dirty="0">
                <a:effectLst/>
              </a:rPr>
              <a:t>MAC</a:t>
            </a:r>
            <a:r>
              <a:rPr lang="zh-CN" altLang="en-US" dirty="0">
                <a:effectLst/>
              </a:rPr>
              <a:t>优先的</a:t>
            </a:r>
            <a:r>
              <a:rPr lang="en-US" altLang="zh-CN" dirty="0">
                <a:effectLst/>
              </a:rPr>
              <a:t>Portal</a:t>
            </a:r>
            <a:r>
              <a:rPr lang="zh-CN" altLang="en-US" dirty="0">
                <a:effectLst/>
              </a:rPr>
              <a:t>认证，管理员在在线用户强制用户下线时，会同时通知</a:t>
            </a:r>
            <a:r>
              <a:rPr lang="en-US" altLang="zh-CN" dirty="0">
                <a:effectLst/>
              </a:rPr>
              <a:t>RADIUS</a:t>
            </a:r>
            <a:r>
              <a:rPr lang="zh-CN" altLang="en-US" dirty="0">
                <a:effectLst/>
              </a:rPr>
              <a:t>服务器将终端</a:t>
            </a:r>
            <a:r>
              <a:rPr lang="en-US" altLang="zh-CN" dirty="0">
                <a:effectLst/>
              </a:rPr>
              <a:t>MAC</a:t>
            </a:r>
            <a:r>
              <a:rPr lang="zh-CN" altLang="en-US" dirty="0">
                <a:effectLst/>
              </a:rPr>
              <a:t>地址信息清除，所以</a:t>
            </a:r>
            <a:r>
              <a:rPr lang="en-US" altLang="zh-CN" dirty="0">
                <a:effectLst/>
              </a:rPr>
              <a:t>RADIUS</a:t>
            </a:r>
            <a:r>
              <a:rPr lang="zh-CN" altLang="en-US" dirty="0">
                <a:effectLst/>
              </a:rPr>
              <a:t>服务将用户从在线列表中删除时，如果</a:t>
            </a:r>
            <a:r>
              <a:rPr lang="en-US" altLang="zh-CN" dirty="0">
                <a:effectLst/>
              </a:rPr>
              <a:t>MAC</a:t>
            </a:r>
            <a:r>
              <a:rPr lang="zh-CN" altLang="en-US" dirty="0">
                <a:effectLst/>
              </a:rPr>
              <a:t>地址还未过期，同时会将</a:t>
            </a:r>
            <a:r>
              <a:rPr lang="en-US" altLang="zh-CN" dirty="0">
                <a:effectLst/>
              </a:rPr>
              <a:t>MAC</a:t>
            </a:r>
            <a:r>
              <a:rPr lang="zh-CN" altLang="en-US" dirty="0">
                <a:effectLst/>
              </a:rPr>
              <a:t>地址从服务器缓存和数据库中清除。</a:t>
            </a:r>
            <a:endParaRPr lang="zh-CN" altLang="en-US" dirty="0">
              <a:effectLst/>
            </a:endParaRPr>
          </a:p>
          <a:p>
            <a:endParaRPr lang="zh-CN" altLang="en-US" dirty="0"/>
          </a:p>
          <a:p>
            <a:endParaRPr lang="zh-CN" altLang="en-US" dirty="0"/>
          </a:p>
        </p:txBody>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31800" y="779463"/>
            <a:ext cx="5934075" cy="3338512"/>
          </a:xfrm>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31800" y="779463"/>
            <a:ext cx="5934075" cy="3338512"/>
          </a:xfrm>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31800" y="779463"/>
            <a:ext cx="5934075" cy="3338512"/>
          </a:xfrm>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31800" y="779463"/>
            <a:ext cx="5934075" cy="3338512"/>
          </a:xfrm>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31800" y="779463"/>
            <a:ext cx="5934075" cy="3338512"/>
          </a:xfrm>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幻灯片图像占位符 3"/>
          <p:cNvSpPr>
            <a:spLocks noGrp="1" noRot="1" noChangeAspect="1"/>
          </p:cNvSpPr>
          <p:nvPr>
            <p:ph type="sldImg"/>
          </p:nvPr>
        </p:nvSpPr>
        <p:spPr>
          <a:xfrm>
            <a:off x="431800" y="779463"/>
            <a:ext cx="5934075" cy="3338512"/>
          </a:xfrm>
        </p:spPr>
      </p:sp>
      <p:sp>
        <p:nvSpPr>
          <p:cNvPr id="5" name="备注占位符 4"/>
          <p:cNvSpPr>
            <a:spLocks noGrp="1"/>
          </p:cNvSpPr>
          <p:nvPr>
            <p:ph type="body" idx="1"/>
          </p:nvPr>
        </p:nvSpPr>
        <p:spPr/>
        <p:txBody>
          <a:bodyPr/>
          <a:lstStyle/>
          <a:p>
            <a:endParaRPr lang="zh-CN" altLang="en-US" dirty="0"/>
          </a:p>
        </p:txBody>
      </p:sp>
    </p:spTree>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31800" y="779463"/>
            <a:ext cx="5934075" cy="3338512"/>
          </a:xfrm>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31800" y="779463"/>
            <a:ext cx="5934075" cy="3338512"/>
          </a:xfrm>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31800" y="779463"/>
            <a:ext cx="5934075" cy="3338512"/>
          </a:xfrm>
        </p:spPr>
      </p:sp>
      <p:sp>
        <p:nvSpPr>
          <p:cNvPr id="3" name="备注占位符 2"/>
          <p:cNvSpPr>
            <a:spLocks noGrp="1"/>
          </p:cNvSpPr>
          <p:nvPr>
            <p:ph type="body" idx="1"/>
          </p:nvPr>
        </p:nvSpPr>
        <p:spPr/>
        <p:txBody>
          <a:bodyPr/>
          <a:lstStyle/>
          <a:p>
            <a:r>
              <a:rPr lang="en-US" altLang="zh-CN" dirty="0"/>
              <a:t>Portal</a:t>
            </a:r>
            <a:r>
              <a:rPr lang="zh-CN" altLang="en-US" dirty="0"/>
              <a:t>页面支持定制能力，管理员可以通过页面管理，定制推送的</a:t>
            </a:r>
            <a:r>
              <a:rPr lang="en-US" altLang="zh-CN" dirty="0"/>
              <a:t>Portal</a:t>
            </a:r>
            <a:r>
              <a:rPr lang="zh-CN" altLang="en-US" dirty="0"/>
              <a:t>页面；</a:t>
            </a:r>
            <a:endParaRPr lang="en-US" altLang="zh-CN" dirty="0"/>
          </a:p>
          <a:p>
            <a:r>
              <a:rPr lang="en-US" altLang="zh-CN" dirty="0"/>
              <a:t>Portal</a:t>
            </a:r>
            <a:r>
              <a:rPr lang="zh-CN" altLang="en-US" dirty="0"/>
              <a:t>页面定制支持开启多网络功能，认证时可以在</a:t>
            </a:r>
            <a:r>
              <a:rPr lang="en-US" altLang="zh-CN" dirty="0"/>
              <a:t>Portal</a:t>
            </a:r>
            <a:r>
              <a:rPr lang="zh-CN" altLang="en-US" dirty="0"/>
              <a:t>页面，同一个账号选择不同网络接入，获取不同的网络权限，网络之间隔离；</a:t>
            </a:r>
            <a:endParaRPr lang="zh-CN" alt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31800" y="779463"/>
            <a:ext cx="5934075" cy="3338512"/>
          </a:xfrm>
        </p:spPr>
      </p:sp>
      <p:sp>
        <p:nvSpPr>
          <p:cNvPr id="3" name="备注占位符 2"/>
          <p:cNvSpPr>
            <a:spLocks noGrp="1"/>
          </p:cNvSpPr>
          <p:nvPr>
            <p:ph type="body" idx="1"/>
          </p:nvPr>
        </p:nvSpPr>
        <p:spPr/>
        <p:txBody>
          <a:bodyPr/>
          <a:lstStyle/>
          <a:p>
            <a:pPr>
              <a:defRPr/>
            </a:pPr>
            <a:r>
              <a:rPr lang="en-US" altLang="zh-CN" dirty="0"/>
              <a:t>RADIUS</a:t>
            </a:r>
            <a:r>
              <a:rPr lang="zh-CN" altLang="en-US" dirty="0"/>
              <a:t>最初仅是针对拨号用户的</a:t>
            </a:r>
            <a:r>
              <a:rPr lang="en-US" altLang="zh-CN" dirty="0"/>
              <a:t>AAA</a:t>
            </a:r>
            <a:r>
              <a:rPr lang="zh-CN" altLang="en-US" dirty="0"/>
              <a:t>协议，后来随着用户接入方式的多样化发展，</a:t>
            </a:r>
            <a:r>
              <a:rPr lang="en-US" altLang="zh-CN" dirty="0"/>
              <a:t>RADIUS</a:t>
            </a:r>
            <a:r>
              <a:rPr lang="zh-CN" altLang="en-US" dirty="0"/>
              <a:t>也适应多种用户接入方式，如以太网接入、</a:t>
            </a:r>
            <a:r>
              <a:rPr lang="en-US" altLang="zh-CN" dirty="0"/>
              <a:t>ADSL</a:t>
            </a:r>
            <a:r>
              <a:rPr lang="zh-CN" altLang="en-US" dirty="0"/>
              <a:t>接入。它通过认证授权来提供接入服务，通过计费来收集、记录用户对网络资源的使用。</a:t>
            </a:r>
            <a:endParaRPr lang="zh-CN" altLang="en-US" dirty="0"/>
          </a:p>
          <a:p>
            <a:pPr>
              <a:defRPr/>
            </a:pPr>
            <a:r>
              <a:rPr lang="zh-CN" altLang="en-US" dirty="0"/>
              <a:t>该协议定义了</a:t>
            </a:r>
            <a:r>
              <a:rPr lang="en-US" altLang="zh-CN" dirty="0"/>
              <a:t>RADIUS</a:t>
            </a:r>
            <a:r>
              <a:rPr lang="zh-CN" altLang="en-US" dirty="0"/>
              <a:t>的报文格式及其消息传输机制，并规定使用</a:t>
            </a:r>
            <a:r>
              <a:rPr lang="en-US" altLang="zh-CN" dirty="0"/>
              <a:t>UDP</a:t>
            </a:r>
            <a:r>
              <a:rPr lang="zh-CN" altLang="en-US" dirty="0"/>
              <a:t>作为封装</a:t>
            </a:r>
            <a:r>
              <a:rPr lang="en-US" altLang="zh-CN" dirty="0"/>
              <a:t>RADIUS</a:t>
            </a:r>
            <a:r>
              <a:rPr lang="zh-CN" altLang="en-US" dirty="0"/>
              <a:t>报文的传输层协议（</a:t>
            </a:r>
            <a:r>
              <a:rPr lang="en-US" altLang="zh-CN" dirty="0"/>
              <a:t>UDP</a:t>
            </a:r>
            <a:r>
              <a:rPr lang="zh-CN" altLang="en-US" dirty="0"/>
              <a:t>端口</a:t>
            </a:r>
            <a:r>
              <a:rPr lang="en-US" altLang="zh-CN" dirty="0"/>
              <a:t>1812</a:t>
            </a:r>
            <a:r>
              <a:rPr lang="zh-CN" altLang="en-US" dirty="0"/>
              <a:t>、</a:t>
            </a:r>
            <a:r>
              <a:rPr lang="en-US" altLang="zh-CN" dirty="0"/>
              <a:t>1813</a:t>
            </a:r>
            <a:r>
              <a:rPr lang="zh-CN" altLang="en-US" dirty="0"/>
              <a:t>分别作为认证、计费端口）。</a:t>
            </a:r>
            <a:endParaRPr lang="en-US" altLang="zh-CN" dirty="0"/>
          </a:p>
          <a:p>
            <a:pPr>
              <a:defRPr/>
            </a:pPr>
            <a:r>
              <a:rPr lang="en-US" altLang="zh-CN" dirty="0"/>
              <a:t>RADIUS</a:t>
            </a:r>
            <a:r>
              <a:rPr lang="zh-CN" altLang="en-US" dirty="0"/>
              <a:t>是客户端</a:t>
            </a:r>
            <a:r>
              <a:rPr lang="en-US" altLang="zh-CN" dirty="0"/>
              <a:t>/</a:t>
            </a:r>
            <a:r>
              <a:rPr lang="zh-CN" altLang="en-US" dirty="0"/>
              <a:t>服务器模式</a:t>
            </a:r>
            <a:endParaRPr lang="zh-CN" altLang="en-US" dirty="0"/>
          </a:p>
          <a:p>
            <a:pPr marL="541655" lvl="1" indent="-180975">
              <a:buSzPct val="50000"/>
              <a:buFont typeface="Wingdings" panose="05000000000000000000" pitchFamily="2" charset="2"/>
              <a:buChar char="p"/>
              <a:defRPr/>
            </a:pPr>
            <a:r>
              <a:rPr lang="zh-CN" altLang="en-US" dirty="0"/>
              <a:t>客户端：</a:t>
            </a:r>
            <a:r>
              <a:rPr lang="en-US" altLang="zh-CN" dirty="0"/>
              <a:t>RADIUS</a:t>
            </a:r>
            <a:r>
              <a:rPr lang="zh-CN" altLang="en-US" dirty="0"/>
              <a:t>客户端一般位于</a:t>
            </a:r>
            <a:r>
              <a:rPr lang="en-US" altLang="zh-CN" dirty="0"/>
              <a:t>NAS</a:t>
            </a:r>
            <a:r>
              <a:rPr lang="zh-CN" altLang="en-US" dirty="0"/>
              <a:t>设备上，可以遍布整个网络，负责传输用户信息到指定的</a:t>
            </a:r>
            <a:r>
              <a:rPr lang="en-US" altLang="zh-CN" dirty="0"/>
              <a:t>RADIUS</a:t>
            </a:r>
            <a:r>
              <a:rPr lang="zh-CN" altLang="en-US" dirty="0"/>
              <a:t>服务器，然后根据从服务器返回的信息进行相应处理（如接受</a:t>
            </a:r>
            <a:r>
              <a:rPr lang="en-US" altLang="zh-CN" dirty="0"/>
              <a:t>/</a:t>
            </a:r>
            <a:r>
              <a:rPr lang="zh-CN" altLang="en-US" dirty="0"/>
              <a:t>拒绝用户接入）。</a:t>
            </a:r>
            <a:endParaRPr lang="zh-CN" altLang="en-US" dirty="0"/>
          </a:p>
          <a:p>
            <a:pPr marL="541655" lvl="1" indent="-180975">
              <a:buSzPct val="50000"/>
              <a:buFont typeface="Wingdings" panose="05000000000000000000" pitchFamily="2" charset="2"/>
              <a:buChar char="p"/>
              <a:defRPr/>
            </a:pPr>
            <a:r>
              <a:rPr lang="zh-CN" altLang="en-US" dirty="0"/>
              <a:t>服务器：</a:t>
            </a:r>
            <a:r>
              <a:rPr lang="en-US" altLang="zh-CN" dirty="0"/>
              <a:t>RADIUS</a:t>
            </a:r>
            <a:r>
              <a:rPr lang="zh-CN" altLang="en-US" dirty="0"/>
              <a:t>服务器一般运行在中心计算机或工作站上，维护相关的用户认证和网络服务访问信息，负责接收用户连接请求并认证用户，然后给客户端返回需要的信息（如接受</a:t>
            </a:r>
            <a:r>
              <a:rPr lang="en-US" altLang="zh-CN" dirty="0"/>
              <a:t>/</a:t>
            </a:r>
            <a:r>
              <a:rPr lang="zh-CN" altLang="en-US" dirty="0"/>
              <a:t>拒绝认证请求）。</a:t>
            </a:r>
            <a:endParaRPr lang="zh-CN" altLang="en-US" dirty="0"/>
          </a:p>
          <a:p>
            <a:pPr>
              <a:defRPr/>
            </a:pPr>
            <a:r>
              <a:rPr lang="en-US" altLang="zh-CN" dirty="0"/>
              <a:t>RADIUS</a:t>
            </a:r>
            <a:r>
              <a:rPr lang="zh-CN" altLang="en-US" dirty="0"/>
              <a:t>服务器通常要维护三个数据库</a:t>
            </a:r>
            <a:endParaRPr lang="en-US" altLang="zh-CN" dirty="0"/>
          </a:p>
          <a:p>
            <a:pPr marL="541655" lvl="1" indent="-180975">
              <a:buSzPct val="50000"/>
              <a:buFont typeface="Wingdings" panose="05000000000000000000" pitchFamily="2" charset="2"/>
              <a:buChar char="p"/>
              <a:defRPr/>
            </a:pPr>
            <a:r>
              <a:rPr lang="en-US" altLang="zh-CN" dirty="0"/>
              <a:t>“Users”</a:t>
            </a:r>
            <a:r>
              <a:rPr lang="zh-CN" altLang="en-US" dirty="0"/>
              <a:t>：用于存储用户信息（如用户名、口令以及使用的协议、</a:t>
            </a:r>
            <a:r>
              <a:rPr lang="en-US" altLang="zh-CN" dirty="0"/>
              <a:t>IP</a:t>
            </a:r>
            <a:r>
              <a:rPr lang="zh-CN" altLang="en-US" dirty="0"/>
              <a:t>地址等配置信息）。</a:t>
            </a:r>
            <a:endParaRPr lang="zh-CN" altLang="en-US" dirty="0"/>
          </a:p>
          <a:p>
            <a:pPr marL="541655" lvl="1" indent="-180975">
              <a:buSzPct val="50000"/>
              <a:buFont typeface="Wingdings" panose="05000000000000000000" pitchFamily="2" charset="2"/>
              <a:buChar char="p"/>
              <a:defRPr/>
            </a:pPr>
            <a:r>
              <a:rPr lang="en-US" altLang="zh-CN" dirty="0"/>
              <a:t>“Clients”</a:t>
            </a:r>
            <a:r>
              <a:rPr lang="zh-CN" altLang="en-US" dirty="0"/>
              <a:t>：用于存储</a:t>
            </a:r>
            <a:r>
              <a:rPr lang="en-US" altLang="zh-CN" dirty="0"/>
              <a:t>RADIUS</a:t>
            </a:r>
            <a:r>
              <a:rPr lang="zh-CN" altLang="en-US" dirty="0"/>
              <a:t>客户端的信息（如接入设备的共享密钥、</a:t>
            </a:r>
            <a:r>
              <a:rPr lang="en-US" altLang="zh-CN" dirty="0"/>
              <a:t>IP</a:t>
            </a:r>
            <a:r>
              <a:rPr lang="zh-CN" altLang="en-US" dirty="0"/>
              <a:t>地址等）。</a:t>
            </a:r>
            <a:endParaRPr lang="zh-CN" altLang="en-US" dirty="0"/>
          </a:p>
          <a:p>
            <a:pPr marL="541655" lvl="1" indent="-180975">
              <a:buSzPct val="50000"/>
              <a:buFont typeface="Wingdings" panose="05000000000000000000" pitchFamily="2" charset="2"/>
              <a:buChar char="p"/>
              <a:defRPr/>
            </a:pPr>
            <a:r>
              <a:rPr lang="en-US" altLang="zh-CN" dirty="0"/>
              <a:t>“Dictionary”</a:t>
            </a:r>
            <a:r>
              <a:rPr lang="zh-CN" altLang="en-US" dirty="0"/>
              <a:t>：用于存储</a:t>
            </a:r>
            <a:r>
              <a:rPr lang="en-US" altLang="zh-CN" dirty="0"/>
              <a:t>RADIUS</a:t>
            </a:r>
            <a:r>
              <a:rPr lang="zh-CN" altLang="en-US" dirty="0"/>
              <a:t>协议中的属性和属性值含义的信息。</a:t>
            </a:r>
            <a:endParaRPr lang="zh-CN" altLang="en-US" dirty="0"/>
          </a:p>
          <a:p>
            <a:pPr marL="0" indent="0">
              <a:buNone/>
            </a:pPr>
            <a:endParaRPr lang="zh-CN" altLang="en-US" dirty="0"/>
          </a:p>
        </p:txBody>
      </p:sp>
    </p:spTree>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31800" y="779463"/>
            <a:ext cx="5934075" cy="3338512"/>
          </a:xfrm>
        </p:spPr>
      </p:sp>
      <p:sp>
        <p:nvSpPr>
          <p:cNvPr id="3" name="备注占位符 2"/>
          <p:cNvSpPr>
            <a:spLocks noGrp="1"/>
          </p:cNvSpPr>
          <p:nvPr>
            <p:ph type="body" idx="1"/>
          </p:nvPr>
        </p:nvSpPr>
        <p:spPr/>
        <p:txBody>
          <a:bodyPr/>
          <a:lstStyle/>
          <a:p>
            <a:r>
              <a:rPr lang="en-US" altLang="zh-CN" dirty="0"/>
              <a:t>HACA </a:t>
            </a:r>
            <a:r>
              <a:rPr lang="zh-CN" altLang="en-US" dirty="0"/>
              <a:t>基于</a:t>
            </a:r>
            <a:r>
              <a:rPr lang="en-US" altLang="zh-CN" dirty="0"/>
              <a:t>HTTP2.0</a:t>
            </a:r>
            <a:r>
              <a:rPr lang="zh-CN" altLang="en-US" dirty="0"/>
              <a:t>协议扩展，华为私有协议，可以用于公有云和私有云场景；</a:t>
            </a:r>
            <a:endParaRPr lang="en-US" altLang="zh-CN" dirty="0"/>
          </a:p>
          <a:p>
            <a:r>
              <a:rPr lang="en-US" altLang="zh-CN" dirty="0"/>
              <a:t>Portal2.0 </a:t>
            </a:r>
            <a:r>
              <a:rPr lang="zh-CN" altLang="en-US" dirty="0"/>
              <a:t>基于中国移动</a:t>
            </a:r>
            <a:r>
              <a:rPr lang="en-US" altLang="zh-CN" dirty="0"/>
              <a:t>CMCC</a:t>
            </a:r>
            <a:r>
              <a:rPr lang="zh-CN" altLang="en-US" dirty="0"/>
              <a:t>协议，进行扩展增加了安全校验字等信息，主要用于私有云场景；</a:t>
            </a:r>
            <a:r>
              <a:rPr lang="en-US" altLang="zh-CN" dirty="0"/>
              <a:t>Portal2.0 </a:t>
            </a:r>
            <a:r>
              <a:rPr lang="zh-CN" altLang="en-US" dirty="0"/>
              <a:t>协议，授权协议部分使用的是</a:t>
            </a:r>
            <a:r>
              <a:rPr lang="en-US" altLang="zh-CN" dirty="0"/>
              <a:t>Radius</a:t>
            </a:r>
            <a:r>
              <a:rPr lang="zh-CN" altLang="en-US" dirty="0"/>
              <a:t>协议，因此相对于</a:t>
            </a:r>
            <a:r>
              <a:rPr lang="en-US" altLang="zh-CN" dirty="0"/>
              <a:t>HACA</a:t>
            </a:r>
            <a:r>
              <a:rPr lang="zh-CN" altLang="en-US" dirty="0"/>
              <a:t>支持的授权属性</a:t>
            </a:r>
            <a:r>
              <a:rPr lang="zh-CN" altLang="en-US"/>
              <a:t>更加全面；华三</a:t>
            </a:r>
            <a:endParaRPr lang="zh-CN" altLang="en-US" dirty="0"/>
          </a:p>
        </p:txBody>
      </p:sp>
    </p:spTree>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31800" y="779463"/>
            <a:ext cx="5934075" cy="3338512"/>
          </a:xfrm>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31800" y="779463"/>
            <a:ext cx="5934075" cy="3338512"/>
          </a:xfrm>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31800" y="779463"/>
            <a:ext cx="5934075" cy="3338512"/>
          </a:xfrm>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幻灯片图像占位符 3"/>
          <p:cNvSpPr>
            <a:spLocks noGrp="1" noRot="1" noChangeAspect="1"/>
          </p:cNvSpPr>
          <p:nvPr>
            <p:ph type="sldImg"/>
          </p:nvPr>
        </p:nvSpPr>
        <p:spPr>
          <a:xfrm>
            <a:off x="431800" y="779463"/>
            <a:ext cx="5934075" cy="3338512"/>
          </a:xfrm>
        </p:spPr>
      </p:sp>
      <p:sp>
        <p:nvSpPr>
          <p:cNvPr id="5" name="备注占位符 4"/>
          <p:cNvSpPr>
            <a:spLocks noGrp="1"/>
          </p:cNvSpPr>
          <p:nvPr>
            <p:ph type="body" idx="1"/>
          </p:nvPr>
        </p:nvSpPr>
        <p:spPr/>
        <p:txBody>
          <a:bodyPr/>
          <a:lstStyle/>
          <a:p>
            <a:endParaRPr lang="zh-CN" altLang="en-US" dirty="0"/>
          </a:p>
        </p:txBody>
      </p:sp>
    </p:spTree>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31800" y="779463"/>
            <a:ext cx="5934075" cy="3338512"/>
          </a:xfrm>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31800" y="779463"/>
            <a:ext cx="5934075" cy="3338512"/>
          </a:xfrm>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31800" y="779463"/>
            <a:ext cx="5934075" cy="3338512"/>
          </a:xfrm>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31800" y="779463"/>
            <a:ext cx="5934075" cy="3338512"/>
          </a:xfrm>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幻灯片图像占位符 3"/>
          <p:cNvSpPr>
            <a:spLocks noGrp="1" noRot="1" noChangeAspect="1"/>
          </p:cNvSpPr>
          <p:nvPr>
            <p:ph type="sldImg"/>
          </p:nvPr>
        </p:nvSpPr>
        <p:spPr>
          <a:xfrm>
            <a:off x="431800" y="779463"/>
            <a:ext cx="5934075" cy="3338512"/>
          </a:xfrm>
        </p:spPr>
      </p:sp>
      <p:sp>
        <p:nvSpPr>
          <p:cNvPr id="5" name="备注占位符 4"/>
          <p:cNvSpPr>
            <a:spLocks noGrp="1"/>
          </p:cNvSpPr>
          <p:nvPr>
            <p:ph type="body" idx="1"/>
          </p:nvPr>
        </p:nvSpPr>
        <p:spPr/>
        <p:txBody>
          <a:bodyPr/>
          <a:lstStyle/>
          <a:p>
            <a:endParaRPr lang="zh-CN" alt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31800" y="779463"/>
            <a:ext cx="5934075" cy="3338512"/>
          </a:xfrm>
        </p:spPr>
      </p:sp>
      <p:sp>
        <p:nvSpPr>
          <p:cNvPr id="3" name="备注占位符 2"/>
          <p:cNvSpPr>
            <a:spLocks noGrp="1"/>
          </p:cNvSpPr>
          <p:nvPr>
            <p:ph type="body" idx="1"/>
          </p:nvPr>
        </p:nvSpPr>
        <p:spPr/>
        <p:txBody>
          <a:bodyPr/>
          <a:lstStyle/>
          <a:p>
            <a:pPr>
              <a:defRPr/>
            </a:pPr>
            <a:r>
              <a:rPr lang="zh-CN" altLang="en-US" dirty="0"/>
              <a:t>消息交互流程如下：</a:t>
            </a:r>
            <a:endParaRPr lang="en-US" altLang="zh-CN" dirty="0"/>
          </a:p>
          <a:p>
            <a:pPr marL="589280" lvl="1" indent="-228600">
              <a:buFont typeface="+mj-lt"/>
              <a:buAutoNum type="arabicPeriod"/>
              <a:defRPr/>
            </a:pPr>
            <a:r>
              <a:rPr lang="zh-CN" altLang="en-US" dirty="0">
                <a:solidFill>
                  <a:srgbClr val="FF0000"/>
                </a:solidFill>
              </a:rPr>
              <a:t>用户发起</a:t>
            </a:r>
            <a:r>
              <a:rPr lang="zh-CN" altLang="en-US" sz="1100" kern="1200" dirty="0">
                <a:solidFill>
                  <a:srgbClr val="FF0000"/>
                </a:solidFill>
              </a:rPr>
              <a:t>连接请求，向</a:t>
            </a:r>
            <a:r>
              <a:rPr lang="en-US" altLang="zh-CN" sz="1100" kern="1200" dirty="0">
                <a:solidFill>
                  <a:srgbClr val="FF0000"/>
                </a:solidFill>
              </a:rPr>
              <a:t>RADIUS</a:t>
            </a:r>
            <a:r>
              <a:rPr lang="zh-CN" altLang="en-US" sz="1100" kern="1200" dirty="0">
                <a:solidFill>
                  <a:srgbClr val="FF0000"/>
                </a:solidFill>
              </a:rPr>
              <a:t>客户端（即接入设备）发送用户名和密码。</a:t>
            </a:r>
            <a:endParaRPr lang="en-US" altLang="zh-CN" sz="1100" kern="1200" dirty="0">
              <a:solidFill>
                <a:srgbClr val="FF0000"/>
              </a:solidFill>
            </a:endParaRPr>
          </a:p>
          <a:p>
            <a:pPr marL="589280" lvl="1" indent="-228600">
              <a:buFont typeface="+mj-lt"/>
              <a:buAutoNum type="arabicPeriod"/>
              <a:defRPr/>
            </a:pPr>
            <a:r>
              <a:rPr lang="en-US" altLang="zh-CN" sz="1100" kern="1200" dirty="0">
                <a:solidFill>
                  <a:srgbClr val="FF0000"/>
                </a:solidFill>
              </a:rPr>
              <a:t>RADIUS</a:t>
            </a:r>
            <a:r>
              <a:rPr lang="zh-CN" altLang="en-US" sz="1100" kern="1200" dirty="0">
                <a:solidFill>
                  <a:srgbClr val="FF0000"/>
                </a:solidFill>
              </a:rPr>
              <a:t>客户端根据获取的用户名和密码，向</a:t>
            </a:r>
            <a:r>
              <a:rPr lang="en-US" altLang="zh-CN" sz="1100" kern="1200" dirty="0">
                <a:solidFill>
                  <a:srgbClr val="FF0000"/>
                </a:solidFill>
              </a:rPr>
              <a:t>RADIUS</a:t>
            </a:r>
            <a:r>
              <a:rPr lang="zh-CN" altLang="en-US" sz="1100" kern="1200" dirty="0">
                <a:solidFill>
                  <a:srgbClr val="FF0000"/>
                </a:solidFill>
              </a:rPr>
              <a:t>服务器发送认证请求包（</a:t>
            </a:r>
            <a:r>
              <a:rPr lang="en-US" altLang="zh-CN" sz="1100" kern="1200" dirty="0">
                <a:solidFill>
                  <a:srgbClr val="FF0000"/>
                </a:solidFill>
              </a:rPr>
              <a:t>Access-Request</a:t>
            </a:r>
            <a:r>
              <a:rPr lang="zh-CN" altLang="en-US" sz="1100" kern="1200" dirty="0">
                <a:solidFill>
                  <a:srgbClr val="FF0000"/>
                </a:solidFill>
              </a:rPr>
              <a:t>），该报文中包含用户名、密码等用户的身份信息。</a:t>
            </a:r>
            <a:endParaRPr lang="en-US" altLang="zh-CN" sz="1100" kern="1200" dirty="0">
              <a:solidFill>
                <a:srgbClr val="FF0000"/>
              </a:solidFill>
            </a:endParaRPr>
          </a:p>
          <a:p>
            <a:pPr marL="589280" lvl="1" indent="-228600">
              <a:buFont typeface="+mj-lt"/>
              <a:buAutoNum type="arabicPeriod"/>
              <a:defRPr/>
            </a:pPr>
            <a:r>
              <a:rPr lang="en-US" altLang="zh-CN" sz="1100" kern="1200" dirty="0">
                <a:solidFill>
                  <a:srgbClr val="FF0000"/>
                </a:solidFill>
              </a:rPr>
              <a:t>RADIUS</a:t>
            </a:r>
            <a:r>
              <a:rPr lang="zh-CN" altLang="en-US" sz="1100" kern="1200" dirty="0">
                <a:solidFill>
                  <a:srgbClr val="FF0000"/>
                </a:solidFill>
              </a:rPr>
              <a:t>服务器对用户名和密码进行认证。如果认证成功，</a:t>
            </a:r>
            <a:r>
              <a:rPr lang="en-US" altLang="zh-CN" sz="1100" kern="1200" dirty="0">
                <a:solidFill>
                  <a:srgbClr val="FF0000"/>
                </a:solidFill>
              </a:rPr>
              <a:t>RADIUS</a:t>
            </a:r>
            <a:r>
              <a:rPr lang="zh-CN" altLang="en-US" sz="1100" kern="1200" dirty="0">
                <a:solidFill>
                  <a:srgbClr val="FF0000"/>
                </a:solidFill>
              </a:rPr>
              <a:t>服务器向</a:t>
            </a:r>
            <a:r>
              <a:rPr lang="en-US" altLang="zh-CN" sz="1100" kern="1200" dirty="0">
                <a:solidFill>
                  <a:srgbClr val="FF0000"/>
                </a:solidFill>
              </a:rPr>
              <a:t>RADIUS</a:t>
            </a:r>
            <a:r>
              <a:rPr lang="zh-CN" altLang="en-US" sz="1100" kern="1200" dirty="0">
                <a:solidFill>
                  <a:srgbClr val="FF0000"/>
                </a:solidFill>
              </a:rPr>
              <a:t>客户端发送认证接受包（</a:t>
            </a:r>
            <a:r>
              <a:rPr lang="en-US" altLang="zh-CN" sz="1100" kern="1200" dirty="0">
                <a:solidFill>
                  <a:srgbClr val="FF0000"/>
                </a:solidFill>
              </a:rPr>
              <a:t>Access-Accept</a:t>
            </a:r>
            <a:r>
              <a:rPr lang="zh-CN" altLang="en-US" sz="1100" kern="1200" dirty="0">
                <a:solidFill>
                  <a:srgbClr val="FF0000"/>
                </a:solidFill>
              </a:rPr>
              <a:t>）；如果认证失败，则返回认证拒绝包（</a:t>
            </a:r>
            <a:r>
              <a:rPr lang="en-US" altLang="zh-CN" sz="1100" kern="1200" dirty="0">
                <a:solidFill>
                  <a:srgbClr val="FF0000"/>
                </a:solidFill>
              </a:rPr>
              <a:t>Access-Reject</a:t>
            </a:r>
            <a:r>
              <a:rPr lang="zh-CN" altLang="en-US" sz="1100" kern="1200" dirty="0">
                <a:solidFill>
                  <a:srgbClr val="FF0000"/>
                </a:solidFill>
              </a:rPr>
              <a:t>）。由于</a:t>
            </a:r>
            <a:r>
              <a:rPr lang="en-US" altLang="zh-CN" sz="1100" kern="1200" dirty="0">
                <a:solidFill>
                  <a:srgbClr val="FF0000"/>
                </a:solidFill>
              </a:rPr>
              <a:t>RADIUS</a:t>
            </a:r>
            <a:r>
              <a:rPr lang="zh-CN" altLang="en-US" sz="1100" kern="1200" dirty="0">
                <a:solidFill>
                  <a:srgbClr val="FF0000"/>
                </a:solidFill>
              </a:rPr>
              <a:t>协议合并了认证和授权的过程，因此认证接受包中也包含了用户的授权信息。</a:t>
            </a:r>
            <a:endParaRPr lang="en-US" altLang="zh-CN" sz="1100" kern="1200" dirty="0">
              <a:solidFill>
                <a:srgbClr val="FF0000"/>
              </a:solidFill>
            </a:endParaRPr>
          </a:p>
          <a:p>
            <a:pPr marL="589280" lvl="1" indent="-228600">
              <a:buFont typeface="+mj-lt"/>
              <a:buAutoNum type="arabicPeriod"/>
              <a:defRPr/>
            </a:pPr>
            <a:r>
              <a:rPr lang="en-US" altLang="zh-CN" sz="1100" kern="1200" dirty="0">
                <a:solidFill>
                  <a:srgbClr val="FF0000"/>
                </a:solidFill>
              </a:rPr>
              <a:t>RADIUS</a:t>
            </a:r>
            <a:r>
              <a:rPr lang="zh-CN" altLang="en-US" sz="1100" kern="1200" dirty="0">
                <a:solidFill>
                  <a:srgbClr val="FF0000"/>
                </a:solidFill>
              </a:rPr>
              <a:t>客户端通知用户认证是否成功。</a:t>
            </a:r>
            <a:endParaRPr lang="en-US" altLang="zh-CN" sz="1100" kern="1200" dirty="0">
              <a:solidFill>
                <a:srgbClr val="FF0000"/>
              </a:solidFill>
            </a:endParaRPr>
          </a:p>
          <a:p>
            <a:pPr marL="589280" lvl="1" indent="-228600">
              <a:buFont typeface="+mj-lt"/>
              <a:buAutoNum type="arabicPeriod"/>
              <a:defRPr/>
            </a:pPr>
            <a:r>
              <a:rPr lang="zh-CN" altLang="en-US" sz="1100" kern="1200" dirty="0">
                <a:solidFill>
                  <a:srgbClr val="FF0000"/>
                </a:solidFill>
              </a:rPr>
              <a:t>如果允许用户接入，则</a:t>
            </a:r>
            <a:r>
              <a:rPr lang="en-US" altLang="zh-CN" sz="1100" kern="1200" dirty="0">
                <a:solidFill>
                  <a:srgbClr val="FF0000"/>
                </a:solidFill>
              </a:rPr>
              <a:t>RADIUS</a:t>
            </a:r>
            <a:r>
              <a:rPr lang="zh-CN" altLang="en-US" sz="1100" kern="1200" dirty="0">
                <a:solidFill>
                  <a:srgbClr val="FF0000"/>
                </a:solidFill>
              </a:rPr>
              <a:t>客户端向</a:t>
            </a:r>
            <a:r>
              <a:rPr lang="en-US" altLang="zh-CN" sz="1100" kern="1200" dirty="0">
                <a:solidFill>
                  <a:srgbClr val="FF0000"/>
                </a:solidFill>
              </a:rPr>
              <a:t>RADIUS</a:t>
            </a:r>
            <a:r>
              <a:rPr lang="zh-CN" altLang="en-US" sz="1100" kern="1200" dirty="0">
                <a:solidFill>
                  <a:srgbClr val="FF0000"/>
                </a:solidFill>
              </a:rPr>
              <a:t>服务器发送计费开始请求包（</a:t>
            </a:r>
            <a:r>
              <a:rPr lang="en-US" altLang="zh-CN" sz="1100" kern="1200" dirty="0">
                <a:solidFill>
                  <a:srgbClr val="FF0000"/>
                </a:solidFill>
              </a:rPr>
              <a:t>Accounting-Request</a:t>
            </a:r>
            <a:r>
              <a:rPr lang="zh-CN" altLang="en-US" sz="1100" kern="1200" dirty="0">
                <a:solidFill>
                  <a:srgbClr val="FF0000"/>
                </a:solidFill>
              </a:rPr>
              <a:t>）。</a:t>
            </a:r>
            <a:endParaRPr lang="en-US" altLang="zh-CN" sz="1100" kern="1200" dirty="0">
              <a:solidFill>
                <a:srgbClr val="FF0000"/>
              </a:solidFill>
            </a:endParaRPr>
          </a:p>
          <a:p>
            <a:pPr marL="589280" lvl="1" indent="-228600">
              <a:buFont typeface="+mj-lt"/>
              <a:buAutoNum type="arabicPeriod"/>
              <a:defRPr/>
            </a:pPr>
            <a:r>
              <a:rPr lang="en-US" altLang="zh-CN" sz="1100" kern="1200" dirty="0">
                <a:solidFill>
                  <a:srgbClr val="FF0000"/>
                </a:solidFill>
              </a:rPr>
              <a:t>RADIUS</a:t>
            </a:r>
            <a:r>
              <a:rPr lang="zh-CN" altLang="en-US" sz="1100" kern="1200" dirty="0">
                <a:solidFill>
                  <a:srgbClr val="FF0000"/>
                </a:solidFill>
              </a:rPr>
              <a:t>服务器返回计费开始响应包（</a:t>
            </a:r>
            <a:r>
              <a:rPr lang="en-US" altLang="zh-CN" sz="1100" kern="1200" dirty="0">
                <a:solidFill>
                  <a:srgbClr val="FF0000"/>
                </a:solidFill>
              </a:rPr>
              <a:t>Accounting-Response</a:t>
            </a:r>
            <a:r>
              <a:rPr lang="zh-CN" altLang="en-US" sz="1100" kern="1200" dirty="0">
                <a:solidFill>
                  <a:srgbClr val="FF0000"/>
                </a:solidFill>
              </a:rPr>
              <a:t>），并开始计费。</a:t>
            </a:r>
            <a:endParaRPr lang="en-US" altLang="zh-CN" sz="1100" kern="1200" dirty="0">
              <a:solidFill>
                <a:srgbClr val="FF0000"/>
              </a:solidFill>
            </a:endParaRPr>
          </a:p>
          <a:p>
            <a:pPr marL="589280" lvl="1" indent="-228600">
              <a:buFont typeface="+mj-lt"/>
              <a:buAutoNum type="arabicPeriod"/>
              <a:defRPr/>
            </a:pPr>
            <a:r>
              <a:rPr lang="zh-CN" altLang="en-US" sz="1100" kern="1200" dirty="0">
                <a:solidFill>
                  <a:srgbClr val="FF0000"/>
                </a:solidFill>
              </a:rPr>
              <a:t>用户开始访问网络资源。</a:t>
            </a:r>
            <a:endParaRPr lang="en-US" altLang="zh-CN" sz="1100" kern="1200" dirty="0">
              <a:solidFill>
                <a:srgbClr val="FF0000"/>
              </a:solidFill>
            </a:endParaRPr>
          </a:p>
          <a:p>
            <a:pPr marL="589280" lvl="1" indent="-228600">
              <a:buFont typeface="+mj-lt"/>
              <a:buAutoNum type="arabicPeriod"/>
              <a:defRPr/>
            </a:pPr>
            <a:r>
              <a:rPr lang="zh-CN" altLang="en-US" sz="1100" kern="1200" dirty="0">
                <a:solidFill>
                  <a:srgbClr val="FF0000"/>
                </a:solidFill>
              </a:rPr>
              <a:t>（可选）在使能实时计费功能的情况下，</a:t>
            </a:r>
            <a:r>
              <a:rPr lang="en-US" altLang="zh-CN" sz="1100" kern="1200" dirty="0">
                <a:solidFill>
                  <a:srgbClr val="FF0000"/>
                </a:solidFill>
              </a:rPr>
              <a:t>RADIUS</a:t>
            </a:r>
            <a:r>
              <a:rPr lang="zh-CN" altLang="en-US" sz="1100" kern="1200" dirty="0">
                <a:solidFill>
                  <a:srgbClr val="FF0000"/>
                </a:solidFill>
              </a:rPr>
              <a:t>客户端定时向</a:t>
            </a:r>
            <a:r>
              <a:rPr lang="en-US" altLang="zh-CN" sz="1100" kern="1200" dirty="0">
                <a:solidFill>
                  <a:srgbClr val="FF0000"/>
                </a:solidFill>
              </a:rPr>
              <a:t>RADIUS</a:t>
            </a:r>
            <a:r>
              <a:rPr lang="zh-CN" altLang="en-US" sz="1100" kern="1200" dirty="0">
                <a:solidFill>
                  <a:srgbClr val="FF0000"/>
                </a:solidFill>
              </a:rPr>
              <a:t>服务器发送实时计费请求报文，避免用户异常下线的不合理计费。</a:t>
            </a:r>
            <a:endParaRPr lang="en-US" altLang="zh-CN" sz="1100" kern="1200" dirty="0">
              <a:solidFill>
                <a:srgbClr val="FF0000"/>
              </a:solidFill>
            </a:endParaRPr>
          </a:p>
          <a:p>
            <a:pPr marL="589280" lvl="1" indent="-228600">
              <a:buFont typeface="+mj-lt"/>
              <a:buAutoNum type="arabicPeriod"/>
              <a:defRPr/>
            </a:pPr>
            <a:r>
              <a:rPr lang="zh-CN" altLang="en-US" sz="1100" kern="1200" dirty="0">
                <a:solidFill>
                  <a:srgbClr val="FF0000"/>
                </a:solidFill>
              </a:rPr>
              <a:t>（可选）</a:t>
            </a:r>
            <a:r>
              <a:rPr lang="en-US" altLang="zh-CN" sz="1100" kern="1200" dirty="0">
                <a:solidFill>
                  <a:srgbClr val="FF0000"/>
                </a:solidFill>
              </a:rPr>
              <a:t>RADIUS</a:t>
            </a:r>
            <a:r>
              <a:rPr lang="zh-CN" altLang="en-US" sz="1100" kern="1200" dirty="0">
                <a:solidFill>
                  <a:srgbClr val="FF0000"/>
                </a:solidFill>
              </a:rPr>
              <a:t>服务器返回实时计费响应报文，并实时计费。</a:t>
            </a:r>
            <a:endParaRPr lang="en-US" altLang="zh-CN" sz="1100" kern="1200" dirty="0">
              <a:solidFill>
                <a:srgbClr val="FF0000"/>
              </a:solidFill>
            </a:endParaRPr>
          </a:p>
          <a:p>
            <a:pPr marL="589280" lvl="1" indent="-228600">
              <a:buFont typeface="+mj-lt"/>
              <a:buAutoNum type="arabicPeriod"/>
              <a:defRPr/>
            </a:pPr>
            <a:r>
              <a:rPr lang="zh-CN" altLang="en-US" sz="1100" kern="1200" dirty="0">
                <a:solidFill>
                  <a:srgbClr val="FF0000"/>
                </a:solidFill>
              </a:rPr>
              <a:t>用户发起下线请求，请求断开连接。</a:t>
            </a:r>
            <a:endParaRPr lang="en-US" altLang="zh-CN" sz="1100" kern="1200" dirty="0">
              <a:solidFill>
                <a:srgbClr val="FF0000"/>
              </a:solidFill>
            </a:endParaRPr>
          </a:p>
          <a:p>
            <a:pPr marL="589280" lvl="1" indent="-228600">
              <a:buFont typeface="+mj-lt"/>
              <a:buAutoNum type="arabicPeriod"/>
              <a:defRPr/>
            </a:pPr>
            <a:r>
              <a:rPr lang="en-US" altLang="zh-CN" sz="1100" kern="1200" dirty="0">
                <a:solidFill>
                  <a:srgbClr val="FF0000"/>
                </a:solidFill>
              </a:rPr>
              <a:t>RADIUS</a:t>
            </a:r>
            <a:r>
              <a:rPr lang="zh-CN" altLang="en-US" sz="1100" kern="1200" dirty="0">
                <a:solidFill>
                  <a:srgbClr val="FF0000"/>
                </a:solidFill>
              </a:rPr>
              <a:t>客户端向</a:t>
            </a:r>
            <a:r>
              <a:rPr lang="en-US" altLang="zh-CN" sz="1100" kern="1200" dirty="0">
                <a:solidFill>
                  <a:srgbClr val="FF0000"/>
                </a:solidFill>
              </a:rPr>
              <a:t>RADIUS</a:t>
            </a:r>
            <a:r>
              <a:rPr lang="zh-CN" altLang="en-US" sz="1100" kern="1200" dirty="0">
                <a:solidFill>
                  <a:srgbClr val="FF0000"/>
                </a:solidFill>
              </a:rPr>
              <a:t>服务器发送计费停止请求包（</a:t>
            </a:r>
            <a:r>
              <a:rPr lang="en-US" altLang="zh-CN" sz="1100" kern="1200" dirty="0">
                <a:solidFill>
                  <a:srgbClr val="FF0000"/>
                </a:solidFill>
              </a:rPr>
              <a:t>Accounting-Request</a:t>
            </a:r>
            <a:r>
              <a:rPr lang="zh-CN" altLang="en-US" sz="1100" kern="1200" dirty="0">
                <a:solidFill>
                  <a:srgbClr val="FF0000"/>
                </a:solidFill>
              </a:rPr>
              <a:t>）。</a:t>
            </a:r>
            <a:endParaRPr lang="en-US" altLang="zh-CN" sz="1100" kern="1200" dirty="0">
              <a:solidFill>
                <a:srgbClr val="FF0000"/>
              </a:solidFill>
            </a:endParaRPr>
          </a:p>
          <a:p>
            <a:pPr marL="589280" lvl="1" indent="-228600">
              <a:buFont typeface="+mj-lt"/>
              <a:buAutoNum type="arabicPeriod"/>
              <a:defRPr/>
            </a:pPr>
            <a:r>
              <a:rPr lang="en-US" altLang="zh-CN" sz="1100" kern="1200" dirty="0">
                <a:solidFill>
                  <a:srgbClr val="FF0000"/>
                </a:solidFill>
              </a:rPr>
              <a:t>RADIUS</a:t>
            </a:r>
            <a:r>
              <a:rPr lang="zh-CN" altLang="en-US" sz="1100" kern="1200" dirty="0">
                <a:solidFill>
                  <a:srgbClr val="FF0000"/>
                </a:solidFill>
              </a:rPr>
              <a:t>服务器返回计费结束响应包（</a:t>
            </a:r>
            <a:r>
              <a:rPr lang="en-US" altLang="zh-CN" sz="1100" kern="1200" dirty="0">
                <a:solidFill>
                  <a:srgbClr val="FF0000"/>
                </a:solidFill>
              </a:rPr>
              <a:t>Accounting-Response</a:t>
            </a:r>
            <a:r>
              <a:rPr lang="zh-CN" altLang="en-US" sz="1100" kern="1200" dirty="0">
                <a:solidFill>
                  <a:srgbClr val="FF0000"/>
                </a:solidFill>
              </a:rPr>
              <a:t>），并停止计费。</a:t>
            </a:r>
            <a:endParaRPr lang="en-US" altLang="zh-CN" sz="1100" kern="1200" dirty="0">
              <a:solidFill>
                <a:srgbClr val="FF0000"/>
              </a:solidFill>
            </a:endParaRPr>
          </a:p>
          <a:p>
            <a:pPr marL="589280" lvl="1" indent="-228600">
              <a:buFont typeface="+mj-lt"/>
              <a:buAutoNum type="arabicPeriod"/>
              <a:defRPr/>
            </a:pPr>
            <a:r>
              <a:rPr lang="en-US" altLang="zh-CN" sz="1100" kern="1200" dirty="0">
                <a:solidFill>
                  <a:srgbClr val="FF0000"/>
                </a:solidFill>
              </a:rPr>
              <a:t>RADISU</a:t>
            </a:r>
            <a:r>
              <a:rPr lang="zh-CN" altLang="en-US" sz="1100" kern="1200" dirty="0">
                <a:solidFill>
                  <a:srgbClr val="FF0000"/>
                </a:solidFill>
              </a:rPr>
              <a:t>客户端通知用户访问结束，用户结束访问网络资源。</a:t>
            </a:r>
            <a:endParaRPr lang="zh-CN" altLang="en-US" sz="1100" kern="1200" dirty="0">
              <a:solidFill>
                <a:srgbClr val="FF0000"/>
              </a:solidFill>
            </a:endParaRPr>
          </a:p>
          <a:p>
            <a:endParaRPr lang="zh-CN" altLang="en-US" dirty="0"/>
          </a:p>
        </p:txBody>
      </p:sp>
    </p:spTree>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31800" y="779463"/>
            <a:ext cx="5934075" cy="3338512"/>
          </a:xfrm>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31800" y="779463"/>
            <a:ext cx="5934075" cy="3338512"/>
          </a:xfrm>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幻灯片图像占位符 3"/>
          <p:cNvSpPr>
            <a:spLocks noGrp="1" noRot="1" noChangeAspect="1"/>
          </p:cNvSpPr>
          <p:nvPr>
            <p:ph type="sldImg"/>
          </p:nvPr>
        </p:nvSpPr>
        <p:spPr>
          <a:xfrm>
            <a:off x="431800" y="779463"/>
            <a:ext cx="5934075" cy="3338512"/>
          </a:xfrm>
        </p:spPr>
      </p:sp>
      <p:sp>
        <p:nvSpPr>
          <p:cNvPr id="5" name="备注占位符 4"/>
          <p:cNvSpPr>
            <a:spLocks noGrp="1"/>
          </p:cNvSpPr>
          <p:nvPr>
            <p:ph type="body" idx="1"/>
          </p:nvPr>
        </p:nvSpPr>
        <p:spPr/>
        <p:txBody>
          <a:bodyPr/>
          <a:lstStyle/>
          <a:p>
            <a:endParaRPr lang="zh-CN" altLang="en-US" dirty="0"/>
          </a:p>
        </p:txBody>
      </p:sp>
    </p:spTree>
  </p:cSld>
  <p:clrMapOvr>
    <a:masterClrMapping/>
  </p:clrMapOvr>
</p:notes>
</file>

<file path=ppt/notesSlides/notesSlide9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31800" y="779463"/>
            <a:ext cx="5934075" cy="3338512"/>
          </a:xfrm>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notesSlides/notesSlide9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31800" y="779463"/>
            <a:ext cx="5934075" cy="3338512"/>
          </a:xfrm>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notesSlides/notesSlide9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幻灯片图像占位符 3"/>
          <p:cNvSpPr>
            <a:spLocks noGrp="1" noRot="1" noChangeAspect="1"/>
          </p:cNvSpPr>
          <p:nvPr>
            <p:ph type="sldImg"/>
          </p:nvPr>
        </p:nvSpPr>
        <p:spPr>
          <a:xfrm>
            <a:off x="431800" y="779463"/>
            <a:ext cx="5934075" cy="3338512"/>
          </a:xfrm>
        </p:spPr>
      </p:sp>
      <p:sp>
        <p:nvSpPr>
          <p:cNvPr id="5" name="备注占位符 4"/>
          <p:cNvSpPr>
            <a:spLocks noGrp="1"/>
          </p:cNvSpPr>
          <p:nvPr>
            <p:ph type="body" idx="1"/>
          </p:nvPr>
        </p:nvSpPr>
        <p:spPr/>
        <p:txBody>
          <a:bodyPr/>
          <a:lstStyle/>
          <a:p>
            <a:endParaRPr lang="zh-CN" altLang="en-US" dirty="0"/>
          </a:p>
        </p:txBody>
      </p:sp>
    </p:spTree>
  </p:cSld>
  <p:clrMapOvr>
    <a:masterClrMapping/>
  </p:clrMapOvr>
</p:notes>
</file>

<file path=ppt/notesSlides/notesSlide9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31800" y="779463"/>
            <a:ext cx="5934075" cy="3338512"/>
          </a:xfrm>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notesSlides/notesSlide9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31800" y="779463"/>
            <a:ext cx="5934075" cy="3338512"/>
          </a:xfrm>
        </p:spPr>
      </p:sp>
      <p:sp>
        <p:nvSpPr>
          <p:cNvPr id="3" name="备注占位符 2"/>
          <p:cNvSpPr>
            <a:spLocks noGrp="1"/>
          </p:cNvSpPr>
          <p:nvPr>
            <p:ph type="body" idx="1"/>
          </p:nvPr>
        </p:nvSpPr>
        <p:spPr/>
        <p:txBody>
          <a:bodyPr/>
          <a:lstStyle/>
          <a:p>
            <a:pPr>
              <a:spcBef>
                <a:spcPts val="600"/>
              </a:spcBef>
              <a:spcAft>
                <a:spcPts val="600"/>
              </a:spcAft>
            </a:pPr>
            <a:r>
              <a:rPr lang="en-US" altLang="zh-CN" sz="1100" kern="100" dirty="0">
                <a:latin typeface="宋体" pitchFamily="2" charset="-122"/>
                <a:ea typeface="宋体" pitchFamily="2" charset="-122"/>
                <a:cs typeface="Arial" panose="020B0604020202020204" pitchFamily="34" charset="0"/>
              </a:rPr>
              <a:t>R22.1</a:t>
            </a:r>
            <a:r>
              <a:rPr lang="en-US" altLang="zh-CN" sz="1100" kern="100" baseline="0" dirty="0">
                <a:latin typeface="宋体" pitchFamily="2" charset="-122"/>
                <a:ea typeface="宋体" pitchFamily="2" charset="-122"/>
                <a:cs typeface="Arial" panose="020B0604020202020204" pitchFamily="34" charset="0"/>
              </a:rPr>
              <a:t> </a:t>
            </a:r>
            <a:r>
              <a:rPr lang="zh-CN" altLang="en-US" sz="1100" kern="100" baseline="0" dirty="0">
                <a:latin typeface="宋体" pitchFamily="2" charset="-122"/>
                <a:ea typeface="宋体" pitchFamily="2" charset="-122"/>
                <a:cs typeface="Arial" panose="020B0604020202020204" pitchFamily="34" charset="0"/>
              </a:rPr>
              <a:t>新增</a:t>
            </a:r>
            <a:r>
              <a:rPr lang="en-US" altLang="zh-CN" sz="1100" kern="100" dirty="0" err="1">
                <a:latin typeface="宋体" pitchFamily="2" charset="-122"/>
                <a:ea typeface="宋体" pitchFamily="2" charset="-122"/>
                <a:cs typeface="Arial" panose="020B0604020202020204" pitchFamily="34" charset="0"/>
              </a:rPr>
              <a:t>HiSec</a:t>
            </a:r>
            <a:r>
              <a:rPr lang="en-US" altLang="zh-CN" sz="1100" kern="100" dirty="0">
                <a:latin typeface="宋体" pitchFamily="2" charset="-122"/>
                <a:ea typeface="宋体" pitchFamily="2" charset="-122"/>
                <a:cs typeface="Arial" panose="020B0604020202020204" pitchFamily="34" charset="0"/>
              </a:rPr>
              <a:t> Insight</a:t>
            </a:r>
            <a:r>
              <a:rPr lang="zh-CN" altLang="en-US" sz="1100" kern="100" dirty="0">
                <a:latin typeface="宋体" pitchFamily="2" charset="-122"/>
                <a:ea typeface="宋体" pitchFamily="2" charset="-122"/>
                <a:cs typeface="Arial" panose="020B0604020202020204" pitchFamily="34" charset="0"/>
              </a:rPr>
              <a:t>对接</a:t>
            </a:r>
            <a:endParaRPr lang="zh-CN" altLang="zh-CN" sz="1100" kern="100" dirty="0">
              <a:latin typeface="宋体" pitchFamily="2" charset="-122"/>
              <a:ea typeface="宋体" pitchFamily="2" charset="-122"/>
              <a:cs typeface="Arial" panose="020B0604020202020204" pitchFamily="34" charset="0"/>
            </a:endParaRPr>
          </a:p>
        </p:txBody>
      </p:sp>
    </p:spTree>
  </p:cSld>
  <p:clrMapOvr>
    <a:masterClrMapping/>
  </p:clrMapOvr>
</p:notes>
</file>

<file path=ppt/notesSlides/notesSlide9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幻灯片图像占位符 3"/>
          <p:cNvSpPr>
            <a:spLocks noGrp="1" noRot="1" noChangeAspect="1"/>
          </p:cNvSpPr>
          <p:nvPr>
            <p:ph type="sldImg"/>
          </p:nvPr>
        </p:nvSpPr>
        <p:spPr>
          <a:xfrm>
            <a:off x="431800" y="779463"/>
            <a:ext cx="5934075" cy="3338512"/>
          </a:xfrm>
        </p:spPr>
      </p:sp>
      <p:sp>
        <p:nvSpPr>
          <p:cNvPr id="5" name="备注占位符 4"/>
          <p:cNvSpPr>
            <a:spLocks noGrp="1"/>
          </p:cNvSpPr>
          <p:nvPr>
            <p:ph type="body" idx="1"/>
          </p:nvPr>
        </p:nvSpPr>
        <p:spPr/>
        <p:txBody>
          <a:bodyPr/>
          <a:lstStyle/>
          <a:p>
            <a:endParaRPr lang="zh-CN" altLang="en-US" dirty="0"/>
          </a:p>
        </p:txBody>
      </p:sp>
    </p:spTree>
  </p:cSld>
  <p:clrMapOvr>
    <a:masterClrMapping/>
  </p:clrMapOvr>
</p:notes>
</file>

<file path=ppt/notesSlides/notesSlide9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31800" y="779463"/>
            <a:ext cx="5934075" cy="3338512"/>
          </a:xfrm>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修订记录">
    <p:spTree>
      <p:nvGrpSpPr>
        <p:cNvPr id="1" name=""/>
        <p:cNvGrpSpPr/>
        <p:nvPr/>
      </p:nvGrpSpPr>
      <p:grpSpPr>
        <a:xfrm>
          <a:off x="0" y="0"/>
          <a:ext cx="0" cy="0"/>
          <a:chOff x="0" y="0"/>
          <a:chExt cx="0" cy="0"/>
        </a:xfrm>
      </p:grpSpPr>
      <p:graphicFrame>
        <p:nvGraphicFramePr>
          <p:cNvPr id="3" name="Group 3"/>
          <p:cNvGraphicFramePr>
            <a:graphicFrameLocks noGrp="1"/>
          </p:cNvGraphicFramePr>
          <p:nvPr userDrawn="1"/>
        </p:nvGraphicFramePr>
        <p:xfrm>
          <a:off x="1007140" y="1254490"/>
          <a:ext cx="10460715" cy="1082675"/>
        </p:xfrm>
        <a:graphic>
          <a:graphicData uri="http://schemas.openxmlformats.org/drawingml/2006/table">
            <a:tbl>
              <a:tblPr/>
              <a:tblGrid>
                <a:gridCol w="3119031"/>
                <a:gridCol w="1967450"/>
                <a:gridCol w="3023155"/>
                <a:gridCol w="2351079"/>
              </a:tblGrid>
              <a:tr h="577850">
                <a:tc>
                  <a:txBody>
                    <a:bodyPr/>
                    <a:lstStyle/>
                    <a:p>
                      <a:pPr marL="0" marR="0" lvl="0" indent="0" algn="l" defTabSz="914400" rtl="0" eaLnBrk="1" fontAlgn="base" latinLnBrk="0" hangingPunct="1">
                        <a:lnSpc>
                          <a:spcPct val="140000"/>
                        </a:lnSpc>
                        <a:spcBef>
                          <a:spcPct val="30000"/>
                        </a:spcBef>
                        <a:spcAft>
                          <a:spcPct val="0"/>
                        </a:spcAft>
                        <a:buClr>
                          <a:srgbClr val="808080"/>
                        </a:buClr>
                        <a:buSzPct val="60000"/>
                        <a:buFont typeface="Wingdings" panose="05000000000000000000" pitchFamily="2" charset="2"/>
                        <a:buNone/>
                      </a:pPr>
                      <a:r>
                        <a:rPr kumimoji="1" lang="zh-CN" altLang="en-US" sz="1800" b="1" i="0" u="none" strike="noStrike" cap="none" normalizeH="0" baseline="0" dirty="0">
                          <a:ln>
                            <a:noFill/>
                          </a:ln>
                          <a:solidFill>
                            <a:schemeClr val="tx1"/>
                          </a:solidFill>
                          <a:effectLst/>
                          <a:latin typeface="+mn-lt"/>
                          <a:ea typeface="+mn-ea"/>
                        </a:rPr>
                        <a:t>课程编码</a:t>
                      </a:r>
                      <a:endParaRPr kumimoji="1" lang="zh-CN" altLang="en-US" sz="1800" b="1" i="0" u="none" strike="noStrike" cap="none" normalizeH="0" baseline="0" dirty="0">
                        <a:ln>
                          <a:noFill/>
                        </a:ln>
                        <a:solidFill>
                          <a:schemeClr val="tx1"/>
                        </a:solidFill>
                        <a:effectLst/>
                        <a:latin typeface="+mn-lt"/>
                        <a:ea typeface="+mn-ea"/>
                      </a:endParaRPr>
                    </a:p>
                  </a:txBody>
                  <a:tcPr marL="102659" marR="102659" marT="40053" marB="40053"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40000"/>
                        </a:lnSpc>
                        <a:spcBef>
                          <a:spcPct val="30000"/>
                        </a:spcBef>
                        <a:spcAft>
                          <a:spcPct val="0"/>
                        </a:spcAft>
                        <a:buClr>
                          <a:srgbClr val="808080"/>
                        </a:buClr>
                        <a:buSzPct val="60000"/>
                        <a:buFont typeface="Wingdings" panose="05000000000000000000" pitchFamily="2" charset="2"/>
                        <a:buNone/>
                      </a:pPr>
                      <a:r>
                        <a:rPr kumimoji="1" lang="zh-CN" altLang="en-US" sz="1800" b="1" i="0" u="none" strike="noStrike" cap="none" normalizeH="0" baseline="0" dirty="0">
                          <a:ln>
                            <a:noFill/>
                          </a:ln>
                          <a:solidFill>
                            <a:schemeClr val="tx1"/>
                          </a:solidFill>
                          <a:effectLst/>
                          <a:latin typeface="+mn-lt"/>
                          <a:ea typeface="+mn-ea"/>
                        </a:rPr>
                        <a:t>适用产品</a:t>
                      </a:r>
                      <a:endParaRPr kumimoji="1" lang="zh-CN" altLang="en-US" sz="1800" b="1" i="0" u="none" strike="noStrike" cap="none" normalizeH="0" baseline="0" dirty="0">
                        <a:ln>
                          <a:noFill/>
                        </a:ln>
                        <a:solidFill>
                          <a:schemeClr val="tx1"/>
                        </a:solidFill>
                        <a:effectLst/>
                        <a:latin typeface="+mn-lt"/>
                        <a:ea typeface="+mn-ea"/>
                      </a:endParaRPr>
                    </a:p>
                  </a:txBody>
                  <a:tcPr marL="102659" marR="102659" marT="40053" marB="40053"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40000"/>
                        </a:lnSpc>
                        <a:spcBef>
                          <a:spcPct val="30000"/>
                        </a:spcBef>
                        <a:spcAft>
                          <a:spcPct val="0"/>
                        </a:spcAft>
                        <a:buClr>
                          <a:srgbClr val="808080"/>
                        </a:buClr>
                        <a:buSzPct val="60000"/>
                        <a:buFont typeface="Wingdings" panose="05000000000000000000" pitchFamily="2" charset="2"/>
                        <a:buNone/>
                      </a:pPr>
                      <a:r>
                        <a:rPr kumimoji="1" lang="zh-CN" altLang="en-US" sz="1800" b="1" i="0" u="none" strike="noStrike" cap="none" normalizeH="0" baseline="0" dirty="0">
                          <a:ln>
                            <a:noFill/>
                          </a:ln>
                          <a:solidFill>
                            <a:schemeClr val="tx1"/>
                          </a:solidFill>
                          <a:effectLst/>
                          <a:latin typeface="+mn-lt"/>
                          <a:ea typeface="+mn-ea"/>
                        </a:rPr>
                        <a:t>产品版本</a:t>
                      </a:r>
                      <a:endParaRPr kumimoji="1" lang="zh-CN" altLang="en-US" sz="1800" b="1" i="0" u="none" strike="noStrike" cap="none" normalizeH="0" baseline="0" dirty="0">
                        <a:ln>
                          <a:noFill/>
                        </a:ln>
                        <a:solidFill>
                          <a:schemeClr val="tx1"/>
                        </a:solidFill>
                        <a:effectLst/>
                        <a:latin typeface="+mn-lt"/>
                        <a:ea typeface="+mn-ea"/>
                      </a:endParaRPr>
                    </a:p>
                  </a:txBody>
                  <a:tcPr marL="102659" marR="102659" marT="40053" marB="40053"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40000"/>
                        </a:lnSpc>
                        <a:spcBef>
                          <a:spcPct val="30000"/>
                        </a:spcBef>
                        <a:spcAft>
                          <a:spcPct val="0"/>
                        </a:spcAft>
                        <a:buClr>
                          <a:srgbClr val="808080"/>
                        </a:buClr>
                        <a:buSzPct val="60000"/>
                        <a:buFont typeface="Wingdings" panose="05000000000000000000" pitchFamily="2" charset="2"/>
                        <a:buNone/>
                      </a:pPr>
                      <a:r>
                        <a:rPr kumimoji="1" lang="zh-CN" altLang="en-US" sz="1800" b="1" i="0" u="none" strike="noStrike" cap="none" normalizeH="0" baseline="0" dirty="0">
                          <a:ln>
                            <a:noFill/>
                          </a:ln>
                          <a:solidFill>
                            <a:schemeClr val="tx1"/>
                          </a:solidFill>
                          <a:effectLst/>
                          <a:latin typeface="+mn-lt"/>
                          <a:ea typeface="+mn-ea"/>
                        </a:rPr>
                        <a:t>课程版本</a:t>
                      </a:r>
                      <a:endParaRPr kumimoji="1" lang="en-US" altLang="zh-CN" sz="1800" b="1" i="0" u="none" strike="noStrike" cap="none" normalizeH="0" baseline="0" dirty="0">
                        <a:ln>
                          <a:noFill/>
                        </a:ln>
                        <a:solidFill>
                          <a:schemeClr val="tx1"/>
                        </a:solidFill>
                        <a:effectLst/>
                        <a:latin typeface="+mn-lt"/>
                        <a:ea typeface="+mn-ea"/>
                      </a:endParaRPr>
                    </a:p>
                  </a:txBody>
                  <a:tcPr marL="102659" marR="102659" marT="40053" marB="40053"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04825">
                <a:tc>
                  <a:txBody>
                    <a:bodyPr/>
                    <a:lstStyle/>
                    <a:p>
                      <a:pPr marL="0" marR="0" lvl="0" indent="0" algn="ctr" defTabSz="914400" rtl="0" eaLnBrk="1" fontAlgn="base" latinLnBrk="0" hangingPunct="1">
                        <a:lnSpc>
                          <a:spcPct val="140000"/>
                        </a:lnSpc>
                        <a:spcBef>
                          <a:spcPct val="30000"/>
                        </a:spcBef>
                        <a:spcAft>
                          <a:spcPct val="0"/>
                        </a:spcAft>
                        <a:buClr>
                          <a:srgbClr val="808080"/>
                        </a:buClr>
                        <a:buSzPct val="60000"/>
                        <a:buFont typeface="Wingdings" panose="05000000000000000000" pitchFamily="2" charset="2"/>
                        <a:buNone/>
                      </a:pPr>
                      <a:endParaRPr kumimoji="0" lang="en-US" altLang="zh-CN" sz="1600" b="0" i="0" u="none" strike="noStrike" cap="none" normalizeH="0" baseline="0" dirty="0">
                        <a:ln>
                          <a:noFill/>
                        </a:ln>
                        <a:solidFill>
                          <a:schemeClr val="tx1"/>
                        </a:solidFill>
                        <a:effectLst/>
                        <a:latin typeface="+mn-lt"/>
                        <a:ea typeface="+mn-ea"/>
                      </a:endParaRPr>
                    </a:p>
                  </a:txBody>
                  <a:tcPr marL="104303" marR="104303" marT="39127" marB="39127"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40000"/>
                        </a:lnSpc>
                        <a:spcBef>
                          <a:spcPct val="30000"/>
                        </a:spcBef>
                        <a:spcAft>
                          <a:spcPct val="0"/>
                        </a:spcAft>
                        <a:buClr>
                          <a:srgbClr val="808080"/>
                        </a:buClr>
                        <a:buSzPct val="60000"/>
                        <a:buFont typeface="Wingdings" panose="05000000000000000000" pitchFamily="2" charset="2"/>
                        <a:buNone/>
                      </a:pPr>
                      <a:endParaRPr kumimoji="0" lang="en-US" altLang="zh-CN" sz="1600" b="0" i="0" u="none" strike="noStrike" cap="none" normalizeH="0" baseline="0" dirty="0">
                        <a:ln>
                          <a:noFill/>
                        </a:ln>
                        <a:solidFill>
                          <a:schemeClr val="tx1"/>
                        </a:solidFill>
                        <a:effectLst/>
                        <a:latin typeface="+mn-lt"/>
                        <a:ea typeface="+mn-ea"/>
                      </a:endParaRPr>
                    </a:p>
                  </a:txBody>
                  <a:tcPr marL="104303" marR="104303" marT="39127" marB="3912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40000"/>
                        </a:lnSpc>
                        <a:spcBef>
                          <a:spcPct val="30000"/>
                        </a:spcBef>
                        <a:spcAft>
                          <a:spcPct val="0"/>
                        </a:spcAft>
                        <a:buClr>
                          <a:srgbClr val="808080"/>
                        </a:buClr>
                        <a:buSzPct val="60000"/>
                        <a:buFont typeface="Wingdings" panose="05000000000000000000" pitchFamily="2" charset="2"/>
                        <a:buNone/>
                      </a:pPr>
                      <a:endParaRPr kumimoji="0" lang="en-US" altLang="zh-CN" sz="1600" b="0" i="0" u="none" strike="noStrike" cap="none" normalizeH="0" baseline="0" dirty="0">
                        <a:ln>
                          <a:noFill/>
                        </a:ln>
                        <a:solidFill>
                          <a:schemeClr val="tx1"/>
                        </a:solidFill>
                        <a:effectLst/>
                        <a:latin typeface="+mn-lt"/>
                        <a:ea typeface="+mn-ea"/>
                      </a:endParaRPr>
                    </a:p>
                  </a:txBody>
                  <a:tcPr marL="104303" marR="104303" marT="39127" marB="3912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40000"/>
                        </a:lnSpc>
                        <a:spcBef>
                          <a:spcPct val="30000"/>
                        </a:spcBef>
                        <a:spcAft>
                          <a:spcPct val="0"/>
                        </a:spcAft>
                        <a:buClr>
                          <a:srgbClr val="808080"/>
                        </a:buClr>
                        <a:buSzPct val="60000"/>
                        <a:buFont typeface="Wingdings" panose="05000000000000000000" pitchFamily="2" charset="2"/>
                        <a:buNone/>
                      </a:pPr>
                      <a:endParaRPr kumimoji="0" lang="en-US" altLang="zh-CN" sz="1600" b="0" i="0" u="none" strike="noStrike" cap="none" normalizeH="0" baseline="0" dirty="0">
                        <a:ln>
                          <a:noFill/>
                        </a:ln>
                        <a:solidFill>
                          <a:schemeClr val="tx1"/>
                        </a:solidFill>
                        <a:effectLst/>
                        <a:latin typeface="+mn-lt"/>
                        <a:ea typeface="+mn-ea"/>
                      </a:endParaRPr>
                    </a:p>
                  </a:txBody>
                  <a:tcPr marL="104303" marR="104303" marT="39127" marB="39127"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graphicFrame>
        <p:nvGraphicFramePr>
          <p:cNvPr id="4" name="Group 21"/>
          <p:cNvGraphicFramePr>
            <a:graphicFrameLocks noGrp="1"/>
          </p:cNvGraphicFramePr>
          <p:nvPr userDrawn="1"/>
        </p:nvGraphicFramePr>
        <p:xfrm>
          <a:off x="1007140" y="2776902"/>
          <a:ext cx="10460714" cy="3038475"/>
        </p:xfrm>
        <a:graphic>
          <a:graphicData uri="http://schemas.openxmlformats.org/drawingml/2006/table">
            <a:tbl>
              <a:tblPr/>
              <a:tblGrid>
                <a:gridCol w="3119030"/>
                <a:gridCol w="1967450"/>
                <a:gridCol w="3023155"/>
                <a:gridCol w="2351079"/>
              </a:tblGrid>
              <a:tr h="577850">
                <a:tc>
                  <a:txBody>
                    <a:bodyPr/>
                    <a:lstStyle/>
                    <a:p>
                      <a:pPr marL="0" marR="0" lvl="0" indent="0" algn="l" defTabSz="914400" rtl="0" eaLnBrk="1" fontAlgn="base" latinLnBrk="0" hangingPunct="1">
                        <a:lnSpc>
                          <a:spcPct val="140000"/>
                        </a:lnSpc>
                        <a:spcBef>
                          <a:spcPct val="30000"/>
                        </a:spcBef>
                        <a:spcAft>
                          <a:spcPct val="0"/>
                        </a:spcAft>
                        <a:buClr>
                          <a:srgbClr val="808080"/>
                        </a:buClr>
                        <a:buSzPct val="60000"/>
                        <a:buFont typeface="Wingdings" panose="05000000000000000000" pitchFamily="2" charset="2"/>
                        <a:buNone/>
                      </a:pPr>
                      <a:r>
                        <a:rPr kumimoji="1" lang="zh-CN" altLang="en-US" sz="1800" b="1" i="0" u="none" strike="noStrike" cap="none" normalizeH="0" baseline="0" dirty="0">
                          <a:ln>
                            <a:noFill/>
                          </a:ln>
                          <a:solidFill>
                            <a:schemeClr val="tx1"/>
                          </a:solidFill>
                          <a:effectLst/>
                          <a:latin typeface="+mn-lt"/>
                          <a:ea typeface="+mn-ea"/>
                        </a:rPr>
                        <a:t>作者</a:t>
                      </a:r>
                      <a:r>
                        <a:rPr kumimoji="1" lang="en-US" altLang="zh-CN" sz="1800" b="1" i="0" u="none" strike="noStrike" cap="none" normalizeH="0" baseline="0" dirty="0">
                          <a:ln>
                            <a:noFill/>
                          </a:ln>
                          <a:solidFill>
                            <a:schemeClr val="tx1"/>
                          </a:solidFill>
                          <a:effectLst/>
                          <a:latin typeface="+mn-lt"/>
                          <a:ea typeface="+mn-ea"/>
                        </a:rPr>
                        <a:t>/</a:t>
                      </a:r>
                      <a:r>
                        <a:rPr kumimoji="1" lang="zh-CN" altLang="en-US" sz="1800" b="1" i="0" u="none" strike="noStrike" cap="none" normalizeH="0" baseline="0" dirty="0">
                          <a:ln>
                            <a:noFill/>
                          </a:ln>
                          <a:solidFill>
                            <a:schemeClr val="tx1"/>
                          </a:solidFill>
                          <a:effectLst/>
                          <a:latin typeface="+mn-lt"/>
                          <a:ea typeface="+mn-ea"/>
                        </a:rPr>
                        <a:t>工号</a:t>
                      </a:r>
                      <a:endParaRPr kumimoji="1" lang="zh-CN" altLang="en-US" sz="1800" b="1" i="0" u="none" strike="noStrike" cap="none" normalizeH="0" baseline="0" dirty="0">
                        <a:ln>
                          <a:noFill/>
                        </a:ln>
                        <a:solidFill>
                          <a:schemeClr val="tx1"/>
                        </a:solidFill>
                        <a:effectLst/>
                        <a:latin typeface="+mn-lt"/>
                        <a:ea typeface="+mn-ea"/>
                      </a:endParaRPr>
                    </a:p>
                  </a:txBody>
                  <a:tcPr marL="102659" marR="102659" marT="40053" marB="40053"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40000"/>
                        </a:lnSpc>
                        <a:spcBef>
                          <a:spcPct val="30000"/>
                        </a:spcBef>
                        <a:spcAft>
                          <a:spcPct val="0"/>
                        </a:spcAft>
                        <a:buClr>
                          <a:srgbClr val="808080"/>
                        </a:buClr>
                        <a:buSzPct val="60000"/>
                        <a:buFont typeface="Wingdings" panose="05000000000000000000" pitchFamily="2" charset="2"/>
                        <a:buNone/>
                      </a:pPr>
                      <a:r>
                        <a:rPr kumimoji="1" lang="zh-CN" altLang="en-US" sz="1800" b="1" i="0" u="none" strike="noStrike" cap="none" normalizeH="0" baseline="0" dirty="0">
                          <a:ln>
                            <a:noFill/>
                          </a:ln>
                          <a:solidFill>
                            <a:schemeClr val="tx1"/>
                          </a:solidFill>
                          <a:effectLst/>
                          <a:latin typeface="+mn-lt"/>
                          <a:ea typeface="+mn-ea"/>
                        </a:rPr>
                        <a:t>时间</a:t>
                      </a:r>
                      <a:endParaRPr kumimoji="1" lang="zh-CN" altLang="en-US" sz="1800" b="1" i="0" u="none" strike="noStrike" cap="none" normalizeH="0" baseline="0" dirty="0">
                        <a:ln>
                          <a:noFill/>
                        </a:ln>
                        <a:solidFill>
                          <a:schemeClr val="tx1"/>
                        </a:solidFill>
                        <a:effectLst/>
                        <a:latin typeface="+mn-lt"/>
                        <a:ea typeface="+mn-ea"/>
                      </a:endParaRPr>
                    </a:p>
                  </a:txBody>
                  <a:tcPr marL="102659" marR="102659" marT="40053" marB="40053"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40000"/>
                        </a:lnSpc>
                        <a:spcBef>
                          <a:spcPct val="30000"/>
                        </a:spcBef>
                        <a:spcAft>
                          <a:spcPct val="0"/>
                        </a:spcAft>
                        <a:buClr>
                          <a:srgbClr val="808080"/>
                        </a:buClr>
                        <a:buSzPct val="60000"/>
                        <a:buFont typeface="Wingdings" panose="05000000000000000000" pitchFamily="2" charset="2"/>
                        <a:buNone/>
                      </a:pPr>
                      <a:r>
                        <a:rPr kumimoji="1" lang="zh-CN" altLang="en-US" sz="1800" b="1" i="0" u="none" strike="noStrike" cap="none" normalizeH="0" baseline="0" dirty="0">
                          <a:ln>
                            <a:noFill/>
                          </a:ln>
                          <a:solidFill>
                            <a:schemeClr val="tx1"/>
                          </a:solidFill>
                          <a:effectLst/>
                          <a:latin typeface="+mn-lt"/>
                          <a:ea typeface="+mn-ea"/>
                        </a:rPr>
                        <a:t>审核人</a:t>
                      </a:r>
                      <a:r>
                        <a:rPr kumimoji="1" lang="en-US" altLang="zh-CN" sz="1800" b="1" i="0" u="none" strike="noStrike" cap="none" normalizeH="0" baseline="0" dirty="0">
                          <a:ln>
                            <a:noFill/>
                          </a:ln>
                          <a:solidFill>
                            <a:schemeClr val="tx1"/>
                          </a:solidFill>
                          <a:effectLst/>
                          <a:latin typeface="+mn-lt"/>
                          <a:ea typeface="+mn-ea"/>
                        </a:rPr>
                        <a:t>/</a:t>
                      </a:r>
                      <a:r>
                        <a:rPr kumimoji="1" lang="zh-CN" altLang="en-US" sz="1800" b="1" i="0" u="none" strike="noStrike" cap="none" normalizeH="0" baseline="0" dirty="0">
                          <a:ln>
                            <a:noFill/>
                          </a:ln>
                          <a:solidFill>
                            <a:schemeClr val="tx1"/>
                          </a:solidFill>
                          <a:effectLst/>
                          <a:latin typeface="+mn-lt"/>
                          <a:ea typeface="+mn-ea"/>
                        </a:rPr>
                        <a:t>工号</a:t>
                      </a:r>
                      <a:endParaRPr kumimoji="1" lang="zh-CN" altLang="en-US" sz="1800" b="1" i="0" u="none" strike="noStrike" cap="none" normalizeH="0" baseline="0" dirty="0">
                        <a:ln>
                          <a:noFill/>
                        </a:ln>
                        <a:solidFill>
                          <a:schemeClr val="tx1"/>
                        </a:solidFill>
                        <a:effectLst/>
                        <a:latin typeface="+mn-lt"/>
                        <a:ea typeface="+mn-ea"/>
                      </a:endParaRPr>
                    </a:p>
                  </a:txBody>
                  <a:tcPr marL="102659" marR="102659" marT="40053" marB="40053"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40000"/>
                        </a:lnSpc>
                        <a:spcBef>
                          <a:spcPct val="30000"/>
                        </a:spcBef>
                        <a:spcAft>
                          <a:spcPct val="0"/>
                        </a:spcAft>
                        <a:buClr>
                          <a:srgbClr val="808080"/>
                        </a:buClr>
                        <a:buSzPct val="60000"/>
                        <a:buFont typeface="Wingdings" panose="05000000000000000000" pitchFamily="2" charset="2"/>
                        <a:buNone/>
                      </a:pPr>
                      <a:r>
                        <a:rPr kumimoji="1" lang="zh-CN" altLang="zh-CN" sz="1800" b="1" i="0" u="none" strike="noStrike" cap="none" normalizeH="0" baseline="0" dirty="0">
                          <a:ln>
                            <a:noFill/>
                          </a:ln>
                          <a:solidFill>
                            <a:schemeClr val="tx1"/>
                          </a:solidFill>
                          <a:effectLst/>
                          <a:latin typeface="+mn-lt"/>
                          <a:ea typeface="+mn-ea"/>
                        </a:rPr>
                        <a:t>新开发/优化</a:t>
                      </a:r>
                      <a:endParaRPr kumimoji="1" lang="zh-CN" altLang="en-US" sz="1800" b="1" i="0" u="none" strike="noStrike" cap="none" normalizeH="0" baseline="0" dirty="0">
                        <a:ln>
                          <a:noFill/>
                        </a:ln>
                        <a:solidFill>
                          <a:schemeClr val="tx1"/>
                        </a:solidFill>
                        <a:effectLst/>
                        <a:latin typeface="+mn-lt"/>
                        <a:ea typeface="+mn-ea"/>
                      </a:endParaRPr>
                    </a:p>
                  </a:txBody>
                  <a:tcPr marL="102659" marR="102659" marT="40053" marB="40053"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04825">
                <a:tc>
                  <a:txBody>
                    <a:bodyPr/>
                    <a:lstStyle/>
                    <a:p>
                      <a:pPr marL="0" marR="0" lvl="0" indent="0" algn="ctr" defTabSz="914400" rtl="0" eaLnBrk="1" fontAlgn="base" latinLnBrk="0" hangingPunct="1">
                        <a:lnSpc>
                          <a:spcPct val="140000"/>
                        </a:lnSpc>
                        <a:spcBef>
                          <a:spcPct val="30000"/>
                        </a:spcBef>
                        <a:spcAft>
                          <a:spcPct val="0"/>
                        </a:spcAft>
                        <a:buClr>
                          <a:srgbClr val="808080"/>
                        </a:buClr>
                        <a:buSzPct val="60000"/>
                        <a:buFont typeface="Wingdings" panose="05000000000000000000" pitchFamily="2" charset="2"/>
                        <a:buNone/>
                      </a:pPr>
                      <a:endParaRPr kumimoji="0" lang="en-US" altLang="zh-CN" sz="1600" b="0" i="0" u="none" strike="noStrike" cap="none" normalizeH="0" baseline="0" dirty="0">
                        <a:ln>
                          <a:noFill/>
                        </a:ln>
                        <a:solidFill>
                          <a:schemeClr val="tx1"/>
                        </a:solidFill>
                        <a:effectLst/>
                        <a:latin typeface="+mn-lt"/>
                        <a:ea typeface="+mn-ea"/>
                      </a:endParaRPr>
                    </a:p>
                  </a:txBody>
                  <a:tcPr marL="104303" marR="104303" marT="39127" marB="39127"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40000"/>
                        </a:lnSpc>
                        <a:spcBef>
                          <a:spcPct val="30000"/>
                        </a:spcBef>
                        <a:spcAft>
                          <a:spcPct val="0"/>
                        </a:spcAft>
                        <a:buClr>
                          <a:srgbClr val="808080"/>
                        </a:buClr>
                        <a:buSzPct val="60000"/>
                        <a:buFont typeface="Wingdings" panose="05000000000000000000" pitchFamily="2" charset="2"/>
                        <a:buNone/>
                      </a:pPr>
                      <a:endParaRPr kumimoji="0" lang="en-US" altLang="zh-CN" sz="1600" b="0" i="0" u="none" strike="noStrike" cap="none" normalizeH="0" baseline="0" dirty="0">
                        <a:ln>
                          <a:noFill/>
                        </a:ln>
                        <a:solidFill>
                          <a:schemeClr val="tx1"/>
                        </a:solidFill>
                        <a:effectLst/>
                        <a:latin typeface="+mn-lt"/>
                        <a:ea typeface="+mn-ea"/>
                      </a:endParaRPr>
                    </a:p>
                  </a:txBody>
                  <a:tcPr marL="104303" marR="104303" marT="39127" marB="3912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40000"/>
                        </a:lnSpc>
                        <a:spcBef>
                          <a:spcPct val="30000"/>
                        </a:spcBef>
                        <a:spcAft>
                          <a:spcPct val="0"/>
                        </a:spcAft>
                        <a:buClr>
                          <a:srgbClr val="808080"/>
                        </a:buClr>
                        <a:buSzPct val="60000"/>
                        <a:buFont typeface="Wingdings" panose="05000000000000000000" pitchFamily="2" charset="2"/>
                        <a:buNone/>
                      </a:pPr>
                      <a:endParaRPr kumimoji="0" lang="en-US" altLang="zh-CN" sz="1600" b="0" i="0" u="none" strike="noStrike" cap="none" normalizeH="0" baseline="0" dirty="0">
                        <a:ln>
                          <a:noFill/>
                        </a:ln>
                        <a:solidFill>
                          <a:schemeClr val="tx1"/>
                        </a:solidFill>
                        <a:effectLst/>
                        <a:latin typeface="+mn-lt"/>
                        <a:ea typeface="+mn-ea"/>
                      </a:endParaRPr>
                    </a:p>
                  </a:txBody>
                  <a:tcPr marL="104303" marR="104303" marT="39127" marB="3912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40000"/>
                        </a:lnSpc>
                        <a:spcBef>
                          <a:spcPct val="30000"/>
                        </a:spcBef>
                        <a:spcAft>
                          <a:spcPct val="0"/>
                        </a:spcAft>
                        <a:buClr>
                          <a:srgbClr val="808080"/>
                        </a:buClr>
                        <a:buSzPct val="60000"/>
                        <a:buFont typeface="Wingdings" panose="05000000000000000000" pitchFamily="2" charset="2"/>
                        <a:buNone/>
                      </a:pPr>
                      <a:endParaRPr kumimoji="0" lang="en-US" altLang="zh-CN" sz="1600" b="0" i="0" u="none" strike="noStrike" cap="none" normalizeH="0" baseline="0" dirty="0">
                        <a:ln>
                          <a:noFill/>
                        </a:ln>
                        <a:solidFill>
                          <a:schemeClr val="tx1"/>
                        </a:solidFill>
                        <a:effectLst/>
                        <a:latin typeface="+mn-lt"/>
                        <a:ea typeface="+mn-ea"/>
                      </a:endParaRPr>
                    </a:p>
                  </a:txBody>
                  <a:tcPr marL="104303" marR="104303" marT="39127" marB="39127"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88950">
                <a:tc>
                  <a:txBody>
                    <a:bodyPr/>
                    <a:lstStyle/>
                    <a:p>
                      <a:pPr marL="0" marR="0" lvl="0" indent="0" algn="l" defTabSz="914400" rtl="0" eaLnBrk="1" fontAlgn="base" latinLnBrk="0" hangingPunct="1">
                        <a:lnSpc>
                          <a:spcPct val="140000"/>
                        </a:lnSpc>
                        <a:spcBef>
                          <a:spcPct val="30000"/>
                        </a:spcBef>
                        <a:spcAft>
                          <a:spcPct val="0"/>
                        </a:spcAft>
                        <a:buClr>
                          <a:srgbClr val="808080"/>
                        </a:buClr>
                        <a:buSzPct val="60000"/>
                        <a:buFont typeface="Wingdings" panose="05000000000000000000" pitchFamily="2" charset="2"/>
                        <a:buNone/>
                      </a:pPr>
                      <a:endParaRPr kumimoji="0" lang="zh-CN" altLang="zh-CN" sz="1600" b="0" i="0" u="none" strike="noStrike" cap="none" normalizeH="0" baseline="0" dirty="0">
                        <a:ln>
                          <a:noFill/>
                        </a:ln>
                        <a:solidFill>
                          <a:schemeClr val="tx1"/>
                        </a:solidFill>
                        <a:effectLst/>
                        <a:latin typeface="+mn-lt"/>
                        <a:ea typeface="+mn-ea"/>
                      </a:endParaRPr>
                    </a:p>
                  </a:txBody>
                  <a:tcPr marL="104303" marR="104303" marT="39127" marB="39127"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40000"/>
                        </a:lnSpc>
                        <a:spcBef>
                          <a:spcPct val="30000"/>
                        </a:spcBef>
                        <a:spcAft>
                          <a:spcPct val="0"/>
                        </a:spcAft>
                        <a:buClr>
                          <a:srgbClr val="808080"/>
                        </a:buClr>
                        <a:buSzPct val="60000"/>
                        <a:buFont typeface="Wingdings" panose="05000000000000000000" pitchFamily="2" charset="2"/>
                        <a:buNone/>
                      </a:pPr>
                      <a:endParaRPr kumimoji="0" lang="zh-CN" altLang="zh-CN" sz="1600" b="0" i="0" u="none" strike="noStrike" cap="none" normalizeH="0" baseline="0" dirty="0">
                        <a:ln>
                          <a:noFill/>
                        </a:ln>
                        <a:solidFill>
                          <a:schemeClr val="tx1"/>
                        </a:solidFill>
                        <a:effectLst/>
                        <a:latin typeface="+mn-lt"/>
                        <a:ea typeface="+mn-ea"/>
                      </a:endParaRPr>
                    </a:p>
                  </a:txBody>
                  <a:tcPr marL="104303" marR="104303" marT="39127" marB="3912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40000"/>
                        </a:lnSpc>
                        <a:spcBef>
                          <a:spcPct val="30000"/>
                        </a:spcBef>
                        <a:spcAft>
                          <a:spcPct val="0"/>
                        </a:spcAft>
                        <a:buClr>
                          <a:srgbClr val="808080"/>
                        </a:buClr>
                        <a:buSzPct val="60000"/>
                        <a:buFont typeface="Wingdings" panose="05000000000000000000" pitchFamily="2" charset="2"/>
                        <a:buNone/>
                      </a:pPr>
                      <a:endParaRPr kumimoji="0" lang="zh-CN" altLang="zh-CN" sz="1600" b="0" i="0" u="none" strike="noStrike" cap="none" normalizeH="0" baseline="0" dirty="0">
                        <a:ln>
                          <a:noFill/>
                        </a:ln>
                        <a:solidFill>
                          <a:schemeClr val="tx1"/>
                        </a:solidFill>
                        <a:effectLst/>
                        <a:latin typeface="+mn-lt"/>
                        <a:ea typeface="+mn-ea"/>
                      </a:endParaRPr>
                    </a:p>
                  </a:txBody>
                  <a:tcPr marL="104303" marR="104303" marT="39127" marB="3912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40000"/>
                        </a:lnSpc>
                        <a:spcBef>
                          <a:spcPct val="30000"/>
                        </a:spcBef>
                        <a:spcAft>
                          <a:spcPct val="0"/>
                        </a:spcAft>
                        <a:buClr>
                          <a:srgbClr val="808080"/>
                        </a:buClr>
                        <a:buSzPct val="60000"/>
                        <a:buFont typeface="Wingdings" panose="05000000000000000000" pitchFamily="2" charset="2"/>
                        <a:buNone/>
                      </a:pPr>
                      <a:endParaRPr kumimoji="0" lang="zh-CN" altLang="zh-CN" sz="1600" b="0" i="0" u="none" strike="noStrike" cap="none" normalizeH="0" baseline="0" dirty="0">
                        <a:ln>
                          <a:noFill/>
                        </a:ln>
                        <a:solidFill>
                          <a:schemeClr val="tx1"/>
                        </a:solidFill>
                        <a:effectLst/>
                        <a:latin typeface="+mn-lt"/>
                        <a:ea typeface="+mn-ea"/>
                      </a:endParaRPr>
                    </a:p>
                  </a:txBody>
                  <a:tcPr marL="104303" marR="104303" marT="39127" marB="39127"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88950">
                <a:tc>
                  <a:txBody>
                    <a:bodyPr/>
                    <a:lstStyle/>
                    <a:p>
                      <a:pPr marL="0" marR="0" lvl="0" indent="0" algn="l" defTabSz="914400" rtl="0" eaLnBrk="1" fontAlgn="base" latinLnBrk="0" hangingPunct="1">
                        <a:lnSpc>
                          <a:spcPct val="140000"/>
                        </a:lnSpc>
                        <a:spcBef>
                          <a:spcPct val="30000"/>
                        </a:spcBef>
                        <a:spcAft>
                          <a:spcPct val="0"/>
                        </a:spcAft>
                        <a:buClr>
                          <a:srgbClr val="808080"/>
                        </a:buClr>
                        <a:buSzPct val="60000"/>
                        <a:buFont typeface="Wingdings" panose="05000000000000000000" pitchFamily="2" charset="2"/>
                        <a:buNone/>
                      </a:pPr>
                      <a:endParaRPr kumimoji="0" lang="zh-CN" altLang="zh-CN" sz="1600" b="0" i="0" u="none" strike="noStrike" cap="none" normalizeH="0" baseline="0" dirty="0">
                        <a:ln>
                          <a:noFill/>
                        </a:ln>
                        <a:solidFill>
                          <a:schemeClr val="tx1"/>
                        </a:solidFill>
                        <a:effectLst/>
                        <a:latin typeface="+mn-lt"/>
                        <a:ea typeface="+mn-ea"/>
                      </a:endParaRPr>
                    </a:p>
                  </a:txBody>
                  <a:tcPr marL="104303" marR="104303" marT="39127" marB="39127"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40000"/>
                        </a:lnSpc>
                        <a:spcBef>
                          <a:spcPct val="30000"/>
                        </a:spcBef>
                        <a:spcAft>
                          <a:spcPct val="0"/>
                        </a:spcAft>
                        <a:buClr>
                          <a:srgbClr val="808080"/>
                        </a:buClr>
                        <a:buSzPct val="60000"/>
                        <a:buFont typeface="Wingdings" panose="05000000000000000000" pitchFamily="2" charset="2"/>
                        <a:buNone/>
                      </a:pPr>
                      <a:endParaRPr kumimoji="0" lang="zh-CN" altLang="zh-CN" sz="1600" b="0" i="0" u="none" strike="noStrike" cap="none" normalizeH="0" baseline="0" dirty="0">
                        <a:ln>
                          <a:noFill/>
                        </a:ln>
                        <a:solidFill>
                          <a:schemeClr val="tx1"/>
                        </a:solidFill>
                        <a:effectLst/>
                        <a:latin typeface="+mn-lt"/>
                        <a:ea typeface="+mn-ea"/>
                      </a:endParaRPr>
                    </a:p>
                  </a:txBody>
                  <a:tcPr marL="104303" marR="104303" marT="39127" marB="3912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40000"/>
                        </a:lnSpc>
                        <a:spcBef>
                          <a:spcPct val="30000"/>
                        </a:spcBef>
                        <a:spcAft>
                          <a:spcPct val="0"/>
                        </a:spcAft>
                        <a:buClr>
                          <a:srgbClr val="808080"/>
                        </a:buClr>
                        <a:buSzPct val="60000"/>
                        <a:buFont typeface="Wingdings" panose="05000000000000000000" pitchFamily="2" charset="2"/>
                        <a:buNone/>
                      </a:pPr>
                      <a:endParaRPr kumimoji="0" lang="zh-CN" altLang="zh-CN" sz="1600" b="0" i="0" u="none" strike="noStrike" cap="none" normalizeH="0" baseline="0" dirty="0">
                        <a:ln>
                          <a:noFill/>
                        </a:ln>
                        <a:solidFill>
                          <a:schemeClr val="tx1"/>
                        </a:solidFill>
                        <a:effectLst/>
                        <a:latin typeface="+mn-lt"/>
                        <a:ea typeface="+mn-ea"/>
                      </a:endParaRPr>
                    </a:p>
                  </a:txBody>
                  <a:tcPr marL="104303" marR="104303" marT="39127" marB="3912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40000"/>
                        </a:lnSpc>
                        <a:spcBef>
                          <a:spcPct val="30000"/>
                        </a:spcBef>
                        <a:spcAft>
                          <a:spcPct val="0"/>
                        </a:spcAft>
                        <a:buClr>
                          <a:srgbClr val="808080"/>
                        </a:buClr>
                        <a:buSzPct val="60000"/>
                        <a:buFont typeface="Wingdings" panose="05000000000000000000" pitchFamily="2" charset="2"/>
                        <a:buNone/>
                      </a:pPr>
                      <a:endParaRPr kumimoji="0" lang="zh-CN" altLang="zh-CN" sz="1600" b="0" i="0" u="none" strike="noStrike" cap="none" normalizeH="0" baseline="0" dirty="0">
                        <a:ln>
                          <a:noFill/>
                        </a:ln>
                        <a:solidFill>
                          <a:schemeClr val="tx1"/>
                        </a:solidFill>
                        <a:effectLst/>
                        <a:latin typeface="+mn-lt"/>
                        <a:ea typeface="+mn-ea"/>
                      </a:endParaRPr>
                    </a:p>
                  </a:txBody>
                  <a:tcPr marL="104303" marR="104303" marT="39127" marB="39127"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88950">
                <a:tc>
                  <a:txBody>
                    <a:bodyPr/>
                    <a:lstStyle/>
                    <a:p>
                      <a:pPr marL="0" marR="0" lvl="0" indent="0" algn="l" defTabSz="914400" rtl="0" eaLnBrk="1" fontAlgn="base" latinLnBrk="0" hangingPunct="1">
                        <a:lnSpc>
                          <a:spcPct val="140000"/>
                        </a:lnSpc>
                        <a:spcBef>
                          <a:spcPct val="30000"/>
                        </a:spcBef>
                        <a:spcAft>
                          <a:spcPct val="0"/>
                        </a:spcAft>
                        <a:buClr>
                          <a:srgbClr val="808080"/>
                        </a:buClr>
                        <a:buSzPct val="60000"/>
                        <a:buFont typeface="Wingdings" panose="05000000000000000000" pitchFamily="2" charset="2"/>
                        <a:buNone/>
                      </a:pPr>
                      <a:endParaRPr kumimoji="0" lang="zh-CN" altLang="zh-CN" sz="1600" b="0" i="0" u="none" strike="noStrike" cap="none" normalizeH="0" baseline="0">
                        <a:ln>
                          <a:noFill/>
                        </a:ln>
                        <a:solidFill>
                          <a:schemeClr val="tx1"/>
                        </a:solidFill>
                        <a:effectLst/>
                        <a:latin typeface="+mn-lt"/>
                        <a:ea typeface="+mn-ea"/>
                      </a:endParaRPr>
                    </a:p>
                  </a:txBody>
                  <a:tcPr marL="104303" marR="104303" marT="39127" marB="39127"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40000"/>
                        </a:lnSpc>
                        <a:spcBef>
                          <a:spcPct val="30000"/>
                        </a:spcBef>
                        <a:spcAft>
                          <a:spcPct val="0"/>
                        </a:spcAft>
                        <a:buClr>
                          <a:srgbClr val="808080"/>
                        </a:buClr>
                        <a:buSzPct val="60000"/>
                        <a:buFont typeface="Wingdings" panose="05000000000000000000" pitchFamily="2" charset="2"/>
                        <a:buNone/>
                      </a:pPr>
                      <a:endParaRPr kumimoji="0" lang="zh-CN" altLang="zh-CN" sz="1600" b="0" i="0" u="none" strike="noStrike" cap="none" normalizeH="0" baseline="0" dirty="0">
                        <a:ln>
                          <a:noFill/>
                        </a:ln>
                        <a:solidFill>
                          <a:schemeClr val="tx1"/>
                        </a:solidFill>
                        <a:effectLst/>
                        <a:latin typeface="+mn-lt"/>
                        <a:ea typeface="+mn-ea"/>
                      </a:endParaRPr>
                    </a:p>
                  </a:txBody>
                  <a:tcPr marL="104303" marR="104303" marT="39127" marB="3912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40000"/>
                        </a:lnSpc>
                        <a:spcBef>
                          <a:spcPct val="30000"/>
                        </a:spcBef>
                        <a:spcAft>
                          <a:spcPct val="0"/>
                        </a:spcAft>
                        <a:buClr>
                          <a:srgbClr val="808080"/>
                        </a:buClr>
                        <a:buSzPct val="60000"/>
                        <a:buFont typeface="Wingdings" panose="05000000000000000000" pitchFamily="2" charset="2"/>
                        <a:buNone/>
                      </a:pPr>
                      <a:endParaRPr kumimoji="0" lang="zh-CN" altLang="zh-CN" sz="1600" b="0" i="0" u="none" strike="noStrike" cap="none" normalizeH="0" baseline="0" dirty="0">
                        <a:ln>
                          <a:noFill/>
                        </a:ln>
                        <a:solidFill>
                          <a:schemeClr val="tx1"/>
                        </a:solidFill>
                        <a:effectLst/>
                        <a:latin typeface="+mn-lt"/>
                        <a:ea typeface="+mn-ea"/>
                      </a:endParaRPr>
                    </a:p>
                  </a:txBody>
                  <a:tcPr marL="104303" marR="104303" marT="39127" marB="3912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40000"/>
                        </a:lnSpc>
                        <a:spcBef>
                          <a:spcPct val="30000"/>
                        </a:spcBef>
                        <a:spcAft>
                          <a:spcPct val="0"/>
                        </a:spcAft>
                        <a:buClr>
                          <a:srgbClr val="808080"/>
                        </a:buClr>
                        <a:buSzPct val="60000"/>
                        <a:buFont typeface="Wingdings" panose="05000000000000000000" pitchFamily="2" charset="2"/>
                        <a:buNone/>
                      </a:pPr>
                      <a:endParaRPr kumimoji="0" lang="zh-CN" altLang="zh-CN" sz="1600" b="0" i="0" u="none" strike="noStrike" cap="none" normalizeH="0" baseline="0">
                        <a:ln>
                          <a:noFill/>
                        </a:ln>
                        <a:solidFill>
                          <a:schemeClr val="tx1"/>
                        </a:solidFill>
                        <a:effectLst/>
                        <a:latin typeface="+mn-lt"/>
                        <a:ea typeface="+mn-ea"/>
                      </a:endParaRPr>
                    </a:p>
                  </a:txBody>
                  <a:tcPr marL="104303" marR="104303" marT="39127" marB="39127"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88950">
                <a:tc>
                  <a:txBody>
                    <a:bodyPr/>
                    <a:lstStyle/>
                    <a:p>
                      <a:pPr marL="0" marR="0" lvl="0" indent="0" algn="l" defTabSz="914400" rtl="0" eaLnBrk="1" fontAlgn="base" latinLnBrk="0" hangingPunct="1">
                        <a:lnSpc>
                          <a:spcPct val="140000"/>
                        </a:lnSpc>
                        <a:spcBef>
                          <a:spcPct val="30000"/>
                        </a:spcBef>
                        <a:spcAft>
                          <a:spcPct val="0"/>
                        </a:spcAft>
                        <a:buClr>
                          <a:srgbClr val="808080"/>
                        </a:buClr>
                        <a:buSzPct val="60000"/>
                        <a:buFont typeface="Wingdings" panose="05000000000000000000" pitchFamily="2" charset="2"/>
                        <a:buNone/>
                      </a:pPr>
                      <a:endParaRPr kumimoji="0" lang="zh-CN" altLang="zh-CN" sz="1600" b="0" i="0" u="none" strike="noStrike" cap="none" normalizeH="0" baseline="0" dirty="0">
                        <a:ln>
                          <a:noFill/>
                        </a:ln>
                        <a:solidFill>
                          <a:schemeClr val="tx1"/>
                        </a:solidFill>
                        <a:effectLst/>
                        <a:latin typeface="+mn-lt"/>
                        <a:ea typeface="+mn-ea"/>
                      </a:endParaRPr>
                    </a:p>
                  </a:txBody>
                  <a:tcPr marL="104303" marR="104303" marT="39127" marB="39127"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40000"/>
                        </a:lnSpc>
                        <a:spcBef>
                          <a:spcPct val="30000"/>
                        </a:spcBef>
                        <a:spcAft>
                          <a:spcPct val="0"/>
                        </a:spcAft>
                        <a:buClr>
                          <a:srgbClr val="808080"/>
                        </a:buClr>
                        <a:buSzPct val="60000"/>
                        <a:buFont typeface="Wingdings" panose="05000000000000000000" pitchFamily="2" charset="2"/>
                        <a:buNone/>
                      </a:pPr>
                      <a:endParaRPr kumimoji="0" lang="zh-CN" altLang="zh-CN" sz="1600" b="0" i="0" u="none" strike="noStrike" cap="none" normalizeH="0" baseline="0">
                        <a:ln>
                          <a:noFill/>
                        </a:ln>
                        <a:solidFill>
                          <a:schemeClr val="tx1"/>
                        </a:solidFill>
                        <a:effectLst/>
                        <a:latin typeface="+mn-lt"/>
                        <a:ea typeface="+mn-ea"/>
                      </a:endParaRPr>
                    </a:p>
                  </a:txBody>
                  <a:tcPr marL="104303" marR="104303" marT="39127" marB="3912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40000"/>
                        </a:lnSpc>
                        <a:spcBef>
                          <a:spcPct val="30000"/>
                        </a:spcBef>
                        <a:spcAft>
                          <a:spcPct val="0"/>
                        </a:spcAft>
                        <a:buClr>
                          <a:srgbClr val="808080"/>
                        </a:buClr>
                        <a:buSzPct val="60000"/>
                        <a:buFont typeface="Wingdings" panose="05000000000000000000" pitchFamily="2" charset="2"/>
                        <a:buNone/>
                      </a:pPr>
                      <a:endParaRPr kumimoji="0" lang="zh-CN" altLang="zh-CN" sz="1600" b="0" i="0" u="none" strike="noStrike" cap="none" normalizeH="0" baseline="0" dirty="0">
                        <a:ln>
                          <a:noFill/>
                        </a:ln>
                        <a:solidFill>
                          <a:schemeClr val="tx1"/>
                        </a:solidFill>
                        <a:effectLst/>
                        <a:latin typeface="+mn-lt"/>
                        <a:ea typeface="+mn-ea"/>
                      </a:endParaRPr>
                    </a:p>
                  </a:txBody>
                  <a:tcPr marL="104303" marR="104303" marT="39127" marB="3912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40000"/>
                        </a:lnSpc>
                        <a:spcBef>
                          <a:spcPct val="30000"/>
                        </a:spcBef>
                        <a:spcAft>
                          <a:spcPct val="0"/>
                        </a:spcAft>
                        <a:buClr>
                          <a:srgbClr val="808080"/>
                        </a:buClr>
                        <a:buSzPct val="60000"/>
                        <a:buFont typeface="Wingdings" panose="05000000000000000000" pitchFamily="2" charset="2"/>
                        <a:buNone/>
                      </a:pPr>
                      <a:endParaRPr kumimoji="0" lang="zh-CN" altLang="zh-CN" sz="1600" b="0" i="0" u="none" strike="noStrike" cap="none" normalizeH="0" baseline="0" dirty="0">
                        <a:ln>
                          <a:noFill/>
                        </a:ln>
                        <a:solidFill>
                          <a:schemeClr val="tx1"/>
                        </a:solidFill>
                        <a:effectLst/>
                        <a:latin typeface="+mn-lt"/>
                        <a:ea typeface="+mn-ea"/>
                      </a:endParaRPr>
                    </a:p>
                  </a:txBody>
                  <a:tcPr marL="104303" marR="104303" marT="39127" marB="39127"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5" name="文本占位符 7"/>
          <p:cNvSpPr>
            <a:spLocks noGrp="1"/>
          </p:cNvSpPr>
          <p:nvPr>
            <p:ph type="body" sz="quarter" idx="17" hasCustomPrompt="1"/>
          </p:nvPr>
        </p:nvSpPr>
        <p:spPr>
          <a:xfrm>
            <a:off x="1007139" y="1825692"/>
            <a:ext cx="3119030" cy="504887"/>
          </a:xfrm>
          <a:prstGeom prst="rect">
            <a:avLst/>
          </a:prstGeom>
        </p:spPr>
        <p:txBody>
          <a:bodyPr anchor="ctr"/>
          <a:lstStyle>
            <a:lvl1pPr algn="ctr">
              <a:lnSpc>
                <a:spcPct val="100000"/>
              </a:lnSpc>
              <a:buNone/>
              <a:defRPr sz="1600">
                <a:latin typeface="+mn-lt"/>
                <a:ea typeface="+mn-ea"/>
                <a:cs typeface="Arial" panose="020B0604020202020204" pitchFamily="34" charset="0"/>
              </a:defRPr>
            </a:lvl1pPr>
          </a:lstStyle>
          <a:p>
            <a:pPr lvl="0"/>
            <a:r>
              <a:rPr lang="zh-CN" altLang="en-US" dirty="0"/>
              <a:t>课程编码</a:t>
            </a:r>
            <a:endParaRPr lang="zh-CN" altLang="en-US" dirty="0"/>
          </a:p>
        </p:txBody>
      </p:sp>
      <p:sp>
        <p:nvSpPr>
          <p:cNvPr id="6" name="文本占位符 7"/>
          <p:cNvSpPr>
            <a:spLocks noGrp="1"/>
          </p:cNvSpPr>
          <p:nvPr>
            <p:ph type="body" sz="quarter" idx="18" hasCustomPrompt="1"/>
          </p:nvPr>
        </p:nvSpPr>
        <p:spPr>
          <a:xfrm>
            <a:off x="4126170" y="1825692"/>
            <a:ext cx="1967450" cy="504887"/>
          </a:xfrm>
          <a:prstGeom prst="rect">
            <a:avLst/>
          </a:prstGeom>
        </p:spPr>
        <p:txBody>
          <a:bodyPr anchor="ctr"/>
          <a:lstStyle>
            <a:lvl1pPr algn="ctr">
              <a:lnSpc>
                <a:spcPct val="100000"/>
              </a:lnSpc>
              <a:buNone/>
              <a:defRPr sz="1600">
                <a:latin typeface="+mn-lt"/>
                <a:ea typeface="+mn-ea"/>
                <a:cs typeface="Arial" panose="020B0604020202020204" pitchFamily="34" charset="0"/>
              </a:defRPr>
            </a:lvl1pPr>
          </a:lstStyle>
          <a:p>
            <a:pPr lvl="0"/>
            <a:r>
              <a:rPr lang="zh-CN" altLang="en-US" dirty="0"/>
              <a:t>适用的产品</a:t>
            </a:r>
            <a:endParaRPr lang="zh-CN" altLang="en-US" dirty="0"/>
          </a:p>
        </p:txBody>
      </p:sp>
      <p:sp>
        <p:nvSpPr>
          <p:cNvPr id="7" name="文本占位符 7"/>
          <p:cNvSpPr>
            <a:spLocks noGrp="1"/>
          </p:cNvSpPr>
          <p:nvPr>
            <p:ph type="body" sz="quarter" idx="19" hasCustomPrompt="1"/>
          </p:nvPr>
        </p:nvSpPr>
        <p:spPr>
          <a:xfrm>
            <a:off x="6093619" y="1825692"/>
            <a:ext cx="3023155" cy="504887"/>
          </a:xfrm>
          <a:prstGeom prst="rect">
            <a:avLst/>
          </a:prstGeom>
        </p:spPr>
        <p:txBody>
          <a:bodyPr anchor="ctr"/>
          <a:lstStyle>
            <a:lvl1pPr algn="ctr">
              <a:lnSpc>
                <a:spcPct val="100000"/>
              </a:lnSpc>
              <a:buNone/>
              <a:defRPr sz="1600">
                <a:latin typeface="+mn-lt"/>
                <a:ea typeface="+mn-ea"/>
                <a:cs typeface="Arial" panose="020B0604020202020204" pitchFamily="34" charset="0"/>
              </a:defRPr>
            </a:lvl1pPr>
          </a:lstStyle>
          <a:p>
            <a:pPr lvl="0"/>
            <a:r>
              <a:rPr lang="en-US" altLang="zh-CN" dirty="0"/>
              <a:t>V5R2</a:t>
            </a:r>
            <a:endParaRPr lang="zh-CN" altLang="en-US" dirty="0"/>
          </a:p>
        </p:txBody>
      </p:sp>
      <p:sp>
        <p:nvSpPr>
          <p:cNvPr id="8" name="文本占位符 7"/>
          <p:cNvSpPr>
            <a:spLocks noGrp="1"/>
          </p:cNvSpPr>
          <p:nvPr>
            <p:ph type="body" sz="quarter" idx="20" hasCustomPrompt="1"/>
          </p:nvPr>
        </p:nvSpPr>
        <p:spPr>
          <a:xfrm>
            <a:off x="9116775" y="1825692"/>
            <a:ext cx="2351079" cy="504887"/>
          </a:xfrm>
          <a:prstGeom prst="rect">
            <a:avLst/>
          </a:prstGeom>
        </p:spPr>
        <p:txBody>
          <a:bodyPr anchor="ctr"/>
          <a:lstStyle>
            <a:lvl1pPr algn="ctr">
              <a:lnSpc>
                <a:spcPct val="100000"/>
              </a:lnSpc>
              <a:buNone/>
              <a:defRPr sz="1600">
                <a:latin typeface="+mn-lt"/>
                <a:ea typeface="+mn-ea"/>
                <a:cs typeface="Arial" panose="020B0604020202020204" pitchFamily="34" charset="0"/>
              </a:defRPr>
            </a:lvl1pPr>
          </a:lstStyle>
          <a:p>
            <a:pPr lvl="0"/>
            <a:r>
              <a:rPr lang="en-US" altLang="zh-CN" dirty="0"/>
              <a:t>V1R1</a:t>
            </a:r>
            <a:endParaRPr lang="zh-CN" altLang="en-US" dirty="0"/>
          </a:p>
        </p:txBody>
      </p:sp>
      <p:sp>
        <p:nvSpPr>
          <p:cNvPr id="9" name="文本占位符 7"/>
          <p:cNvSpPr>
            <a:spLocks noGrp="1"/>
          </p:cNvSpPr>
          <p:nvPr>
            <p:ph type="body" sz="quarter" idx="13" hasCustomPrompt="1"/>
          </p:nvPr>
        </p:nvSpPr>
        <p:spPr>
          <a:xfrm>
            <a:off x="1007042" y="3373862"/>
            <a:ext cx="3119128" cy="468052"/>
          </a:xfrm>
          <a:prstGeom prst="rect">
            <a:avLst/>
          </a:prstGeom>
        </p:spPr>
        <p:txBody>
          <a:bodyPr anchor="ctr"/>
          <a:lstStyle>
            <a:lvl1pPr algn="ctr">
              <a:lnSpc>
                <a:spcPct val="100000"/>
              </a:lnSpc>
              <a:buNone/>
              <a:defRPr sz="1600">
                <a:latin typeface="+mn-lt"/>
                <a:ea typeface="+mn-ea"/>
                <a:cs typeface="Arial" panose="020B0604020202020204" pitchFamily="34" charset="0"/>
              </a:defRPr>
            </a:lvl1pPr>
          </a:lstStyle>
          <a:p>
            <a:pPr lvl="0"/>
            <a:r>
              <a:rPr lang="zh-CN" altLang="en-US" dirty="0"/>
              <a:t>姓名</a:t>
            </a:r>
            <a:r>
              <a:rPr lang="en-US" altLang="zh-CN" dirty="0"/>
              <a:t>/</a:t>
            </a:r>
            <a:r>
              <a:rPr lang="zh-CN" altLang="en-US" dirty="0"/>
              <a:t>工号</a:t>
            </a:r>
            <a:endParaRPr lang="zh-CN" altLang="en-US" dirty="0"/>
          </a:p>
        </p:txBody>
      </p:sp>
      <p:sp>
        <p:nvSpPr>
          <p:cNvPr id="10" name="文本占位符 7"/>
          <p:cNvSpPr>
            <a:spLocks noGrp="1"/>
          </p:cNvSpPr>
          <p:nvPr>
            <p:ph type="body" sz="quarter" idx="14" hasCustomPrompt="1"/>
          </p:nvPr>
        </p:nvSpPr>
        <p:spPr>
          <a:xfrm>
            <a:off x="4126170" y="3373862"/>
            <a:ext cx="1967450" cy="468052"/>
          </a:xfrm>
          <a:prstGeom prst="rect">
            <a:avLst/>
          </a:prstGeom>
        </p:spPr>
        <p:txBody>
          <a:bodyPr anchor="ctr"/>
          <a:lstStyle>
            <a:lvl1pPr algn="ctr">
              <a:lnSpc>
                <a:spcPct val="100000"/>
              </a:lnSpc>
              <a:buNone/>
              <a:defRPr sz="1600">
                <a:latin typeface="+mn-lt"/>
                <a:ea typeface="+mn-ea"/>
                <a:cs typeface="Arial" panose="020B0604020202020204" pitchFamily="34" charset="0"/>
              </a:defRPr>
            </a:lvl1pPr>
          </a:lstStyle>
          <a:p>
            <a:pPr lvl="0"/>
            <a:r>
              <a:rPr lang="en-US" altLang="zh-CN" dirty="0"/>
              <a:t>2015.01.25</a:t>
            </a:r>
            <a:endParaRPr lang="zh-CN" altLang="en-US" dirty="0"/>
          </a:p>
        </p:txBody>
      </p:sp>
      <p:sp>
        <p:nvSpPr>
          <p:cNvPr id="11" name="文本占位符 7"/>
          <p:cNvSpPr>
            <a:spLocks noGrp="1"/>
          </p:cNvSpPr>
          <p:nvPr>
            <p:ph type="body" sz="quarter" idx="15" hasCustomPrompt="1"/>
          </p:nvPr>
        </p:nvSpPr>
        <p:spPr>
          <a:xfrm>
            <a:off x="6093619" y="3373862"/>
            <a:ext cx="3023155" cy="468052"/>
          </a:xfrm>
          <a:prstGeom prst="rect">
            <a:avLst/>
          </a:prstGeom>
        </p:spPr>
        <p:txBody>
          <a:bodyPr anchor="ctr"/>
          <a:lstStyle>
            <a:lvl1pPr algn="ctr">
              <a:lnSpc>
                <a:spcPct val="100000"/>
              </a:lnSpc>
              <a:buNone/>
              <a:defRPr sz="1600">
                <a:latin typeface="+mn-lt"/>
                <a:ea typeface="+mn-ea"/>
                <a:cs typeface="Arial" panose="020B0604020202020204" pitchFamily="34" charset="0"/>
              </a:defRPr>
            </a:lvl1pPr>
          </a:lstStyle>
          <a:p>
            <a:pPr lvl="0"/>
            <a:r>
              <a:rPr lang="zh-CN" altLang="en-US" dirty="0"/>
              <a:t>姓名</a:t>
            </a:r>
            <a:r>
              <a:rPr lang="en-US" altLang="zh-CN" dirty="0"/>
              <a:t>/</a:t>
            </a:r>
            <a:r>
              <a:rPr lang="zh-CN" altLang="en-US" dirty="0"/>
              <a:t>工号</a:t>
            </a:r>
            <a:endParaRPr lang="zh-CN" altLang="en-US" dirty="0"/>
          </a:p>
        </p:txBody>
      </p:sp>
      <p:sp>
        <p:nvSpPr>
          <p:cNvPr id="12" name="文本占位符 7"/>
          <p:cNvSpPr>
            <a:spLocks noGrp="1"/>
          </p:cNvSpPr>
          <p:nvPr>
            <p:ph type="body" sz="quarter" idx="16" hasCustomPrompt="1"/>
          </p:nvPr>
        </p:nvSpPr>
        <p:spPr>
          <a:xfrm>
            <a:off x="9116775" y="3337858"/>
            <a:ext cx="2351342" cy="504056"/>
          </a:xfrm>
          <a:prstGeom prst="rect">
            <a:avLst/>
          </a:prstGeom>
        </p:spPr>
        <p:txBody>
          <a:bodyPr anchor="ctr"/>
          <a:lstStyle>
            <a:lvl1pPr algn="ctr">
              <a:lnSpc>
                <a:spcPct val="100000"/>
              </a:lnSpc>
              <a:buNone/>
              <a:defRPr sz="1600">
                <a:latin typeface="+mn-lt"/>
                <a:ea typeface="+mn-ea"/>
                <a:cs typeface="Arial" panose="020B0604020202020204" pitchFamily="34" charset="0"/>
              </a:defRPr>
            </a:lvl1pPr>
          </a:lstStyle>
          <a:p>
            <a:pPr lvl="0"/>
            <a:r>
              <a:rPr lang="zh-CN" altLang="en-US" dirty="0"/>
              <a:t>新开发</a:t>
            </a:r>
            <a:endParaRPr lang="zh-CN" altLang="en-US" dirty="0"/>
          </a:p>
        </p:txBody>
      </p:sp>
      <p:sp>
        <p:nvSpPr>
          <p:cNvPr id="13" name="Rectangle 2"/>
          <p:cNvSpPr>
            <a:spLocks noChangeArrowheads="1"/>
          </p:cNvSpPr>
          <p:nvPr userDrawn="1"/>
        </p:nvSpPr>
        <p:spPr bwMode="auto">
          <a:xfrm>
            <a:off x="952130" y="368661"/>
            <a:ext cx="2802144" cy="479425"/>
          </a:xfrm>
          <a:prstGeom prst="rect">
            <a:avLst/>
          </a:prstGeom>
          <a:noFill/>
          <a:ln w="9525">
            <a:noFill/>
            <a:miter lim="800000"/>
          </a:ln>
        </p:spPr>
        <p:txBody>
          <a:bodyPr lIns="78227" tIns="39112" rIns="78227" bIns="39112" anchor="ctr"/>
          <a:lstStyle/>
          <a:p>
            <a:pPr algn="l" defTabSz="1001395" rtl="0" eaLnBrk="0" fontAlgn="t" hangingPunct="0">
              <a:spcBef>
                <a:spcPct val="0"/>
              </a:spcBef>
              <a:spcAft>
                <a:spcPct val="0"/>
              </a:spcAft>
            </a:pPr>
            <a:r>
              <a:rPr lang="zh-CN" altLang="en-US" sz="3500" b="1" kern="1200">
                <a:solidFill>
                  <a:schemeClr val="tx1">
                    <a:lumMod val="75000"/>
                    <a:lumOff val="25000"/>
                  </a:schemeClr>
                </a:solidFill>
                <a:latin typeface="+mn-lt"/>
                <a:ea typeface="+mn-ea"/>
                <a:cs typeface="Arial" panose="020B0604020202020204" pitchFamily="34" charset="0"/>
              </a:rPr>
              <a:t>修订记录</a:t>
            </a:r>
            <a:endParaRPr lang="zh-CN" altLang="en-US" sz="3500" b="1" kern="1200" dirty="0">
              <a:solidFill>
                <a:schemeClr val="tx1">
                  <a:lumMod val="75000"/>
                  <a:lumOff val="25000"/>
                </a:schemeClr>
              </a:solidFill>
              <a:latin typeface="+mn-lt"/>
              <a:ea typeface="+mn-ea"/>
              <a:cs typeface="Arial" panose="020B0604020202020204" pitchFamily="34" charset="0"/>
            </a:endParaRPr>
          </a:p>
        </p:txBody>
      </p:sp>
      <p:sp>
        <p:nvSpPr>
          <p:cNvPr id="14" name="Text Box 58"/>
          <p:cNvSpPr txBox="1">
            <a:spLocks noChangeArrowheads="1"/>
          </p:cNvSpPr>
          <p:nvPr userDrawn="1"/>
        </p:nvSpPr>
        <p:spPr bwMode="auto">
          <a:xfrm>
            <a:off x="8900835" y="296652"/>
            <a:ext cx="2771225" cy="707886"/>
          </a:xfrm>
          <a:prstGeom prst="rect">
            <a:avLst/>
          </a:prstGeom>
          <a:noFill/>
          <a:ln w="9525" algn="ctr">
            <a:noFill/>
            <a:miter lim="800000"/>
          </a:ln>
        </p:spPr>
        <p:txBody>
          <a:bodyPr wrap="square">
            <a:spAutoFit/>
          </a:bodyPr>
          <a:lstStyle/>
          <a:p>
            <a:pPr>
              <a:spcBef>
                <a:spcPct val="50000"/>
              </a:spcBef>
            </a:pPr>
            <a:r>
              <a:rPr lang="zh-CN" altLang="en-US" sz="4000" i="0">
                <a:solidFill>
                  <a:schemeClr val="bg2">
                    <a:lumMod val="50000"/>
                  </a:schemeClr>
                </a:solidFill>
                <a:latin typeface="+mn-lt"/>
                <a:ea typeface="+mn-ea"/>
                <a:cs typeface="Arial" panose="020B0604020202020204" pitchFamily="34" charset="0"/>
              </a:rPr>
              <a:t>本页</a:t>
            </a:r>
            <a:r>
              <a:rPr lang="zh-CN" altLang="en-US" sz="4000" i="0" dirty="0">
                <a:solidFill>
                  <a:schemeClr val="bg2">
                    <a:lumMod val="50000"/>
                  </a:schemeClr>
                </a:solidFill>
                <a:latin typeface="+mn-lt"/>
                <a:ea typeface="+mn-ea"/>
                <a:cs typeface="Arial" panose="020B0604020202020204" pitchFamily="34" charset="0"/>
              </a:rPr>
              <a:t>不打印</a:t>
            </a:r>
            <a:endParaRPr lang="zh-CN" altLang="en-US" sz="4000" i="0" dirty="0">
              <a:solidFill>
                <a:schemeClr val="bg2">
                  <a:lumMod val="50000"/>
                </a:schemeClr>
              </a:solidFill>
              <a:latin typeface="+mn-lt"/>
              <a:ea typeface="+mn-ea"/>
              <a:cs typeface="Arial" panose="020B0604020202020204" pitchFamily="34" charset="0"/>
            </a:endParaRPr>
          </a:p>
        </p:txBody>
      </p:sp>
      <p:sp>
        <p:nvSpPr>
          <p:cNvPr id="15" name="文本占位符 7"/>
          <p:cNvSpPr>
            <a:spLocks noGrp="1"/>
          </p:cNvSpPr>
          <p:nvPr>
            <p:ph type="body" sz="quarter" idx="21" hasCustomPrompt="1"/>
          </p:nvPr>
        </p:nvSpPr>
        <p:spPr>
          <a:xfrm>
            <a:off x="1007042" y="3877918"/>
            <a:ext cx="3119128" cy="468052"/>
          </a:xfrm>
          <a:prstGeom prst="rect">
            <a:avLst/>
          </a:prstGeom>
        </p:spPr>
        <p:txBody>
          <a:bodyPr anchor="ctr"/>
          <a:lstStyle>
            <a:lvl1pPr algn="ctr">
              <a:lnSpc>
                <a:spcPct val="100000"/>
              </a:lnSpc>
              <a:buNone/>
              <a:defRPr sz="1600">
                <a:latin typeface="+mn-lt"/>
                <a:ea typeface="+mn-ea"/>
                <a:cs typeface="Arial" panose="020B0604020202020204" pitchFamily="34" charset="0"/>
              </a:defRPr>
            </a:lvl1pPr>
          </a:lstStyle>
          <a:p>
            <a:pPr lvl="0"/>
            <a:r>
              <a:rPr lang="zh-CN" altLang="en-US" dirty="0"/>
              <a:t>姓名</a:t>
            </a:r>
            <a:r>
              <a:rPr lang="en-US" altLang="zh-CN" dirty="0"/>
              <a:t>/</a:t>
            </a:r>
            <a:r>
              <a:rPr lang="zh-CN" altLang="en-US" dirty="0"/>
              <a:t>工号</a:t>
            </a:r>
            <a:endParaRPr lang="zh-CN" altLang="en-US" dirty="0"/>
          </a:p>
        </p:txBody>
      </p:sp>
      <p:sp>
        <p:nvSpPr>
          <p:cNvPr id="16" name="文本占位符 7"/>
          <p:cNvSpPr>
            <a:spLocks noGrp="1"/>
          </p:cNvSpPr>
          <p:nvPr>
            <p:ph type="body" sz="quarter" idx="22" hasCustomPrompt="1"/>
          </p:nvPr>
        </p:nvSpPr>
        <p:spPr>
          <a:xfrm>
            <a:off x="4126170" y="3877918"/>
            <a:ext cx="1967450" cy="468052"/>
          </a:xfrm>
          <a:prstGeom prst="rect">
            <a:avLst/>
          </a:prstGeom>
        </p:spPr>
        <p:txBody>
          <a:bodyPr anchor="ctr"/>
          <a:lstStyle>
            <a:lvl1pPr algn="ctr">
              <a:lnSpc>
                <a:spcPct val="100000"/>
              </a:lnSpc>
              <a:buNone/>
              <a:defRPr sz="1600">
                <a:latin typeface="+mn-lt"/>
                <a:ea typeface="+mn-ea"/>
                <a:cs typeface="Arial" panose="020B0604020202020204" pitchFamily="34" charset="0"/>
              </a:defRPr>
            </a:lvl1pPr>
          </a:lstStyle>
          <a:p>
            <a:pPr lvl="0"/>
            <a:r>
              <a:rPr lang="en-US" altLang="zh-CN" dirty="0"/>
              <a:t>2015.01.25</a:t>
            </a:r>
            <a:endParaRPr lang="zh-CN" altLang="en-US" dirty="0"/>
          </a:p>
        </p:txBody>
      </p:sp>
      <p:sp>
        <p:nvSpPr>
          <p:cNvPr id="17" name="文本占位符 7"/>
          <p:cNvSpPr>
            <a:spLocks noGrp="1"/>
          </p:cNvSpPr>
          <p:nvPr>
            <p:ph type="body" sz="quarter" idx="23" hasCustomPrompt="1"/>
          </p:nvPr>
        </p:nvSpPr>
        <p:spPr>
          <a:xfrm>
            <a:off x="6093619" y="3877918"/>
            <a:ext cx="3023155" cy="468052"/>
          </a:xfrm>
          <a:prstGeom prst="rect">
            <a:avLst/>
          </a:prstGeom>
        </p:spPr>
        <p:txBody>
          <a:bodyPr anchor="ctr"/>
          <a:lstStyle>
            <a:lvl1pPr algn="ctr">
              <a:lnSpc>
                <a:spcPct val="100000"/>
              </a:lnSpc>
              <a:buNone/>
              <a:defRPr sz="1600">
                <a:latin typeface="+mn-lt"/>
                <a:ea typeface="+mn-ea"/>
                <a:cs typeface="Arial" panose="020B0604020202020204" pitchFamily="34" charset="0"/>
              </a:defRPr>
            </a:lvl1pPr>
          </a:lstStyle>
          <a:p>
            <a:pPr lvl="0"/>
            <a:r>
              <a:rPr lang="zh-CN" altLang="en-US" dirty="0"/>
              <a:t>姓名</a:t>
            </a:r>
            <a:r>
              <a:rPr lang="en-US" altLang="zh-CN" dirty="0"/>
              <a:t>/</a:t>
            </a:r>
            <a:r>
              <a:rPr lang="zh-CN" altLang="en-US" dirty="0"/>
              <a:t>工号</a:t>
            </a:r>
            <a:endParaRPr lang="zh-CN" altLang="en-US" dirty="0"/>
          </a:p>
        </p:txBody>
      </p:sp>
      <p:sp>
        <p:nvSpPr>
          <p:cNvPr id="18" name="文本占位符 7"/>
          <p:cNvSpPr>
            <a:spLocks noGrp="1"/>
          </p:cNvSpPr>
          <p:nvPr>
            <p:ph type="body" sz="quarter" idx="24" hasCustomPrompt="1"/>
          </p:nvPr>
        </p:nvSpPr>
        <p:spPr>
          <a:xfrm>
            <a:off x="9116775" y="3841914"/>
            <a:ext cx="2351342" cy="504056"/>
          </a:xfrm>
          <a:prstGeom prst="rect">
            <a:avLst/>
          </a:prstGeom>
        </p:spPr>
        <p:txBody>
          <a:bodyPr anchor="ctr"/>
          <a:lstStyle>
            <a:lvl1pPr algn="ctr">
              <a:lnSpc>
                <a:spcPct val="100000"/>
              </a:lnSpc>
              <a:buNone/>
              <a:defRPr sz="1600">
                <a:latin typeface="+mn-lt"/>
                <a:ea typeface="+mn-ea"/>
                <a:cs typeface="Arial" panose="020B0604020202020204" pitchFamily="34" charset="0"/>
              </a:defRPr>
            </a:lvl1pPr>
          </a:lstStyle>
          <a:p>
            <a:pPr lvl="0"/>
            <a:r>
              <a:rPr lang="zh-CN" altLang="en-US" dirty="0"/>
              <a:t>优化</a:t>
            </a:r>
            <a:endParaRPr lang="zh-CN" altLang="en-US" dirty="0"/>
          </a:p>
        </p:txBody>
      </p:sp>
      <p:sp>
        <p:nvSpPr>
          <p:cNvPr id="19" name="文本占位符 7"/>
          <p:cNvSpPr>
            <a:spLocks noGrp="1"/>
          </p:cNvSpPr>
          <p:nvPr>
            <p:ph type="body" sz="quarter" idx="25" hasCustomPrompt="1"/>
          </p:nvPr>
        </p:nvSpPr>
        <p:spPr>
          <a:xfrm>
            <a:off x="1007042" y="4345970"/>
            <a:ext cx="3119128" cy="468052"/>
          </a:xfrm>
          <a:prstGeom prst="rect">
            <a:avLst/>
          </a:prstGeom>
        </p:spPr>
        <p:txBody>
          <a:bodyPr anchor="ctr"/>
          <a:lstStyle>
            <a:lvl1pPr algn="ctr">
              <a:lnSpc>
                <a:spcPct val="100000"/>
              </a:lnSpc>
              <a:buNone/>
              <a:defRPr sz="1600">
                <a:latin typeface="+mn-lt"/>
                <a:ea typeface="+mn-ea"/>
                <a:cs typeface="Arial" panose="020B0604020202020204" pitchFamily="34" charset="0"/>
              </a:defRPr>
            </a:lvl1pPr>
          </a:lstStyle>
          <a:p>
            <a:pPr lvl="0"/>
            <a:r>
              <a:rPr lang="zh-CN" altLang="en-US" dirty="0"/>
              <a:t>姓名</a:t>
            </a:r>
            <a:r>
              <a:rPr lang="en-US" altLang="zh-CN" dirty="0"/>
              <a:t>/</a:t>
            </a:r>
            <a:r>
              <a:rPr lang="zh-CN" altLang="en-US" dirty="0"/>
              <a:t>工号</a:t>
            </a:r>
            <a:endParaRPr lang="zh-CN" altLang="en-US" dirty="0"/>
          </a:p>
        </p:txBody>
      </p:sp>
      <p:sp>
        <p:nvSpPr>
          <p:cNvPr id="20" name="文本占位符 7"/>
          <p:cNvSpPr>
            <a:spLocks noGrp="1"/>
          </p:cNvSpPr>
          <p:nvPr>
            <p:ph type="body" sz="quarter" idx="26" hasCustomPrompt="1"/>
          </p:nvPr>
        </p:nvSpPr>
        <p:spPr>
          <a:xfrm>
            <a:off x="4126170" y="4345970"/>
            <a:ext cx="1967450" cy="468052"/>
          </a:xfrm>
          <a:prstGeom prst="rect">
            <a:avLst/>
          </a:prstGeom>
        </p:spPr>
        <p:txBody>
          <a:bodyPr anchor="ctr"/>
          <a:lstStyle>
            <a:lvl1pPr algn="ctr">
              <a:lnSpc>
                <a:spcPct val="100000"/>
              </a:lnSpc>
              <a:buNone/>
              <a:defRPr sz="1600">
                <a:latin typeface="+mn-lt"/>
                <a:ea typeface="+mn-ea"/>
                <a:cs typeface="Arial" panose="020B0604020202020204" pitchFamily="34" charset="0"/>
              </a:defRPr>
            </a:lvl1pPr>
          </a:lstStyle>
          <a:p>
            <a:pPr lvl="0"/>
            <a:r>
              <a:rPr lang="en-US" altLang="zh-CN" dirty="0"/>
              <a:t>2015.01.25</a:t>
            </a:r>
            <a:endParaRPr lang="zh-CN" altLang="en-US" dirty="0"/>
          </a:p>
        </p:txBody>
      </p:sp>
      <p:sp>
        <p:nvSpPr>
          <p:cNvPr id="21" name="文本占位符 7"/>
          <p:cNvSpPr>
            <a:spLocks noGrp="1"/>
          </p:cNvSpPr>
          <p:nvPr>
            <p:ph type="body" sz="quarter" idx="27" hasCustomPrompt="1"/>
          </p:nvPr>
        </p:nvSpPr>
        <p:spPr>
          <a:xfrm>
            <a:off x="6093619" y="4345970"/>
            <a:ext cx="3023155" cy="468052"/>
          </a:xfrm>
          <a:prstGeom prst="rect">
            <a:avLst/>
          </a:prstGeom>
        </p:spPr>
        <p:txBody>
          <a:bodyPr anchor="ctr"/>
          <a:lstStyle>
            <a:lvl1pPr algn="ctr">
              <a:lnSpc>
                <a:spcPct val="100000"/>
              </a:lnSpc>
              <a:buNone/>
              <a:defRPr sz="1600">
                <a:latin typeface="+mn-lt"/>
                <a:ea typeface="+mn-ea"/>
                <a:cs typeface="Arial" panose="020B0604020202020204" pitchFamily="34" charset="0"/>
              </a:defRPr>
            </a:lvl1pPr>
          </a:lstStyle>
          <a:p>
            <a:pPr lvl="0"/>
            <a:r>
              <a:rPr lang="zh-CN" altLang="en-US" dirty="0"/>
              <a:t>姓名</a:t>
            </a:r>
            <a:r>
              <a:rPr lang="en-US" altLang="zh-CN" dirty="0"/>
              <a:t>/</a:t>
            </a:r>
            <a:r>
              <a:rPr lang="zh-CN" altLang="en-US" dirty="0"/>
              <a:t>工号</a:t>
            </a:r>
            <a:endParaRPr lang="zh-CN" altLang="en-US" dirty="0"/>
          </a:p>
        </p:txBody>
      </p:sp>
      <p:sp>
        <p:nvSpPr>
          <p:cNvPr id="22" name="文本占位符 7"/>
          <p:cNvSpPr>
            <a:spLocks noGrp="1"/>
          </p:cNvSpPr>
          <p:nvPr>
            <p:ph type="body" sz="quarter" idx="28" hasCustomPrompt="1"/>
          </p:nvPr>
        </p:nvSpPr>
        <p:spPr>
          <a:xfrm>
            <a:off x="9116775" y="4345970"/>
            <a:ext cx="2351342" cy="468052"/>
          </a:xfrm>
          <a:prstGeom prst="rect">
            <a:avLst/>
          </a:prstGeom>
        </p:spPr>
        <p:txBody>
          <a:bodyPr anchor="ctr"/>
          <a:lstStyle>
            <a:lvl1pPr algn="ctr">
              <a:lnSpc>
                <a:spcPct val="100000"/>
              </a:lnSpc>
              <a:buNone/>
              <a:defRPr sz="1600">
                <a:latin typeface="+mn-lt"/>
                <a:ea typeface="+mn-ea"/>
                <a:cs typeface="Arial" panose="020B0604020202020204" pitchFamily="34" charset="0"/>
              </a:defRPr>
            </a:lvl1pPr>
          </a:lstStyle>
          <a:p>
            <a:pPr lvl="0"/>
            <a:r>
              <a:rPr lang="zh-CN" altLang="en-US" dirty="0"/>
              <a:t>优化</a:t>
            </a:r>
            <a:endParaRPr lang="zh-CN" altLang="en-US" dirty="0"/>
          </a:p>
        </p:txBody>
      </p:sp>
      <p:sp>
        <p:nvSpPr>
          <p:cNvPr id="23" name="文本占位符 7"/>
          <p:cNvSpPr>
            <a:spLocks noGrp="1"/>
          </p:cNvSpPr>
          <p:nvPr>
            <p:ph type="body" sz="quarter" idx="29" hasCustomPrompt="1"/>
          </p:nvPr>
        </p:nvSpPr>
        <p:spPr>
          <a:xfrm>
            <a:off x="1007042" y="4886030"/>
            <a:ext cx="3119128" cy="468052"/>
          </a:xfrm>
          <a:prstGeom prst="rect">
            <a:avLst/>
          </a:prstGeom>
        </p:spPr>
        <p:txBody>
          <a:bodyPr anchor="ctr"/>
          <a:lstStyle>
            <a:lvl1pPr algn="ctr">
              <a:lnSpc>
                <a:spcPct val="100000"/>
              </a:lnSpc>
              <a:buNone/>
              <a:defRPr sz="1600">
                <a:latin typeface="+mn-lt"/>
                <a:ea typeface="+mn-ea"/>
                <a:cs typeface="Arial" panose="020B0604020202020204" pitchFamily="34" charset="0"/>
              </a:defRPr>
            </a:lvl1pPr>
          </a:lstStyle>
          <a:p>
            <a:pPr lvl="0"/>
            <a:r>
              <a:rPr lang="zh-CN" altLang="en-US" dirty="0"/>
              <a:t>姓名</a:t>
            </a:r>
            <a:r>
              <a:rPr lang="en-US" altLang="zh-CN" dirty="0"/>
              <a:t>/</a:t>
            </a:r>
            <a:r>
              <a:rPr lang="zh-CN" altLang="en-US" dirty="0"/>
              <a:t>工号</a:t>
            </a:r>
            <a:endParaRPr lang="zh-CN" altLang="en-US" dirty="0"/>
          </a:p>
        </p:txBody>
      </p:sp>
      <p:sp>
        <p:nvSpPr>
          <p:cNvPr id="24" name="文本占位符 7"/>
          <p:cNvSpPr>
            <a:spLocks noGrp="1"/>
          </p:cNvSpPr>
          <p:nvPr>
            <p:ph type="body" sz="quarter" idx="30" hasCustomPrompt="1"/>
          </p:nvPr>
        </p:nvSpPr>
        <p:spPr>
          <a:xfrm>
            <a:off x="4126170" y="4886030"/>
            <a:ext cx="1967450" cy="468052"/>
          </a:xfrm>
          <a:prstGeom prst="rect">
            <a:avLst/>
          </a:prstGeom>
        </p:spPr>
        <p:txBody>
          <a:bodyPr anchor="ctr"/>
          <a:lstStyle>
            <a:lvl1pPr algn="ctr">
              <a:lnSpc>
                <a:spcPct val="100000"/>
              </a:lnSpc>
              <a:buNone/>
              <a:defRPr sz="1600">
                <a:latin typeface="+mn-lt"/>
                <a:ea typeface="+mn-ea"/>
                <a:cs typeface="Arial" panose="020B0604020202020204" pitchFamily="34" charset="0"/>
              </a:defRPr>
            </a:lvl1pPr>
          </a:lstStyle>
          <a:p>
            <a:pPr lvl="0"/>
            <a:r>
              <a:rPr lang="en-US" altLang="zh-CN" dirty="0"/>
              <a:t>2015.01.25</a:t>
            </a:r>
            <a:endParaRPr lang="zh-CN" altLang="en-US" dirty="0"/>
          </a:p>
        </p:txBody>
      </p:sp>
      <p:sp>
        <p:nvSpPr>
          <p:cNvPr id="25" name="文本占位符 7"/>
          <p:cNvSpPr>
            <a:spLocks noGrp="1"/>
          </p:cNvSpPr>
          <p:nvPr>
            <p:ph type="body" sz="quarter" idx="31" hasCustomPrompt="1"/>
          </p:nvPr>
        </p:nvSpPr>
        <p:spPr>
          <a:xfrm>
            <a:off x="6093619" y="4886030"/>
            <a:ext cx="3023155" cy="468052"/>
          </a:xfrm>
          <a:prstGeom prst="rect">
            <a:avLst/>
          </a:prstGeom>
        </p:spPr>
        <p:txBody>
          <a:bodyPr anchor="ctr"/>
          <a:lstStyle>
            <a:lvl1pPr algn="ctr">
              <a:lnSpc>
                <a:spcPct val="100000"/>
              </a:lnSpc>
              <a:buNone/>
              <a:defRPr sz="1600">
                <a:latin typeface="+mn-lt"/>
                <a:ea typeface="+mn-ea"/>
                <a:cs typeface="Arial" panose="020B0604020202020204" pitchFamily="34" charset="0"/>
              </a:defRPr>
            </a:lvl1pPr>
          </a:lstStyle>
          <a:p>
            <a:pPr lvl="0"/>
            <a:r>
              <a:rPr lang="zh-CN" altLang="en-US" dirty="0"/>
              <a:t>姓名</a:t>
            </a:r>
            <a:r>
              <a:rPr lang="en-US" altLang="zh-CN" dirty="0"/>
              <a:t>/</a:t>
            </a:r>
            <a:r>
              <a:rPr lang="zh-CN" altLang="en-US" dirty="0"/>
              <a:t>工号</a:t>
            </a:r>
            <a:endParaRPr lang="zh-CN" altLang="en-US" dirty="0"/>
          </a:p>
        </p:txBody>
      </p:sp>
      <p:sp>
        <p:nvSpPr>
          <p:cNvPr id="26" name="文本占位符 7"/>
          <p:cNvSpPr>
            <a:spLocks noGrp="1"/>
          </p:cNvSpPr>
          <p:nvPr>
            <p:ph type="body" sz="quarter" idx="32" hasCustomPrompt="1"/>
          </p:nvPr>
        </p:nvSpPr>
        <p:spPr>
          <a:xfrm>
            <a:off x="9116775" y="4886030"/>
            <a:ext cx="2351342" cy="468052"/>
          </a:xfrm>
          <a:prstGeom prst="rect">
            <a:avLst/>
          </a:prstGeom>
        </p:spPr>
        <p:txBody>
          <a:bodyPr anchor="ctr"/>
          <a:lstStyle>
            <a:lvl1pPr algn="ctr">
              <a:lnSpc>
                <a:spcPct val="100000"/>
              </a:lnSpc>
              <a:buNone/>
              <a:defRPr sz="1600">
                <a:latin typeface="+mn-lt"/>
                <a:ea typeface="+mn-ea"/>
                <a:cs typeface="Arial" panose="020B0604020202020204" pitchFamily="34" charset="0"/>
              </a:defRPr>
            </a:lvl1pPr>
          </a:lstStyle>
          <a:p>
            <a:pPr lvl="0"/>
            <a:r>
              <a:rPr lang="zh-CN" altLang="en-US" dirty="0"/>
              <a:t>优化</a:t>
            </a:r>
            <a:endParaRPr lang="zh-CN" altLang="en-US" dirty="0"/>
          </a:p>
        </p:txBody>
      </p:sp>
      <p:sp>
        <p:nvSpPr>
          <p:cNvPr id="27" name="文本占位符 7"/>
          <p:cNvSpPr>
            <a:spLocks noGrp="1"/>
          </p:cNvSpPr>
          <p:nvPr>
            <p:ph type="body" sz="quarter" idx="33" hasCustomPrompt="1"/>
          </p:nvPr>
        </p:nvSpPr>
        <p:spPr>
          <a:xfrm>
            <a:off x="1007042" y="5354082"/>
            <a:ext cx="3119128" cy="468052"/>
          </a:xfrm>
          <a:prstGeom prst="rect">
            <a:avLst/>
          </a:prstGeom>
        </p:spPr>
        <p:txBody>
          <a:bodyPr anchor="ctr"/>
          <a:lstStyle>
            <a:lvl1pPr algn="ctr">
              <a:lnSpc>
                <a:spcPct val="100000"/>
              </a:lnSpc>
              <a:buNone/>
              <a:defRPr sz="1600">
                <a:latin typeface="+mn-lt"/>
                <a:ea typeface="+mn-ea"/>
                <a:cs typeface="Arial" panose="020B0604020202020204" pitchFamily="34" charset="0"/>
              </a:defRPr>
            </a:lvl1pPr>
          </a:lstStyle>
          <a:p>
            <a:pPr lvl="0"/>
            <a:r>
              <a:rPr lang="zh-CN" altLang="en-US" dirty="0"/>
              <a:t>姓名</a:t>
            </a:r>
            <a:r>
              <a:rPr lang="en-US" altLang="zh-CN" dirty="0"/>
              <a:t>/</a:t>
            </a:r>
            <a:r>
              <a:rPr lang="zh-CN" altLang="en-US" dirty="0"/>
              <a:t>工号</a:t>
            </a:r>
            <a:endParaRPr lang="zh-CN" altLang="en-US" dirty="0"/>
          </a:p>
        </p:txBody>
      </p:sp>
      <p:sp>
        <p:nvSpPr>
          <p:cNvPr id="28" name="文本占位符 7"/>
          <p:cNvSpPr>
            <a:spLocks noGrp="1"/>
          </p:cNvSpPr>
          <p:nvPr>
            <p:ph type="body" sz="quarter" idx="34" hasCustomPrompt="1"/>
          </p:nvPr>
        </p:nvSpPr>
        <p:spPr>
          <a:xfrm>
            <a:off x="4126170" y="5354082"/>
            <a:ext cx="1967450" cy="468052"/>
          </a:xfrm>
          <a:prstGeom prst="rect">
            <a:avLst/>
          </a:prstGeom>
        </p:spPr>
        <p:txBody>
          <a:bodyPr anchor="ctr"/>
          <a:lstStyle>
            <a:lvl1pPr algn="ctr">
              <a:lnSpc>
                <a:spcPct val="100000"/>
              </a:lnSpc>
              <a:buNone/>
              <a:defRPr sz="1600">
                <a:latin typeface="+mn-lt"/>
                <a:ea typeface="+mn-ea"/>
                <a:cs typeface="Arial" panose="020B0604020202020204" pitchFamily="34" charset="0"/>
              </a:defRPr>
            </a:lvl1pPr>
          </a:lstStyle>
          <a:p>
            <a:pPr lvl="0"/>
            <a:r>
              <a:rPr lang="en-US" altLang="zh-CN" dirty="0"/>
              <a:t>2015.01.25</a:t>
            </a:r>
            <a:endParaRPr lang="zh-CN" altLang="en-US" dirty="0"/>
          </a:p>
        </p:txBody>
      </p:sp>
      <p:sp>
        <p:nvSpPr>
          <p:cNvPr id="29" name="文本占位符 7"/>
          <p:cNvSpPr>
            <a:spLocks noGrp="1"/>
          </p:cNvSpPr>
          <p:nvPr>
            <p:ph type="body" sz="quarter" idx="35" hasCustomPrompt="1"/>
          </p:nvPr>
        </p:nvSpPr>
        <p:spPr>
          <a:xfrm>
            <a:off x="6093619" y="5354082"/>
            <a:ext cx="3023155" cy="468052"/>
          </a:xfrm>
          <a:prstGeom prst="rect">
            <a:avLst/>
          </a:prstGeom>
        </p:spPr>
        <p:txBody>
          <a:bodyPr anchor="ctr"/>
          <a:lstStyle>
            <a:lvl1pPr algn="ctr">
              <a:lnSpc>
                <a:spcPct val="100000"/>
              </a:lnSpc>
              <a:buNone/>
              <a:defRPr sz="1600">
                <a:latin typeface="+mn-lt"/>
                <a:ea typeface="+mn-ea"/>
                <a:cs typeface="Arial" panose="020B0604020202020204" pitchFamily="34" charset="0"/>
              </a:defRPr>
            </a:lvl1pPr>
          </a:lstStyle>
          <a:p>
            <a:pPr lvl="0"/>
            <a:r>
              <a:rPr lang="zh-CN" altLang="en-US" dirty="0"/>
              <a:t>姓名</a:t>
            </a:r>
            <a:r>
              <a:rPr lang="en-US" altLang="zh-CN" dirty="0"/>
              <a:t>/</a:t>
            </a:r>
            <a:r>
              <a:rPr lang="zh-CN" altLang="en-US" dirty="0"/>
              <a:t>工号</a:t>
            </a:r>
            <a:endParaRPr lang="zh-CN" altLang="en-US" dirty="0"/>
          </a:p>
        </p:txBody>
      </p:sp>
      <p:sp>
        <p:nvSpPr>
          <p:cNvPr id="30" name="文本占位符 7"/>
          <p:cNvSpPr>
            <a:spLocks noGrp="1"/>
          </p:cNvSpPr>
          <p:nvPr>
            <p:ph type="body" sz="quarter" idx="36" hasCustomPrompt="1"/>
          </p:nvPr>
        </p:nvSpPr>
        <p:spPr>
          <a:xfrm>
            <a:off x="9116775" y="5354082"/>
            <a:ext cx="2351342" cy="468052"/>
          </a:xfrm>
          <a:prstGeom prst="rect">
            <a:avLst/>
          </a:prstGeom>
        </p:spPr>
        <p:txBody>
          <a:bodyPr anchor="ctr"/>
          <a:lstStyle>
            <a:lvl1pPr algn="ctr">
              <a:lnSpc>
                <a:spcPct val="100000"/>
              </a:lnSpc>
              <a:buNone/>
              <a:defRPr sz="1600">
                <a:latin typeface="+mn-lt"/>
                <a:ea typeface="+mn-ea"/>
                <a:cs typeface="Arial" panose="020B0604020202020204" pitchFamily="34" charset="0"/>
              </a:defRPr>
            </a:lvl1pPr>
          </a:lstStyle>
          <a:p>
            <a:pPr lvl="0"/>
            <a:r>
              <a:rPr lang="zh-CN" altLang="en-US" dirty="0"/>
              <a:t>优化</a:t>
            </a:r>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0#思考题">
    <p:spTree>
      <p:nvGrpSpPr>
        <p:cNvPr id="1" name=""/>
        <p:cNvGrpSpPr/>
        <p:nvPr/>
      </p:nvGrpSpPr>
      <p:grpSpPr>
        <a:xfrm>
          <a:off x="0" y="0"/>
          <a:ext cx="0" cy="0"/>
          <a:chOff x="0" y="0"/>
          <a:chExt cx="0" cy="0"/>
        </a:xfrm>
      </p:grpSpPr>
      <p:sp>
        <p:nvSpPr>
          <p:cNvPr id="3" name="文本占位符 6"/>
          <p:cNvSpPr>
            <a:spLocks noGrp="1"/>
          </p:cNvSpPr>
          <p:nvPr>
            <p:ph type="body" sz="quarter" idx="10" hasCustomPrompt="1"/>
          </p:nvPr>
        </p:nvSpPr>
        <p:spPr>
          <a:xfrm>
            <a:off x="468316" y="1233487"/>
            <a:ext cx="11276184" cy="4680000"/>
          </a:xfrm>
        </p:spPr>
        <p:txBody>
          <a:bodyPr/>
          <a:lstStyle>
            <a:lvl1pPr marL="457200" marR="0" indent="-457200" algn="just" defTabSz="801370" rtl="0" eaLnBrk="1" fontAlgn="ctr" latinLnBrk="0" hangingPunct="1">
              <a:lnSpc>
                <a:spcPct val="140000"/>
              </a:lnSpc>
              <a:spcBef>
                <a:spcPct val="30000"/>
              </a:spcBef>
              <a:spcAft>
                <a:spcPct val="0"/>
              </a:spcAft>
              <a:buClrTx/>
              <a:buSzPct val="100000"/>
              <a:buFont typeface="+mj-lt"/>
              <a:buAutoNum type="arabicPeriod"/>
              <a:defRPr sz="2000">
                <a:latin typeface="+mn-lt"/>
                <a:ea typeface="+mn-ea"/>
                <a:cs typeface="Arial" panose="020B0604020202020204" pitchFamily="34" charset="0"/>
              </a:defRPr>
            </a:lvl1pPr>
            <a:lvl2pPr marL="401320" indent="0" algn="just">
              <a:buSzPct val="100000"/>
              <a:buFont typeface="+mj-lt"/>
              <a:buNone/>
              <a:defRPr sz="1800"/>
            </a:lvl2pPr>
            <a:lvl3pPr>
              <a:defRPr/>
            </a:lvl3pPr>
            <a:lvl5pPr>
              <a:buNone/>
              <a:defRPr/>
            </a:lvl5pPr>
          </a:lstStyle>
          <a:p>
            <a:r>
              <a:rPr lang="zh-CN" altLang="en-US" dirty="0"/>
              <a:t>此版式用于思考题</a:t>
            </a:r>
            <a:r>
              <a:rPr lang="en-US" altLang="zh-CN" dirty="0"/>
              <a:t>-201501</a:t>
            </a:r>
            <a:r>
              <a:rPr lang="zh-CN" altLang="en-US" dirty="0"/>
              <a:t>具体格式（序号格式需以模板展示）</a:t>
            </a:r>
            <a:endParaRPr lang="en-US" altLang="zh-CN" dirty="0"/>
          </a:p>
        </p:txBody>
      </p:sp>
      <p:sp>
        <p:nvSpPr>
          <p:cNvPr id="4" name="TextBox 10"/>
          <p:cNvSpPr txBox="1"/>
          <p:nvPr userDrawn="1"/>
        </p:nvSpPr>
        <p:spPr bwMode="auto">
          <a:xfrm>
            <a:off x="1594877" y="408780"/>
            <a:ext cx="1664752" cy="639559"/>
          </a:xfrm>
          <a:prstGeom prst="rect">
            <a:avLst/>
          </a:prstGeom>
          <a:noFill/>
          <a:ln w="9525">
            <a:noFill/>
            <a:miter lim="800000"/>
          </a:ln>
        </p:spPr>
        <p:txBody>
          <a:bodyPr wrap="square" lIns="99941" tIns="49967" rIns="99941" bIns="49967" rtlCol="0">
            <a:spAutoFit/>
          </a:bodyPr>
          <a:lstStyle/>
          <a:p>
            <a:pPr defTabSz="1001395" eaLnBrk="0" fontAlgn="auto" hangingPunct="0"/>
            <a:r>
              <a:rPr lang="zh-CN" altLang="en-US" sz="3500" b="1" dirty="0">
                <a:solidFill>
                  <a:schemeClr val="tx1"/>
                </a:solidFill>
                <a:latin typeface="+mn-lt"/>
                <a:ea typeface="+mn-ea"/>
                <a:cs typeface="Arial" panose="020B0604020202020204" pitchFamily="34" charset="0"/>
              </a:rPr>
              <a:t>思考题</a:t>
            </a:r>
            <a:endParaRPr lang="zh-CN" altLang="en-US" sz="3500" b="1" dirty="0">
              <a:solidFill>
                <a:schemeClr val="tx1"/>
              </a:solidFill>
              <a:latin typeface="+mn-lt"/>
              <a:ea typeface="+mn-ea"/>
              <a:cs typeface="Arial" panose="020B0604020202020204" pitchFamily="34" charset="0"/>
            </a:endParaRPr>
          </a:p>
        </p:txBody>
      </p:sp>
      <p:sp>
        <p:nvSpPr>
          <p:cNvPr id="5" name="Freeform 9"/>
          <p:cNvSpPr/>
          <p:nvPr userDrawn="1"/>
        </p:nvSpPr>
        <p:spPr bwMode="auto">
          <a:xfrm>
            <a:off x="3112" y="296368"/>
            <a:ext cx="1375826" cy="864380"/>
          </a:xfrm>
          <a:custGeom>
            <a:avLst/>
            <a:gdLst>
              <a:gd name="T0" fmla="*/ 756 w 867"/>
              <a:gd name="T1" fmla="*/ 493 h 493"/>
              <a:gd name="T2" fmla="*/ 0 w 867"/>
              <a:gd name="T3" fmla="*/ 493 h 493"/>
              <a:gd name="T4" fmla="*/ 0 w 867"/>
              <a:gd name="T5" fmla="*/ 0 h 493"/>
              <a:gd name="T6" fmla="*/ 756 w 867"/>
              <a:gd name="T7" fmla="*/ 0 h 493"/>
              <a:gd name="T8" fmla="*/ 867 w 867"/>
              <a:gd name="T9" fmla="*/ 248 h 493"/>
              <a:gd name="T10" fmla="*/ 756 w 867"/>
              <a:gd name="T11" fmla="*/ 493 h 493"/>
            </a:gdLst>
            <a:ahLst/>
            <a:cxnLst>
              <a:cxn ang="0">
                <a:pos x="T0" y="T1"/>
              </a:cxn>
              <a:cxn ang="0">
                <a:pos x="T2" y="T3"/>
              </a:cxn>
              <a:cxn ang="0">
                <a:pos x="T4" y="T5"/>
              </a:cxn>
              <a:cxn ang="0">
                <a:pos x="T6" y="T7"/>
              </a:cxn>
              <a:cxn ang="0">
                <a:pos x="T8" y="T9"/>
              </a:cxn>
              <a:cxn ang="0">
                <a:pos x="T10" y="T11"/>
              </a:cxn>
            </a:cxnLst>
            <a:rect l="0" t="0" r="r" b="b"/>
            <a:pathLst>
              <a:path w="867" h="493">
                <a:moveTo>
                  <a:pt x="756" y="493"/>
                </a:moveTo>
                <a:lnTo>
                  <a:pt x="0" y="493"/>
                </a:lnTo>
                <a:lnTo>
                  <a:pt x="0" y="0"/>
                </a:lnTo>
                <a:lnTo>
                  <a:pt x="756" y="0"/>
                </a:lnTo>
                <a:lnTo>
                  <a:pt x="867" y="248"/>
                </a:lnTo>
                <a:lnTo>
                  <a:pt x="756" y="493"/>
                </a:lnTo>
                <a:close/>
              </a:path>
            </a:pathLst>
          </a:custGeom>
          <a:solidFill>
            <a:srgbClr val="00B0F0"/>
          </a:solidFill>
          <a:ln w="9525" cap="flat" cmpd="sng" algn="ctr">
            <a:noFill/>
            <a:prstDash val="solid"/>
            <a:round/>
            <a:headEnd type="none" w="med" len="med"/>
            <a:tailEnd type="none" w="med" len="med"/>
          </a:ln>
          <a:effectLst/>
        </p:spPr>
        <p:txBody>
          <a:bodyPr rot="0" spcFirstLastPara="0" vertOverflow="overflow" horzOverflow="overflow" vert="horz" wrap="square" lIns="91404" tIns="45702" rIns="91404" bIns="45702" numCol="1" spcCol="0" rtlCol="0" fromWordArt="0" anchor="t" anchorCtr="0" forceAA="0" compatLnSpc="1">
            <a:noAutofit/>
          </a:bodyPr>
          <a:lstStyle/>
          <a:p>
            <a:endParaRPr lang="zh-CN" altLang="en-US" sz="1800">
              <a:latin typeface="+mn-lt"/>
              <a:ea typeface="+mn-ea"/>
            </a:endParaRPr>
          </a:p>
        </p:txBody>
      </p:sp>
      <p:sp>
        <p:nvSpPr>
          <p:cNvPr id="6" name="Freeform 11"/>
          <p:cNvSpPr/>
          <p:nvPr userDrawn="1"/>
        </p:nvSpPr>
        <p:spPr bwMode="auto">
          <a:xfrm>
            <a:off x="1245702" y="296368"/>
            <a:ext cx="233272" cy="864380"/>
          </a:xfrm>
          <a:custGeom>
            <a:avLst/>
            <a:gdLst>
              <a:gd name="T0" fmla="*/ 33 w 147"/>
              <a:gd name="T1" fmla="*/ 0 h 493"/>
              <a:gd name="T2" fmla="*/ 0 w 147"/>
              <a:gd name="T3" fmla="*/ 0 h 493"/>
              <a:gd name="T4" fmla="*/ 114 w 147"/>
              <a:gd name="T5" fmla="*/ 248 h 493"/>
              <a:gd name="T6" fmla="*/ 0 w 147"/>
              <a:gd name="T7" fmla="*/ 493 h 493"/>
              <a:gd name="T8" fmla="*/ 33 w 147"/>
              <a:gd name="T9" fmla="*/ 493 h 493"/>
              <a:gd name="T10" fmla="*/ 147 w 147"/>
              <a:gd name="T11" fmla="*/ 248 h 493"/>
              <a:gd name="T12" fmla="*/ 33 w 147"/>
              <a:gd name="T13" fmla="*/ 0 h 493"/>
            </a:gdLst>
            <a:ahLst/>
            <a:cxnLst>
              <a:cxn ang="0">
                <a:pos x="T0" y="T1"/>
              </a:cxn>
              <a:cxn ang="0">
                <a:pos x="T2" y="T3"/>
              </a:cxn>
              <a:cxn ang="0">
                <a:pos x="T4" y="T5"/>
              </a:cxn>
              <a:cxn ang="0">
                <a:pos x="T6" y="T7"/>
              </a:cxn>
              <a:cxn ang="0">
                <a:pos x="T8" y="T9"/>
              </a:cxn>
              <a:cxn ang="0">
                <a:pos x="T10" y="T11"/>
              </a:cxn>
              <a:cxn ang="0">
                <a:pos x="T12" y="T13"/>
              </a:cxn>
            </a:cxnLst>
            <a:rect l="0" t="0" r="r" b="b"/>
            <a:pathLst>
              <a:path w="147" h="493">
                <a:moveTo>
                  <a:pt x="33" y="0"/>
                </a:moveTo>
                <a:lnTo>
                  <a:pt x="0" y="0"/>
                </a:lnTo>
                <a:lnTo>
                  <a:pt x="114" y="248"/>
                </a:lnTo>
                <a:lnTo>
                  <a:pt x="0" y="493"/>
                </a:lnTo>
                <a:lnTo>
                  <a:pt x="33" y="493"/>
                </a:lnTo>
                <a:lnTo>
                  <a:pt x="147" y="248"/>
                </a:lnTo>
                <a:lnTo>
                  <a:pt x="33" y="0"/>
                </a:lnTo>
                <a:close/>
              </a:path>
            </a:pathLst>
          </a:custGeom>
          <a:solidFill>
            <a:srgbClr val="0B9CE5"/>
          </a:solidFill>
          <a:ln w="9525" cap="flat" cmpd="sng" algn="ctr">
            <a:noFill/>
            <a:prstDash val="solid"/>
            <a:round/>
            <a:headEnd type="none" w="med" len="med"/>
            <a:tailEnd type="none" w="med" len="med"/>
          </a:ln>
          <a:effectLst/>
        </p:spPr>
        <p:txBody>
          <a:bodyPr rot="0" spcFirstLastPara="0" vertOverflow="overflow" horzOverflow="overflow" vert="horz" wrap="square" lIns="91404" tIns="45702" rIns="91404" bIns="45702" numCol="1" spcCol="0" rtlCol="0" fromWordArt="0" anchor="t" anchorCtr="0" forceAA="0" compatLnSpc="1">
            <a:noAutofit/>
          </a:bodyPr>
          <a:lstStyle/>
          <a:p>
            <a:endParaRPr lang="zh-CN" altLang="en-US" sz="1800">
              <a:latin typeface="+mn-lt"/>
              <a:ea typeface="+mn-ea"/>
            </a:endParaRPr>
          </a:p>
        </p:txBody>
      </p:sp>
      <p:grpSp>
        <p:nvGrpSpPr>
          <p:cNvPr id="7" name="组合 6"/>
          <p:cNvGrpSpPr/>
          <p:nvPr userDrawn="1"/>
        </p:nvGrpSpPr>
        <p:grpSpPr>
          <a:xfrm>
            <a:off x="479190" y="424270"/>
            <a:ext cx="495425" cy="592462"/>
            <a:chOff x="5554662" y="2422526"/>
            <a:chExt cx="690564" cy="825500"/>
          </a:xfrm>
          <a:solidFill>
            <a:schemeClr val="bg1"/>
          </a:solidFill>
        </p:grpSpPr>
        <p:sp>
          <p:nvSpPr>
            <p:cNvPr id="8" name="Freeform 30"/>
            <p:cNvSpPr/>
            <p:nvPr/>
          </p:nvSpPr>
          <p:spPr bwMode="auto">
            <a:xfrm>
              <a:off x="5554662" y="2487613"/>
              <a:ext cx="258763" cy="760413"/>
            </a:xfrm>
            <a:custGeom>
              <a:avLst/>
              <a:gdLst>
                <a:gd name="T0" fmla="*/ 233 w 245"/>
                <a:gd name="T1" fmla="*/ 722 h 722"/>
                <a:gd name="T2" fmla="*/ 245 w 245"/>
                <a:gd name="T3" fmla="*/ 710 h 722"/>
                <a:gd name="T4" fmla="*/ 245 w 245"/>
                <a:gd name="T5" fmla="*/ 614 h 722"/>
                <a:gd name="T6" fmla="*/ 187 w 245"/>
                <a:gd name="T7" fmla="*/ 559 h 722"/>
                <a:gd name="T8" fmla="*/ 93 w 245"/>
                <a:gd name="T9" fmla="*/ 499 h 722"/>
                <a:gd name="T10" fmla="*/ 93 w 245"/>
                <a:gd name="T11" fmla="*/ 401 h 722"/>
                <a:gd name="T12" fmla="*/ 82 w 245"/>
                <a:gd name="T13" fmla="*/ 398 h 722"/>
                <a:gd name="T14" fmla="*/ 38 w 245"/>
                <a:gd name="T15" fmla="*/ 381 h 722"/>
                <a:gd name="T16" fmla="*/ 102 w 245"/>
                <a:gd name="T17" fmla="*/ 255 h 722"/>
                <a:gd name="T18" fmla="*/ 106 w 245"/>
                <a:gd name="T19" fmla="*/ 250 h 722"/>
                <a:gd name="T20" fmla="*/ 105 w 245"/>
                <a:gd name="T21" fmla="*/ 244 h 722"/>
                <a:gd name="T22" fmla="*/ 218 w 245"/>
                <a:gd name="T23" fmla="*/ 31 h 722"/>
                <a:gd name="T24" fmla="*/ 225 w 245"/>
                <a:gd name="T25" fmla="*/ 15 h 722"/>
                <a:gd name="T26" fmla="*/ 222 w 245"/>
                <a:gd name="T27" fmla="*/ 9 h 722"/>
                <a:gd name="T28" fmla="*/ 207 w 245"/>
                <a:gd name="T29" fmla="*/ 3 h 722"/>
                <a:gd name="T30" fmla="*/ 86 w 245"/>
                <a:gd name="T31" fmla="*/ 148 h 722"/>
                <a:gd name="T32" fmla="*/ 75 w 245"/>
                <a:gd name="T33" fmla="*/ 240 h 722"/>
                <a:gd name="T34" fmla="*/ 8 w 245"/>
                <a:gd name="T35" fmla="*/ 390 h 722"/>
                <a:gd name="T36" fmla="*/ 8 w 245"/>
                <a:gd name="T37" fmla="*/ 391 h 722"/>
                <a:gd name="T38" fmla="*/ 8 w 245"/>
                <a:gd name="T39" fmla="*/ 393 h 722"/>
                <a:gd name="T40" fmla="*/ 63 w 245"/>
                <a:gd name="T41" fmla="*/ 424 h 722"/>
                <a:gd name="T42" fmla="*/ 63 w 245"/>
                <a:gd name="T43" fmla="*/ 500 h 722"/>
                <a:gd name="T44" fmla="*/ 179 w 245"/>
                <a:gd name="T45" fmla="*/ 588 h 722"/>
                <a:gd name="T46" fmla="*/ 215 w 245"/>
                <a:gd name="T47" fmla="*/ 612 h 722"/>
                <a:gd name="T48" fmla="*/ 215 w 245"/>
                <a:gd name="T49" fmla="*/ 614 h 722"/>
                <a:gd name="T50" fmla="*/ 215 w 245"/>
                <a:gd name="T51" fmla="*/ 710 h 722"/>
                <a:gd name="T52" fmla="*/ 227 w 245"/>
                <a:gd name="T53" fmla="*/ 722 h 722"/>
                <a:gd name="T54" fmla="*/ 233 w 245"/>
                <a:gd name="T55" fmla="*/ 722 h 7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45" h="722">
                  <a:moveTo>
                    <a:pt x="233" y="722"/>
                  </a:moveTo>
                  <a:cubicBezTo>
                    <a:pt x="240" y="722"/>
                    <a:pt x="245" y="717"/>
                    <a:pt x="245" y="710"/>
                  </a:cubicBezTo>
                  <a:cubicBezTo>
                    <a:pt x="245" y="614"/>
                    <a:pt x="245" y="614"/>
                    <a:pt x="245" y="614"/>
                  </a:cubicBezTo>
                  <a:cubicBezTo>
                    <a:pt x="245" y="605"/>
                    <a:pt x="242" y="574"/>
                    <a:pt x="187" y="559"/>
                  </a:cubicBezTo>
                  <a:cubicBezTo>
                    <a:pt x="128" y="543"/>
                    <a:pt x="94" y="522"/>
                    <a:pt x="93" y="499"/>
                  </a:cubicBezTo>
                  <a:cubicBezTo>
                    <a:pt x="93" y="401"/>
                    <a:pt x="93" y="401"/>
                    <a:pt x="93" y="401"/>
                  </a:cubicBezTo>
                  <a:cubicBezTo>
                    <a:pt x="82" y="398"/>
                    <a:pt x="82" y="398"/>
                    <a:pt x="82" y="398"/>
                  </a:cubicBezTo>
                  <a:cubicBezTo>
                    <a:pt x="64" y="393"/>
                    <a:pt x="45" y="385"/>
                    <a:pt x="38" y="381"/>
                  </a:cubicBezTo>
                  <a:cubicBezTo>
                    <a:pt x="38" y="369"/>
                    <a:pt x="44" y="325"/>
                    <a:pt x="102" y="255"/>
                  </a:cubicBezTo>
                  <a:cubicBezTo>
                    <a:pt x="106" y="250"/>
                    <a:pt x="106" y="250"/>
                    <a:pt x="106" y="250"/>
                  </a:cubicBezTo>
                  <a:cubicBezTo>
                    <a:pt x="105" y="244"/>
                    <a:pt x="105" y="244"/>
                    <a:pt x="105" y="244"/>
                  </a:cubicBezTo>
                  <a:cubicBezTo>
                    <a:pt x="105" y="237"/>
                    <a:pt x="92" y="92"/>
                    <a:pt x="218" y="31"/>
                  </a:cubicBezTo>
                  <a:cubicBezTo>
                    <a:pt x="224" y="28"/>
                    <a:pt x="227" y="21"/>
                    <a:pt x="225" y="15"/>
                  </a:cubicBezTo>
                  <a:cubicBezTo>
                    <a:pt x="222" y="9"/>
                    <a:pt x="222" y="9"/>
                    <a:pt x="222" y="9"/>
                  </a:cubicBezTo>
                  <a:cubicBezTo>
                    <a:pt x="220" y="3"/>
                    <a:pt x="213" y="0"/>
                    <a:pt x="207" y="3"/>
                  </a:cubicBezTo>
                  <a:cubicBezTo>
                    <a:pt x="147" y="31"/>
                    <a:pt x="105" y="81"/>
                    <a:pt x="86" y="148"/>
                  </a:cubicBezTo>
                  <a:cubicBezTo>
                    <a:pt x="74" y="189"/>
                    <a:pt x="74" y="226"/>
                    <a:pt x="75" y="240"/>
                  </a:cubicBezTo>
                  <a:cubicBezTo>
                    <a:pt x="0" y="333"/>
                    <a:pt x="7" y="385"/>
                    <a:pt x="8" y="390"/>
                  </a:cubicBezTo>
                  <a:cubicBezTo>
                    <a:pt x="8" y="391"/>
                    <a:pt x="8" y="391"/>
                    <a:pt x="8" y="391"/>
                  </a:cubicBezTo>
                  <a:cubicBezTo>
                    <a:pt x="8" y="393"/>
                    <a:pt x="8" y="393"/>
                    <a:pt x="8" y="393"/>
                  </a:cubicBezTo>
                  <a:cubicBezTo>
                    <a:pt x="10" y="397"/>
                    <a:pt x="14" y="409"/>
                    <a:pt x="63" y="424"/>
                  </a:cubicBezTo>
                  <a:cubicBezTo>
                    <a:pt x="63" y="500"/>
                    <a:pt x="63" y="500"/>
                    <a:pt x="63" y="500"/>
                  </a:cubicBezTo>
                  <a:cubicBezTo>
                    <a:pt x="65" y="539"/>
                    <a:pt x="104" y="569"/>
                    <a:pt x="179" y="588"/>
                  </a:cubicBezTo>
                  <a:cubicBezTo>
                    <a:pt x="213" y="597"/>
                    <a:pt x="215" y="611"/>
                    <a:pt x="215" y="612"/>
                  </a:cubicBezTo>
                  <a:cubicBezTo>
                    <a:pt x="215" y="614"/>
                    <a:pt x="215" y="614"/>
                    <a:pt x="215" y="614"/>
                  </a:cubicBezTo>
                  <a:cubicBezTo>
                    <a:pt x="215" y="710"/>
                    <a:pt x="215" y="710"/>
                    <a:pt x="215" y="710"/>
                  </a:cubicBezTo>
                  <a:cubicBezTo>
                    <a:pt x="215" y="717"/>
                    <a:pt x="220" y="722"/>
                    <a:pt x="227" y="722"/>
                  </a:cubicBezTo>
                  <a:lnTo>
                    <a:pt x="233" y="72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800">
                <a:latin typeface="+mn-lt"/>
                <a:ea typeface="+mn-ea"/>
              </a:endParaRPr>
            </a:p>
          </p:txBody>
        </p:sp>
        <p:sp>
          <p:nvSpPr>
            <p:cNvPr id="9" name="Freeform 31"/>
            <p:cNvSpPr/>
            <p:nvPr/>
          </p:nvSpPr>
          <p:spPr bwMode="auto">
            <a:xfrm>
              <a:off x="6029325" y="2752726"/>
              <a:ext cx="169863" cy="495300"/>
            </a:xfrm>
            <a:custGeom>
              <a:avLst/>
              <a:gdLst>
                <a:gd name="T0" fmla="*/ 21 w 162"/>
                <a:gd name="T1" fmla="*/ 470 h 470"/>
                <a:gd name="T2" fmla="*/ 33 w 162"/>
                <a:gd name="T3" fmla="*/ 458 h 470"/>
                <a:gd name="T4" fmla="*/ 33 w 162"/>
                <a:gd name="T5" fmla="*/ 361 h 470"/>
                <a:gd name="T6" fmla="*/ 108 w 162"/>
                <a:gd name="T7" fmla="*/ 168 h 470"/>
                <a:gd name="T8" fmla="*/ 162 w 162"/>
                <a:gd name="T9" fmla="*/ 13 h 470"/>
                <a:gd name="T10" fmla="*/ 151 w 162"/>
                <a:gd name="T11" fmla="*/ 1 h 470"/>
                <a:gd name="T12" fmla="*/ 144 w 162"/>
                <a:gd name="T13" fmla="*/ 0 h 470"/>
                <a:gd name="T14" fmla="*/ 131 w 162"/>
                <a:gd name="T15" fmla="*/ 12 h 470"/>
                <a:gd name="T16" fmla="*/ 84 w 162"/>
                <a:gd name="T17" fmla="*/ 149 h 470"/>
                <a:gd name="T18" fmla="*/ 3 w 162"/>
                <a:gd name="T19" fmla="*/ 362 h 470"/>
                <a:gd name="T20" fmla="*/ 3 w 162"/>
                <a:gd name="T21" fmla="*/ 458 h 470"/>
                <a:gd name="T22" fmla="*/ 15 w 162"/>
                <a:gd name="T23" fmla="*/ 470 h 470"/>
                <a:gd name="T24" fmla="*/ 21 w 162"/>
                <a:gd name="T25" fmla="*/ 470 h 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62" h="470">
                  <a:moveTo>
                    <a:pt x="21" y="470"/>
                  </a:moveTo>
                  <a:cubicBezTo>
                    <a:pt x="28" y="470"/>
                    <a:pt x="33" y="465"/>
                    <a:pt x="33" y="458"/>
                  </a:cubicBezTo>
                  <a:cubicBezTo>
                    <a:pt x="33" y="361"/>
                    <a:pt x="33" y="361"/>
                    <a:pt x="33" y="361"/>
                  </a:cubicBezTo>
                  <a:cubicBezTo>
                    <a:pt x="33" y="360"/>
                    <a:pt x="29" y="262"/>
                    <a:pt x="108" y="168"/>
                  </a:cubicBezTo>
                  <a:cubicBezTo>
                    <a:pt x="137" y="133"/>
                    <a:pt x="157" y="75"/>
                    <a:pt x="162" y="13"/>
                  </a:cubicBezTo>
                  <a:cubicBezTo>
                    <a:pt x="162" y="7"/>
                    <a:pt x="157" y="1"/>
                    <a:pt x="151" y="1"/>
                  </a:cubicBezTo>
                  <a:cubicBezTo>
                    <a:pt x="144" y="0"/>
                    <a:pt x="144" y="0"/>
                    <a:pt x="144" y="0"/>
                  </a:cubicBezTo>
                  <a:cubicBezTo>
                    <a:pt x="138" y="0"/>
                    <a:pt x="132" y="5"/>
                    <a:pt x="131" y="12"/>
                  </a:cubicBezTo>
                  <a:cubicBezTo>
                    <a:pt x="127" y="67"/>
                    <a:pt x="110" y="119"/>
                    <a:pt x="84" y="149"/>
                  </a:cubicBezTo>
                  <a:cubicBezTo>
                    <a:pt x="0" y="249"/>
                    <a:pt x="3" y="353"/>
                    <a:pt x="3" y="362"/>
                  </a:cubicBezTo>
                  <a:cubicBezTo>
                    <a:pt x="3" y="458"/>
                    <a:pt x="3" y="458"/>
                    <a:pt x="3" y="458"/>
                  </a:cubicBezTo>
                  <a:cubicBezTo>
                    <a:pt x="3" y="465"/>
                    <a:pt x="8" y="470"/>
                    <a:pt x="15" y="470"/>
                  </a:cubicBezTo>
                  <a:lnTo>
                    <a:pt x="21" y="47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800">
                <a:latin typeface="+mn-lt"/>
                <a:ea typeface="+mn-ea"/>
              </a:endParaRPr>
            </a:p>
          </p:txBody>
        </p:sp>
        <p:sp>
          <p:nvSpPr>
            <p:cNvPr id="10" name="Freeform 32"/>
            <p:cNvSpPr/>
            <p:nvPr/>
          </p:nvSpPr>
          <p:spPr bwMode="auto">
            <a:xfrm>
              <a:off x="5851525" y="2489201"/>
              <a:ext cx="325437" cy="406401"/>
            </a:xfrm>
            <a:custGeom>
              <a:avLst/>
              <a:gdLst>
                <a:gd name="T0" fmla="*/ 155 w 309"/>
                <a:gd name="T1" fmla="*/ 386 h 386"/>
                <a:gd name="T2" fmla="*/ 189 w 309"/>
                <a:gd name="T3" fmla="*/ 363 h 386"/>
                <a:gd name="T4" fmla="*/ 208 w 309"/>
                <a:gd name="T5" fmla="*/ 363 h 386"/>
                <a:gd name="T6" fmla="*/ 232 w 309"/>
                <a:gd name="T7" fmla="*/ 353 h 386"/>
                <a:gd name="T8" fmla="*/ 242 w 309"/>
                <a:gd name="T9" fmla="*/ 329 h 386"/>
                <a:gd name="T10" fmla="*/ 242 w 309"/>
                <a:gd name="T11" fmla="*/ 308 h 386"/>
                <a:gd name="T12" fmla="*/ 212 w 309"/>
                <a:gd name="T13" fmla="*/ 308 h 386"/>
                <a:gd name="T14" fmla="*/ 212 w 309"/>
                <a:gd name="T15" fmla="*/ 329 h 386"/>
                <a:gd name="T16" fmla="*/ 210 w 309"/>
                <a:gd name="T17" fmla="*/ 332 h 386"/>
                <a:gd name="T18" fmla="*/ 208 w 309"/>
                <a:gd name="T19" fmla="*/ 333 h 386"/>
                <a:gd name="T20" fmla="*/ 162 w 309"/>
                <a:gd name="T21" fmla="*/ 333 h 386"/>
                <a:gd name="T22" fmla="*/ 162 w 309"/>
                <a:gd name="T23" fmla="*/ 348 h 386"/>
                <a:gd name="T24" fmla="*/ 155 w 309"/>
                <a:gd name="T25" fmla="*/ 356 h 386"/>
                <a:gd name="T26" fmla="*/ 147 w 309"/>
                <a:gd name="T27" fmla="*/ 348 h 386"/>
                <a:gd name="T28" fmla="*/ 147 w 309"/>
                <a:gd name="T29" fmla="*/ 333 h 386"/>
                <a:gd name="T30" fmla="*/ 101 w 309"/>
                <a:gd name="T31" fmla="*/ 333 h 386"/>
                <a:gd name="T32" fmla="*/ 98 w 309"/>
                <a:gd name="T33" fmla="*/ 329 h 386"/>
                <a:gd name="T34" fmla="*/ 98 w 309"/>
                <a:gd name="T35" fmla="*/ 266 h 386"/>
                <a:gd name="T36" fmla="*/ 90 w 309"/>
                <a:gd name="T37" fmla="*/ 262 h 386"/>
                <a:gd name="T38" fmla="*/ 30 w 309"/>
                <a:gd name="T39" fmla="*/ 155 h 386"/>
                <a:gd name="T40" fmla="*/ 155 w 309"/>
                <a:gd name="T41" fmla="*/ 31 h 386"/>
                <a:gd name="T42" fmla="*/ 279 w 309"/>
                <a:gd name="T43" fmla="*/ 155 h 386"/>
                <a:gd name="T44" fmla="*/ 222 w 309"/>
                <a:gd name="T45" fmla="*/ 260 h 386"/>
                <a:gd name="T46" fmla="*/ 174 w 309"/>
                <a:gd name="T47" fmla="*/ 259 h 386"/>
                <a:gd name="T48" fmla="*/ 170 w 309"/>
                <a:gd name="T49" fmla="*/ 255 h 386"/>
                <a:gd name="T50" fmla="*/ 170 w 309"/>
                <a:gd name="T51" fmla="*/ 188 h 386"/>
                <a:gd name="T52" fmla="*/ 139 w 309"/>
                <a:gd name="T53" fmla="*/ 188 h 386"/>
                <a:gd name="T54" fmla="*/ 139 w 309"/>
                <a:gd name="T55" fmla="*/ 255 h 386"/>
                <a:gd name="T56" fmla="*/ 174 w 309"/>
                <a:gd name="T57" fmla="*/ 290 h 386"/>
                <a:gd name="T58" fmla="*/ 231 w 309"/>
                <a:gd name="T59" fmla="*/ 290 h 386"/>
                <a:gd name="T60" fmla="*/ 235 w 309"/>
                <a:gd name="T61" fmla="*/ 288 h 386"/>
                <a:gd name="T62" fmla="*/ 309 w 309"/>
                <a:gd name="T63" fmla="*/ 155 h 386"/>
                <a:gd name="T64" fmla="*/ 155 w 309"/>
                <a:gd name="T65" fmla="*/ 0 h 386"/>
                <a:gd name="T66" fmla="*/ 0 w 309"/>
                <a:gd name="T67" fmla="*/ 155 h 386"/>
                <a:gd name="T68" fmla="*/ 67 w 309"/>
                <a:gd name="T69" fmla="*/ 283 h 386"/>
                <a:gd name="T70" fmla="*/ 67 w 309"/>
                <a:gd name="T71" fmla="*/ 329 h 386"/>
                <a:gd name="T72" fmla="*/ 101 w 309"/>
                <a:gd name="T73" fmla="*/ 363 h 386"/>
                <a:gd name="T74" fmla="*/ 120 w 309"/>
                <a:gd name="T75" fmla="*/ 363 h 386"/>
                <a:gd name="T76" fmla="*/ 155 w 309"/>
                <a:gd name="T77" fmla="*/ 386 h 3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09" h="386">
                  <a:moveTo>
                    <a:pt x="155" y="386"/>
                  </a:moveTo>
                  <a:cubicBezTo>
                    <a:pt x="170" y="386"/>
                    <a:pt x="184" y="377"/>
                    <a:pt x="189" y="363"/>
                  </a:cubicBezTo>
                  <a:cubicBezTo>
                    <a:pt x="208" y="363"/>
                    <a:pt x="208" y="363"/>
                    <a:pt x="208" y="363"/>
                  </a:cubicBezTo>
                  <a:cubicBezTo>
                    <a:pt x="217" y="363"/>
                    <a:pt x="226" y="360"/>
                    <a:pt x="232" y="353"/>
                  </a:cubicBezTo>
                  <a:cubicBezTo>
                    <a:pt x="238" y="347"/>
                    <a:pt x="242" y="338"/>
                    <a:pt x="242" y="329"/>
                  </a:cubicBezTo>
                  <a:cubicBezTo>
                    <a:pt x="242" y="308"/>
                    <a:pt x="242" y="308"/>
                    <a:pt x="242" y="308"/>
                  </a:cubicBezTo>
                  <a:cubicBezTo>
                    <a:pt x="212" y="308"/>
                    <a:pt x="212" y="308"/>
                    <a:pt x="212" y="308"/>
                  </a:cubicBezTo>
                  <a:cubicBezTo>
                    <a:pt x="212" y="329"/>
                    <a:pt x="212" y="329"/>
                    <a:pt x="212" y="329"/>
                  </a:cubicBezTo>
                  <a:cubicBezTo>
                    <a:pt x="212" y="330"/>
                    <a:pt x="211" y="331"/>
                    <a:pt x="210" y="332"/>
                  </a:cubicBezTo>
                  <a:cubicBezTo>
                    <a:pt x="210" y="332"/>
                    <a:pt x="209" y="333"/>
                    <a:pt x="208" y="333"/>
                  </a:cubicBezTo>
                  <a:cubicBezTo>
                    <a:pt x="162" y="333"/>
                    <a:pt x="162" y="333"/>
                    <a:pt x="162" y="333"/>
                  </a:cubicBezTo>
                  <a:cubicBezTo>
                    <a:pt x="162" y="348"/>
                    <a:pt x="162" y="348"/>
                    <a:pt x="162" y="348"/>
                  </a:cubicBezTo>
                  <a:cubicBezTo>
                    <a:pt x="162" y="352"/>
                    <a:pt x="159" y="356"/>
                    <a:pt x="155" y="356"/>
                  </a:cubicBezTo>
                  <a:cubicBezTo>
                    <a:pt x="150" y="356"/>
                    <a:pt x="147" y="352"/>
                    <a:pt x="147" y="348"/>
                  </a:cubicBezTo>
                  <a:cubicBezTo>
                    <a:pt x="147" y="333"/>
                    <a:pt x="147" y="333"/>
                    <a:pt x="147" y="333"/>
                  </a:cubicBezTo>
                  <a:cubicBezTo>
                    <a:pt x="101" y="333"/>
                    <a:pt x="101" y="333"/>
                    <a:pt x="101" y="333"/>
                  </a:cubicBezTo>
                  <a:cubicBezTo>
                    <a:pt x="99" y="333"/>
                    <a:pt x="98" y="331"/>
                    <a:pt x="98" y="329"/>
                  </a:cubicBezTo>
                  <a:cubicBezTo>
                    <a:pt x="98" y="266"/>
                    <a:pt x="98" y="266"/>
                    <a:pt x="98" y="266"/>
                  </a:cubicBezTo>
                  <a:cubicBezTo>
                    <a:pt x="90" y="262"/>
                    <a:pt x="90" y="262"/>
                    <a:pt x="90" y="262"/>
                  </a:cubicBezTo>
                  <a:cubicBezTo>
                    <a:pt x="53" y="239"/>
                    <a:pt x="30" y="199"/>
                    <a:pt x="30" y="155"/>
                  </a:cubicBezTo>
                  <a:cubicBezTo>
                    <a:pt x="30" y="87"/>
                    <a:pt x="86" y="31"/>
                    <a:pt x="155" y="31"/>
                  </a:cubicBezTo>
                  <a:cubicBezTo>
                    <a:pt x="223" y="31"/>
                    <a:pt x="279" y="87"/>
                    <a:pt x="279" y="155"/>
                  </a:cubicBezTo>
                  <a:cubicBezTo>
                    <a:pt x="279" y="198"/>
                    <a:pt x="258" y="236"/>
                    <a:pt x="222" y="260"/>
                  </a:cubicBezTo>
                  <a:cubicBezTo>
                    <a:pt x="174" y="259"/>
                    <a:pt x="174" y="259"/>
                    <a:pt x="174" y="259"/>
                  </a:cubicBezTo>
                  <a:cubicBezTo>
                    <a:pt x="172" y="259"/>
                    <a:pt x="170" y="258"/>
                    <a:pt x="170" y="255"/>
                  </a:cubicBezTo>
                  <a:cubicBezTo>
                    <a:pt x="170" y="188"/>
                    <a:pt x="170" y="188"/>
                    <a:pt x="170" y="188"/>
                  </a:cubicBezTo>
                  <a:cubicBezTo>
                    <a:pt x="139" y="188"/>
                    <a:pt x="139" y="188"/>
                    <a:pt x="139" y="188"/>
                  </a:cubicBezTo>
                  <a:cubicBezTo>
                    <a:pt x="139" y="255"/>
                    <a:pt x="139" y="255"/>
                    <a:pt x="139" y="255"/>
                  </a:cubicBezTo>
                  <a:cubicBezTo>
                    <a:pt x="139" y="274"/>
                    <a:pt x="155" y="290"/>
                    <a:pt x="174" y="290"/>
                  </a:cubicBezTo>
                  <a:cubicBezTo>
                    <a:pt x="231" y="290"/>
                    <a:pt x="231" y="290"/>
                    <a:pt x="231" y="290"/>
                  </a:cubicBezTo>
                  <a:cubicBezTo>
                    <a:pt x="235" y="288"/>
                    <a:pt x="235" y="288"/>
                    <a:pt x="235" y="288"/>
                  </a:cubicBezTo>
                  <a:cubicBezTo>
                    <a:pt x="281" y="259"/>
                    <a:pt x="309" y="210"/>
                    <a:pt x="309" y="155"/>
                  </a:cubicBezTo>
                  <a:cubicBezTo>
                    <a:pt x="309" y="70"/>
                    <a:pt x="240" y="0"/>
                    <a:pt x="155" y="0"/>
                  </a:cubicBezTo>
                  <a:cubicBezTo>
                    <a:pt x="69" y="0"/>
                    <a:pt x="0" y="70"/>
                    <a:pt x="0" y="155"/>
                  </a:cubicBezTo>
                  <a:cubicBezTo>
                    <a:pt x="0" y="207"/>
                    <a:pt x="25" y="254"/>
                    <a:pt x="67" y="283"/>
                  </a:cubicBezTo>
                  <a:cubicBezTo>
                    <a:pt x="67" y="329"/>
                    <a:pt x="67" y="329"/>
                    <a:pt x="67" y="329"/>
                  </a:cubicBezTo>
                  <a:cubicBezTo>
                    <a:pt x="67" y="348"/>
                    <a:pt x="83" y="363"/>
                    <a:pt x="101" y="363"/>
                  </a:cubicBezTo>
                  <a:cubicBezTo>
                    <a:pt x="120" y="363"/>
                    <a:pt x="120" y="363"/>
                    <a:pt x="120" y="363"/>
                  </a:cubicBezTo>
                  <a:cubicBezTo>
                    <a:pt x="126" y="377"/>
                    <a:pt x="139" y="386"/>
                    <a:pt x="155" y="38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800">
                <a:latin typeface="+mn-lt"/>
                <a:ea typeface="+mn-ea"/>
              </a:endParaRPr>
            </a:p>
          </p:txBody>
        </p:sp>
        <p:sp>
          <p:nvSpPr>
            <p:cNvPr id="11" name="Freeform 33"/>
            <p:cNvSpPr>
              <a:spLocks noEditPoints="1"/>
            </p:cNvSpPr>
            <p:nvPr/>
          </p:nvSpPr>
          <p:spPr bwMode="auto">
            <a:xfrm>
              <a:off x="5956300" y="2597151"/>
              <a:ext cx="114300" cy="114300"/>
            </a:xfrm>
            <a:custGeom>
              <a:avLst/>
              <a:gdLst>
                <a:gd name="T0" fmla="*/ 55 w 109"/>
                <a:gd name="T1" fmla="*/ 108 h 108"/>
                <a:gd name="T2" fmla="*/ 109 w 109"/>
                <a:gd name="T3" fmla="*/ 54 h 108"/>
                <a:gd name="T4" fmla="*/ 55 w 109"/>
                <a:gd name="T5" fmla="*/ 0 h 108"/>
                <a:gd name="T6" fmla="*/ 0 w 109"/>
                <a:gd name="T7" fmla="*/ 54 h 108"/>
                <a:gd name="T8" fmla="*/ 55 w 109"/>
                <a:gd name="T9" fmla="*/ 108 h 108"/>
                <a:gd name="T10" fmla="*/ 55 w 109"/>
                <a:gd name="T11" fmla="*/ 30 h 108"/>
                <a:gd name="T12" fmla="*/ 78 w 109"/>
                <a:gd name="T13" fmla="*/ 54 h 108"/>
                <a:gd name="T14" fmla="*/ 55 w 109"/>
                <a:gd name="T15" fmla="*/ 78 h 108"/>
                <a:gd name="T16" fmla="*/ 31 w 109"/>
                <a:gd name="T17" fmla="*/ 54 h 108"/>
                <a:gd name="T18" fmla="*/ 55 w 109"/>
                <a:gd name="T19" fmla="*/ 30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9" h="108">
                  <a:moveTo>
                    <a:pt x="55" y="108"/>
                  </a:moveTo>
                  <a:cubicBezTo>
                    <a:pt x="84" y="108"/>
                    <a:pt x="109" y="84"/>
                    <a:pt x="109" y="54"/>
                  </a:cubicBezTo>
                  <a:cubicBezTo>
                    <a:pt x="109" y="24"/>
                    <a:pt x="84" y="0"/>
                    <a:pt x="55" y="0"/>
                  </a:cubicBezTo>
                  <a:cubicBezTo>
                    <a:pt x="25" y="0"/>
                    <a:pt x="0" y="24"/>
                    <a:pt x="0" y="54"/>
                  </a:cubicBezTo>
                  <a:cubicBezTo>
                    <a:pt x="0" y="84"/>
                    <a:pt x="25" y="108"/>
                    <a:pt x="55" y="108"/>
                  </a:cubicBezTo>
                  <a:close/>
                  <a:moveTo>
                    <a:pt x="55" y="30"/>
                  </a:moveTo>
                  <a:cubicBezTo>
                    <a:pt x="68" y="30"/>
                    <a:pt x="78" y="41"/>
                    <a:pt x="78" y="54"/>
                  </a:cubicBezTo>
                  <a:cubicBezTo>
                    <a:pt x="78" y="67"/>
                    <a:pt x="68" y="78"/>
                    <a:pt x="55" y="78"/>
                  </a:cubicBezTo>
                  <a:cubicBezTo>
                    <a:pt x="41" y="78"/>
                    <a:pt x="31" y="67"/>
                    <a:pt x="31" y="54"/>
                  </a:cubicBezTo>
                  <a:cubicBezTo>
                    <a:pt x="31" y="41"/>
                    <a:pt x="41" y="30"/>
                    <a:pt x="55" y="3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800">
                <a:latin typeface="+mn-lt"/>
                <a:ea typeface="+mn-ea"/>
              </a:endParaRPr>
            </a:p>
          </p:txBody>
        </p:sp>
        <p:sp>
          <p:nvSpPr>
            <p:cNvPr id="12" name="Rectangle 34"/>
            <p:cNvSpPr>
              <a:spLocks noChangeArrowheads="1"/>
            </p:cNvSpPr>
            <p:nvPr/>
          </p:nvSpPr>
          <p:spPr bwMode="auto">
            <a:xfrm>
              <a:off x="5997575" y="2422526"/>
              <a:ext cx="33338" cy="476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sz="1800">
                <a:latin typeface="+mn-lt"/>
                <a:ea typeface="+mn-ea"/>
              </a:endParaRPr>
            </a:p>
          </p:txBody>
        </p:sp>
        <p:sp>
          <p:nvSpPr>
            <p:cNvPr id="13" name="Freeform 35"/>
            <p:cNvSpPr/>
            <p:nvPr/>
          </p:nvSpPr>
          <p:spPr bwMode="auto">
            <a:xfrm>
              <a:off x="6132513" y="2479676"/>
              <a:ext cx="57150" cy="55563"/>
            </a:xfrm>
            <a:custGeom>
              <a:avLst/>
              <a:gdLst>
                <a:gd name="T0" fmla="*/ 14 w 36"/>
                <a:gd name="T1" fmla="*/ 35 h 35"/>
                <a:gd name="T2" fmla="*/ 36 w 36"/>
                <a:gd name="T3" fmla="*/ 14 h 35"/>
                <a:gd name="T4" fmla="*/ 21 w 36"/>
                <a:gd name="T5" fmla="*/ 0 h 35"/>
                <a:gd name="T6" fmla="*/ 0 w 36"/>
                <a:gd name="T7" fmla="*/ 21 h 35"/>
                <a:gd name="T8" fmla="*/ 14 w 36"/>
                <a:gd name="T9" fmla="*/ 35 h 35"/>
              </a:gdLst>
              <a:ahLst/>
              <a:cxnLst>
                <a:cxn ang="0">
                  <a:pos x="T0" y="T1"/>
                </a:cxn>
                <a:cxn ang="0">
                  <a:pos x="T2" y="T3"/>
                </a:cxn>
                <a:cxn ang="0">
                  <a:pos x="T4" y="T5"/>
                </a:cxn>
                <a:cxn ang="0">
                  <a:pos x="T6" y="T7"/>
                </a:cxn>
                <a:cxn ang="0">
                  <a:pos x="T8" y="T9"/>
                </a:cxn>
              </a:cxnLst>
              <a:rect l="0" t="0" r="r" b="b"/>
              <a:pathLst>
                <a:path w="36" h="35">
                  <a:moveTo>
                    <a:pt x="14" y="35"/>
                  </a:moveTo>
                  <a:lnTo>
                    <a:pt x="36" y="14"/>
                  </a:lnTo>
                  <a:lnTo>
                    <a:pt x="21" y="0"/>
                  </a:lnTo>
                  <a:lnTo>
                    <a:pt x="0" y="21"/>
                  </a:lnTo>
                  <a:lnTo>
                    <a:pt x="14" y="3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800">
                <a:latin typeface="+mn-lt"/>
                <a:ea typeface="+mn-ea"/>
              </a:endParaRPr>
            </a:p>
          </p:txBody>
        </p:sp>
        <p:sp>
          <p:nvSpPr>
            <p:cNvPr id="14" name="Rectangle 36"/>
            <p:cNvSpPr>
              <a:spLocks noChangeArrowheads="1"/>
            </p:cNvSpPr>
            <p:nvPr/>
          </p:nvSpPr>
          <p:spPr bwMode="auto">
            <a:xfrm>
              <a:off x="6196013" y="2638426"/>
              <a:ext cx="49213" cy="317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sz="1800">
                <a:latin typeface="+mn-lt"/>
                <a:ea typeface="+mn-ea"/>
              </a:endParaRPr>
            </a:p>
          </p:txBody>
        </p:sp>
        <p:sp>
          <p:nvSpPr>
            <p:cNvPr id="15" name="Rectangle 37"/>
            <p:cNvSpPr>
              <a:spLocks noChangeArrowheads="1"/>
            </p:cNvSpPr>
            <p:nvPr/>
          </p:nvSpPr>
          <p:spPr bwMode="auto">
            <a:xfrm>
              <a:off x="5783263" y="2638426"/>
              <a:ext cx="47625" cy="317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sz="1800">
                <a:latin typeface="+mn-lt"/>
                <a:ea typeface="+mn-ea"/>
              </a:endParaRPr>
            </a:p>
          </p:txBody>
        </p:sp>
        <p:sp>
          <p:nvSpPr>
            <p:cNvPr id="16" name="Freeform 38"/>
            <p:cNvSpPr/>
            <p:nvPr/>
          </p:nvSpPr>
          <p:spPr bwMode="auto">
            <a:xfrm>
              <a:off x="5840413" y="2479676"/>
              <a:ext cx="55563" cy="55563"/>
            </a:xfrm>
            <a:custGeom>
              <a:avLst/>
              <a:gdLst>
                <a:gd name="T0" fmla="*/ 21 w 35"/>
                <a:gd name="T1" fmla="*/ 35 h 35"/>
                <a:gd name="T2" fmla="*/ 35 w 35"/>
                <a:gd name="T3" fmla="*/ 21 h 35"/>
                <a:gd name="T4" fmla="*/ 14 w 35"/>
                <a:gd name="T5" fmla="*/ 0 h 35"/>
                <a:gd name="T6" fmla="*/ 0 w 35"/>
                <a:gd name="T7" fmla="*/ 14 h 35"/>
                <a:gd name="T8" fmla="*/ 21 w 35"/>
                <a:gd name="T9" fmla="*/ 35 h 35"/>
              </a:gdLst>
              <a:ahLst/>
              <a:cxnLst>
                <a:cxn ang="0">
                  <a:pos x="T0" y="T1"/>
                </a:cxn>
                <a:cxn ang="0">
                  <a:pos x="T2" y="T3"/>
                </a:cxn>
                <a:cxn ang="0">
                  <a:pos x="T4" y="T5"/>
                </a:cxn>
                <a:cxn ang="0">
                  <a:pos x="T6" y="T7"/>
                </a:cxn>
                <a:cxn ang="0">
                  <a:pos x="T8" y="T9"/>
                </a:cxn>
              </a:cxnLst>
              <a:rect l="0" t="0" r="r" b="b"/>
              <a:pathLst>
                <a:path w="35" h="35">
                  <a:moveTo>
                    <a:pt x="21" y="35"/>
                  </a:moveTo>
                  <a:lnTo>
                    <a:pt x="35" y="21"/>
                  </a:lnTo>
                  <a:lnTo>
                    <a:pt x="14" y="0"/>
                  </a:lnTo>
                  <a:lnTo>
                    <a:pt x="0" y="14"/>
                  </a:lnTo>
                  <a:lnTo>
                    <a:pt x="21" y="3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800">
                <a:latin typeface="+mn-lt"/>
                <a:ea typeface="+mn-ea"/>
              </a:endParaRPr>
            </a:p>
          </p:txBody>
        </p:sp>
        <p:sp>
          <p:nvSpPr>
            <p:cNvPr id="17" name="Freeform 39"/>
            <p:cNvSpPr/>
            <p:nvPr/>
          </p:nvSpPr>
          <p:spPr bwMode="auto">
            <a:xfrm>
              <a:off x="5913438" y="2433638"/>
              <a:ext cx="47625" cy="55563"/>
            </a:xfrm>
            <a:custGeom>
              <a:avLst/>
              <a:gdLst>
                <a:gd name="T0" fmla="*/ 11 w 30"/>
                <a:gd name="T1" fmla="*/ 35 h 35"/>
                <a:gd name="T2" fmla="*/ 30 w 30"/>
                <a:gd name="T3" fmla="*/ 28 h 35"/>
                <a:gd name="T4" fmla="*/ 19 w 30"/>
                <a:gd name="T5" fmla="*/ 0 h 35"/>
                <a:gd name="T6" fmla="*/ 0 w 30"/>
                <a:gd name="T7" fmla="*/ 7 h 35"/>
                <a:gd name="T8" fmla="*/ 11 w 30"/>
                <a:gd name="T9" fmla="*/ 35 h 35"/>
              </a:gdLst>
              <a:ahLst/>
              <a:cxnLst>
                <a:cxn ang="0">
                  <a:pos x="T0" y="T1"/>
                </a:cxn>
                <a:cxn ang="0">
                  <a:pos x="T2" y="T3"/>
                </a:cxn>
                <a:cxn ang="0">
                  <a:pos x="T4" y="T5"/>
                </a:cxn>
                <a:cxn ang="0">
                  <a:pos x="T6" y="T7"/>
                </a:cxn>
                <a:cxn ang="0">
                  <a:pos x="T8" y="T9"/>
                </a:cxn>
              </a:cxnLst>
              <a:rect l="0" t="0" r="r" b="b"/>
              <a:pathLst>
                <a:path w="30" h="35">
                  <a:moveTo>
                    <a:pt x="11" y="35"/>
                  </a:moveTo>
                  <a:lnTo>
                    <a:pt x="30" y="28"/>
                  </a:lnTo>
                  <a:lnTo>
                    <a:pt x="19" y="0"/>
                  </a:lnTo>
                  <a:lnTo>
                    <a:pt x="0" y="7"/>
                  </a:lnTo>
                  <a:lnTo>
                    <a:pt x="11" y="3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800">
                <a:latin typeface="+mn-lt"/>
                <a:ea typeface="+mn-ea"/>
              </a:endParaRPr>
            </a:p>
          </p:txBody>
        </p:sp>
        <p:sp>
          <p:nvSpPr>
            <p:cNvPr id="18" name="Freeform 40"/>
            <p:cNvSpPr/>
            <p:nvPr/>
          </p:nvSpPr>
          <p:spPr bwMode="auto">
            <a:xfrm>
              <a:off x="6070600" y="2435226"/>
              <a:ext cx="49213" cy="57150"/>
            </a:xfrm>
            <a:custGeom>
              <a:avLst/>
              <a:gdLst>
                <a:gd name="T0" fmla="*/ 19 w 31"/>
                <a:gd name="T1" fmla="*/ 36 h 36"/>
                <a:gd name="T2" fmla="*/ 31 w 31"/>
                <a:gd name="T3" fmla="*/ 8 h 36"/>
                <a:gd name="T4" fmla="*/ 12 w 31"/>
                <a:gd name="T5" fmla="*/ 0 h 36"/>
                <a:gd name="T6" fmla="*/ 0 w 31"/>
                <a:gd name="T7" fmla="*/ 28 h 36"/>
                <a:gd name="T8" fmla="*/ 19 w 31"/>
                <a:gd name="T9" fmla="*/ 36 h 36"/>
              </a:gdLst>
              <a:ahLst/>
              <a:cxnLst>
                <a:cxn ang="0">
                  <a:pos x="T0" y="T1"/>
                </a:cxn>
                <a:cxn ang="0">
                  <a:pos x="T2" y="T3"/>
                </a:cxn>
                <a:cxn ang="0">
                  <a:pos x="T4" y="T5"/>
                </a:cxn>
                <a:cxn ang="0">
                  <a:pos x="T6" y="T7"/>
                </a:cxn>
                <a:cxn ang="0">
                  <a:pos x="T8" y="T9"/>
                </a:cxn>
              </a:cxnLst>
              <a:rect l="0" t="0" r="r" b="b"/>
              <a:pathLst>
                <a:path w="31" h="36">
                  <a:moveTo>
                    <a:pt x="19" y="36"/>
                  </a:moveTo>
                  <a:lnTo>
                    <a:pt x="31" y="8"/>
                  </a:lnTo>
                  <a:lnTo>
                    <a:pt x="12" y="0"/>
                  </a:lnTo>
                  <a:lnTo>
                    <a:pt x="0" y="28"/>
                  </a:lnTo>
                  <a:lnTo>
                    <a:pt x="19" y="3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800">
                <a:latin typeface="+mn-lt"/>
                <a:ea typeface="+mn-ea"/>
              </a:endParaRPr>
            </a:p>
          </p:txBody>
        </p:sp>
        <p:sp>
          <p:nvSpPr>
            <p:cNvPr id="19" name="Freeform 41"/>
            <p:cNvSpPr/>
            <p:nvPr/>
          </p:nvSpPr>
          <p:spPr bwMode="auto">
            <a:xfrm>
              <a:off x="6176963" y="2554288"/>
              <a:ext cx="57150" cy="47625"/>
            </a:xfrm>
            <a:custGeom>
              <a:avLst/>
              <a:gdLst>
                <a:gd name="T0" fmla="*/ 8 w 36"/>
                <a:gd name="T1" fmla="*/ 30 h 30"/>
                <a:gd name="T2" fmla="*/ 36 w 36"/>
                <a:gd name="T3" fmla="*/ 18 h 30"/>
                <a:gd name="T4" fmla="*/ 29 w 36"/>
                <a:gd name="T5" fmla="*/ 0 h 30"/>
                <a:gd name="T6" fmla="*/ 0 w 36"/>
                <a:gd name="T7" fmla="*/ 11 h 30"/>
                <a:gd name="T8" fmla="*/ 8 w 36"/>
                <a:gd name="T9" fmla="*/ 30 h 30"/>
              </a:gdLst>
              <a:ahLst/>
              <a:cxnLst>
                <a:cxn ang="0">
                  <a:pos x="T0" y="T1"/>
                </a:cxn>
                <a:cxn ang="0">
                  <a:pos x="T2" y="T3"/>
                </a:cxn>
                <a:cxn ang="0">
                  <a:pos x="T4" y="T5"/>
                </a:cxn>
                <a:cxn ang="0">
                  <a:pos x="T6" y="T7"/>
                </a:cxn>
                <a:cxn ang="0">
                  <a:pos x="T8" y="T9"/>
                </a:cxn>
              </a:cxnLst>
              <a:rect l="0" t="0" r="r" b="b"/>
              <a:pathLst>
                <a:path w="36" h="30">
                  <a:moveTo>
                    <a:pt x="8" y="30"/>
                  </a:moveTo>
                  <a:lnTo>
                    <a:pt x="36" y="18"/>
                  </a:lnTo>
                  <a:lnTo>
                    <a:pt x="29" y="0"/>
                  </a:lnTo>
                  <a:lnTo>
                    <a:pt x="0" y="11"/>
                  </a:lnTo>
                  <a:lnTo>
                    <a:pt x="8" y="3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800">
                <a:latin typeface="+mn-lt"/>
                <a:ea typeface="+mn-ea"/>
              </a:endParaRPr>
            </a:p>
          </p:txBody>
        </p:sp>
        <p:sp>
          <p:nvSpPr>
            <p:cNvPr id="20" name="Freeform 42"/>
            <p:cNvSpPr/>
            <p:nvPr/>
          </p:nvSpPr>
          <p:spPr bwMode="auto">
            <a:xfrm>
              <a:off x="5795963" y="2547938"/>
              <a:ext cx="57150" cy="47625"/>
            </a:xfrm>
            <a:custGeom>
              <a:avLst/>
              <a:gdLst>
                <a:gd name="T0" fmla="*/ 28 w 36"/>
                <a:gd name="T1" fmla="*/ 30 h 30"/>
                <a:gd name="T2" fmla="*/ 36 w 36"/>
                <a:gd name="T3" fmla="*/ 12 h 30"/>
                <a:gd name="T4" fmla="*/ 8 w 36"/>
                <a:gd name="T5" fmla="*/ 0 h 30"/>
                <a:gd name="T6" fmla="*/ 0 w 36"/>
                <a:gd name="T7" fmla="*/ 18 h 30"/>
                <a:gd name="T8" fmla="*/ 28 w 36"/>
                <a:gd name="T9" fmla="*/ 30 h 30"/>
              </a:gdLst>
              <a:ahLst/>
              <a:cxnLst>
                <a:cxn ang="0">
                  <a:pos x="T0" y="T1"/>
                </a:cxn>
                <a:cxn ang="0">
                  <a:pos x="T2" y="T3"/>
                </a:cxn>
                <a:cxn ang="0">
                  <a:pos x="T4" y="T5"/>
                </a:cxn>
                <a:cxn ang="0">
                  <a:pos x="T6" y="T7"/>
                </a:cxn>
                <a:cxn ang="0">
                  <a:pos x="T8" y="T9"/>
                </a:cxn>
              </a:cxnLst>
              <a:rect l="0" t="0" r="r" b="b"/>
              <a:pathLst>
                <a:path w="36" h="30">
                  <a:moveTo>
                    <a:pt x="28" y="30"/>
                  </a:moveTo>
                  <a:lnTo>
                    <a:pt x="36" y="12"/>
                  </a:lnTo>
                  <a:lnTo>
                    <a:pt x="8" y="0"/>
                  </a:lnTo>
                  <a:lnTo>
                    <a:pt x="0" y="18"/>
                  </a:lnTo>
                  <a:lnTo>
                    <a:pt x="28" y="3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800">
                <a:latin typeface="+mn-lt"/>
                <a:ea typeface="+mn-ea"/>
              </a:endParaRPr>
            </a:p>
          </p:txBody>
        </p:sp>
      </p:grpSp>
      <p:sp>
        <p:nvSpPr>
          <p:cNvPr id="21" name="Freeform 6"/>
          <p:cNvSpPr/>
          <p:nvPr userDrawn="1"/>
        </p:nvSpPr>
        <p:spPr bwMode="auto">
          <a:xfrm>
            <a:off x="3211785" y="296368"/>
            <a:ext cx="8975455" cy="864888"/>
          </a:xfrm>
          <a:custGeom>
            <a:avLst/>
            <a:gdLst>
              <a:gd name="T0" fmla="*/ 6409 w 6533"/>
              <a:gd name="T1" fmla="*/ 0 h 617"/>
              <a:gd name="T2" fmla="*/ 0 w 6533"/>
              <a:gd name="T3" fmla="*/ 0 h 617"/>
              <a:gd name="T4" fmla="*/ 126 w 6533"/>
              <a:gd name="T5" fmla="*/ 310 h 617"/>
              <a:gd name="T6" fmla="*/ 0 w 6533"/>
              <a:gd name="T7" fmla="*/ 617 h 617"/>
              <a:gd name="T8" fmla="*/ 6409 w 6533"/>
              <a:gd name="T9" fmla="*/ 617 h 617"/>
              <a:gd name="T10" fmla="*/ 6533 w 6533"/>
              <a:gd name="T11" fmla="*/ 310 h 617"/>
              <a:gd name="T12" fmla="*/ 6409 w 6533"/>
              <a:gd name="T13" fmla="*/ 0 h 617"/>
              <a:gd name="connsiteX0" fmla="*/ 9810 w 9810"/>
              <a:gd name="connsiteY0" fmla="*/ 0 h 10000"/>
              <a:gd name="connsiteX1" fmla="*/ 0 w 9810"/>
              <a:gd name="connsiteY1" fmla="*/ 0 h 10000"/>
              <a:gd name="connsiteX2" fmla="*/ 193 w 9810"/>
              <a:gd name="connsiteY2" fmla="*/ 5024 h 10000"/>
              <a:gd name="connsiteX3" fmla="*/ 0 w 9810"/>
              <a:gd name="connsiteY3" fmla="*/ 10000 h 10000"/>
              <a:gd name="connsiteX4" fmla="*/ 9810 w 9810"/>
              <a:gd name="connsiteY4" fmla="*/ 10000 h 10000"/>
              <a:gd name="connsiteX5" fmla="*/ 7589 w 9810"/>
              <a:gd name="connsiteY5" fmla="*/ 5574 h 10000"/>
              <a:gd name="connsiteX6" fmla="*/ 9810 w 9810"/>
              <a:gd name="connsiteY6" fmla="*/ 0 h 10000"/>
              <a:gd name="connsiteX0-1" fmla="*/ 7021 w 10000"/>
              <a:gd name="connsiteY0-2" fmla="*/ 0 h 10000"/>
              <a:gd name="connsiteX1-3" fmla="*/ 0 w 10000"/>
              <a:gd name="connsiteY1-4" fmla="*/ 0 h 10000"/>
              <a:gd name="connsiteX2-5" fmla="*/ 197 w 10000"/>
              <a:gd name="connsiteY2-6" fmla="*/ 5024 h 10000"/>
              <a:gd name="connsiteX3-7" fmla="*/ 0 w 10000"/>
              <a:gd name="connsiteY3-8" fmla="*/ 10000 h 10000"/>
              <a:gd name="connsiteX4-9" fmla="*/ 10000 w 10000"/>
              <a:gd name="connsiteY4-10" fmla="*/ 10000 h 10000"/>
              <a:gd name="connsiteX5-11" fmla="*/ 7736 w 10000"/>
              <a:gd name="connsiteY5-12" fmla="*/ 5574 h 10000"/>
              <a:gd name="connsiteX6-13" fmla="*/ 7021 w 10000"/>
              <a:gd name="connsiteY6-14" fmla="*/ 0 h 10000"/>
              <a:gd name="connsiteX0-15" fmla="*/ 7021 w 7736"/>
              <a:gd name="connsiteY0-16" fmla="*/ 0 h 10038"/>
              <a:gd name="connsiteX1-17" fmla="*/ 0 w 7736"/>
              <a:gd name="connsiteY1-18" fmla="*/ 0 h 10038"/>
              <a:gd name="connsiteX2-19" fmla="*/ 197 w 7736"/>
              <a:gd name="connsiteY2-20" fmla="*/ 5024 h 10038"/>
              <a:gd name="connsiteX3-21" fmla="*/ 0 w 7736"/>
              <a:gd name="connsiteY3-22" fmla="*/ 10000 h 10038"/>
              <a:gd name="connsiteX4-23" fmla="*/ 7017 w 7736"/>
              <a:gd name="connsiteY4-24" fmla="*/ 10038 h 10038"/>
              <a:gd name="connsiteX5-25" fmla="*/ 7736 w 7736"/>
              <a:gd name="connsiteY5-26" fmla="*/ 5574 h 10038"/>
              <a:gd name="connsiteX6-27" fmla="*/ 7021 w 7736"/>
              <a:gd name="connsiteY6-28" fmla="*/ 0 h 10038"/>
              <a:gd name="connsiteX0-29" fmla="*/ 9076 w 9316"/>
              <a:gd name="connsiteY0-30" fmla="*/ 0 h 10000"/>
              <a:gd name="connsiteX1-31" fmla="*/ 0 w 9316"/>
              <a:gd name="connsiteY1-32" fmla="*/ 0 h 10000"/>
              <a:gd name="connsiteX2-33" fmla="*/ 255 w 9316"/>
              <a:gd name="connsiteY2-34" fmla="*/ 5005 h 10000"/>
              <a:gd name="connsiteX3-35" fmla="*/ 0 w 9316"/>
              <a:gd name="connsiteY3-36" fmla="*/ 9962 h 10000"/>
              <a:gd name="connsiteX4-37" fmla="*/ 9071 w 9316"/>
              <a:gd name="connsiteY4-38" fmla="*/ 10000 h 10000"/>
              <a:gd name="connsiteX5-39" fmla="*/ 9316 w 9316"/>
              <a:gd name="connsiteY5-40" fmla="*/ 5668 h 10000"/>
              <a:gd name="connsiteX6-41" fmla="*/ 9076 w 9316"/>
              <a:gd name="connsiteY6-42" fmla="*/ 0 h 10000"/>
              <a:gd name="connsiteX0-43" fmla="*/ 9742 w 10000"/>
              <a:gd name="connsiteY0-44" fmla="*/ 0 h 10000"/>
              <a:gd name="connsiteX1-45" fmla="*/ 0 w 10000"/>
              <a:gd name="connsiteY1-46" fmla="*/ 0 h 10000"/>
              <a:gd name="connsiteX2-47" fmla="*/ 274 w 10000"/>
              <a:gd name="connsiteY2-48" fmla="*/ 5005 h 10000"/>
              <a:gd name="connsiteX3-49" fmla="*/ 0 w 10000"/>
              <a:gd name="connsiteY3-50" fmla="*/ 9962 h 10000"/>
              <a:gd name="connsiteX4-51" fmla="*/ 9737 w 10000"/>
              <a:gd name="connsiteY4-52" fmla="*/ 10000 h 10000"/>
              <a:gd name="connsiteX5-53" fmla="*/ 10000 w 10000"/>
              <a:gd name="connsiteY5-54" fmla="*/ 5668 h 10000"/>
              <a:gd name="connsiteX6-55" fmla="*/ 9742 w 10000"/>
              <a:gd name="connsiteY6-56" fmla="*/ 0 h 10000"/>
              <a:gd name="connsiteX0-57" fmla="*/ 9742 w 9877"/>
              <a:gd name="connsiteY0-58" fmla="*/ 0 h 10000"/>
              <a:gd name="connsiteX1-59" fmla="*/ 0 w 9877"/>
              <a:gd name="connsiteY1-60" fmla="*/ 0 h 10000"/>
              <a:gd name="connsiteX2-61" fmla="*/ 274 w 9877"/>
              <a:gd name="connsiteY2-62" fmla="*/ 5005 h 10000"/>
              <a:gd name="connsiteX3-63" fmla="*/ 0 w 9877"/>
              <a:gd name="connsiteY3-64" fmla="*/ 9962 h 10000"/>
              <a:gd name="connsiteX4-65" fmla="*/ 9737 w 9877"/>
              <a:gd name="connsiteY4-66" fmla="*/ 10000 h 10000"/>
              <a:gd name="connsiteX5-67" fmla="*/ 9738 w 9877"/>
              <a:gd name="connsiteY5-68" fmla="*/ 5783 h 10000"/>
              <a:gd name="connsiteX6-69" fmla="*/ 9742 w 9877"/>
              <a:gd name="connsiteY6-70" fmla="*/ 0 h 10000"/>
              <a:gd name="connsiteX0-71" fmla="*/ 9863 w 9991"/>
              <a:gd name="connsiteY0-72" fmla="*/ 0 h 10000"/>
              <a:gd name="connsiteX1-73" fmla="*/ 0 w 9991"/>
              <a:gd name="connsiteY1-74" fmla="*/ 0 h 10000"/>
              <a:gd name="connsiteX2-75" fmla="*/ 277 w 9991"/>
              <a:gd name="connsiteY2-76" fmla="*/ 5005 h 10000"/>
              <a:gd name="connsiteX3-77" fmla="*/ 0 w 9991"/>
              <a:gd name="connsiteY3-78" fmla="*/ 9962 h 10000"/>
              <a:gd name="connsiteX4-79" fmla="*/ 9858 w 9991"/>
              <a:gd name="connsiteY4-80" fmla="*/ 10000 h 10000"/>
              <a:gd name="connsiteX5-81" fmla="*/ 9817 w 9991"/>
              <a:gd name="connsiteY5-82" fmla="*/ 5783 h 10000"/>
              <a:gd name="connsiteX6-83" fmla="*/ 9863 w 9991"/>
              <a:gd name="connsiteY6-84" fmla="*/ 0 h 10000"/>
              <a:gd name="connsiteX0-85" fmla="*/ 9872 w 10014"/>
              <a:gd name="connsiteY0-86" fmla="*/ 0 h 10000"/>
              <a:gd name="connsiteX1-87" fmla="*/ 0 w 10014"/>
              <a:gd name="connsiteY1-88" fmla="*/ 0 h 10000"/>
              <a:gd name="connsiteX2-89" fmla="*/ 277 w 10014"/>
              <a:gd name="connsiteY2-90" fmla="*/ 5005 h 10000"/>
              <a:gd name="connsiteX3-91" fmla="*/ 0 w 10014"/>
              <a:gd name="connsiteY3-92" fmla="*/ 9962 h 10000"/>
              <a:gd name="connsiteX4-93" fmla="*/ 9867 w 10014"/>
              <a:gd name="connsiteY4-94" fmla="*/ 10000 h 10000"/>
              <a:gd name="connsiteX5-95" fmla="*/ 9890 w 10014"/>
              <a:gd name="connsiteY5-96" fmla="*/ 5745 h 10000"/>
              <a:gd name="connsiteX6-97" fmla="*/ 9872 w 10014"/>
              <a:gd name="connsiteY6-98" fmla="*/ 0 h 10000"/>
              <a:gd name="connsiteX0-99" fmla="*/ 9872 w 10030"/>
              <a:gd name="connsiteY0-100" fmla="*/ 0 h 10000"/>
              <a:gd name="connsiteX1-101" fmla="*/ 0 w 10030"/>
              <a:gd name="connsiteY1-102" fmla="*/ 0 h 10000"/>
              <a:gd name="connsiteX2-103" fmla="*/ 277 w 10030"/>
              <a:gd name="connsiteY2-104" fmla="*/ 5005 h 10000"/>
              <a:gd name="connsiteX3-105" fmla="*/ 0 w 10030"/>
              <a:gd name="connsiteY3-106" fmla="*/ 9962 h 10000"/>
              <a:gd name="connsiteX4-107" fmla="*/ 9867 w 10030"/>
              <a:gd name="connsiteY4-108" fmla="*/ 10000 h 10000"/>
              <a:gd name="connsiteX5-109" fmla="*/ 9890 w 10030"/>
              <a:gd name="connsiteY5-110" fmla="*/ 5745 h 10000"/>
              <a:gd name="connsiteX6-111" fmla="*/ 9872 w 10030"/>
              <a:gd name="connsiteY6-112" fmla="*/ 0 h 10000"/>
              <a:gd name="connsiteX0-113" fmla="*/ 9872 w 9921"/>
              <a:gd name="connsiteY0-114" fmla="*/ 0 h 10000"/>
              <a:gd name="connsiteX1-115" fmla="*/ 0 w 9921"/>
              <a:gd name="connsiteY1-116" fmla="*/ 0 h 10000"/>
              <a:gd name="connsiteX2-117" fmla="*/ 277 w 9921"/>
              <a:gd name="connsiteY2-118" fmla="*/ 5005 h 10000"/>
              <a:gd name="connsiteX3-119" fmla="*/ 0 w 9921"/>
              <a:gd name="connsiteY3-120" fmla="*/ 9962 h 10000"/>
              <a:gd name="connsiteX4-121" fmla="*/ 9867 w 9921"/>
              <a:gd name="connsiteY4-122" fmla="*/ 10000 h 10000"/>
              <a:gd name="connsiteX5-123" fmla="*/ 9890 w 9921"/>
              <a:gd name="connsiteY5-124" fmla="*/ 5745 h 10000"/>
              <a:gd name="connsiteX6-125" fmla="*/ 9872 w 9921"/>
              <a:gd name="connsiteY6-126" fmla="*/ 0 h 10000"/>
              <a:gd name="connsiteX0-127" fmla="*/ 9951 w 9974"/>
              <a:gd name="connsiteY0-128" fmla="*/ 0 h 10000"/>
              <a:gd name="connsiteX1-129" fmla="*/ 0 w 9974"/>
              <a:gd name="connsiteY1-130" fmla="*/ 0 h 10000"/>
              <a:gd name="connsiteX2-131" fmla="*/ 279 w 9974"/>
              <a:gd name="connsiteY2-132" fmla="*/ 5005 h 10000"/>
              <a:gd name="connsiteX3-133" fmla="*/ 0 w 9974"/>
              <a:gd name="connsiteY3-134" fmla="*/ 9962 h 10000"/>
              <a:gd name="connsiteX4-135" fmla="*/ 9946 w 9974"/>
              <a:gd name="connsiteY4-136" fmla="*/ 10000 h 10000"/>
              <a:gd name="connsiteX5-137" fmla="*/ 9969 w 9974"/>
              <a:gd name="connsiteY5-138" fmla="*/ 5745 h 10000"/>
              <a:gd name="connsiteX6-139" fmla="*/ 9951 w 9974"/>
              <a:gd name="connsiteY6-140" fmla="*/ 0 h 10000"/>
              <a:gd name="connsiteX0-141" fmla="*/ 9977 w 10001"/>
              <a:gd name="connsiteY0-142" fmla="*/ 0 h 10000"/>
              <a:gd name="connsiteX1-143" fmla="*/ 0 w 10001"/>
              <a:gd name="connsiteY1-144" fmla="*/ 0 h 10000"/>
              <a:gd name="connsiteX2-145" fmla="*/ 280 w 10001"/>
              <a:gd name="connsiteY2-146" fmla="*/ 5005 h 10000"/>
              <a:gd name="connsiteX3-147" fmla="*/ 0 w 10001"/>
              <a:gd name="connsiteY3-148" fmla="*/ 9962 h 10000"/>
              <a:gd name="connsiteX4-149" fmla="*/ 9972 w 10001"/>
              <a:gd name="connsiteY4-150" fmla="*/ 10000 h 10000"/>
              <a:gd name="connsiteX5-151" fmla="*/ 9995 w 10001"/>
              <a:gd name="connsiteY5-152" fmla="*/ 5745 h 10000"/>
              <a:gd name="connsiteX6-153" fmla="*/ 9977 w 10001"/>
              <a:gd name="connsiteY6-154" fmla="*/ 0 h 10000"/>
              <a:gd name="connsiteX0-155" fmla="*/ 9977 w 10001"/>
              <a:gd name="connsiteY0-156" fmla="*/ 0 h 10000"/>
              <a:gd name="connsiteX1-157" fmla="*/ 0 w 10001"/>
              <a:gd name="connsiteY1-158" fmla="*/ 0 h 10000"/>
              <a:gd name="connsiteX2-159" fmla="*/ 280 w 10001"/>
              <a:gd name="connsiteY2-160" fmla="*/ 5005 h 10000"/>
              <a:gd name="connsiteX3-161" fmla="*/ 0 w 10001"/>
              <a:gd name="connsiteY3-162" fmla="*/ 9962 h 10000"/>
              <a:gd name="connsiteX4-163" fmla="*/ 9972 w 10001"/>
              <a:gd name="connsiteY4-164" fmla="*/ 10000 h 10000"/>
              <a:gd name="connsiteX5-165" fmla="*/ 9995 w 10001"/>
              <a:gd name="connsiteY5-166" fmla="*/ 5745 h 10000"/>
              <a:gd name="connsiteX6-167" fmla="*/ 9977 w 10001"/>
              <a:gd name="connsiteY6-168" fmla="*/ 0 h 10000"/>
              <a:gd name="connsiteX0-169" fmla="*/ 9977 w 10001"/>
              <a:gd name="connsiteY0-170" fmla="*/ 0 h 10000"/>
              <a:gd name="connsiteX1-171" fmla="*/ 0 w 10001"/>
              <a:gd name="connsiteY1-172" fmla="*/ 0 h 10000"/>
              <a:gd name="connsiteX2-173" fmla="*/ 280 w 10001"/>
              <a:gd name="connsiteY2-174" fmla="*/ 5005 h 10000"/>
              <a:gd name="connsiteX3-175" fmla="*/ 0 w 10001"/>
              <a:gd name="connsiteY3-176" fmla="*/ 9962 h 10000"/>
              <a:gd name="connsiteX4-177" fmla="*/ 9972 w 10001"/>
              <a:gd name="connsiteY4-178" fmla="*/ 10000 h 10000"/>
              <a:gd name="connsiteX5-179" fmla="*/ 9995 w 10001"/>
              <a:gd name="connsiteY5-180" fmla="*/ 5745 h 10000"/>
              <a:gd name="connsiteX6-181" fmla="*/ 9977 w 10001"/>
              <a:gd name="connsiteY6-182" fmla="*/ 0 h 10000"/>
              <a:gd name="connsiteX0-183" fmla="*/ 9977 w 9995"/>
              <a:gd name="connsiteY0-184" fmla="*/ 0 h 10000"/>
              <a:gd name="connsiteX1-185" fmla="*/ 0 w 9995"/>
              <a:gd name="connsiteY1-186" fmla="*/ 0 h 10000"/>
              <a:gd name="connsiteX2-187" fmla="*/ 280 w 9995"/>
              <a:gd name="connsiteY2-188" fmla="*/ 5005 h 10000"/>
              <a:gd name="connsiteX3-189" fmla="*/ 0 w 9995"/>
              <a:gd name="connsiteY3-190" fmla="*/ 9962 h 10000"/>
              <a:gd name="connsiteX4-191" fmla="*/ 9972 w 9995"/>
              <a:gd name="connsiteY4-192" fmla="*/ 10000 h 10000"/>
              <a:gd name="connsiteX5-193" fmla="*/ 9995 w 9995"/>
              <a:gd name="connsiteY5-194" fmla="*/ 5745 h 10000"/>
              <a:gd name="connsiteX6-195" fmla="*/ 9977 w 9995"/>
              <a:gd name="connsiteY6-196" fmla="*/ 0 h 10000"/>
              <a:gd name="connsiteX0-197" fmla="*/ 9999 w 10000"/>
              <a:gd name="connsiteY0-198" fmla="*/ 0 h 10000"/>
              <a:gd name="connsiteX1-199" fmla="*/ 0 w 10000"/>
              <a:gd name="connsiteY1-200" fmla="*/ 0 h 10000"/>
              <a:gd name="connsiteX2-201" fmla="*/ 280 w 10000"/>
              <a:gd name="connsiteY2-202" fmla="*/ 5005 h 10000"/>
              <a:gd name="connsiteX3-203" fmla="*/ 0 w 10000"/>
              <a:gd name="connsiteY3-204" fmla="*/ 9962 h 10000"/>
              <a:gd name="connsiteX4-205" fmla="*/ 9977 w 10000"/>
              <a:gd name="connsiteY4-206" fmla="*/ 10000 h 10000"/>
              <a:gd name="connsiteX5-207" fmla="*/ 10000 w 10000"/>
              <a:gd name="connsiteY5-208" fmla="*/ 5745 h 10000"/>
              <a:gd name="connsiteX6-209" fmla="*/ 9999 w 10000"/>
              <a:gd name="connsiteY6-210" fmla="*/ 0 h 10000"/>
              <a:gd name="connsiteX0-211" fmla="*/ 9999 w 10004"/>
              <a:gd name="connsiteY0-212" fmla="*/ 0 h 10000"/>
              <a:gd name="connsiteX1-213" fmla="*/ 0 w 10004"/>
              <a:gd name="connsiteY1-214" fmla="*/ 0 h 10000"/>
              <a:gd name="connsiteX2-215" fmla="*/ 280 w 10004"/>
              <a:gd name="connsiteY2-216" fmla="*/ 5005 h 10000"/>
              <a:gd name="connsiteX3-217" fmla="*/ 0 w 10004"/>
              <a:gd name="connsiteY3-218" fmla="*/ 9962 h 10000"/>
              <a:gd name="connsiteX4-219" fmla="*/ 10000 w 10004"/>
              <a:gd name="connsiteY4-220" fmla="*/ 10000 h 10000"/>
              <a:gd name="connsiteX5-221" fmla="*/ 10000 w 10004"/>
              <a:gd name="connsiteY5-222" fmla="*/ 5745 h 10000"/>
              <a:gd name="connsiteX6-223" fmla="*/ 9999 w 10004"/>
              <a:gd name="connsiteY6-224" fmla="*/ 0 h 10000"/>
              <a:gd name="connsiteX0-225" fmla="*/ 9999 w 10000"/>
              <a:gd name="connsiteY0-226" fmla="*/ 0 h 10000"/>
              <a:gd name="connsiteX1-227" fmla="*/ 0 w 10000"/>
              <a:gd name="connsiteY1-228" fmla="*/ 0 h 10000"/>
              <a:gd name="connsiteX2-229" fmla="*/ 280 w 10000"/>
              <a:gd name="connsiteY2-230" fmla="*/ 5005 h 10000"/>
              <a:gd name="connsiteX3-231" fmla="*/ 0 w 10000"/>
              <a:gd name="connsiteY3-232" fmla="*/ 9962 h 10000"/>
              <a:gd name="connsiteX4-233" fmla="*/ 10000 w 10000"/>
              <a:gd name="connsiteY4-234" fmla="*/ 10000 h 10000"/>
              <a:gd name="connsiteX5-235" fmla="*/ 10000 w 10000"/>
              <a:gd name="connsiteY5-236" fmla="*/ 5745 h 10000"/>
              <a:gd name="connsiteX6-237" fmla="*/ 9999 w 10000"/>
              <a:gd name="connsiteY6-238" fmla="*/ 0 h 10000"/>
              <a:gd name="connsiteX0-239" fmla="*/ 14796 w 14796"/>
              <a:gd name="connsiteY0-240" fmla="*/ 0 h 10000"/>
              <a:gd name="connsiteX1-241" fmla="*/ 0 w 14796"/>
              <a:gd name="connsiteY1-242" fmla="*/ 0 h 10000"/>
              <a:gd name="connsiteX2-243" fmla="*/ 280 w 14796"/>
              <a:gd name="connsiteY2-244" fmla="*/ 5005 h 10000"/>
              <a:gd name="connsiteX3-245" fmla="*/ 0 w 14796"/>
              <a:gd name="connsiteY3-246" fmla="*/ 9962 h 10000"/>
              <a:gd name="connsiteX4-247" fmla="*/ 10000 w 14796"/>
              <a:gd name="connsiteY4-248" fmla="*/ 10000 h 10000"/>
              <a:gd name="connsiteX5-249" fmla="*/ 10000 w 14796"/>
              <a:gd name="connsiteY5-250" fmla="*/ 5745 h 10000"/>
              <a:gd name="connsiteX6-251" fmla="*/ 14796 w 14796"/>
              <a:gd name="connsiteY6-252" fmla="*/ 0 h 10000"/>
              <a:gd name="connsiteX0-253" fmla="*/ 14796 w 14796"/>
              <a:gd name="connsiteY0-254" fmla="*/ 0 h 9968"/>
              <a:gd name="connsiteX1-255" fmla="*/ 0 w 14796"/>
              <a:gd name="connsiteY1-256" fmla="*/ 0 h 9968"/>
              <a:gd name="connsiteX2-257" fmla="*/ 280 w 14796"/>
              <a:gd name="connsiteY2-258" fmla="*/ 5005 h 9968"/>
              <a:gd name="connsiteX3-259" fmla="*/ 0 w 14796"/>
              <a:gd name="connsiteY3-260" fmla="*/ 9962 h 9968"/>
              <a:gd name="connsiteX4-261" fmla="*/ 14788 w 14796"/>
              <a:gd name="connsiteY4-262" fmla="*/ 9968 h 9968"/>
              <a:gd name="connsiteX5-263" fmla="*/ 10000 w 14796"/>
              <a:gd name="connsiteY5-264" fmla="*/ 5745 h 9968"/>
              <a:gd name="connsiteX6-265" fmla="*/ 14796 w 14796"/>
              <a:gd name="connsiteY6-266" fmla="*/ 0 h 9968"/>
              <a:gd name="connsiteX0-267" fmla="*/ 10000 w 10000"/>
              <a:gd name="connsiteY0-268" fmla="*/ 0 h 10000"/>
              <a:gd name="connsiteX1-269" fmla="*/ 0 w 10000"/>
              <a:gd name="connsiteY1-270" fmla="*/ 0 h 10000"/>
              <a:gd name="connsiteX2-271" fmla="*/ 189 w 10000"/>
              <a:gd name="connsiteY2-272" fmla="*/ 5021 h 10000"/>
              <a:gd name="connsiteX3-273" fmla="*/ 0 w 10000"/>
              <a:gd name="connsiteY3-274" fmla="*/ 9994 h 10000"/>
              <a:gd name="connsiteX4-275" fmla="*/ 9995 w 10000"/>
              <a:gd name="connsiteY4-276" fmla="*/ 10000 h 10000"/>
              <a:gd name="connsiteX5-277" fmla="*/ 9998 w 10000"/>
              <a:gd name="connsiteY5-278" fmla="*/ 6152 h 10000"/>
              <a:gd name="connsiteX6-279" fmla="*/ 10000 w 10000"/>
              <a:gd name="connsiteY6-280" fmla="*/ 0 h 1000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10000" h="10000">
                <a:moveTo>
                  <a:pt x="10000" y="0"/>
                </a:moveTo>
                <a:lnTo>
                  <a:pt x="0" y="0"/>
                </a:lnTo>
                <a:cubicBezTo>
                  <a:pt x="62" y="1674"/>
                  <a:pt x="124" y="3347"/>
                  <a:pt x="189" y="5021"/>
                </a:cubicBezTo>
                <a:cubicBezTo>
                  <a:pt x="124" y="6679"/>
                  <a:pt x="62" y="8336"/>
                  <a:pt x="0" y="9994"/>
                </a:cubicBezTo>
                <a:lnTo>
                  <a:pt x="9995" y="10000"/>
                </a:lnTo>
                <a:cubicBezTo>
                  <a:pt x="9993" y="8184"/>
                  <a:pt x="9998" y="8051"/>
                  <a:pt x="9998" y="6152"/>
                </a:cubicBezTo>
                <a:cubicBezTo>
                  <a:pt x="9996" y="3296"/>
                  <a:pt x="10001" y="2674"/>
                  <a:pt x="10000" y="0"/>
                </a:cubicBezTo>
                <a:close/>
              </a:path>
            </a:pathLst>
          </a:custGeom>
          <a:solidFill>
            <a:schemeClr val="bg1">
              <a:lumMod val="95000"/>
            </a:schemeClr>
          </a:solidFill>
          <a:ln w="9525" cap="flat" cmpd="sng" algn="ctr">
            <a:noFill/>
            <a:prstDash val="solid"/>
            <a:round/>
            <a:headEnd type="none" w="med" len="med"/>
            <a:tailEnd type="none" w="med" len="med"/>
          </a:ln>
          <a:effectLst/>
        </p:spPr>
        <p:txBody>
          <a:bodyPr rot="0" spcFirstLastPara="0" vertOverflow="overflow" horzOverflow="overflow" vert="horz" wrap="square" lIns="91404" tIns="45702" rIns="91404" bIns="45702" numCol="1" spcCol="0" rtlCol="0" fromWordArt="0" anchor="t" anchorCtr="0" forceAA="0" compatLnSpc="1">
            <a:noAutofit/>
          </a:bodyPr>
          <a:lstStyle/>
          <a:p>
            <a:endParaRPr lang="zh-CN" altLang="en-US" sz="1800">
              <a:latin typeface="+mn-lt"/>
              <a:ea typeface="+mn-ea"/>
            </a:endParaRPr>
          </a:p>
        </p:txBody>
      </p:sp>
      <p:sp>
        <p:nvSpPr>
          <p:cNvPr id="22" name="Freeform 11"/>
          <p:cNvSpPr/>
          <p:nvPr userDrawn="1"/>
        </p:nvSpPr>
        <p:spPr bwMode="auto">
          <a:xfrm>
            <a:off x="3106455" y="296368"/>
            <a:ext cx="233272" cy="864380"/>
          </a:xfrm>
          <a:custGeom>
            <a:avLst/>
            <a:gdLst>
              <a:gd name="T0" fmla="*/ 33 w 147"/>
              <a:gd name="T1" fmla="*/ 0 h 493"/>
              <a:gd name="T2" fmla="*/ 0 w 147"/>
              <a:gd name="T3" fmla="*/ 0 h 493"/>
              <a:gd name="T4" fmla="*/ 114 w 147"/>
              <a:gd name="T5" fmla="*/ 248 h 493"/>
              <a:gd name="T6" fmla="*/ 0 w 147"/>
              <a:gd name="T7" fmla="*/ 493 h 493"/>
              <a:gd name="T8" fmla="*/ 33 w 147"/>
              <a:gd name="T9" fmla="*/ 493 h 493"/>
              <a:gd name="T10" fmla="*/ 147 w 147"/>
              <a:gd name="T11" fmla="*/ 248 h 493"/>
              <a:gd name="T12" fmla="*/ 33 w 147"/>
              <a:gd name="T13" fmla="*/ 0 h 493"/>
            </a:gdLst>
            <a:ahLst/>
            <a:cxnLst>
              <a:cxn ang="0">
                <a:pos x="T0" y="T1"/>
              </a:cxn>
              <a:cxn ang="0">
                <a:pos x="T2" y="T3"/>
              </a:cxn>
              <a:cxn ang="0">
                <a:pos x="T4" y="T5"/>
              </a:cxn>
              <a:cxn ang="0">
                <a:pos x="T6" y="T7"/>
              </a:cxn>
              <a:cxn ang="0">
                <a:pos x="T8" y="T9"/>
              </a:cxn>
              <a:cxn ang="0">
                <a:pos x="T10" y="T11"/>
              </a:cxn>
              <a:cxn ang="0">
                <a:pos x="T12" y="T13"/>
              </a:cxn>
            </a:cxnLst>
            <a:rect l="0" t="0" r="r" b="b"/>
            <a:pathLst>
              <a:path w="147" h="493">
                <a:moveTo>
                  <a:pt x="33" y="0"/>
                </a:moveTo>
                <a:lnTo>
                  <a:pt x="0" y="0"/>
                </a:lnTo>
                <a:lnTo>
                  <a:pt x="114" y="248"/>
                </a:lnTo>
                <a:lnTo>
                  <a:pt x="0" y="493"/>
                </a:lnTo>
                <a:lnTo>
                  <a:pt x="33" y="493"/>
                </a:lnTo>
                <a:lnTo>
                  <a:pt x="147" y="248"/>
                </a:lnTo>
                <a:lnTo>
                  <a:pt x="33" y="0"/>
                </a:lnTo>
                <a:close/>
              </a:path>
            </a:pathLst>
          </a:custGeom>
          <a:solidFill>
            <a:schemeClr val="bg1">
              <a:lumMod val="95000"/>
            </a:schemeClr>
          </a:solidFill>
          <a:ln w="9525" cap="flat" cmpd="sng" algn="ctr">
            <a:noFill/>
            <a:prstDash val="solid"/>
            <a:round/>
            <a:headEnd type="none" w="med" len="med"/>
            <a:tailEnd type="none" w="med" len="med"/>
          </a:ln>
          <a:effectLst/>
        </p:spPr>
        <p:txBody>
          <a:bodyPr rot="0" spcFirstLastPara="0" vertOverflow="overflow" horzOverflow="overflow" vert="horz" wrap="square" lIns="91404" tIns="45702" rIns="91404" bIns="45702" numCol="1" spcCol="0" rtlCol="0" fromWordArt="0" anchor="t" anchorCtr="0" forceAA="0" compatLnSpc="1">
            <a:noAutofit/>
          </a:bodyPr>
          <a:lstStyle/>
          <a:p>
            <a:endParaRPr lang="zh-CN" altLang="en-US" sz="1800">
              <a:latin typeface="+mn-lt"/>
              <a:ea typeface="+mn-ea"/>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1#本节小结(可选)">
    <p:spTree>
      <p:nvGrpSpPr>
        <p:cNvPr id="1" name=""/>
        <p:cNvGrpSpPr/>
        <p:nvPr/>
      </p:nvGrpSpPr>
      <p:grpSpPr>
        <a:xfrm>
          <a:off x="0" y="0"/>
          <a:ext cx="0" cy="0"/>
          <a:chOff x="0" y="0"/>
          <a:chExt cx="0" cy="0"/>
        </a:xfrm>
      </p:grpSpPr>
      <p:sp>
        <p:nvSpPr>
          <p:cNvPr id="4" name="TextBox 10"/>
          <p:cNvSpPr txBox="1"/>
          <p:nvPr userDrawn="1"/>
        </p:nvSpPr>
        <p:spPr bwMode="auto">
          <a:xfrm>
            <a:off x="1594877" y="408780"/>
            <a:ext cx="2015437" cy="639559"/>
          </a:xfrm>
          <a:prstGeom prst="rect">
            <a:avLst/>
          </a:prstGeom>
          <a:noFill/>
          <a:ln w="9525">
            <a:noFill/>
            <a:miter lim="800000"/>
          </a:ln>
        </p:spPr>
        <p:txBody>
          <a:bodyPr wrap="square" lIns="99941" tIns="49967" rIns="99941" bIns="49967" rtlCol="0">
            <a:spAutoFit/>
          </a:bodyPr>
          <a:lstStyle/>
          <a:p>
            <a:pPr defTabSz="1001395" eaLnBrk="0" fontAlgn="auto" hangingPunct="0"/>
            <a:r>
              <a:rPr lang="zh-CN" altLang="en-US" sz="3500" b="1" dirty="0">
                <a:solidFill>
                  <a:schemeClr val="tx1"/>
                </a:solidFill>
                <a:latin typeface="+mn-lt"/>
                <a:ea typeface="+mn-ea"/>
                <a:cs typeface="Arial" panose="020B0604020202020204" pitchFamily="34" charset="0"/>
              </a:rPr>
              <a:t>本节小结</a:t>
            </a:r>
            <a:endParaRPr lang="zh-CN" altLang="en-US" sz="3500" b="1" dirty="0">
              <a:solidFill>
                <a:schemeClr val="tx1"/>
              </a:solidFill>
              <a:latin typeface="+mn-lt"/>
              <a:ea typeface="+mn-ea"/>
              <a:cs typeface="Arial" panose="020B0604020202020204" pitchFamily="34" charset="0"/>
            </a:endParaRPr>
          </a:p>
        </p:txBody>
      </p:sp>
      <p:sp>
        <p:nvSpPr>
          <p:cNvPr id="5" name="Freeform 9"/>
          <p:cNvSpPr/>
          <p:nvPr userDrawn="1"/>
        </p:nvSpPr>
        <p:spPr bwMode="auto">
          <a:xfrm>
            <a:off x="3112" y="296368"/>
            <a:ext cx="1375826" cy="864380"/>
          </a:xfrm>
          <a:custGeom>
            <a:avLst/>
            <a:gdLst>
              <a:gd name="T0" fmla="*/ 756 w 867"/>
              <a:gd name="T1" fmla="*/ 493 h 493"/>
              <a:gd name="T2" fmla="*/ 0 w 867"/>
              <a:gd name="T3" fmla="*/ 493 h 493"/>
              <a:gd name="T4" fmla="*/ 0 w 867"/>
              <a:gd name="T5" fmla="*/ 0 h 493"/>
              <a:gd name="T6" fmla="*/ 756 w 867"/>
              <a:gd name="T7" fmla="*/ 0 h 493"/>
              <a:gd name="T8" fmla="*/ 867 w 867"/>
              <a:gd name="T9" fmla="*/ 248 h 493"/>
              <a:gd name="T10" fmla="*/ 756 w 867"/>
              <a:gd name="T11" fmla="*/ 493 h 493"/>
            </a:gdLst>
            <a:ahLst/>
            <a:cxnLst>
              <a:cxn ang="0">
                <a:pos x="T0" y="T1"/>
              </a:cxn>
              <a:cxn ang="0">
                <a:pos x="T2" y="T3"/>
              </a:cxn>
              <a:cxn ang="0">
                <a:pos x="T4" y="T5"/>
              </a:cxn>
              <a:cxn ang="0">
                <a:pos x="T6" y="T7"/>
              </a:cxn>
              <a:cxn ang="0">
                <a:pos x="T8" y="T9"/>
              </a:cxn>
              <a:cxn ang="0">
                <a:pos x="T10" y="T11"/>
              </a:cxn>
            </a:cxnLst>
            <a:rect l="0" t="0" r="r" b="b"/>
            <a:pathLst>
              <a:path w="867" h="493">
                <a:moveTo>
                  <a:pt x="756" y="493"/>
                </a:moveTo>
                <a:lnTo>
                  <a:pt x="0" y="493"/>
                </a:lnTo>
                <a:lnTo>
                  <a:pt x="0" y="0"/>
                </a:lnTo>
                <a:lnTo>
                  <a:pt x="756" y="0"/>
                </a:lnTo>
                <a:lnTo>
                  <a:pt x="867" y="248"/>
                </a:lnTo>
                <a:lnTo>
                  <a:pt x="756" y="493"/>
                </a:lnTo>
                <a:close/>
              </a:path>
            </a:pathLst>
          </a:custGeom>
          <a:solidFill>
            <a:srgbClr val="00B0F0"/>
          </a:solidFill>
          <a:ln w="9525" cap="flat" cmpd="sng" algn="ctr">
            <a:noFill/>
            <a:prstDash val="solid"/>
            <a:round/>
            <a:headEnd type="none" w="med" len="med"/>
            <a:tailEnd type="none" w="med" len="med"/>
          </a:ln>
          <a:effectLst/>
        </p:spPr>
        <p:txBody>
          <a:bodyPr rot="0" spcFirstLastPara="0" vertOverflow="overflow" horzOverflow="overflow" vert="horz" wrap="square" lIns="91404" tIns="45702" rIns="91404" bIns="45702" numCol="1" spcCol="0" rtlCol="0" fromWordArt="0" anchor="t" anchorCtr="0" forceAA="0" compatLnSpc="1">
            <a:noAutofit/>
          </a:bodyPr>
          <a:lstStyle/>
          <a:p>
            <a:endParaRPr lang="zh-CN" altLang="en-US" sz="1800">
              <a:latin typeface="+mn-lt"/>
              <a:ea typeface="+mn-ea"/>
            </a:endParaRPr>
          </a:p>
        </p:txBody>
      </p:sp>
      <p:sp>
        <p:nvSpPr>
          <p:cNvPr id="6" name="Freeform 11"/>
          <p:cNvSpPr/>
          <p:nvPr userDrawn="1"/>
        </p:nvSpPr>
        <p:spPr bwMode="auto">
          <a:xfrm>
            <a:off x="1245702" y="296368"/>
            <a:ext cx="233272" cy="864380"/>
          </a:xfrm>
          <a:custGeom>
            <a:avLst/>
            <a:gdLst>
              <a:gd name="T0" fmla="*/ 33 w 147"/>
              <a:gd name="T1" fmla="*/ 0 h 493"/>
              <a:gd name="T2" fmla="*/ 0 w 147"/>
              <a:gd name="T3" fmla="*/ 0 h 493"/>
              <a:gd name="T4" fmla="*/ 114 w 147"/>
              <a:gd name="T5" fmla="*/ 248 h 493"/>
              <a:gd name="T6" fmla="*/ 0 w 147"/>
              <a:gd name="T7" fmla="*/ 493 h 493"/>
              <a:gd name="T8" fmla="*/ 33 w 147"/>
              <a:gd name="T9" fmla="*/ 493 h 493"/>
              <a:gd name="T10" fmla="*/ 147 w 147"/>
              <a:gd name="T11" fmla="*/ 248 h 493"/>
              <a:gd name="T12" fmla="*/ 33 w 147"/>
              <a:gd name="T13" fmla="*/ 0 h 493"/>
            </a:gdLst>
            <a:ahLst/>
            <a:cxnLst>
              <a:cxn ang="0">
                <a:pos x="T0" y="T1"/>
              </a:cxn>
              <a:cxn ang="0">
                <a:pos x="T2" y="T3"/>
              </a:cxn>
              <a:cxn ang="0">
                <a:pos x="T4" y="T5"/>
              </a:cxn>
              <a:cxn ang="0">
                <a:pos x="T6" y="T7"/>
              </a:cxn>
              <a:cxn ang="0">
                <a:pos x="T8" y="T9"/>
              </a:cxn>
              <a:cxn ang="0">
                <a:pos x="T10" y="T11"/>
              </a:cxn>
              <a:cxn ang="0">
                <a:pos x="T12" y="T13"/>
              </a:cxn>
            </a:cxnLst>
            <a:rect l="0" t="0" r="r" b="b"/>
            <a:pathLst>
              <a:path w="147" h="493">
                <a:moveTo>
                  <a:pt x="33" y="0"/>
                </a:moveTo>
                <a:lnTo>
                  <a:pt x="0" y="0"/>
                </a:lnTo>
                <a:lnTo>
                  <a:pt x="114" y="248"/>
                </a:lnTo>
                <a:lnTo>
                  <a:pt x="0" y="493"/>
                </a:lnTo>
                <a:lnTo>
                  <a:pt x="33" y="493"/>
                </a:lnTo>
                <a:lnTo>
                  <a:pt x="147" y="248"/>
                </a:lnTo>
                <a:lnTo>
                  <a:pt x="33" y="0"/>
                </a:lnTo>
                <a:close/>
              </a:path>
            </a:pathLst>
          </a:custGeom>
          <a:solidFill>
            <a:srgbClr val="0B9CE5"/>
          </a:solidFill>
          <a:ln w="9525" cap="flat" cmpd="sng" algn="ctr">
            <a:noFill/>
            <a:prstDash val="solid"/>
            <a:round/>
            <a:headEnd type="none" w="med" len="med"/>
            <a:tailEnd type="none" w="med" len="med"/>
          </a:ln>
          <a:effectLst/>
        </p:spPr>
        <p:txBody>
          <a:bodyPr rot="0" spcFirstLastPara="0" vertOverflow="overflow" horzOverflow="overflow" vert="horz" wrap="square" lIns="91404" tIns="45702" rIns="91404" bIns="45702" numCol="1" spcCol="0" rtlCol="0" fromWordArt="0" anchor="t" anchorCtr="0" forceAA="0" compatLnSpc="1">
            <a:noAutofit/>
          </a:bodyPr>
          <a:lstStyle/>
          <a:p>
            <a:endParaRPr lang="zh-CN" altLang="en-US" sz="1800">
              <a:latin typeface="+mn-lt"/>
              <a:ea typeface="+mn-ea"/>
            </a:endParaRPr>
          </a:p>
        </p:txBody>
      </p:sp>
      <p:grpSp>
        <p:nvGrpSpPr>
          <p:cNvPr id="7" name="组合 6"/>
          <p:cNvGrpSpPr/>
          <p:nvPr userDrawn="1"/>
        </p:nvGrpSpPr>
        <p:grpSpPr>
          <a:xfrm>
            <a:off x="515179" y="490849"/>
            <a:ext cx="470510" cy="475421"/>
            <a:chOff x="5540375" y="2868613"/>
            <a:chExt cx="1106488" cy="1117600"/>
          </a:xfrm>
          <a:solidFill>
            <a:schemeClr val="bg1"/>
          </a:solidFill>
        </p:grpSpPr>
        <p:sp>
          <p:nvSpPr>
            <p:cNvPr id="8" name="Freeform 6"/>
            <p:cNvSpPr/>
            <p:nvPr/>
          </p:nvSpPr>
          <p:spPr bwMode="auto">
            <a:xfrm>
              <a:off x="5970588" y="3251201"/>
              <a:ext cx="676275" cy="517525"/>
            </a:xfrm>
            <a:custGeom>
              <a:avLst/>
              <a:gdLst>
                <a:gd name="T0" fmla="*/ 40 w 180"/>
                <a:gd name="T1" fmla="*/ 42 h 138"/>
                <a:gd name="T2" fmla="*/ 27 w 180"/>
                <a:gd name="T3" fmla="*/ 42 h 138"/>
                <a:gd name="T4" fmla="*/ 3 w 180"/>
                <a:gd name="T5" fmla="*/ 66 h 138"/>
                <a:gd name="T6" fmla="*/ 3 w 180"/>
                <a:gd name="T7" fmla="*/ 79 h 138"/>
                <a:gd name="T8" fmla="*/ 59 w 180"/>
                <a:gd name="T9" fmla="*/ 135 h 138"/>
                <a:gd name="T10" fmla="*/ 72 w 180"/>
                <a:gd name="T11" fmla="*/ 135 h 138"/>
                <a:gd name="T12" fmla="*/ 176 w 180"/>
                <a:gd name="T13" fmla="*/ 31 h 138"/>
                <a:gd name="T14" fmla="*/ 176 w 180"/>
                <a:gd name="T15" fmla="*/ 18 h 138"/>
                <a:gd name="T16" fmla="*/ 162 w 180"/>
                <a:gd name="T17" fmla="*/ 4 h 138"/>
                <a:gd name="T18" fmla="*/ 149 w 180"/>
                <a:gd name="T19" fmla="*/ 3 h 138"/>
                <a:gd name="T20" fmla="*/ 74 w 180"/>
                <a:gd name="T21" fmla="*/ 66 h 138"/>
                <a:gd name="T22" fmla="*/ 60 w 180"/>
                <a:gd name="T23" fmla="*/ 65 h 138"/>
                <a:gd name="T24" fmla="*/ 40 w 180"/>
                <a:gd name="T25" fmla="*/ 42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80" h="138">
                  <a:moveTo>
                    <a:pt x="40" y="42"/>
                  </a:moveTo>
                  <a:cubicBezTo>
                    <a:pt x="36" y="39"/>
                    <a:pt x="30" y="38"/>
                    <a:pt x="27" y="42"/>
                  </a:cubicBezTo>
                  <a:cubicBezTo>
                    <a:pt x="3" y="66"/>
                    <a:pt x="3" y="66"/>
                    <a:pt x="3" y="66"/>
                  </a:cubicBezTo>
                  <a:cubicBezTo>
                    <a:pt x="0" y="69"/>
                    <a:pt x="0" y="75"/>
                    <a:pt x="3" y="79"/>
                  </a:cubicBezTo>
                  <a:cubicBezTo>
                    <a:pt x="59" y="135"/>
                    <a:pt x="59" y="135"/>
                    <a:pt x="59" y="135"/>
                  </a:cubicBezTo>
                  <a:cubicBezTo>
                    <a:pt x="63" y="138"/>
                    <a:pt x="69" y="138"/>
                    <a:pt x="72" y="135"/>
                  </a:cubicBezTo>
                  <a:cubicBezTo>
                    <a:pt x="176" y="31"/>
                    <a:pt x="176" y="31"/>
                    <a:pt x="176" y="31"/>
                  </a:cubicBezTo>
                  <a:cubicBezTo>
                    <a:pt x="179" y="27"/>
                    <a:pt x="180" y="21"/>
                    <a:pt x="176" y="18"/>
                  </a:cubicBezTo>
                  <a:cubicBezTo>
                    <a:pt x="162" y="4"/>
                    <a:pt x="162" y="4"/>
                    <a:pt x="162" y="4"/>
                  </a:cubicBezTo>
                  <a:cubicBezTo>
                    <a:pt x="159" y="0"/>
                    <a:pt x="153" y="0"/>
                    <a:pt x="149" y="3"/>
                  </a:cubicBezTo>
                  <a:cubicBezTo>
                    <a:pt x="74" y="66"/>
                    <a:pt x="74" y="66"/>
                    <a:pt x="74" y="66"/>
                  </a:cubicBezTo>
                  <a:cubicBezTo>
                    <a:pt x="70" y="69"/>
                    <a:pt x="64" y="68"/>
                    <a:pt x="60" y="65"/>
                  </a:cubicBezTo>
                  <a:lnTo>
                    <a:pt x="40" y="4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800">
                <a:latin typeface="+mn-lt"/>
                <a:ea typeface="+mn-ea"/>
              </a:endParaRPr>
            </a:p>
          </p:txBody>
        </p:sp>
        <p:sp>
          <p:nvSpPr>
            <p:cNvPr id="9" name="Freeform 7"/>
            <p:cNvSpPr/>
            <p:nvPr/>
          </p:nvSpPr>
          <p:spPr bwMode="auto">
            <a:xfrm>
              <a:off x="5540375" y="2868613"/>
              <a:ext cx="941388" cy="1117600"/>
            </a:xfrm>
            <a:custGeom>
              <a:avLst/>
              <a:gdLst>
                <a:gd name="T0" fmla="*/ 233 w 251"/>
                <a:gd name="T1" fmla="*/ 279 h 298"/>
                <a:gd name="T2" fmla="*/ 19 w 251"/>
                <a:gd name="T3" fmla="*/ 279 h 298"/>
                <a:gd name="T4" fmla="*/ 19 w 251"/>
                <a:gd name="T5" fmla="*/ 38 h 298"/>
                <a:gd name="T6" fmla="*/ 44 w 251"/>
                <a:gd name="T7" fmla="*/ 38 h 298"/>
                <a:gd name="T8" fmla="*/ 44 w 251"/>
                <a:gd name="T9" fmla="*/ 47 h 298"/>
                <a:gd name="T10" fmla="*/ 54 w 251"/>
                <a:gd name="T11" fmla="*/ 57 h 298"/>
                <a:gd name="T12" fmla="*/ 56 w 251"/>
                <a:gd name="T13" fmla="*/ 57 h 298"/>
                <a:gd name="T14" fmla="*/ 65 w 251"/>
                <a:gd name="T15" fmla="*/ 47 h 298"/>
                <a:gd name="T16" fmla="*/ 65 w 251"/>
                <a:gd name="T17" fmla="*/ 38 h 298"/>
                <a:gd name="T18" fmla="*/ 92 w 251"/>
                <a:gd name="T19" fmla="*/ 38 h 298"/>
                <a:gd name="T20" fmla="*/ 92 w 251"/>
                <a:gd name="T21" fmla="*/ 47 h 298"/>
                <a:gd name="T22" fmla="*/ 102 w 251"/>
                <a:gd name="T23" fmla="*/ 57 h 298"/>
                <a:gd name="T24" fmla="*/ 104 w 251"/>
                <a:gd name="T25" fmla="*/ 57 h 298"/>
                <a:gd name="T26" fmla="*/ 113 w 251"/>
                <a:gd name="T27" fmla="*/ 47 h 298"/>
                <a:gd name="T28" fmla="*/ 113 w 251"/>
                <a:gd name="T29" fmla="*/ 38 h 298"/>
                <a:gd name="T30" fmla="*/ 140 w 251"/>
                <a:gd name="T31" fmla="*/ 38 h 298"/>
                <a:gd name="T32" fmla="*/ 140 w 251"/>
                <a:gd name="T33" fmla="*/ 47 h 298"/>
                <a:gd name="T34" fmla="*/ 150 w 251"/>
                <a:gd name="T35" fmla="*/ 57 h 298"/>
                <a:gd name="T36" fmla="*/ 152 w 251"/>
                <a:gd name="T37" fmla="*/ 57 h 298"/>
                <a:gd name="T38" fmla="*/ 161 w 251"/>
                <a:gd name="T39" fmla="*/ 47 h 298"/>
                <a:gd name="T40" fmla="*/ 161 w 251"/>
                <a:gd name="T41" fmla="*/ 38 h 298"/>
                <a:gd name="T42" fmla="*/ 189 w 251"/>
                <a:gd name="T43" fmla="*/ 38 h 298"/>
                <a:gd name="T44" fmla="*/ 189 w 251"/>
                <a:gd name="T45" fmla="*/ 47 h 298"/>
                <a:gd name="T46" fmla="*/ 198 w 251"/>
                <a:gd name="T47" fmla="*/ 57 h 298"/>
                <a:gd name="T48" fmla="*/ 200 w 251"/>
                <a:gd name="T49" fmla="*/ 57 h 298"/>
                <a:gd name="T50" fmla="*/ 210 w 251"/>
                <a:gd name="T51" fmla="*/ 47 h 298"/>
                <a:gd name="T52" fmla="*/ 210 w 251"/>
                <a:gd name="T53" fmla="*/ 38 h 298"/>
                <a:gd name="T54" fmla="*/ 215 w 251"/>
                <a:gd name="T55" fmla="*/ 38 h 298"/>
                <a:gd name="T56" fmla="*/ 233 w 251"/>
                <a:gd name="T57" fmla="*/ 55 h 298"/>
                <a:gd name="T58" fmla="*/ 233 w 251"/>
                <a:gd name="T59" fmla="*/ 114 h 298"/>
                <a:gd name="T60" fmla="*/ 251 w 251"/>
                <a:gd name="T61" fmla="*/ 98 h 298"/>
                <a:gd name="T62" fmla="*/ 251 w 251"/>
                <a:gd name="T63" fmla="*/ 47 h 298"/>
                <a:gd name="T64" fmla="*/ 223 w 251"/>
                <a:gd name="T65" fmla="*/ 19 h 298"/>
                <a:gd name="T66" fmla="*/ 210 w 251"/>
                <a:gd name="T67" fmla="*/ 19 h 298"/>
                <a:gd name="T68" fmla="*/ 210 w 251"/>
                <a:gd name="T69" fmla="*/ 10 h 298"/>
                <a:gd name="T70" fmla="*/ 200 w 251"/>
                <a:gd name="T71" fmla="*/ 0 h 298"/>
                <a:gd name="T72" fmla="*/ 198 w 251"/>
                <a:gd name="T73" fmla="*/ 0 h 298"/>
                <a:gd name="T74" fmla="*/ 189 w 251"/>
                <a:gd name="T75" fmla="*/ 10 h 298"/>
                <a:gd name="T76" fmla="*/ 189 w 251"/>
                <a:gd name="T77" fmla="*/ 19 h 298"/>
                <a:gd name="T78" fmla="*/ 161 w 251"/>
                <a:gd name="T79" fmla="*/ 19 h 298"/>
                <a:gd name="T80" fmla="*/ 161 w 251"/>
                <a:gd name="T81" fmla="*/ 10 h 298"/>
                <a:gd name="T82" fmla="*/ 152 w 251"/>
                <a:gd name="T83" fmla="*/ 0 h 298"/>
                <a:gd name="T84" fmla="*/ 150 w 251"/>
                <a:gd name="T85" fmla="*/ 0 h 298"/>
                <a:gd name="T86" fmla="*/ 140 w 251"/>
                <a:gd name="T87" fmla="*/ 10 h 298"/>
                <a:gd name="T88" fmla="*/ 140 w 251"/>
                <a:gd name="T89" fmla="*/ 19 h 298"/>
                <a:gd name="T90" fmla="*/ 113 w 251"/>
                <a:gd name="T91" fmla="*/ 19 h 298"/>
                <a:gd name="T92" fmla="*/ 113 w 251"/>
                <a:gd name="T93" fmla="*/ 10 h 298"/>
                <a:gd name="T94" fmla="*/ 104 w 251"/>
                <a:gd name="T95" fmla="*/ 0 h 298"/>
                <a:gd name="T96" fmla="*/ 102 w 251"/>
                <a:gd name="T97" fmla="*/ 0 h 298"/>
                <a:gd name="T98" fmla="*/ 92 w 251"/>
                <a:gd name="T99" fmla="*/ 10 h 298"/>
                <a:gd name="T100" fmla="*/ 92 w 251"/>
                <a:gd name="T101" fmla="*/ 19 h 298"/>
                <a:gd name="T102" fmla="*/ 65 w 251"/>
                <a:gd name="T103" fmla="*/ 19 h 298"/>
                <a:gd name="T104" fmla="*/ 65 w 251"/>
                <a:gd name="T105" fmla="*/ 10 h 298"/>
                <a:gd name="T106" fmla="*/ 56 w 251"/>
                <a:gd name="T107" fmla="*/ 0 h 298"/>
                <a:gd name="T108" fmla="*/ 54 w 251"/>
                <a:gd name="T109" fmla="*/ 0 h 298"/>
                <a:gd name="T110" fmla="*/ 44 w 251"/>
                <a:gd name="T111" fmla="*/ 10 h 298"/>
                <a:gd name="T112" fmla="*/ 44 w 251"/>
                <a:gd name="T113" fmla="*/ 19 h 298"/>
                <a:gd name="T114" fmla="*/ 0 w 251"/>
                <a:gd name="T115" fmla="*/ 19 h 298"/>
                <a:gd name="T116" fmla="*/ 0 w 251"/>
                <a:gd name="T117" fmla="*/ 298 h 298"/>
                <a:gd name="T118" fmla="*/ 251 w 251"/>
                <a:gd name="T119" fmla="*/ 298 h 298"/>
                <a:gd name="T120" fmla="*/ 251 w 251"/>
                <a:gd name="T121" fmla="*/ 199 h 298"/>
                <a:gd name="T122" fmla="*/ 233 w 251"/>
                <a:gd name="T123" fmla="*/ 218 h 298"/>
                <a:gd name="T124" fmla="*/ 233 w 251"/>
                <a:gd name="T125" fmla="*/ 279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51" h="298">
                  <a:moveTo>
                    <a:pt x="233" y="279"/>
                  </a:moveTo>
                  <a:cubicBezTo>
                    <a:pt x="19" y="279"/>
                    <a:pt x="19" y="279"/>
                    <a:pt x="19" y="279"/>
                  </a:cubicBezTo>
                  <a:cubicBezTo>
                    <a:pt x="19" y="38"/>
                    <a:pt x="19" y="38"/>
                    <a:pt x="19" y="38"/>
                  </a:cubicBezTo>
                  <a:cubicBezTo>
                    <a:pt x="44" y="38"/>
                    <a:pt x="44" y="38"/>
                    <a:pt x="44" y="38"/>
                  </a:cubicBezTo>
                  <a:cubicBezTo>
                    <a:pt x="44" y="47"/>
                    <a:pt x="44" y="47"/>
                    <a:pt x="44" y="47"/>
                  </a:cubicBezTo>
                  <a:cubicBezTo>
                    <a:pt x="44" y="52"/>
                    <a:pt x="48" y="57"/>
                    <a:pt x="54" y="57"/>
                  </a:cubicBezTo>
                  <a:cubicBezTo>
                    <a:pt x="56" y="57"/>
                    <a:pt x="56" y="57"/>
                    <a:pt x="56" y="57"/>
                  </a:cubicBezTo>
                  <a:cubicBezTo>
                    <a:pt x="61" y="57"/>
                    <a:pt x="65" y="52"/>
                    <a:pt x="65" y="47"/>
                  </a:cubicBezTo>
                  <a:cubicBezTo>
                    <a:pt x="65" y="38"/>
                    <a:pt x="65" y="38"/>
                    <a:pt x="65" y="38"/>
                  </a:cubicBezTo>
                  <a:cubicBezTo>
                    <a:pt x="92" y="38"/>
                    <a:pt x="92" y="38"/>
                    <a:pt x="92" y="38"/>
                  </a:cubicBezTo>
                  <a:cubicBezTo>
                    <a:pt x="92" y="47"/>
                    <a:pt x="92" y="47"/>
                    <a:pt x="92" y="47"/>
                  </a:cubicBezTo>
                  <a:cubicBezTo>
                    <a:pt x="92" y="52"/>
                    <a:pt x="97" y="57"/>
                    <a:pt x="102" y="57"/>
                  </a:cubicBezTo>
                  <a:cubicBezTo>
                    <a:pt x="104" y="57"/>
                    <a:pt x="104" y="57"/>
                    <a:pt x="104" y="57"/>
                  </a:cubicBezTo>
                  <a:cubicBezTo>
                    <a:pt x="109" y="57"/>
                    <a:pt x="113" y="52"/>
                    <a:pt x="113" y="47"/>
                  </a:cubicBezTo>
                  <a:cubicBezTo>
                    <a:pt x="113" y="38"/>
                    <a:pt x="113" y="38"/>
                    <a:pt x="113" y="38"/>
                  </a:cubicBezTo>
                  <a:cubicBezTo>
                    <a:pt x="140" y="38"/>
                    <a:pt x="140" y="38"/>
                    <a:pt x="140" y="38"/>
                  </a:cubicBezTo>
                  <a:cubicBezTo>
                    <a:pt x="140" y="47"/>
                    <a:pt x="140" y="47"/>
                    <a:pt x="140" y="47"/>
                  </a:cubicBezTo>
                  <a:cubicBezTo>
                    <a:pt x="140" y="52"/>
                    <a:pt x="145" y="57"/>
                    <a:pt x="150" y="57"/>
                  </a:cubicBezTo>
                  <a:cubicBezTo>
                    <a:pt x="152" y="57"/>
                    <a:pt x="152" y="57"/>
                    <a:pt x="152" y="57"/>
                  </a:cubicBezTo>
                  <a:cubicBezTo>
                    <a:pt x="157" y="57"/>
                    <a:pt x="161" y="52"/>
                    <a:pt x="161" y="47"/>
                  </a:cubicBezTo>
                  <a:cubicBezTo>
                    <a:pt x="161" y="38"/>
                    <a:pt x="161" y="38"/>
                    <a:pt x="161" y="38"/>
                  </a:cubicBezTo>
                  <a:cubicBezTo>
                    <a:pt x="189" y="38"/>
                    <a:pt x="189" y="38"/>
                    <a:pt x="189" y="38"/>
                  </a:cubicBezTo>
                  <a:cubicBezTo>
                    <a:pt x="189" y="47"/>
                    <a:pt x="189" y="47"/>
                    <a:pt x="189" y="47"/>
                  </a:cubicBezTo>
                  <a:cubicBezTo>
                    <a:pt x="189" y="52"/>
                    <a:pt x="193" y="57"/>
                    <a:pt x="198" y="57"/>
                  </a:cubicBezTo>
                  <a:cubicBezTo>
                    <a:pt x="200" y="57"/>
                    <a:pt x="200" y="57"/>
                    <a:pt x="200" y="57"/>
                  </a:cubicBezTo>
                  <a:cubicBezTo>
                    <a:pt x="205" y="57"/>
                    <a:pt x="210" y="52"/>
                    <a:pt x="210" y="47"/>
                  </a:cubicBezTo>
                  <a:cubicBezTo>
                    <a:pt x="210" y="38"/>
                    <a:pt x="210" y="38"/>
                    <a:pt x="210" y="38"/>
                  </a:cubicBezTo>
                  <a:cubicBezTo>
                    <a:pt x="215" y="38"/>
                    <a:pt x="215" y="38"/>
                    <a:pt x="215" y="38"/>
                  </a:cubicBezTo>
                  <a:cubicBezTo>
                    <a:pt x="233" y="55"/>
                    <a:pt x="233" y="55"/>
                    <a:pt x="233" y="55"/>
                  </a:cubicBezTo>
                  <a:cubicBezTo>
                    <a:pt x="233" y="114"/>
                    <a:pt x="233" y="114"/>
                    <a:pt x="233" y="114"/>
                  </a:cubicBezTo>
                  <a:cubicBezTo>
                    <a:pt x="251" y="98"/>
                    <a:pt x="251" y="98"/>
                    <a:pt x="251" y="98"/>
                  </a:cubicBezTo>
                  <a:cubicBezTo>
                    <a:pt x="251" y="47"/>
                    <a:pt x="251" y="47"/>
                    <a:pt x="251" y="47"/>
                  </a:cubicBezTo>
                  <a:cubicBezTo>
                    <a:pt x="223" y="19"/>
                    <a:pt x="223" y="19"/>
                    <a:pt x="223" y="19"/>
                  </a:cubicBezTo>
                  <a:cubicBezTo>
                    <a:pt x="210" y="19"/>
                    <a:pt x="210" y="19"/>
                    <a:pt x="210" y="19"/>
                  </a:cubicBezTo>
                  <a:cubicBezTo>
                    <a:pt x="210" y="10"/>
                    <a:pt x="210" y="10"/>
                    <a:pt x="210" y="10"/>
                  </a:cubicBezTo>
                  <a:cubicBezTo>
                    <a:pt x="210" y="4"/>
                    <a:pt x="205" y="0"/>
                    <a:pt x="200" y="0"/>
                  </a:cubicBezTo>
                  <a:cubicBezTo>
                    <a:pt x="198" y="0"/>
                    <a:pt x="198" y="0"/>
                    <a:pt x="198" y="0"/>
                  </a:cubicBezTo>
                  <a:cubicBezTo>
                    <a:pt x="193" y="0"/>
                    <a:pt x="189" y="4"/>
                    <a:pt x="189" y="10"/>
                  </a:cubicBezTo>
                  <a:cubicBezTo>
                    <a:pt x="189" y="19"/>
                    <a:pt x="189" y="19"/>
                    <a:pt x="189" y="19"/>
                  </a:cubicBezTo>
                  <a:cubicBezTo>
                    <a:pt x="161" y="19"/>
                    <a:pt x="161" y="19"/>
                    <a:pt x="161" y="19"/>
                  </a:cubicBezTo>
                  <a:cubicBezTo>
                    <a:pt x="161" y="10"/>
                    <a:pt x="161" y="10"/>
                    <a:pt x="161" y="10"/>
                  </a:cubicBezTo>
                  <a:cubicBezTo>
                    <a:pt x="161" y="4"/>
                    <a:pt x="157" y="0"/>
                    <a:pt x="152" y="0"/>
                  </a:cubicBezTo>
                  <a:cubicBezTo>
                    <a:pt x="150" y="0"/>
                    <a:pt x="150" y="0"/>
                    <a:pt x="150" y="0"/>
                  </a:cubicBezTo>
                  <a:cubicBezTo>
                    <a:pt x="145" y="0"/>
                    <a:pt x="140" y="4"/>
                    <a:pt x="140" y="10"/>
                  </a:cubicBezTo>
                  <a:cubicBezTo>
                    <a:pt x="140" y="19"/>
                    <a:pt x="140" y="19"/>
                    <a:pt x="140" y="19"/>
                  </a:cubicBezTo>
                  <a:cubicBezTo>
                    <a:pt x="113" y="19"/>
                    <a:pt x="113" y="19"/>
                    <a:pt x="113" y="19"/>
                  </a:cubicBezTo>
                  <a:cubicBezTo>
                    <a:pt x="113" y="10"/>
                    <a:pt x="113" y="10"/>
                    <a:pt x="113" y="10"/>
                  </a:cubicBezTo>
                  <a:cubicBezTo>
                    <a:pt x="113" y="4"/>
                    <a:pt x="109" y="0"/>
                    <a:pt x="104" y="0"/>
                  </a:cubicBezTo>
                  <a:cubicBezTo>
                    <a:pt x="102" y="0"/>
                    <a:pt x="102" y="0"/>
                    <a:pt x="102" y="0"/>
                  </a:cubicBezTo>
                  <a:cubicBezTo>
                    <a:pt x="97" y="0"/>
                    <a:pt x="92" y="4"/>
                    <a:pt x="92" y="10"/>
                  </a:cubicBezTo>
                  <a:cubicBezTo>
                    <a:pt x="92" y="19"/>
                    <a:pt x="92" y="19"/>
                    <a:pt x="92" y="19"/>
                  </a:cubicBezTo>
                  <a:cubicBezTo>
                    <a:pt x="65" y="19"/>
                    <a:pt x="65" y="19"/>
                    <a:pt x="65" y="19"/>
                  </a:cubicBezTo>
                  <a:cubicBezTo>
                    <a:pt x="65" y="10"/>
                    <a:pt x="65" y="10"/>
                    <a:pt x="65" y="10"/>
                  </a:cubicBezTo>
                  <a:cubicBezTo>
                    <a:pt x="65" y="4"/>
                    <a:pt x="61" y="0"/>
                    <a:pt x="56" y="0"/>
                  </a:cubicBezTo>
                  <a:cubicBezTo>
                    <a:pt x="54" y="0"/>
                    <a:pt x="54" y="0"/>
                    <a:pt x="54" y="0"/>
                  </a:cubicBezTo>
                  <a:cubicBezTo>
                    <a:pt x="48" y="0"/>
                    <a:pt x="44" y="4"/>
                    <a:pt x="44" y="10"/>
                  </a:cubicBezTo>
                  <a:cubicBezTo>
                    <a:pt x="44" y="19"/>
                    <a:pt x="44" y="19"/>
                    <a:pt x="44" y="19"/>
                  </a:cubicBezTo>
                  <a:cubicBezTo>
                    <a:pt x="0" y="19"/>
                    <a:pt x="0" y="19"/>
                    <a:pt x="0" y="19"/>
                  </a:cubicBezTo>
                  <a:cubicBezTo>
                    <a:pt x="0" y="298"/>
                    <a:pt x="0" y="298"/>
                    <a:pt x="0" y="298"/>
                  </a:cubicBezTo>
                  <a:cubicBezTo>
                    <a:pt x="251" y="298"/>
                    <a:pt x="251" y="298"/>
                    <a:pt x="251" y="298"/>
                  </a:cubicBezTo>
                  <a:cubicBezTo>
                    <a:pt x="251" y="199"/>
                    <a:pt x="251" y="199"/>
                    <a:pt x="251" y="199"/>
                  </a:cubicBezTo>
                  <a:cubicBezTo>
                    <a:pt x="233" y="218"/>
                    <a:pt x="233" y="218"/>
                    <a:pt x="233" y="218"/>
                  </a:cubicBezTo>
                  <a:lnTo>
                    <a:pt x="233" y="27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800">
                <a:latin typeface="+mn-lt"/>
                <a:ea typeface="+mn-ea"/>
              </a:endParaRPr>
            </a:p>
          </p:txBody>
        </p:sp>
      </p:grpSp>
      <p:sp>
        <p:nvSpPr>
          <p:cNvPr id="10" name="内容占位符 6"/>
          <p:cNvSpPr>
            <a:spLocks noGrp="1"/>
          </p:cNvSpPr>
          <p:nvPr>
            <p:ph sz="quarter" idx="10" hasCustomPrompt="1"/>
          </p:nvPr>
        </p:nvSpPr>
        <p:spPr>
          <a:xfrm>
            <a:off x="468316" y="1233487"/>
            <a:ext cx="11276184" cy="4680000"/>
          </a:xfrm>
        </p:spPr>
        <p:txBody>
          <a:bodyPr/>
          <a:lstStyle>
            <a:lvl1pPr algn="just" fontAlgn="auto">
              <a:buClrTx/>
              <a:defRPr>
                <a:latin typeface="+mn-lt"/>
                <a:ea typeface="+mn-ea"/>
                <a:cs typeface="Arial" panose="020B0604020202020204" pitchFamily="34" charset="0"/>
              </a:defRPr>
            </a:lvl1pPr>
            <a:lvl2pPr algn="just" fontAlgn="auto">
              <a:buClrTx/>
              <a:defRPr>
                <a:latin typeface="+mn-lt"/>
                <a:ea typeface="+mn-ea"/>
                <a:cs typeface="Arial" panose="020B0604020202020204" pitchFamily="34" charset="0"/>
              </a:defRPr>
            </a:lvl2pPr>
            <a:lvl3pPr algn="just" fontAlgn="auto">
              <a:buClrTx/>
              <a:defRPr>
                <a:latin typeface="+mn-lt"/>
                <a:ea typeface="+mn-ea"/>
                <a:cs typeface="Arial" panose="020B0604020202020204" pitchFamily="34" charset="0"/>
              </a:defRPr>
            </a:lvl3pPr>
            <a:lvl4pPr algn="just" fontAlgn="auto">
              <a:buClrTx/>
              <a:defRPr>
                <a:latin typeface="+mn-lt"/>
                <a:ea typeface="+mn-ea"/>
                <a:cs typeface="Arial" panose="020B0604020202020204" pitchFamily="34" charset="0"/>
              </a:defRPr>
            </a:lvl4pPr>
            <a:lvl5pPr algn="just" fontAlgn="auto">
              <a:buClrTx/>
              <a:defRPr>
                <a:latin typeface="+mn-lt"/>
                <a:ea typeface="+mn-ea"/>
                <a:cs typeface="Arial" panose="020B0604020202020204" pitchFamily="34" charset="0"/>
              </a:defRPr>
            </a:lvl5pPr>
          </a:lstStyle>
          <a:p>
            <a:pPr lvl="0"/>
            <a:r>
              <a:rPr lang="zh-CN" altLang="en-US" dirty="0"/>
              <a:t>此版式用于每一节的小结</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2#本章总结">
    <p:spTree>
      <p:nvGrpSpPr>
        <p:cNvPr id="1" name=""/>
        <p:cNvGrpSpPr/>
        <p:nvPr/>
      </p:nvGrpSpPr>
      <p:grpSpPr>
        <a:xfrm>
          <a:off x="0" y="0"/>
          <a:ext cx="0" cy="0"/>
          <a:chOff x="0" y="0"/>
          <a:chExt cx="0" cy="0"/>
        </a:xfrm>
      </p:grpSpPr>
      <p:sp>
        <p:nvSpPr>
          <p:cNvPr id="3" name="TextBox 10"/>
          <p:cNvSpPr txBox="1"/>
          <p:nvPr userDrawn="1"/>
        </p:nvSpPr>
        <p:spPr bwMode="auto">
          <a:xfrm>
            <a:off x="1594877" y="408780"/>
            <a:ext cx="2015437" cy="639559"/>
          </a:xfrm>
          <a:prstGeom prst="rect">
            <a:avLst/>
          </a:prstGeom>
          <a:noFill/>
          <a:ln w="9525">
            <a:noFill/>
            <a:miter lim="800000"/>
          </a:ln>
        </p:spPr>
        <p:txBody>
          <a:bodyPr wrap="square" lIns="99941" tIns="49967" rIns="99941" bIns="49967" rtlCol="0">
            <a:spAutoFit/>
          </a:bodyPr>
          <a:lstStyle/>
          <a:p>
            <a:pPr defTabSz="1001395" eaLnBrk="0" fontAlgn="auto" hangingPunct="0"/>
            <a:r>
              <a:rPr lang="zh-CN" altLang="en-US" sz="3500" b="1" dirty="0">
                <a:solidFill>
                  <a:schemeClr val="tx1"/>
                </a:solidFill>
                <a:latin typeface="+mn-lt"/>
                <a:ea typeface="+mn-ea"/>
                <a:cs typeface="Arial" panose="020B0604020202020204" pitchFamily="34" charset="0"/>
              </a:rPr>
              <a:t>本章总结</a:t>
            </a:r>
            <a:endParaRPr lang="zh-CN" altLang="en-US" sz="3500" b="1" dirty="0">
              <a:solidFill>
                <a:schemeClr val="tx1"/>
              </a:solidFill>
              <a:latin typeface="+mn-lt"/>
              <a:ea typeface="+mn-ea"/>
              <a:cs typeface="Arial" panose="020B0604020202020204" pitchFamily="34" charset="0"/>
            </a:endParaRPr>
          </a:p>
        </p:txBody>
      </p:sp>
      <p:sp>
        <p:nvSpPr>
          <p:cNvPr id="4" name="Freeform 9"/>
          <p:cNvSpPr/>
          <p:nvPr userDrawn="1"/>
        </p:nvSpPr>
        <p:spPr bwMode="auto">
          <a:xfrm>
            <a:off x="3112" y="296368"/>
            <a:ext cx="1375826" cy="864380"/>
          </a:xfrm>
          <a:custGeom>
            <a:avLst/>
            <a:gdLst>
              <a:gd name="T0" fmla="*/ 756 w 867"/>
              <a:gd name="T1" fmla="*/ 493 h 493"/>
              <a:gd name="T2" fmla="*/ 0 w 867"/>
              <a:gd name="T3" fmla="*/ 493 h 493"/>
              <a:gd name="T4" fmla="*/ 0 w 867"/>
              <a:gd name="T5" fmla="*/ 0 h 493"/>
              <a:gd name="T6" fmla="*/ 756 w 867"/>
              <a:gd name="T7" fmla="*/ 0 h 493"/>
              <a:gd name="T8" fmla="*/ 867 w 867"/>
              <a:gd name="T9" fmla="*/ 248 h 493"/>
              <a:gd name="T10" fmla="*/ 756 w 867"/>
              <a:gd name="T11" fmla="*/ 493 h 493"/>
            </a:gdLst>
            <a:ahLst/>
            <a:cxnLst>
              <a:cxn ang="0">
                <a:pos x="T0" y="T1"/>
              </a:cxn>
              <a:cxn ang="0">
                <a:pos x="T2" y="T3"/>
              </a:cxn>
              <a:cxn ang="0">
                <a:pos x="T4" y="T5"/>
              </a:cxn>
              <a:cxn ang="0">
                <a:pos x="T6" y="T7"/>
              </a:cxn>
              <a:cxn ang="0">
                <a:pos x="T8" y="T9"/>
              </a:cxn>
              <a:cxn ang="0">
                <a:pos x="T10" y="T11"/>
              </a:cxn>
            </a:cxnLst>
            <a:rect l="0" t="0" r="r" b="b"/>
            <a:pathLst>
              <a:path w="867" h="493">
                <a:moveTo>
                  <a:pt x="756" y="493"/>
                </a:moveTo>
                <a:lnTo>
                  <a:pt x="0" y="493"/>
                </a:lnTo>
                <a:lnTo>
                  <a:pt x="0" y="0"/>
                </a:lnTo>
                <a:lnTo>
                  <a:pt x="756" y="0"/>
                </a:lnTo>
                <a:lnTo>
                  <a:pt x="867" y="248"/>
                </a:lnTo>
                <a:lnTo>
                  <a:pt x="756" y="493"/>
                </a:lnTo>
                <a:close/>
              </a:path>
            </a:pathLst>
          </a:custGeom>
          <a:solidFill>
            <a:srgbClr val="00B0F0"/>
          </a:solidFill>
          <a:ln w="9525" cap="flat" cmpd="sng" algn="ctr">
            <a:noFill/>
            <a:prstDash val="solid"/>
            <a:round/>
            <a:headEnd type="none" w="med" len="med"/>
            <a:tailEnd type="none" w="med" len="med"/>
          </a:ln>
          <a:effectLst/>
        </p:spPr>
        <p:txBody>
          <a:bodyPr rot="0" spcFirstLastPara="0" vertOverflow="overflow" horzOverflow="overflow" vert="horz" wrap="square" lIns="91404" tIns="45702" rIns="91404" bIns="45702" numCol="1" spcCol="0" rtlCol="0" fromWordArt="0" anchor="t" anchorCtr="0" forceAA="0" compatLnSpc="1">
            <a:noAutofit/>
          </a:bodyPr>
          <a:lstStyle/>
          <a:p>
            <a:endParaRPr lang="zh-CN" altLang="en-US" sz="1800">
              <a:latin typeface="+mn-lt"/>
              <a:ea typeface="+mn-ea"/>
            </a:endParaRPr>
          </a:p>
        </p:txBody>
      </p:sp>
      <p:sp>
        <p:nvSpPr>
          <p:cNvPr id="5" name="Freeform 11"/>
          <p:cNvSpPr/>
          <p:nvPr userDrawn="1"/>
        </p:nvSpPr>
        <p:spPr bwMode="auto">
          <a:xfrm>
            <a:off x="1245702" y="296368"/>
            <a:ext cx="233272" cy="864380"/>
          </a:xfrm>
          <a:custGeom>
            <a:avLst/>
            <a:gdLst>
              <a:gd name="T0" fmla="*/ 33 w 147"/>
              <a:gd name="T1" fmla="*/ 0 h 493"/>
              <a:gd name="T2" fmla="*/ 0 w 147"/>
              <a:gd name="T3" fmla="*/ 0 h 493"/>
              <a:gd name="T4" fmla="*/ 114 w 147"/>
              <a:gd name="T5" fmla="*/ 248 h 493"/>
              <a:gd name="T6" fmla="*/ 0 w 147"/>
              <a:gd name="T7" fmla="*/ 493 h 493"/>
              <a:gd name="T8" fmla="*/ 33 w 147"/>
              <a:gd name="T9" fmla="*/ 493 h 493"/>
              <a:gd name="T10" fmla="*/ 147 w 147"/>
              <a:gd name="T11" fmla="*/ 248 h 493"/>
              <a:gd name="T12" fmla="*/ 33 w 147"/>
              <a:gd name="T13" fmla="*/ 0 h 493"/>
            </a:gdLst>
            <a:ahLst/>
            <a:cxnLst>
              <a:cxn ang="0">
                <a:pos x="T0" y="T1"/>
              </a:cxn>
              <a:cxn ang="0">
                <a:pos x="T2" y="T3"/>
              </a:cxn>
              <a:cxn ang="0">
                <a:pos x="T4" y="T5"/>
              </a:cxn>
              <a:cxn ang="0">
                <a:pos x="T6" y="T7"/>
              </a:cxn>
              <a:cxn ang="0">
                <a:pos x="T8" y="T9"/>
              </a:cxn>
              <a:cxn ang="0">
                <a:pos x="T10" y="T11"/>
              </a:cxn>
              <a:cxn ang="0">
                <a:pos x="T12" y="T13"/>
              </a:cxn>
            </a:cxnLst>
            <a:rect l="0" t="0" r="r" b="b"/>
            <a:pathLst>
              <a:path w="147" h="493">
                <a:moveTo>
                  <a:pt x="33" y="0"/>
                </a:moveTo>
                <a:lnTo>
                  <a:pt x="0" y="0"/>
                </a:lnTo>
                <a:lnTo>
                  <a:pt x="114" y="248"/>
                </a:lnTo>
                <a:lnTo>
                  <a:pt x="0" y="493"/>
                </a:lnTo>
                <a:lnTo>
                  <a:pt x="33" y="493"/>
                </a:lnTo>
                <a:lnTo>
                  <a:pt x="147" y="248"/>
                </a:lnTo>
                <a:lnTo>
                  <a:pt x="33" y="0"/>
                </a:lnTo>
                <a:close/>
              </a:path>
            </a:pathLst>
          </a:custGeom>
          <a:solidFill>
            <a:srgbClr val="0B9CE5"/>
          </a:solidFill>
          <a:ln w="9525" cap="flat" cmpd="sng" algn="ctr">
            <a:noFill/>
            <a:prstDash val="solid"/>
            <a:round/>
            <a:headEnd type="none" w="med" len="med"/>
            <a:tailEnd type="none" w="med" len="med"/>
          </a:ln>
          <a:effectLst/>
        </p:spPr>
        <p:txBody>
          <a:bodyPr rot="0" spcFirstLastPara="0" vertOverflow="overflow" horzOverflow="overflow" vert="horz" wrap="square" lIns="91404" tIns="45702" rIns="91404" bIns="45702" numCol="1" spcCol="0" rtlCol="0" fromWordArt="0" anchor="t" anchorCtr="0" forceAA="0" compatLnSpc="1">
            <a:noAutofit/>
          </a:bodyPr>
          <a:lstStyle/>
          <a:p>
            <a:endParaRPr lang="zh-CN" altLang="en-US" sz="1800">
              <a:latin typeface="+mn-lt"/>
              <a:ea typeface="+mn-ea"/>
            </a:endParaRPr>
          </a:p>
        </p:txBody>
      </p:sp>
      <p:grpSp>
        <p:nvGrpSpPr>
          <p:cNvPr id="6" name="组合 5"/>
          <p:cNvGrpSpPr/>
          <p:nvPr userDrawn="1"/>
        </p:nvGrpSpPr>
        <p:grpSpPr>
          <a:xfrm>
            <a:off x="515179" y="490849"/>
            <a:ext cx="470510" cy="475421"/>
            <a:chOff x="5540375" y="2868613"/>
            <a:chExt cx="1106488" cy="1117600"/>
          </a:xfrm>
          <a:solidFill>
            <a:schemeClr val="bg1"/>
          </a:solidFill>
        </p:grpSpPr>
        <p:sp>
          <p:nvSpPr>
            <p:cNvPr id="7" name="Freeform 6"/>
            <p:cNvSpPr/>
            <p:nvPr/>
          </p:nvSpPr>
          <p:spPr bwMode="auto">
            <a:xfrm>
              <a:off x="5970588" y="3251201"/>
              <a:ext cx="676275" cy="517525"/>
            </a:xfrm>
            <a:custGeom>
              <a:avLst/>
              <a:gdLst>
                <a:gd name="T0" fmla="*/ 40 w 180"/>
                <a:gd name="T1" fmla="*/ 42 h 138"/>
                <a:gd name="T2" fmla="*/ 27 w 180"/>
                <a:gd name="T3" fmla="*/ 42 h 138"/>
                <a:gd name="T4" fmla="*/ 3 w 180"/>
                <a:gd name="T5" fmla="*/ 66 h 138"/>
                <a:gd name="T6" fmla="*/ 3 w 180"/>
                <a:gd name="T7" fmla="*/ 79 h 138"/>
                <a:gd name="T8" fmla="*/ 59 w 180"/>
                <a:gd name="T9" fmla="*/ 135 h 138"/>
                <a:gd name="T10" fmla="*/ 72 w 180"/>
                <a:gd name="T11" fmla="*/ 135 h 138"/>
                <a:gd name="T12" fmla="*/ 176 w 180"/>
                <a:gd name="T13" fmla="*/ 31 h 138"/>
                <a:gd name="T14" fmla="*/ 176 w 180"/>
                <a:gd name="T15" fmla="*/ 18 h 138"/>
                <a:gd name="T16" fmla="*/ 162 w 180"/>
                <a:gd name="T17" fmla="*/ 4 h 138"/>
                <a:gd name="T18" fmla="*/ 149 w 180"/>
                <a:gd name="T19" fmla="*/ 3 h 138"/>
                <a:gd name="T20" fmla="*/ 74 w 180"/>
                <a:gd name="T21" fmla="*/ 66 h 138"/>
                <a:gd name="T22" fmla="*/ 60 w 180"/>
                <a:gd name="T23" fmla="*/ 65 h 138"/>
                <a:gd name="T24" fmla="*/ 40 w 180"/>
                <a:gd name="T25" fmla="*/ 42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80" h="138">
                  <a:moveTo>
                    <a:pt x="40" y="42"/>
                  </a:moveTo>
                  <a:cubicBezTo>
                    <a:pt x="36" y="39"/>
                    <a:pt x="30" y="38"/>
                    <a:pt x="27" y="42"/>
                  </a:cubicBezTo>
                  <a:cubicBezTo>
                    <a:pt x="3" y="66"/>
                    <a:pt x="3" y="66"/>
                    <a:pt x="3" y="66"/>
                  </a:cubicBezTo>
                  <a:cubicBezTo>
                    <a:pt x="0" y="69"/>
                    <a:pt x="0" y="75"/>
                    <a:pt x="3" y="79"/>
                  </a:cubicBezTo>
                  <a:cubicBezTo>
                    <a:pt x="59" y="135"/>
                    <a:pt x="59" y="135"/>
                    <a:pt x="59" y="135"/>
                  </a:cubicBezTo>
                  <a:cubicBezTo>
                    <a:pt x="63" y="138"/>
                    <a:pt x="69" y="138"/>
                    <a:pt x="72" y="135"/>
                  </a:cubicBezTo>
                  <a:cubicBezTo>
                    <a:pt x="176" y="31"/>
                    <a:pt x="176" y="31"/>
                    <a:pt x="176" y="31"/>
                  </a:cubicBezTo>
                  <a:cubicBezTo>
                    <a:pt x="179" y="27"/>
                    <a:pt x="180" y="21"/>
                    <a:pt x="176" y="18"/>
                  </a:cubicBezTo>
                  <a:cubicBezTo>
                    <a:pt x="162" y="4"/>
                    <a:pt x="162" y="4"/>
                    <a:pt x="162" y="4"/>
                  </a:cubicBezTo>
                  <a:cubicBezTo>
                    <a:pt x="159" y="0"/>
                    <a:pt x="153" y="0"/>
                    <a:pt x="149" y="3"/>
                  </a:cubicBezTo>
                  <a:cubicBezTo>
                    <a:pt x="74" y="66"/>
                    <a:pt x="74" y="66"/>
                    <a:pt x="74" y="66"/>
                  </a:cubicBezTo>
                  <a:cubicBezTo>
                    <a:pt x="70" y="69"/>
                    <a:pt x="64" y="68"/>
                    <a:pt x="60" y="65"/>
                  </a:cubicBezTo>
                  <a:lnTo>
                    <a:pt x="40" y="4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800">
                <a:latin typeface="+mn-lt"/>
                <a:ea typeface="+mn-ea"/>
              </a:endParaRPr>
            </a:p>
          </p:txBody>
        </p:sp>
        <p:sp>
          <p:nvSpPr>
            <p:cNvPr id="8" name="Freeform 7"/>
            <p:cNvSpPr/>
            <p:nvPr/>
          </p:nvSpPr>
          <p:spPr bwMode="auto">
            <a:xfrm>
              <a:off x="5540375" y="2868613"/>
              <a:ext cx="941388" cy="1117600"/>
            </a:xfrm>
            <a:custGeom>
              <a:avLst/>
              <a:gdLst>
                <a:gd name="T0" fmla="*/ 233 w 251"/>
                <a:gd name="T1" fmla="*/ 279 h 298"/>
                <a:gd name="T2" fmla="*/ 19 w 251"/>
                <a:gd name="T3" fmla="*/ 279 h 298"/>
                <a:gd name="T4" fmla="*/ 19 w 251"/>
                <a:gd name="T5" fmla="*/ 38 h 298"/>
                <a:gd name="T6" fmla="*/ 44 w 251"/>
                <a:gd name="T7" fmla="*/ 38 h 298"/>
                <a:gd name="T8" fmla="*/ 44 w 251"/>
                <a:gd name="T9" fmla="*/ 47 h 298"/>
                <a:gd name="T10" fmla="*/ 54 w 251"/>
                <a:gd name="T11" fmla="*/ 57 h 298"/>
                <a:gd name="T12" fmla="*/ 56 w 251"/>
                <a:gd name="T13" fmla="*/ 57 h 298"/>
                <a:gd name="T14" fmla="*/ 65 w 251"/>
                <a:gd name="T15" fmla="*/ 47 h 298"/>
                <a:gd name="T16" fmla="*/ 65 w 251"/>
                <a:gd name="T17" fmla="*/ 38 h 298"/>
                <a:gd name="T18" fmla="*/ 92 w 251"/>
                <a:gd name="T19" fmla="*/ 38 h 298"/>
                <a:gd name="T20" fmla="*/ 92 w 251"/>
                <a:gd name="T21" fmla="*/ 47 h 298"/>
                <a:gd name="T22" fmla="*/ 102 w 251"/>
                <a:gd name="T23" fmla="*/ 57 h 298"/>
                <a:gd name="T24" fmla="*/ 104 w 251"/>
                <a:gd name="T25" fmla="*/ 57 h 298"/>
                <a:gd name="T26" fmla="*/ 113 w 251"/>
                <a:gd name="T27" fmla="*/ 47 h 298"/>
                <a:gd name="T28" fmla="*/ 113 w 251"/>
                <a:gd name="T29" fmla="*/ 38 h 298"/>
                <a:gd name="T30" fmla="*/ 140 w 251"/>
                <a:gd name="T31" fmla="*/ 38 h 298"/>
                <a:gd name="T32" fmla="*/ 140 w 251"/>
                <a:gd name="T33" fmla="*/ 47 h 298"/>
                <a:gd name="T34" fmla="*/ 150 w 251"/>
                <a:gd name="T35" fmla="*/ 57 h 298"/>
                <a:gd name="T36" fmla="*/ 152 w 251"/>
                <a:gd name="T37" fmla="*/ 57 h 298"/>
                <a:gd name="T38" fmla="*/ 161 w 251"/>
                <a:gd name="T39" fmla="*/ 47 h 298"/>
                <a:gd name="T40" fmla="*/ 161 w 251"/>
                <a:gd name="T41" fmla="*/ 38 h 298"/>
                <a:gd name="T42" fmla="*/ 189 w 251"/>
                <a:gd name="T43" fmla="*/ 38 h 298"/>
                <a:gd name="T44" fmla="*/ 189 w 251"/>
                <a:gd name="T45" fmla="*/ 47 h 298"/>
                <a:gd name="T46" fmla="*/ 198 w 251"/>
                <a:gd name="T47" fmla="*/ 57 h 298"/>
                <a:gd name="T48" fmla="*/ 200 w 251"/>
                <a:gd name="T49" fmla="*/ 57 h 298"/>
                <a:gd name="T50" fmla="*/ 210 w 251"/>
                <a:gd name="T51" fmla="*/ 47 h 298"/>
                <a:gd name="T52" fmla="*/ 210 w 251"/>
                <a:gd name="T53" fmla="*/ 38 h 298"/>
                <a:gd name="T54" fmla="*/ 215 w 251"/>
                <a:gd name="T55" fmla="*/ 38 h 298"/>
                <a:gd name="T56" fmla="*/ 233 w 251"/>
                <a:gd name="T57" fmla="*/ 55 h 298"/>
                <a:gd name="T58" fmla="*/ 233 w 251"/>
                <a:gd name="T59" fmla="*/ 114 h 298"/>
                <a:gd name="T60" fmla="*/ 251 w 251"/>
                <a:gd name="T61" fmla="*/ 98 h 298"/>
                <a:gd name="T62" fmla="*/ 251 w 251"/>
                <a:gd name="T63" fmla="*/ 47 h 298"/>
                <a:gd name="T64" fmla="*/ 223 w 251"/>
                <a:gd name="T65" fmla="*/ 19 h 298"/>
                <a:gd name="T66" fmla="*/ 210 w 251"/>
                <a:gd name="T67" fmla="*/ 19 h 298"/>
                <a:gd name="T68" fmla="*/ 210 w 251"/>
                <a:gd name="T69" fmla="*/ 10 h 298"/>
                <a:gd name="T70" fmla="*/ 200 w 251"/>
                <a:gd name="T71" fmla="*/ 0 h 298"/>
                <a:gd name="T72" fmla="*/ 198 w 251"/>
                <a:gd name="T73" fmla="*/ 0 h 298"/>
                <a:gd name="T74" fmla="*/ 189 w 251"/>
                <a:gd name="T75" fmla="*/ 10 h 298"/>
                <a:gd name="T76" fmla="*/ 189 w 251"/>
                <a:gd name="T77" fmla="*/ 19 h 298"/>
                <a:gd name="T78" fmla="*/ 161 w 251"/>
                <a:gd name="T79" fmla="*/ 19 h 298"/>
                <a:gd name="T80" fmla="*/ 161 w 251"/>
                <a:gd name="T81" fmla="*/ 10 h 298"/>
                <a:gd name="T82" fmla="*/ 152 w 251"/>
                <a:gd name="T83" fmla="*/ 0 h 298"/>
                <a:gd name="T84" fmla="*/ 150 w 251"/>
                <a:gd name="T85" fmla="*/ 0 h 298"/>
                <a:gd name="T86" fmla="*/ 140 w 251"/>
                <a:gd name="T87" fmla="*/ 10 h 298"/>
                <a:gd name="T88" fmla="*/ 140 w 251"/>
                <a:gd name="T89" fmla="*/ 19 h 298"/>
                <a:gd name="T90" fmla="*/ 113 w 251"/>
                <a:gd name="T91" fmla="*/ 19 h 298"/>
                <a:gd name="T92" fmla="*/ 113 w 251"/>
                <a:gd name="T93" fmla="*/ 10 h 298"/>
                <a:gd name="T94" fmla="*/ 104 w 251"/>
                <a:gd name="T95" fmla="*/ 0 h 298"/>
                <a:gd name="T96" fmla="*/ 102 w 251"/>
                <a:gd name="T97" fmla="*/ 0 h 298"/>
                <a:gd name="T98" fmla="*/ 92 w 251"/>
                <a:gd name="T99" fmla="*/ 10 h 298"/>
                <a:gd name="T100" fmla="*/ 92 w 251"/>
                <a:gd name="T101" fmla="*/ 19 h 298"/>
                <a:gd name="T102" fmla="*/ 65 w 251"/>
                <a:gd name="T103" fmla="*/ 19 h 298"/>
                <a:gd name="T104" fmla="*/ 65 w 251"/>
                <a:gd name="T105" fmla="*/ 10 h 298"/>
                <a:gd name="T106" fmla="*/ 56 w 251"/>
                <a:gd name="T107" fmla="*/ 0 h 298"/>
                <a:gd name="T108" fmla="*/ 54 w 251"/>
                <a:gd name="T109" fmla="*/ 0 h 298"/>
                <a:gd name="T110" fmla="*/ 44 w 251"/>
                <a:gd name="T111" fmla="*/ 10 h 298"/>
                <a:gd name="T112" fmla="*/ 44 w 251"/>
                <a:gd name="T113" fmla="*/ 19 h 298"/>
                <a:gd name="T114" fmla="*/ 0 w 251"/>
                <a:gd name="T115" fmla="*/ 19 h 298"/>
                <a:gd name="T116" fmla="*/ 0 w 251"/>
                <a:gd name="T117" fmla="*/ 298 h 298"/>
                <a:gd name="T118" fmla="*/ 251 w 251"/>
                <a:gd name="T119" fmla="*/ 298 h 298"/>
                <a:gd name="T120" fmla="*/ 251 w 251"/>
                <a:gd name="T121" fmla="*/ 199 h 298"/>
                <a:gd name="T122" fmla="*/ 233 w 251"/>
                <a:gd name="T123" fmla="*/ 218 h 298"/>
                <a:gd name="T124" fmla="*/ 233 w 251"/>
                <a:gd name="T125" fmla="*/ 279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51" h="298">
                  <a:moveTo>
                    <a:pt x="233" y="279"/>
                  </a:moveTo>
                  <a:cubicBezTo>
                    <a:pt x="19" y="279"/>
                    <a:pt x="19" y="279"/>
                    <a:pt x="19" y="279"/>
                  </a:cubicBezTo>
                  <a:cubicBezTo>
                    <a:pt x="19" y="38"/>
                    <a:pt x="19" y="38"/>
                    <a:pt x="19" y="38"/>
                  </a:cubicBezTo>
                  <a:cubicBezTo>
                    <a:pt x="44" y="38"/>
                    <a:pt x="44" y="38"/>
                    <a:pt x="44" y="38"/>
                  </a:cubicBezTo>
                  <a:cubicBezTo>
                    <a:pt x="44" y="47"/>
                    <a:pt x="44" y="47"/>
                    <a:pt x="44" y="47"/>
                  </a:cubicBezTo>
                  <a:cubicBezTo>
                    <a:pt x="44" y="52"/>
                    <a:pt x="48" y="57"/>
                    <a:pt x="54" y="57"/>
                  </a:cubicBezTo>
                  <a:cubicBezTo>
                    <a:pt x="56" y="57"/>
                    <a:pt x="56" y="57"/>
                    <a:pt x="56" y="57"/>
                  </a:cubicBezTo>
                  <a:cubicBezTo>
                    <a:pt x="61" y="57"/>
                    <a:pt x="65" y="52"/>
                    <a:pt x="65" y="47"/>
                  </a:cubicBezTo>
                  <a:cubicBezTo>
                    <a:pt x="65" y="38"/>
                    <a:pt x="65" y="38"/>
                    <a:pt x="65" y="38"/>
                  </a:cubicBezTo>
                  <a:cubicBezTo>
                    <a:pt x="92" y="38"/>
                    <a:pt x="92" y="38"/>
                    <a:pt x="92" y="38"/>
                  </a:cubicBezTo>
                  <a:cubicBezTo>
                    <a:pt x="92" y="47"/>
                    <a:pt x="92" y="47"/>
                    <a:pt x="92" y="47"/>
                  </a:cubicBezTo>
                  <a:cubicBezTo>
                    <a:pt x="92" y="52"/>
                    <a:pt x="97" y="57"/>
                    <a:pt x="102" y="57"/>
                  </a:cubicBezTo>
                  <a:cubicBezTo>
                    <a:pt x="104" y="57"/>
                    <a:pt x="104" y="57"/>
                    <a:pt x="104" y="57"/>
                  </a:cubicBezTo>
                  <a:cubicBezTo>
                    <a:pt x="109" y="57"/>
                    <a:pt x="113" y="52"/>
                    <a:pt x="113" y="47"/>
                  </a:cubicBezTo>
                  <a:cubicBezTo>
                    <a:pt x="113" y="38"/>
                    <a:pt x="113" y="38"/>
                    <a:pt x="113" y="38"/>
                  </a:cubicBezTo>
                  <a:cubicBezTo>
                    <a:pt x="140" y="38"/>
                    <a:pt x="140" y="38"/>
                    <a:pt x="140" y="38"/>
                  </a:cubicBezTo>
                  <a:cubicBezTo>
                    <a:pt x="140" y="47"/>
                    <a:pt x="140" y="47"/>
                    <a:pt x="140" y="47"/>
                  </a:cubicBezTo>
                  <a:cubicBezTo>
                    <a:pt x="140" y="52"/>
                    <a:pt x="145" y="57"/>
                    <a:pt x="150" y="57"/>
                  </a:cubicBezTo>
                  <a:cubicBezTo>
                    <a:pt x="152" y="57"/>
                    <a:pt x="152" y="57"/>
                    <a:pt x="152" y="57"/>
                  </a:cubicBezTo>
                  <a:cubicBezTo>
                    <a:pt x="157" y="57"/>
                    <a:pt x="161" y="52"/>
                    <a:pt x="161" y="47"/>
                  </a:cubicBezTo>
                  <a:cubicBezTo>
                    <a:pt x="161" y="38"/>
                    <a:pt x="161" y="38"/>
                    <a:pt x="161" y="38"/>
                  </a:cubicBezTo>
                  <a:cubicBezTo>
                    <a:pt x="189" y="38"/>
                    <a:pt x="189" y="38"/>
                    <a:pt x="189" y="38"/>
                  </a:cubicBezTo>
                  <a:cubicBezTo>
                    <a:pt x="189" y="47"/>
                    <a:pt x="189" y="47"/>
                    <a:pt x="189" y="47"/>
                  </a:cubicBezTo>
                  <a:cubicBezTo>
                    <a:pt x="189" y="52"/>
                    <a:pt x="193" y="57"/>
                    <a:pt x="198" y="57"/>
                  </a:cubicBezTo>
                  <a:cubicBezTo>
                    <a:pt x="200" y="57"/>
                    <a:pt x="200" y="57"/>
                    <a:pt x="200" y="57"/>
                  </a:cubicBezTo>
                  <a:cubicBezTo>
                    <a:pt x="205" y="57"/>
                    <a:pt x="210" y="52"/>
                    <a:pt x="210" y="47"/>
                  </a:cubicBezTo>
                  <a:cubicBezTo>
                    <a:pt x="210" y="38"/>
                    <a:pt x="210" y="38"/>
                    <a:pt x="210" y="38"/>
                  </a:cubicBezTo>
                  <a:cubicBezTo>
                    <a:pt x="215" y="38"/>
                    <a:pt x="215" y="38"/>
                    <a:pt x="215" y="38"/>
                  </a:cubicBezTo>
                  <a:cubicBezTo>
                    <a:pt x="233" y="55"/>
                    <a:pt x="233" y="55"/>
                    <a:pt x="233" y="55"/>
                  </a:cubicBezTo>
                  <a:cubicBezTo>
                    <a:pt x="233" y="114"/>
                    <a:pt x="233" y="114"/>
                    <a:pt x="233" y="114"/>
                  </a:cubicBezTo>
                  <a:cubicBezTo>
                    <a:pt x="251" y="98"/>
                    <a:pt x="251" y="98"/>
                    <a:pt x="251" y="98"/>
                  </a:cubicBezTo>
                  <a:cubicBezTo>
                    <a:pt x="251" y="47"/>
                    <a:pt x="251" y="47"/>
                    <a:pt x="251" y="47"/>
                  </a:cubicBezTo>
                  <a:cubicBezTo>
                    <a:pt x="223" y="19"/>
                    <a:pt x="223" y="19"/>
                    <a:pt x="223" y="19"/>
                  </a:cubicBezTo>
                  <a:cubicBezTo>
                    <a:pt x="210" y="19"/>
                    <a:pt x="210" y="19"/>
                    <a:pt x="210" y="19"/>
                  </a:cubicBezTo>
                  <a:cubicBezTo>
                    <a:pt x="210" y="10"/>
                    <a:pt x="210" y="10"/>
                    <a:pt x="210" y="10"/>
                  </a:cubicBezTo>
                  <a:cubicBezTo>
                    <a:pt x="210" y="4"/>
                    <a:pt x="205" y="0"/>
                    <a:pt x="200" y="0"/>
                  </a:cubicBezTo>
                  <a:cubicBezTo>
                    <a:pt x="198" y="0"/>
                    <a:pt x="198" y="0"/>
                    <a:pt x="198" y="0"/>
                  </a:cubicBezTo>
                  <a:cubicBezTo>
                    <a:pt x="193" y="0"/>
                    <a:pt x="189" y="4"/>
                    <a:pt x="189" y="10"/>
                  </a:cubicBezTo>
                  <a:cubicBezTo>
                    <a:pt x="189" y="19"/>
                    <a:pt x="189" y="19"/>
                    <a:pt x="189" y="19"/>
                  </a:cubicBezTo>
                  <a:cubicBezTo>
                    <a:pt x="161" y="19"/>
                    <a:pt x="161" y="19"/>
                    <a:pt x="161" y="19"/>
                  </a:cubicBezTo>
                  <a:cubicBezTo>
                    <a:pt x="161" y="10"/>
                    <a:pt x="161" y="10"/>
                    <a:pt x="161" y="10"/>
                  </a:cubicBezTo>
                  <a:cubicBezTo>
                    <a:pt x="161" y="4"/>
                    <a:pt x="157" y="0"/>
                    <a:pt x="152" y="0"/>
                  </a:cubicBezTo>
                  <a:cubicBezTo>
                    <a:pt x="150" y="0"/>
                    <a:pt x="150" y="0"/>
                    <a:pt x="150" y="0"/>
                  </a:cubicBezTo>
                  <a:cubicBezTo>
                    <a:pt x="145" y="0"/>
                    <a:pt x="140" y="4"/>
                    <a:pt x="140" y="10"/>
                  </a:cubicBezTo>
                  <a:cubicBezTo>
                    <a:pt x="140" y="19"/>
                    <a:pt x="140" y="19"/>
                    <a:pt x="140" y="19"/>
                  </a:cubicBezTo>
                  <a:cubicBezTo>
                    <a:pt x="113" y="19"/>
                    <a:pt x="113" y="19"/>
                    <a:pt x="113" y="19"/>
                  </a:cubicBezTo>
                  <a:cubicBezTo>
                    <a:pt x="113" y="10"/>
                    <a:pt x="113" y="10"/>
                    <a:pt x="113" y="10"/>
                  </a:cubicBezTo>
                  <a:cubicBezTo>
                    <a:pt x="113" y="4"/>
                    <a:pt x="109" y="0"/>
                    <a:pt x="104" y="0"/>
                  </a:cubicBezTo>
                  <a:cubicBezTo>
                    <a:pt x="102" y="0"/>
                    <a:pt x="102" y="0"/>
                    <a:pt x="102" y="0"/>
                  </a:cubicBezTo>
                  <a:cubicBezTo>
                    <a:pt x="97" y="0"/>
                    <a:pt x="92" y="4"/>
                    <a:pt x="92" y="10"/>
                  </a:cubicBezTo>
                  <a:cubicBezTo>
                    <a:pt x="92" y="19"/>
                    <a:pt x="92" y="19"/>
                    <a:pt x="92" y="19"/>
                  </a:cubicBezTo>
                  <a:cubicBezTo>
                    <a:pt x="65" y="19"/>
                    <a:pt x="65" y="19"/>
                    <a:pt x="65" y="19"/>
                  </a:cubicBezTo>
                  <a:cubicBezTo>
                    <a:pt x="65" y="10"/>
                    <a:pt x="65" y="10"/>
                    <a:pt x="65" y="10"/>
                  </a:cubicBezTo>
                  <a:cubicBezTo>
                    <a:pt x="65" y="4"/>
                    <a:pt x="61" y="0"/>
                    <a:pt x="56" y="0"/>
                  </a:cubicBezTo>
                  <a:cubicBezTo>
                    <a:pt x="54" y="0"/>
                    <a:pt x="54" y="0"/>
                    <a:pt x="54" y="0"/>
                  </a:cubicBezTo>
                  <a:cubicBezTo>
                    <a:pt x="48" y="0"/>
                    <a:pt x="44" y="4"/>
                    <a:pt x="44" y="10"/>
                  </a:cubicBezTo>
                  <a:cubicBezTo>
                    <a:pt x="44" y="19"/>
                    <a:pt x="44" y="19"/>
                    <a:pt x="44" y="19"/>
                  </a:cubicBezTo>
                  <a:cubicBezTo>
                    <a:pt x="0" y="19"/>
                    <a:pt x="0" y="19"/>
                    <a:pt x="0" y="19"/>
                  </a:cubicBezTo>
                  <a:cubicBezTo>
                    <a:pt x="0" y="298"/>
                    <a:pt x="0" y="298"/>
                    <a:pt x="0" y="298"/>
                  </a:cubicBezTo>
                  <a:cubicBezTo>
                    <a:pt x="251" y="298"/>
                    <a:pt x="251" y="298"/>
                    <a:pt x="251" y="298"/>
                  </a:cubicBezTo>
                  <a:cubicBezTo>
                    <a:pt x="251" y="199"/>
                    <a:pt x="251" y="199"/>
                    <a:pt x="251" y="199"/>
                  </a:cubicBezTo>
                  <a:cubicBezTo>
                    <a:pt x="233" y="218"/>
                    <a:pt x="233" y="218"/>
                    <a:pt x="233" y="218"/>
                  </a:cubicBezTo>
                  <a:lnTo>
                    <a:pt x="233" y="27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800">
                <a:latin typeface="+mn-lt"/>
                <a:ea typeface="+mn-ea"/>
              </a:endParaRPr>
            </a:p>
          </p:txBody>
        </p:sp>
      </p:grpSp>
      <p:sp>
        <p:nvSpPr>
          <p:cNvPr id="10" name="内容占位符 6"/>
          <p:cNvSpPr>
            <a:spLocks noGrp="1"/>
          </p:cNvSpPr>
          <p:nvPr>
            <p:ph sz="quarter" idx="10"/>
          </p:nvPr>
        </p:nvSpPr>
        <p:spPr>
          <a:xfrm>
            <a:off x="468316" y="1233487"/>
            <a:ext cx="11276184" cy="4680000"/>
          </a:xfrm>
        </p:spPr>
        <p:txBody>
          <a:bodyPr/>
          <a:lstStyle>
            <a:lvl1pPr algn="just" fontAlgn="auto">
              <a:buClrTx/>
              <a:defRPr>
                <a:latin typeface="+mn-lt"/>
                <a:ea typeface="+mn-ea"/>
                <a:cs typeface="Arial" panose="020B0604020202020204" pitchFamily="34" charset="0"/>
              </a:defRPr>
            </a:lvl1pPr>
            <a:lvl2pPr algn="just" fontAlgn="auto">
              <a:buClrTx/>
              <a:defRPr>
                <a:latin typeface="+mn-lt"/>
                <a:ea typeface="+mn-ea"/>
                <a:cs typeface="Arial" panose="020B0604020202020204" pitchFamily="34" charset="0"/>
              </a:defRPr>
            </a:lvl2pPr>
            <a:lvl3pPr algn="just" fontAlgn="auto">
              <a:buClrTx/>
              <a:defRPr>
                <a:latin typeface="+mn-lt"/>
                <a:ea typeface="+mn-ea"/>
                <a:cs typeface="Arial" panose="020B0604020202020204" pitchFamily="34" charset="0"/>
              </a:defRPr>
            </a:lvl3pPr>
            <a:lvl4pPr algn="just" fontAlgn="auto">
              <a:buClrTx/>
              <a:defRPr>
                <a:latin typeface="+mn-lt"/>
                <a:ea typeface="+mn-ea"/>
                <a:cs typeface="Arial" panose="020B0604020202020204" pitchFamily="34" charset="0"/>
              </a:defRPr>
            </a:lvl4pPr>
            <a:lvl5pPr algn="just" fontAlgn="auto">
              <a:buClrTx/>
              <a:defRPr>
                <a:latin typeface="+mn-lt"/>
                <a:ea typeface="+mn-ea"/>
                <a:cs typeface="Arial" panose="020B0604020202020204" pitchFamily="34" charset="0"/>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3#更多信息(可选)">
    <p:spTree>
      <p:nvGrpSpPr>
        <p:cNvPr id="1" name=""/>
        <p:cNvGrpSpPr/>
        <p:nvPr/>
      </p:nvGrpSpPr>
      <p:grpSpPr>
        <a:xfrm>
          <a:off x="0" y="0"/>
          <a:ext cx="0" cy="0"/>
          <a:chOff x="0" y="0"/>
          <a:chExt cx="0" cy="0"/>
        </a:xfrm>
      </p:grpSpPr>
      <p:sp>
        <p:nvSpPr>
          <p:cNvPr id="3" name="文本占位符 6"/>
          <p:cNvSpPr>
            <a:spLocks noGrp="1"/>
          </p:cNvSpPr>
          <p:nvPr>
            <p:ph type="body" sz="quarter" idx="10" hasCustomPrompt="1"/>
          </p:nvPr>
        </p:nvSpPr>
        <p:spPr>
          <a:xfrm>
            <a:off x="468316" y="1233487"/>
            <a:ext cx="11276184" cy="4680000"/>
          </a:xfrm>
        </p:spPr>
        <p:txBody>
          <a:bodyPr/>
          <a:lstStyle>
            <a:lvl1pPr algn="just" fontAlgn="ctr">
              <a:buClrTx/>
              <a:defRPr>
                <a:latin typeface="+mn-lt"/>
                <a:ea typeface="+mn-ea"/>
                <a:cs typeface="Arial" panose="020B0604020202020204" pitchFamily="34" charset="0"/>
              </a:defRPr>
            </a:lvl1pPr>
            <a:lvl5pPr>
              <a:buNone/>
              <a:defRPr/>
            </a:lvl5pPr>
          </a:lstStyle>
          <a:p>
            <a:r>
              <a:rPr lang="zh-CN" altLang="en-US" dirty="0"/>
              <a:t>此版式用于提供给学员更多学习信息。</a:t>
            </a:r>
            <a:endParaRPr lang="zh-CN" altLang="en-US" dirty="0"/>
          </a:p>
        </p:txBody>
      </p:sp>
      <p:sp>
        <p:nvSpPr>
          <p:cNvPr id="4" name="TextBox 10"/>
          <p:cNvSpPr txBox="1"/>
          <p:nvPr userDrawn="1"/>
        </p:nvSpPr>
        <p:spPr bwMode="auto">
          <a:xfrm>
            <a:off x="1594877" y="408780"/>
            <a:ext cx="5038592" cy="639559"/>
          </a:xfrm>
          <a:prstGeom prst="rect">
            <a:avLst/>
          </a:prstGeom>
          <a:noFill/>
          <a:ln w="9525">
            <a:noFill/>
            <a:miter lim="800000"/>
          </a:ln>
        </p:spPr>
        <p:txBody>
          <a:bodyPr wrap="square" lIns="99941" tIns="49967" rIns="99941" bIns="49967" rtlCol="0">
            <a:spAutoFit/>
          </a:bodyPr>
          <a:lstStyle/>
          <a:p>
            <a:pPr defTabSz="1001395" eaLnBrk="0" fontAlgn="auto" hangingPunct="0"/>
            <a:r>
              <a:rPr lang="zh-CN" altLang="en-US" sz="3500" b="1" dirty="0">
                <a:solidFill>
                  <a:schemeClr val="tx1"/>
                </a:solidFill>
                <a:latin typeface="+mn-lt"/>
                <a:ea typeface="+mn-ea"/>
                <a:cs typeface="Arial" panose="020B0604020202020204" pitchFamily="34" charset="0"/>
              </a:rPr>
              <a:t>更多信息</a:t>
            </a:r>
            <a:endParaRPr lang="zh-CN" altLang="en-US" sz="3500" b="1" dirty="0">
              <a:solidFill>
                <a:schemeClr val="tx1"/>
              </a:solidFill>
              <a:latin typeface="+mn-lt"/>
              <a:ea typeface="+mn-ea"/>
              <a:cs typeface="Arial" panose="020B0604020202020204" pitchFamily="34" charset="0"/>
            </a:endParaRPr>
          </a:p>
        </p:txBody>
      </p:sp>
      <p:sp>
        <p:nvSpPr>
          <p:cNvPr id="5" name="Freeform 9"/>
          <p:cNvSpPr/>
          <p:nvPr userDrawn="1"/>
        </p:nvSpPr>
        <p:spPr bwMode="auto">
          <a:xfrm>
            <a:off x="3112" y="296368"/>
            <a:ext cx="1375826" cy="864380"/>
          </a:xfrm>
          <a:custGeom>
            <a:avLst/>
            <a:gdLst>
              <a:gd name="T0" fmla="*/ 756 w 867"/>
              <a:gd name="T1" fmla="*/ 493 h 493"/>
              <a:gd name="T2" fmla="*/ 0 w 867"/>
              <a:gd name="T3" fmla="*/ 493 h 493"/>
              <a:gd name="T4" fmla="*/ 0 w 867"/>
              <a:gd name="T5" fmla="*/ 0 h 493"/>
              <a:gd name="T6" fmla="*/ 756 w 867"/>
              <a:gd name="T7" fmla="*/ 0 h 493"/>
              <a:gd name="T8" fmla="*/ 867 w 867"/>
              <a:gd name="T9" fmla="*/ 248 h 493"/>
              <a:gd name="T10" fmla="*/ 756 w 867"/>
              <a:gd name="T11" fmla="*/ 493 h 493"/>
            </a:gdLst>
            <a:ahLst/>
            <a:cxnLst>
              <a:cxn ang="0">
                <a:pos x="T0" y="T1"/>
              </a:cxn>
              <a:cxn ang="0">
                <a:pos x="T2" y="T3"/>
              </a:cxn>
              <a:cxn ang="0">
                <a:pos x="T4" y="T5"/>
              </a:cxn>
              <a:cxn ang="0">
                <a:pos x="T6" y="T7"/>
              </a:cxn>
              <a:cxn ang="0">
                <a:pos x="T8" y="T9"/>
              </a:cxn>
              <a:cxn ang="0">
                <a:pos x="T10" y="T11"/>
              </a:cxn>
            </a:cxnLst>
            <a:rect l="0" t="0" r="r" b="b"/>
            <a:pathLst>
              <a:path w="867" h="493">
                <a:moveTo>
                  <a:pt x="756" y="493"/>
                </a:moveTo>
                <a:lnTo>
                  <a:pt x="0" y="493"/>
                </a:lnTo>
                <a:lnTo>
                  <a:pt x="0" y="0"/>
                </a:lnTo>
                <a:lnTo>
                  <a:pt x="756" y="0"/>
                </a:lnTo>
                <a:lnTo>
                  <a:pt x="867" y="248"/>
                </a:lnTo>
                <a:lnTo>
                  <a:pt x="756" y="493"/>
                </a:lnTo>
                <a:close/>
              </a:path>
            </a:pathLst>
          </a:custGeom>
          <a:solidFill>
            <a:srgbClr val="00B0F0"/>
          </a:solidFill>
          <a:ln w="9525" cap="flat" cmpd="sng" algn="ctr">
            <a:noFill/>
            <a:prstDash val="solid"/>
            <a:round/>
            <a:headEnd type="none" w="med" len="med"/>
            <a:tailEnd type="none" w="med" len="med"/>
          </a:ln>
          <a:effectLst/>
        </p:spPr>
        <p:txBody>
          <a:bodyPr rot="0" spcFirstLastPara="0" vertOverflow="overflow" horzOverflow="overflow" vert="horz" wrap="square" lIns="91404" tIns="45702" rIns="91404" bIns="45702" numCol="1" spcCol="0" rtlCol="0" fromWordArt="0" anchor="t" anchorCtr="0" forceAA="0" compatLnSpc="1">
            <a:noAutofit/>
          </a:bodyPr>
          <a:lstStyle/>
          <a:p>
            <a:endParaRPr lang="zh-CN" altLang="en-US" sz="1800">
              <a:latin typeface="+mn-lt"/>
              <a:ea typeface="+mn-ea"/>
            </a:endParaRPr>
          </a:p>
        </p:txBody>
      </p:sp>
      <p:sp>
        <p:nvSpPr>
          <p:cNvPr id="6" name="Freeform 11"/>
          <p:cNvSpPr/>
          <p:nvPr userDrawn="1"/>
        </p:nvSpPr>
        <p:spPr bwMode="auto">
          <a:xfrm>
            <a:off x="1245702" y="296368"/>
            <a:ext cx="233272" cy="864380"/>
          </a:xfrm>
          <a:custGeom>
            <a:avLst/>
            <a:gdLst>
              <a:gd name="T0" fmla="*/ 33 w 147"/>
              <a:gd name="T1" fmla="*/ 0 h 493"/>
              <a:gd name="T2" fmla="*/ 0 w 147"/>
              <a:gd name="T3" fmla="*/ 0 h 493"/>
              <a:gd name="T4" fmla="*/ 114 w 147"/>
              <a:gd name="T5" fmla="*/ 248 h 493"/>
              <a:gd name="T6" fmla="*/ 0 w 147"/>
              <a:gd name="T7" fmla="*/ 493 h 493"/>
              <a:gd name="T8" fmla="*/ 33 w 147"/>
              <a:gd name="T9" fmla="*/ 493 h 493"/>
              <a:gd name="T10" fmla="*/ 147 w 147"/>
              <a:gd name="T11" fmla="*/ 248 h 493"/>
              <a:gd name="T12" fmla="*/ 33 w 147"/>
              <a:gd name="T13" fmla="*/ 0 h 493"/>
            </a:gdLst>
            <a:ahLst/>
            <a:cxnLst>
              <a:cxn ang="0">
                <a:pos x="T0" y="T1"/>
              </a:cxn>
              <a:cxn ang="0">
                <a:pos x="T2" y="T3"/>
              </a:cxn>
              <a:cxn ang="0">
                <a:pos x="T4" y="T5"/>
              </a:cxn>
              <a:cxn ang="0">
                <a:pos x="T6" y="T7"/>
              </a:cxn>
              <a:cxn ang="0">
                <a:pos x="T8" y="T9"/>
              </a:cxn>
              <a:cxn ang="0">
                <a:pos x="T10" y="T11"/>
              </a:cxn>
              <a:cxn ang="0">
                <a:pos x="T12" y="T13"/>
              </a:cxn>
            </a:cxnLst>
            <a:rect l="0" t="0" r="r" b="b"/>
            <a:pathLst>
              <a:path w="147" h="493">
                <a:moveTo>
                  <a:pt x="33" y="0"/>
                </a:moveTo>
                <a:lnTo>
                  <a:pt x="0" y="0"/>
                </a:lnTo>
                <a:lnTo>
                  <a:pt x="114" y="248"/>
                </a:lnTo>
                <a:lnTo>
                  <a:pt x="0" y="493"/>
                </a:lnTo>
                <a:lnTo>
                  <a:pt x="33" y="493"/>
                </a:lnTo>
                <a:lnTo>
                  <a:pt x="147" y="248"/>
                </a:lnTo>
                <a:lnTo>
                  <a:pt x="33" y="0"/>
                </a:lnTo>
                <a:close/>
              </a:path>
            </a:pathLst>
          </a:custGeom>
          <a:solidFill>
            <a:srgbClr val="0B9CE5"/>
          </a:solidFill>
          <a:ln w="9525" cap="flat" cmpd="sng" algn="ctr">
            <a:noFill/>
            <a:prstDash val="solid"/>
            <a:round/>
            <a:headEnd type="none" w="med" len="med"/>
            <a:tailEnd type="none" w="med" len="med"/>
          </a:ln>
          <a:effectLst/>
        </p:spPr>
        <p:txBody>
          <a:bodyPr rot="0" spcFirstLastPara="0" vertOverflow="overflow" horzOverflow="overflow" vert="horz" wrap="square" lIns="91404" tIns="45702" rIns="91404" bIns="45702" numCol="1" spcCol="0" rtlCol="0" fromWordArt="0" anchor="t" anchorCtr="0" forceAA="0" compatLnSpc="1">
            <a:noAutofit/>
          </a:bodyPr>
          <a:lstStyle/>
          <a:p>
            <a:endParaRPr lang="zh-CN" altLang="en-US" sz="1800">
              <a:latin typeface="+mn-lt"/>
              <a:ea typeface="+mn-ea"/>
            </a:endParaRPr>
          </a:p>
        </p:txBody>
      </p:sp>
      <p:grpSp>
        <p:nvGrpSpPr>
          <p:cNvPr id="7" name="组合 6"/>
          <p:cNvGrpSpPr/>
          <p:nvPr userDrawn="1"/>
        </p:nvGrpSpPr>
        <p:grpSpPr>
          <a:xfrm>
            <a:off x="479189" y="480269"/>
            <a:ext cx="496387" cy="496581"/>
            <a:chOff x="4485904" y="3429000"/>
            <a:chExt cx="2003425" cy="2003425"/>
          </a:xfrm>
          <a:solidFill>
            <a:schemeClr val="bg1"/>
          </a:solidFill>
        </p:grpSpPr>
        <p:sp>
          <p:nvSpPr>
            <p:cNvPr id="8" name="Freeform 6"/>
            <p:cNvSpPr>
              <a:spLocks noEditPoints="1"/>
            </p:cNvSpPr>
            <p:nvPr/>
          </p:nvSpPr>
          <p:spPr bwMode="auto">
            <a:xfrm>
              <a:off x="4485904" y="3429000"/>
              <a:ext cx="2003425" cy="2003425"/>
            </a:xfrm>
            <a:custGeom>
              <a:avLst/>
              <a:gdLst>
                <a:gd name="T0" fmla="*/ 669 w 1338"/>
                <a:gd name="T1" fmla="*/ 0 h 1338"/>
                <a:gd name="T2" fmla="*/ 1338 w 1338"/>
                <a:gd name="T3" fmla="*/ 669 h 1338"/>
                <a:gd name="T4" fmla="*/ 669 w 1338"/>
                <a:gd name="T5" fmla="*/ 1338 h 1338"/>
                <a:gd name="T6" fmla="*/ 0 w 1338"/>
                <a:gd name="T7" fmla="*/ 669 h 1338"/>
                <a:gd name="T8" fmla="*/ 669 w 1338"/>
                <a:gd name="T9" fmla="*/ 0 h 1338"/>
                <a:gd name="T10" fmla="*/ 669 w 1338"/>
                <a:gd name="T11" fmla="*/ 92 h 1338"/>
                <a:gd name="T12" fmla="*/ 1246 w 1338"/>
                <a:gd name="T13" fmla="*/ 669 h 1338"/>
                <a:gd name="T14" fmla="*/ 669 w 1338"/>
                <a:gd name="T15" fmla="*/ 1246 h 1338"/>
                <a:gd name="T16" fmla="*/ 92 w 1338"/>
                <a:gd name="T17" fmla="*/ 669 h 1338"/>
                <a:gd name="T18" fmla="*/ 669 w 1338"/>
                <a:gd name="T19" fmla="*/ 92 h 13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38" h="1338">
                  <a:moveTo>
                    <a:pt x="669" y="0"/>
                  </a:moveTo>
                  <a:cubicBezTo>
                    <a:pt x="1039" y="0"/>
                    <a:pt x="1338" y="299"/>
                    <a:pt x="1338" y="669"/>
                  </a:cubicBezTo>
                  <a:cubicBezTo>
                    <a:pt x="1338" y="1039"/>
                    <a:pt x="1039" y="1338"/>
                    <a:pt x="669" y="1338"/>
                  </a:cubicBezTo>
                  <a:cubicBezTo>
                    <a:pt x="299" y="1338"/>
                    <a:pt x="0" y="1039"/>
                    <a:pt x="0" y="669"/>
                  </a:cubicBezTo>
                  <a:cubicBezTo>
                    <a:pt x="0" y="299"/>
                    <a:pt x="299" y="0"/>
                    <a:pt x="669" y="0"/>
                  </a:cubicBezTo>
                  <a:close/>
                  <a:moveTo>
                    <a:pt x="669" y="92"/>
                  </a:moveTo>
                  <a:cubicBezTo>
                    <a:pt x="988" y="92"/>
                    <a:pt x="1246" y="350"/>
                    <a:pt x="1246" y="669"/>
                  </a:cubicBezTo>
                  <a:cubicBezTo>
                    <a:pt x="1246" y="988"/>
                    <a:pt x="988" y="1246"/>
                    <a:pt x="669" y="1246"/>
                  </a:cubicBezTo>
                  <a:cubicBezTo>
                    <a:pt x="350" y="1246"/>
                    <a:pt x="92" y="988"/>
                    <a:pt x="92" y="669"/>
                  </a:cubicBezTo>
                  <a:cubicBezTo>
                    <a:pt x="92" y="350"/>
                    <a:pt x="350" y="92"/>
                    <a:pt x="669" y="9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800">
                <a:latin typeface="+mn-lt"/>
                <a:ea typeface="+mn-ea"/>
              </a:endParaRPr>
            </a:p>
          </p:txBody>
        </p:sp>
        <p:sp>
          <p:nvSpPr>
            <p:cNvPr id="9" name="Freeform 7"/>
            <p:cNvSpPr/>
            <p:nvPr/>
          </p:nvSpPr>
          <p:spPr bwMode="auto">
            <a:xfrm>
              <a:off x="4978029" y="4324350"/>
              <a:ext cx="212725" cy="212725"/>
            </a:xfrm>
            <a:custGeom>
              <a:avLst/>
              <a:gdLst>
                <a:gd name="T0" fmla="*/ 0 w 142"/>
                <a:gd name="T1" fmla="*/ 72 h 142"/>
                <a:gd name="T2" fmla="*/ 0 w 142"/>
                <a:gd name="T3" fmla="*/ 70 h 142"/>
                <a:gd name="T4" fmla="*/ 71 w 142"/>
                <a:gd name="T5" fmla="*/ 0 h 142"/>
                <a:gd name="T6" fmla="*/ 71 w 142"/>
                <a:gd name="T7" fmla="*/ 0 h 142"/>
                <a:gd name="T8" fmla="*/ 142 w 142"/>
                <a:gd name="T9" fmla="*/ 70 h 142"/>
                <a:gd name="T10" fmla="*/ 142 w 142"/>
                <a:gd name="T11" fmla="*/ 72 h 142"/>
                <a:gd name="T12" fmla="*/ 71 w 142"/>
                <a:gd name="T13" fmla="*/ 142 h 142"/>
                <a:gd name="T14" fmla="*/ 71 w 142"/>
                <a:gd name="T15" fmla="*/ 142 h 142"/>
                <a:gd name="T16" fmla="*/ 0 w 142"/>
                <a:gd name="T17" fmla="*/ 72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2" h="142">
                  <a:moveTo>
                    <a:pt x="0" y="72"/>
                  </a:moveTo>
                  <a:cubicBezTo>
                    <a:pt x="0" y="70"/>
                    <a:pt x="0" y="70"/>
                    <a:pt x="0" y="70"/>
                  </a:cubicBezTo>
                  <a:cubicBezTo>
                    <a:pt x="0" y="32"/>
                    <a:pt x="32" y="0"/>
                    <a:pt x="71" y="0"/>
                  </a:cubicBezTo>
                  <a:cubicBezTo>
                    <a:pt x="71" y="0"/>
                    <a:pt x="71" y="0"/>
                    <a:pt x="71" y="0"/>
                  </a:cubicBezTo>
                  <a:cubicBezTo>
                    <a:pt x="110" y="0"/>
                    <a:pt x="142" y="32"/>
                    <a:pt x="142" y="70"/>
                  </a:cubicBezTo>
                  <a:cubicBezTo>
                    <a:pt x="142" y="72"/>
                    <a:pt x="142" y="72"/>
                    <a:pt x="142" y="72"/>
                  </a:cubicBezTo>
                  <a:cubicBezTo>
                    <a:pt x="142" y="110"/>
                    <a:pt x="110" y="142"/>
                    <a:pt x="71" y="142"/>
                  </a:cubicBezTo>
                  <a:cubicBezTo>
                    <a:pt x="71" y="142"/>
                    <a:pt x="71" y="142"/>
                    <a:pt x="71" y="142"/>
                  </a:cubicBezTo>
                  <a:cubicBezTo>
                    <a:pt x="32" y="142"/>
                    <a:pt x="0" y="110"/>
                    <a:pt x="0" y="7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800">
                <a:latin typeface="+mn-lt"/>
                <a:ea typeface="+mn-ea"/>
              </a:endParaRPr>
            </a:p>
          </p:txBody>
        </p:sp>
        <p:sp>
          <p:nvSpPr>
            <p:cNvPr id="10" name="Freeform 8"/>
            <p:cNvSpPr/>
            <p:nvPr/>
          </p:nvSpPr>
          <p:spPr bwMode="auto">
            <a:xfrm>
              <a:off x="5395542" y="4324350"/>
              <a:ext cx="211138" cy="212725"/>
            </a:xfrm>
            <a:custGeom>
              <a:avLst/>
              <a:gdLst>
                <a:gd name="T0" fmla="*/ 0 w 141"/>
                <a:gd name="T1" fmla="*/ 72 h 142"/>
                <a:gd name="T2" fmla="*/ 0 w 141"/>
                <a:gd name="T3" fmla="*/ 70 h 142"/>
                <a:gd name="T4" fmla="*/ 70 w 141"/>
                <a:gd name="T5" fmla="*/ 0 h 142"/>
                <a:gd name="T6" fmla="*/ 70 w 141"/>
                <a:gd name="T7" fmla="*/ 0 h 142"/>
                <a:gd name="T8" fmla="*/ 141 w 141"/>
                <a:gd name="T9" fmla="*/ 70 h 142"/>
                <a:gd name="T10" fmla="*/ 141 w 141"/>
                <a:gd name="T11" fmla="*/ 72 h 142"/>
                <a:gd name="T12" fmla="*/ 70 w 141"/>
                <a:gd name="T13" fmla="*/ 142 h 142"/>
                <a:gd name="T14" fmla="*/ 70 w 141"/>
                <a:gd name="T15" fmla="*/ 142 h 142"/>
                <a:gd name="T16" fmla="*/ 0 w 141"/>
                <a:gd name="T17" fmla="*/ 72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1" h="142">
                  <a:moveTo>
                    <a:pt x="0" y="72"/>
                  </a:moveTo>
                  <a:cubicBezTo>
                    <a:pt x="0" y="70"/>
                    <a:pt x="0" y="70"/>
                    <a:pt x="0" y="70"/>
                  </a:cubicBezTo>
                  <a:cubicBezTo>
                    <a:pt x="0" y="32"/>
                    <a:pt x="31" y="0"/>
                    <a:pt x="70" y="0"/>
                  </a:cubicBezTo>
                  <a:cubicBezTo>
                    <a:pt x="70" y="0"/>
                    <a:pt x="70" y="0"/>
                    <a:pt x="70" y="0"/>
                  </a:cubicBezTo>
                  <a:cubicBezTo>
                    <a:pt x="109" y="0"/>
                    <a:pt x="141" y="32"/>
                    <a:pt x="141" y="70"/>
                  </a:cubicBezTo>
                  <a:cubicBezTo>
                    <a:pt x="141" y="72"/>
                    <a:pt x="141" y="72"/>
                    <a:pt x="141" y="72"/>
                  </a:cubicBezTo>
                  <a:cubicBezTo>
                    <a:pt x="141" y="110"/>
                    <a:pt x="109" y="142"/>
                    <a:pt x="70" y="142"/>
                  </a:cubicBezTo>
                  <a:cubicBezTo>
                    <a:pt x="70" y="142"/>
                    <a:pt x="70" y="142"/>
                    <a:pt x="70" y="142"/>
                  </a:cubicBezTo>
                  <a:cubicBezTo>
                    <a:pt x="31" y="142"/>
                    <a:pt x="0" y="110"/>
                    <a:pt x="0" y="7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800">
                <a:latin typeface="+mn-lt"/>
                <a:ea typeface="+mn-ea"/>
              </a:endParaRPr>
            </a:p>
          </p:txBody>
        </p:sp>
        <p:sp>
          <p:nvSpPr>
            <p:cNvPr id="11" name="Freeform 9"/>
            <p:cNvSpPr/>
            <p:nvPr/>
          </p:nvSpPr>
          <p:spPr bwMode="auto">
            <a:xfrm>
              <a:off x="5809879" y="4324350"/>
              <a:ext cx="211138" cy="212725"/>
            </a:xfrm>
            <a:custGeom>
              <a:avLst/>
              <a:gdLst>
                <a:gd name="T0" fmla="*/ 0 w 141"/>
                <a:gd name="T1" fmla="*/ 72 h 142"/>
                <a:gd name="T2" fmla="*/ 0 w 141"/>
                <a:gd name="T3" fmla="*/ 70 h 142"/>
                <a:gd name="T4" fmla="*/ 70 w 141"/>
                <a:gd name="T5" fmla="*/ 0 h 142"/>
                <a:gd name="T6" fmla="*/ 70 w 141"/>
                <a:gd name="T7" fmla="*/ 0 h 142"/>
                <a:gd name="T8" fmla="*/ 141 w 141"/>
                <a:gd name="T9" fmla="*/ 70 h 142"/>
                <a:gd name="T10" fmla="*/ 141 w 141"/>
                <a:gd name="T11" fmla="*/ 72 h 142"/>
                <a:gd name="T12" fmla="*/ 70 w 141"/>
                <a:gd name="T13" fmla="*/ 142 h 142"/>
                <a:gd name="T14" fmla="*/ 70 w 141"/>
                <a:gd name="T15" fmla="*/ 142 h 142"/>
                <a:gd name="T16" fmla="*/ 0 w 141"/>
                <a:gd name="T17" fmla="*/ 72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1" h="142">
                  <a:moveTo>
                    <a:pt x="0" y="72"/>
                  </a:moveTo>
                  <a:cubicBezTo>
                    <a:pt x="0" y="70"/>
                    <a:pt x="0" y="70"/>
                    <a:pt x="0" y="70"/>
                  </a:cubicBezTo>
                  <a:cubicBezTo>
                    <a:pt x="0" y="32"/>
                    <a:pt x="32" y="0"/>
                    <a:pt x="70" y="0"/>
                  </a:cubicBezTo>
                  <a:cubicBezTo>
                    <a:pt x="70" y="0"/>
                    <a:pt x="70" y="0"/>
                    <a:pt x="70" y="0"/>
                  </a:cubicBezTo>
                  <a:cubicBezTo>
                    <a:pt x="109" y="0"/>
                    <a:pt x="141" y="32"/>
                    <a:pt x="141" y="70"/>
                  </a:cubicBezTo>
                  <a:cubicBezTo>
                    <a:pt x="141" y="72"/>
                    <a:pt x="141" y="72"/>
                    <a:pt x="141" y="72"/>
                  </a:cubicBezTo>
                  <a:cubicBezTo>
                    <a:pt x="141" y="110"/>
                    <a:pt x="109" y="142"/>
                    <a:pt x="70" y="142"/>
                  </a:cubicBezTo>
                  <a:cubicBezTo>
                    <a:pt x="70" y="142"/>
                    <a:pt x="70" y="142"/>
                    <a:pt x="70" y="142"/>
                  </a:cubicBezTo>
                  <a:cubicBezTo>
                    <a:pt x="32" y="142"/>
                    <a:pt x="0" y="110"/>
                    <a:pt x="0" y="7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800">
                <a:latin typeface="+mn-lt"/>
                <a:ea typeface="+mn-ea"/>
              </a:endParaRPr>
            </a:p>
          </p:txBody>
        </p:sp>
      </p:gr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4#学习推荐(可选)">
    <p:spTree>
      <p:nvGrpSpPr>
        <p:cNvPr id="1" name=""/>
        <p:cNvGrpSpPr/>
        <p:nvPr/>
      </p:nvGrpSpPr>
      <p:grpSpPr>
        <a:xfrm>
          <a:off x="0" y="0"/>
          <a:ext cx="0" cy="0"/>
          <a:chOff x="0" y="0"/>
          <a:chExt cx="0" cy="0"/>
        </a:xfrm>
      </p:grpSpPr>
      <p:sp>
        <p:nvSpPr>
          <p:cNvPr id="3" name="文本占位符 6"/>
          <p:cNvSpPr>
            <a:spLocks noGrp="1"/>
          </p:cNvSpPr>
          <p:nvPr>
            <p:ph type="body" sz="quarter" idx="10"/>
          </p:nvPr>
        </p:nvSpPr>
        <p:spPr>
          <a:xfrm>
            <a:off x="468316" y="1233487"/>
            <a:ext cx="11276184" cy="4680000"/>
          </a:xfrm>
        </p:spPr>
        <p:txBody>
          <a:bodyPr/>
          <a:lstStyle>
            <a:lvl1pPr algn="just" fontAlgn="ctr">
              <a:buClrTx/>
              <a:defRPr>
                <a:latin typeface="+mn-lt"/>
                <a:ea typeface="+mn-ea"/>
                <a:cs typeface="Arial" panose="020B0604020202020204" pitchFamily="34" charset="0"/>
              </a:defRPr>
            </a:lvl1pPr>
          </a:lstStyle>
          <a:p>
            <a:endParaRPr lang="zh-CN" altLang="en-US" dirty="0"/>
          </a:p>
        </p:txBody>
      </p:sp>
      <p:sp>
        <p:nvSpPr>
          <p:cNvPr id="4" name="TextBox 10"/>
          <p:cNvSpPr txBox="1"/>
          <p:nvPr userDrawn="1"/>
        </p:nvSpPr>
        <p:spPr bwMode="auto">
          <a:xfrm>
            <a:off x="1594877" y="408780"/>
            <a:ext cx="5038592" cy="639559"/>
          </a:xfrm>
          <a:prstGeom prst="rect">
            <a:avLst/>
          </a:prstGeom>
          <a:noFill/>
          <a:ln w="9525">
            <a:noFill/>
            <a:miter lim="800000"/>
          </a:ln>
        </p:spPr>
        <p:txBody>
          <a:bodyPr wrap="square" lIns="99941" tIns="49967" rIns="99941" bIns="49967" rtlCol="0">
            <a:spAutoFit/>
          </a:bodyPr>
          <a:lstStyle/>
          <a:p>
            <a:pPr defTabSz="1001395" eaLnBrk="0" fontAlgn="auto" hangingPunct="0"/>
            <a:r>
              <a:rPr lang="zh-CN" altLang="en-US" sz="3500" b="1" dirty="0">
                <a:solidFill>
                  <a:schemeClr val="tx1"/>
                </a:solidFill>
                <a:latin typeface="+mn-lt"/>
                <a:ea typeface="+mn-ea"/>
                <a:cs typeface="Arial" panose="020B0604020202020204" pitchFamily="34" charset="0"/>
              </a:rPr>
              <a:t>学习推荐</a:t>
            </a:r>
            <a:endParaRPr lang="zh-CN" altLang="en-US" sz="3500" b="1" dirty="0">
              <a:solidFill>
                <a:schemeClr val="tx1"/>
              </a:solidFill>
              <a:latin typeface="+mn-lt"/>
              <a:ea typeface="+mn-ea"/>
              <a:cs typeface="Arial" panose="020B0604020202020204" pitchFamily="34" charset="0"/>
            </a:endParaRPr>
          </a:p>
        </p:txBody>
      </p:sp>
      <p:sp>
        <p:nvSpPr>
          <p:cNvPr id="5" name="Freeform 9"/>
          <p:cNvSpPr/>
          <p:nvPr userDrawn="1"/>
        </p:nvSpPr>
        <p:spPr bwMode="auto">
          <a:xfrm>
            <a:off x="3112" y="296368"/>
            <a:ext cx="1375826" cy="864380"/>
          </a:xfrm>
          <a:custGeom>
            <a:avLst/>
            <a:gdLst>
              <a:gd name="T0" fmla="*/ 756 w 867"/>
              <a:gd name="T1" fmla="*/ 493 h 493"/>
              <a:gd name="T2" fmla="*/ 0 w 867"/>
              <a:gd name="T3" fmla="*/ 493 h 493"/>
              <a:gd name="T4" fmla="*/ 0 w 867"/>
              <a:gd name="T5" fmla="*/ 0 h 493"/>
              <a:gd name="T6" fmla="*/ 756 w 867"/>
              <a:gd name="T7" fmla="*/ 0 h 493"/>
              <a:gd name="T8" fmla="*/ 867 w 867"/>
              <a:gd name="T9" fmla="*/ 248 h 493"/>
              <a:gd name="T10" fmla="*/ 756 w 867"/>
              <a:gd name="T11" fmla="*/ 493 h 493"/>
            </a:gdLst>
            <a:ahLst/>
            <a:cxnLst>
              <a:cxn ang="0">
                <a:pos x="T0" y="T1"/>
              </a:cxn>
              <a:cxn ang="0">
                <a:pos x="T2" y="T3"/>
              </a:cxn>
              <a:cxn ang="0">
                <a:pos x="T4" y="T5"/>
              </a:cxn>
              <a:cxn ang="0">
                <a:pos x="T6" y="T7"/>
              </a:cxn>
              <a:cxn ang="0">
                <a:pos x="T8" y="T9"/>
              </a:cxn>
              <a:cxn ang="0">
                <a:pos x="T10" y="T11"/>
              </a:cxn>
            </a:cxnLst>
            <a:rect l="0" t="0" r="r" b="b"/>
            <a:pathLst>
              <a:path w="867" h="493">
                <a:moveTo>
                  <a:pt x="756" y="493"/>
                </a:moveTo>
                <a:lnTo>
                  <a:pt x="0" y="493"/>
                </a:lnTo>
                <a:lnTo>
                  <a:pt x="0" y="0"/>
                </a:lnTo>
                <a:lnTo>
                  <a:pt x="756" y="0"/>
                </a:lnTo>
                <a:lnTo>
                  <a:pt x="867" y="248"/>
                </a:lnTo>
                <a:lnTo>
                  <a:pt x="756" y="493"/>
                </a:lnTo>
                <a:close/>
              </a:path>
            </a:pathLst>
          </a:custGeom>
          <a:solidFill>
            <a:srgbClr val="00B0F0"/>
          </a:solidFill>
          <a:ln w="9525" cap="flat" cmpd="sng" algn="ctr">
            <a:noFill/>
            <a:prstDash val="solid"/>
            <a:round/>
            <a:headEnd type="none" w="med" len="med"/>
            <a:tailEnd type="none" w="med" len="med"/>
          </a:ln>
          <a:effectLst/>
        </p:spPr>
        <p:txBody>
          <a:bodyPr rot="0" spcFirstLastPara="0" vertOverflow="overflow" horzOverflow="overflow" vert="horz" wrap="square" lIns="91404" tIns="45702" rIns="91404" bIns="45702" numCol="1" spcCol="0" rtlCol="0" fromWordArt="0" anchor="t" anchorCtr="0" forceAA="0" compatLnSpc="1">
            <a:noAutofit/>
          </a:bodyPr>
          <a:lstStyle/>
          <a:p>
            <a:endParaRPr lang="zh-CN" altLang="en-US" sz="1800">
              <a:latin typeface="+mn-lt"/>
              <a:ea typeface="+mn-ea"/>
            </a:endParaRPr>
          </a:p>
        </p:txBody>
      </p:sp>
      <p:sp>
        <p:nvSpPr>
          <p:cNvPr id="6" name="Freeform 11"/>
          <p:cNvSpPr/>
          <p:nvPr userDrawn="1"/>
        </p:nvSpPr>
        <p:spPr bwMode="auto">
          <a:xfrm>
            <a:off x="1245702" y="296368"/>
            <a:ext cx="233272" cy="864380"/>
          </a:xfrm>
          <a:custGeom>
            <a:avLst/>
            <a:gdLst>
              <a:gd name="T0" fmla="*/ 33 w 147"/>
              <a:gd name="T1" fmla="*/ 0 h 493"/>
              <a:gd name="T2" fmla="*/ 0 w 147"/>
              <a:gd name="T3" fmla="*/ 0 h 493"/>
              <a:gd name="T4" fmla="*/ 114 w 147"/>
              <a:gd name="T5" fmla="*/ 248 h 493"/>
              <a:gd name="T6" fmla="*/ 0 w 147"/>
              <a:gd name="T7" fmla="*/ 493 h 493"/>
              <a:gd name="T8" fmla="*/ 33 w 147"/>
              <a:gd name="T9" fmla="*/ 493 h 493"/>
              <a:gd name="T10" fmla="*/ 147 w 147"/>
              <a:gd name="T11" fmla="*/ 248 h 493"/>
              <a:gd name="T12" fmla="*/ 33 w 147"/>
              <a:gd name="T13" fmla="*/ 0 h 493"/>
            </a:gdLst>
            <a:ahLst/>
            <a:cxnLst>
              <a:cxn ang="0">
                <a:pos x="T0" y="T1"/>
              </a:cxn>
              <a:cxn ang="0">
                <a:pos x="T2" y="T3"/>
              </a:cxn>
              <a:cxn ang="0">
                <a:pos x="T4" y="T5"/>
              </a:cxn>
              <a:cxn ang="0">
                <a:pos x="T6" y="T7"/>
              </a:cxn>
              <a:cxn ang="0">
                <a:pos x="T8" y="T9"/>
              </a:cxn>
              <a:cxn ang="0">
                <a:pos x="T10" y="T11"/>
              </a:cxn>
              <a:cxn ang="0">
                <a:pos x="T12" y="T13"/>
              </a:cxn>
            </a:cxnLst>
            <a:rect l="0" t="0" r="r" b="b"/>
            <a:pathLst>
              <a:path w="147" h="493">
                <a:moveTo>
                  <a:pt x="33" y="0"/>
                </a:moveTo>
                <a:lnTo>
                  <a:pt x="0" y="0"/>
                </a:lnTo>
                <a:lnTo>
                  <a:pt x="114" y="248"/>
                </a:lnTo>
                <a:lnTo>
                  <a:pt x="0" y="493"/>
                </a:lnTo>
                <a:lnTo>
                  <a:pt x="33" y="493"/>
                </a:lnTo>
                <a:lnTo>
                  <a:pt x="147" y="248"/>
                </a:lnTo>
                <a:lnTo>
                  <a:pt x="33" y="0"/>
                </a:lnTo>
                <a:close/>
              </a:path>
            </a:pathLst>
          </a:custGeom>
          <a:solidFill>
            <a:srgbClr val="0B9CE5"/>
          </a:solidFill>
          <a:ln w="9525" cap="flat" cmpd="sng" algn="ctr">
            <a:noFill/>
            <a:prstDash val="solid"/>
            <a:round/>
            <a:headEnd type="none" w="med" len="med"/>
            <a:tailEnd type="none" w="med" len="med"/>
          </a:ln>
          <a:effectLst/>
        </p:spPr>
        <p:txBody>
          <a:bodyPr rot="0" spcFirstLastPara="0" vertOverflow="overflow" horzOverflow="overflow" vert="horz" wrap="square" lIns="91404" tIns="45702" rIns="91404" bIns="45702" numCol="1" spcCol="0" rtlCol="0" fromWordArt="0" anchor="t" anchorCtr="0" forceAA="0" compatLnSpc="1">
            <a:noAutofit/>
          </a:bodyPr>
          <a:lstStyle/>
          <a:p>
            <a:endParaRPr lang="zh-CN" altLang="en-US" sz="1800">
              <a:latin typeface="+mn-lt"/>
              <a:ea typeface="+mn-ea"/>
            </a:endParaRPr>
          </a:p>
        </p:txBody>
      </p:sp>
      <p:grpSp>
        <p:nvGrpSpPr>
          <p:cNvPr id="7" name="组合 6"/>
          <p:cNvGrpSpPr/>
          <p:nvPr userDrawn="1"/>
        </p:nvGrpSpPr>
        <p:grpSpPr>
          <a:xfrm>
            <a:off x="515179" y="456929"/>
            <a:ext cx="461783" cy="485190"/>
            <a:chOff x="-779463" y="1835151"/>
            <a:chExt cx="1136650" cy="1193799"/>
          </a:xfrm>
          <a:solidFill>
            <a:schemeClr val="bg1"/>
          </a:solidFill>
        </p:grpSpPr>
        <p:sp>
          <p:nvSpPr>
            <p:cNvPr id="8" name="Freeform 6"/>
            <p:cNvSpPr/>
            <p:nvPr/>
          </p:nvSpPr>
          <p:spPr bwMode="auto">
            <a:xfrm>
              <a:off x="-727075" y="2262188"/>
              <a:ext cx="1031875" cy="625475"/>
            </a:xfrm>
            <a:custGeom>
              <a:avLst/>
              <a:gdLst>
                <a:gd name="T0" fmla="*/ 946 w 968"/>
                <a:gd name="T1" fmla="*/ 587 h 587"/>
                <a:gd name="T2" fmla="*/ 22 w 968"/>
                <a:gd name="T3" fmla="*/ 587 h 587"/>
                <a:gd name="T4" fmla="*/ 0 w 968"/>
                <a:gd name="T5" fmla="*/ 565 h 587"/>
                <a:gd name="T6" fmla="*/ 0 w 968"/>
                <a:gd name="T7" fmla="*/ 63 h 587"/>
                <a:gd name="T8" fmla="*/ 62 w 968"/>
                <a:gd name="T9" fmla="*/ 0 h 587"/>
                <a:gd name="T10" fmla="*/ 104 w 968"/>
                <a:gd name="T11" fmla="*/ 0 h 587"/>
                <a:gd name="T12" fmla="*/ 126 w 968"/>
                <a:gd name="T13" fmla="*/ 22 h 587"/>
                <a:gd name="T14" fmla="*/ 104 w 968"/>
                <a:gd name="T15" fmla="*/ 43 h 587"/>
                <a:gd name="T16" fmla="*/ 62 w 968"/>
                <a:gd name="T17" fmla="*/ 43 h 587"/>
                <a:gd name="T18" fmla="*/ 43 w 968"/>
                <a:gd name="T19" fmla="*/ 63 h 587"/>
                <a:gd name="T20" fmla="*/ 43 w 968"/>
                <a:gd name="T21" fmla="*/ 544 h 587"/>
                <a:gd name="T22" fmla="*/ 925 w 968"/>
                <a:gd name="T23" fmla="*/ 544 h 587"/>
                <a:gd name="T24" fmla="*/ 925 w 968"/>
                <a:gd name="T25" fmla="*/ 63 h 587"/>
                <a:gd name="T26" fmla="*/ 906 w 968"/>
                <a:gd name="T27" fmla="*/ 43 h 587"/>
                <a:gd name="T28" fmla="*/ 859 w 968"/>
                <a:gd name="T29" fmla="*/ 43 h 587"/>
                <a:gd name="T30" fmla="*/ 837 w 968"/>
                <a:gd name="T31" fmla="*/ 22 h 587"/>
                <a:gd name="T32" fmla="*/ 859 w 968"/>
                <a:gd name="T33" fmla="*/ 0 h 587"/>
                <a:gd name="T34" fmla="*/ 906 w 968"/>
                <a:gd name="T35" fmla="*/ 0 h 587"/>
                <a:gd name="T36" fmla="*/ 968 w 968"/>
                <a:gd name="T37" fmla="*/ 63 h 587"/>
                <a:gd name="T38" fmla="*/ 968 w 968"/>
                <a:gd name="T39" fmla="*/ 565 h 587"/>
                <a:gd name="T40" fmla="*/ 946 w 968"/>
                <a:gd name="T41" fmla="*/ 587 h 5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68" h="587">
                  <a:moveTo>
                    <a:pt x="946" y="587"/>
                  </a:moveTo>
                  <a:cubicBezTo>
                    <a:pt x="22" y="587"/>
                    <a:pt x="22" y="587"/>
                    <a:pt x="22" y="587"/>
                  </a:cubicBezTo>
                  <a:cubicBezTo>
                    <a:pt x="10" y="587"/>
                    <a:pt x="0" y="577"/>
                    <a:pt x="0" y="565"/>
                  </a:cubicBezTo>
                  <a:cubicBezTo>
                    <a:pt x="0" y="63"/>
                    <a:pt x="0" y="63"/>
                    <a:pt x="0" y="63"/>
                  </a:cubicBezTo>
                  <a:cubicBezTo>
                    <a:pt x="0" y="28"/>
                    <a:pt x="28" y="0"/>
                    <a:pt x="62" y="0"/>
                  </a:cubicBezTo>
                  <a:cubicBezTo>
                    <a:pt x="104" y="0"/>
                    <a:pt x="104" y="0"/>
                    <a:pt x="104" y="0"/>
                  </a:cubicBezTo>
                  <a:cubicBezTo>
                    <a:pt x="116" y="0"/>
                    <a:pt x="126" y="10"/>
                    <a:pt x="126" y="22"/>
                  </a:cubicBezTo>
                  <a:cubicBezTo>
                    <a:pt x="126" y="34"/>
                    <a:pt x="116" y="43"/>
                    <a:pt x="104" y="43"/>
                  </a:cubicBezTo>
                  <a:cubicBezTo>
                    <a:pt x="62" y="43"/>
                    <a:pt x="62" y="43"/>
                    <a:pt x="62" y="43"/>
                  </a:cubicBezTo>
                  <a:cubicBezTo>
                    <a:pt x="52" y="43"/>
                    <a:pt x="43" y="52"/>
                    <a:pt x="43" y="63"/>
                  </a:cubicBezTo>
                  <a:cubicBezTo>
                    <a:pt x="43" y="544"/>
                    <a:pt x="43" y="544"/>
                    <a:pt x="43" y="544"/>
                  </a:cubicBezTo>
                  <a:cubicBezTo>
                    <a:pt x="925" y="544"/>
                    <a:pt x="925" y="544"/>
                    <a:pt x="925" y="544"/>
                  </a:cubicBezTo>
                  <a:cubicBezTo>
                    <a:pt x="925" y="63"/>
                    <a:pt x="925" y="63"/>
                    <a:pt x="925" y="63"/>
                  </a:cubicBezTo>
                  <a:cubicBezTo>
                    <a:pt x="925" y="52"/>
                    <a:pt x="916" y="43"/>
                    <a:pt x="906" y="43"/>
                  </a:cubicBezTo>
                  <a:cubicBezTo>
                    <a:pt x="859" y="43"/>
                    <a:pt x="859" y="43"/>
                    <a:pt x="859" y="43"/>
                  </a:cubicBezTo>
                  <a:cubicBezTo>
                    <a:pt x="847" y="43"/>
                    <a:pt x="837" y="34"/>
                    <a:pt x="837" y="22"/>
                  </a:cubicBezTo>
                  <a:cubicBezTo>
                    <a:pt x="837" y="10"/>
                    <a:pt x="847" y="0"/>
                    <a:pt x="859" y="0"/>
                  </a:cubicBezTo>
                  <a:cubicBezTo>
                    <a:pt x="906" y="0"/>
                    <a:pt x="906" y="0"/>
                    <a:pt x="906" y="0"/>
                  </a:cubicBezTo>
                  <a:cubicBezTo>
                    <a:pt x="940" y="0"/>
                    <a:pt x="968" y="28"/>
                    <a:pt x="968" y="63"/>
                  </a:cubicBezTo>
                  <a:cubicBezTo>
                    <a:pt x="968" y="565"/>
                    <a:pt x="968" y="565"/>
                    <a:pt x="968" y="565"/>
                  </a:cubicBezTo>
                  <a:cubicBezTo>
                    <a:pt x="968" y="577"/>
                    <a:pt x="958" y="587"/>
                    <a:pt x="946" y="58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800">
                <a:latin typeface="+mn-lt"/>
                <a:ea typeface="+mn-ea"/>
              </a:endParaRPr>
            </a:p>
          </p:txBody>
        </p:sp>
        <p:sp>
          <p:nvSpPr>
            <p:cNvPr id="9" name="Freeform 7"/>
            <p:cNvSpPr>
              <a:spLocks noEditPoints="1"/>
            </p:cNvSpPr>
            <p:nvPr/>
          </p:nvSpPr>
          <p:spPr bwMode="auto">
            <a:xfrm>
              <a:off x="-779463" y="2841625"/>
              <a:ext cx="1136650" cy="187325"/>
            </a:xfrm>
            <a:custGeom>
              <a:avLst/>
              <a:gdLst>
                <a:gd name="T0" fmla="*/ 1024 w 1066"/>
                <a:gd name="T1" fmla="*/ 176 h 176"/>
                <a:gd name="T2" fmla="*/ 42 w 1066"/>
                <a:gd name="T3" fmla="*/ 176 h 176"/>
                <a:gd name="T4" fmla="*/ 0 w 1066"/>
                <a:gd name="T5" fmla="*/ 134 h 176"/>
                <a:gd name="T6" fmla="*/ 0 w 1066"/>
                <a:gd name="T7" fmla="*/ 42 h 176"/>
                <a:gd name="T8" fmla="*/ 42 w 1066"/>
                <a:gd name="T9" fmla="*/ 0 h 176"/>
                <a:gd name="T10" fmla="*/ 1024 w 1066"/>
                <a:gd name="T11" fmla="*/ 0 h 176"/>
                <a:gd name="T12" fmla="*/ 1066 w 1066"/>
                <a:gd name="T13" fmla="*/ 42 h 176"/>
                <a:gd name="T14" fmla="*/ 1066 w 1066"/>
                <a:gd name="T15" fmla="*/ 134 h 176"/>
                <a:gd name="T16" fmla="*/ 1024 w 1066"/>
                <a:gd name="T17" fmla="*/ 176 h 176"/>
                <a:gd name="T18" fmla="*/ 1023 w 1066"/>
                <a:gd name="T19" fmla="*/ 42 h 176"/>
                <a:gd name="T20" fmla="*/ 42 w 1066"/>
                <a:gd name="T21" fmla="*/ 43 h 176"/>
                <a:gd name="T22" fmla="*/ 43 w 1066"/>
                <a:gd name="T23" fmla="*/ 134 h 176"/>
                <a:gd name="T24" fmla="*/ 1023 w 1066"/>
                <a:gd name="T25" fmla="*/ 133 h 176"/>
                <a:gd name="T26" fmla="*/ 1023 w 1066"/>
                <a:gd name="T27" fmla="*/ 42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66" h="176">
                  <a:moveTo>
                    <a:pt x="1024" y="176"/>
                  </a:moveTo>
                  <a:cubicBezTo>
                    <a:pt x="42" y="176"/>
                    <a:pt x="42" y="176"/>
                    <a:pt x="42" y="176"/>
                  </a:cubicBezTo>
                  <a:cubicBezTo>
                    <a:pt x="19" y="176"/>
                    <a:pt x="0" y="157"/>
                    <a:pt x="0" y="134"/>
                  </a:cubicBezTo>
                  <a:cubicBezTo>
                    <a:pt x="0" y="42"/>
                    <a:pt x="0" y="42"/>
                    <a:pt x="0" y="42"/>
                  </a:cubicBezTo>
                  <a:cubicBezTo>
                    <a:pt x="0" y="18"/>
                    <a:pt x="19" y="0"/>
                    <a:pt x="42" y="0"/>
                  </a:cubicBezTo>
                  <a:cubicBezTo>
                    <a:pt x="1024" y="0"/>
                    <a:pt x="1024" y="0"/>
                    <a:pt x="1024" y="0"/>
                  </a:cubicBezTo>
                  <a:cubicBezTo>
                    <a:pt x="1047" y="0"/>
                    <a:pt x="1066" y="18"/>
                    <a:pt x="1066" y="42"/>
                  </a:cubicBezTo>
                  <a:cubicBezTo>
                    <a:pt x="1066" y="134"/>
                    <a:pt x="1066" y="134"/>
                    <a:pt x="1066" y="134"/>
                  </a:cubicBezTo>
                  <a:cubicBezTo>
                    <a:pt x="1066" y="157"/>
                    <a:pt x="1047" y="176"/>
                    <a:pt x="1024" y="176"/>
                  </a:cubicBezTo>
                  <a:close/>
                  <a:moveTo>
                    <a:pt x="1023" y="42"/>
                  </a:moveTo>
                  <a:cubicBezTo>
                    <a:pt x="42" y="43"/>
                    <a:pt x="42" y="43"/>
                    <a:pt x="42" y="43"/>
                  </a:cubicBezTo>
                  <a:cubicBezTo>
                    <a:pt x="43" y="134"/>
                    <a:pt x="43" y="134"/>
                    <a:pt x="43" y="134"/>
                  </a:cubicBezTo>
                  <a:cubicBezTo>
                    <a:pt x="1023" y="133"/>
                    <a:pt x="1023" y="133"/>
                    <a:pt x="1023" y="133"/>
                  </a:cubicBezTo>
                  <a:lnTo>
                    <a:pt x="1023" y="4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800">
                <a:latin typeface="+mn-lt"/>
                <a:ea typeface="+mn-ea"/>
              </a:endParaRPr>
            </a:p>
          </p:txBody>
        </p:sp>
        <p:sp>
          <p:nvSpPr>
            <p:cNvPr id="10" name="Freeform 8"/>
            <p:cNvSpPr/>
            <p:nvPr/>
          </p:nvSpPr>
          <p:spPr bwMode="auto">
            <a:xfrm>
              <a:off x="-303213" y="2911475"/>
              <a:ext cx="184150" cy="46037"/>
            </a:xfrm>
            <a:custGeom>
              <a:avLst/>
              <a:gdLst>
                <a:gd name="T0" fmla="*/ 151 w 172"/>
                <a:gd name="T1" fmla="*/ 43 h 43"/>
                <a:gd name="T2" fmla="*/ 21 w 172"/>
                <a:gd name="T3" fmla="*/ 43 h 43"/>
                <a:gd name="T4" fmla="*/ 0 w 172"/>
                <a:gd name="T5" fmla="*/ 22 h 43"/>
                <a:gd name="T6" fmla="*/ 21 w 172"/>
                <a:gd name="T7" fmla="*/ 0 h 43"/>
                <a:gd name="T8" fmla="*/ 151 w 172"/>
                <a:gd name="T9" fmla="*/ 0 h 43"/>
                <a:gd name="T10" fmla="*/ 172 w 172"/>
                <a:gd name="T11" fmla="*/ 22 h 43"/>
                <a:gd name="T12" fmla="*/ 151 w 172"/>
                <a:gd name="T13" fmla="*/ 43 h 43"/>
              </a:gdLst>
              <a:ahLst/>
              <a:cxnLst>
                <a:cxn ang="0">
                  <a:pos x="T0" y="T1"/>
                </a:cxn>
                <a:cxn ang="0">
                  <a:pos x="T2" y="T3"/>
                </a:cxn>
                <a:cxn ang="0">
                  <a:pos x="T4" y="T5"/>
                </a:cxn>
                <a:cxn ang="0">
                  <a:pos x="T6" y="T7"/>
                </a:cxn>
                <a:cxn ang="0">
                  <a:pos x="T8" y="T9"/>
                </a:cxn>
                <a:cxn ang="0">
                  <a:pos x="T10" y="T11"/>
                </a:cxn>
                <a:cxn ang="0">
                  <a:pos x="T12" y="T13"/>
                </a:cxn>
              </a:cxnLst>
              <a:rect l="0" t="0" r="r" b="b"/>
              <a:pathLst>
                <a:path w="172" h="43">
                  <a:moveTo>
                    <a:pt x="151" y="43"/>
                  </a:moveTo>
                  <a:cubicBezTo>
                    <a:pt x="21" y="43"/>
                    <a:pt x="21" y="43"/>
                    <a:pt x="21" y="43"/>
                  </a:cubicBezTo>
                  <a:cubicBezTo>
                    <a:pt x="10" y="43"/>
                    <a:pt x="0" y="34"/>
                    <a:pt x="0" y="22"/>
                  </a:cubicBezTo>
                  <a:cubicBezTo>
                    <a:pt x="0" y="10"/>
                    <a:pt x="10" y="0"/>
                    <a:pt x="21" y="0"/>
                  </a:cubicBezTo>
                  <a:cubicBezTo>
                    <a:pt x="151" y="0"/>
                    <a:pt x="151" y="0"/>
                    <a:pt x="151" y="0"/>
                  </a:cubicBezTo>
                  <a:cubicBezTo>
                    <a:pt x="162" y="0"/>
                    <a:pt x="172" y="10"/>
                    <a:pt x="172" y="22"/>
                  </a:cubicBezTo>
                  <a:cubicBezTo>
                    <a:pt x="172" y="34"/>
                    <a:pt x="162" y="43"/>
                    <a:pt x="151" y="4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800">
                <a:latin typeface="+mn-lt"/>
                <a:ea typeface="+mn-ea"/>
              </a:endParaRPr>
            </a:p>
          </p:txBody>
        </p:sp>
        <p:sp>
          <p:nvSpPr>
            <p:cNvPr id="11" name="Freeform 9"/>
            <p:cNvSpPr>
              <a:spLocks noEditPoints="1"/>
            </p:cNvSpPr>
            <p:nvPr/>
          </p:nvSpPr>
          <p:spPr bwMode="auto">
            <a:xfrm>
              <a:off x="-568325" y="1835151"/>
              <a:ext cx="712788" cy="852487"/>
            </a:xfrm>
            <a:custGeom>
              <a:avLst/>
              <a:gdLst>
                <a:gd name="T0" fmla="*/ 335 w 668"/>
                <a:gd name="T1" fmla="*/ 800 h 800"/>
                <a:gd name="T2" fmla="*/ 316 w 668"/>
                <a:gd name="T3" fmla="*/ 789 h 800"/>
                <a:gd name="T4" fmla="*/ 246 w 668"/>
                <a:gd name="T5" fmla="*/ 662 h 800"/>
                <a:gd name="T6" fmla="*/ 57 w 668"/>
                <a:gd name="T7" fmla="*/ 508 h 800"/>
                <a:gd name="T8" fmla="*/ 49 w 668"/>
                <a:gd name="T9" fmla="*/ 492 h 800"/>
                <a:gd name="T10" fmla="*/ 84 w 668"/>
                <a:gd name="T11" fmla="*/ 168 h 800"/>
                <a:gd name="T12" fmla="*/ 202 w 668"/>
                <a:gd name="T13" fmla="*/ 73 h 800"/>
                <a:gd name="T14" fmla="*/ 621 w 668"/>
                <a:gd name="T15" fmla="*/ 226 h 800"/>
                <a:gd name="T16" fmla="*/ 621 w 668"/>
                <a:gd name="T17" fmla="*/ 226 h 800"/>
                <a:gd name="T18" fmla="*/ 594 w 668"/>
                <a:gd name="T19" fmla="*/ 538 h 800"/>
                <a:gd name="T20" fmla="*/ 468 w 668"/>
                <a:gd name="T21" fmla="*/ 645 h 800"/>
                <a:gd name="T22" fmla="*/ 412 w 668"/>
                <a:gd name="T23" fmla="*/ 665 h 800"/>
                <a:gd name="T24" fmla="*/ 355 w 668"/>
                <a:gd name="T25" fmla="*/ 787 h 800"/>
                <a:gd name="T26" fmla="*/ 336 w 668"/>
                <a:gd name="T27" fmla="*/ 800 h 800"/>
                <a:gd name="T28" fmla="*/ 335 w 668"/>
                <a:gd name="T29" fmla="*/ 800 h 800"/>
                <a:gd name="T30" fmla="*/ 334 w 668"/>
                <a:gd name="T31" fmla="*/ 87 h 800"/>
                <a:gd name="T32" fmla="*/ 220 w 668"/>
                <a:gd name="T33" fmla="*/ 112 h 800"/>
                <a:gd name="T34" fmla="*/ 119 w 668"/>
                <a:gd name="T35" fmla="*/ 194 h 800"/>
                <a:gd name="T36" fmla="*/ 88 w 668"/>
                <a:gd name="T37" fmla="*/ 474 h 800"/>
                <a:gd name="T38" fmla="*/ 95 w 668"/>
                <a:gd name="T39" fmla="*/ 487 h 800"/>
                <a:gd name="T40" fmla="*/ 266 w 668"/>
                <a:gd name="T41" fmla="*/ 622 h 800"/>
                <a:gd name="T42" fmla="*/ 280 w 668"/>
                <a:gd name="T43" fmla="*/ 633 h 800"/>
                <a:gd name="T44" fmla="*/ 333 w 668"/>
                <a:gd name="T45" fmla="*/ 731 h 800"/>
                <a:gd name="T46" fmla="*/ 377 w 668"/>
                <a:gd name="T47" fmla="*/ 637 h 800"/>
                <a:gd name="T48" fmla="*/ 392 w 668"/>
                <a:gd name="T49" fmla="*/ 625 h 800"/>
                <a:gd name="T50" fmla="*/ 450 w 668"/>
                <a:gd name="T51" fmla="*/ 606 h 800"/>
                <a:gd name="T52" fmla="*/ 559 w 668"/>
                <a:gd name="T53" fmla="*/ 514 h 800"/>
                <a:gd name="T54" fmla="*/ 582 w 668"/>
                <a:gd name="T55" fmla="*/ 244 h 800"/>
                <a:gd name="T56" fmla="*/ 582 w 668"/>
                <a:gd name="T57" fmla="*/ 244 h 800"/>
                <a:gd name="T58" fmla="*/ 334 w 668"/>
                <a:gd name="T59" fmla="*/ 87 h 8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668" h="800">
                  <a:moveTo>
                    <a:pt x="335" y="800"/>
                  </a:moveTo>
                  <a:cubicBezTo>
                    <a:pt x="327" y="800"/>
                    <a:pt x="320" y="796"/>
                    <a:pt x="316" y="789"/>
                  </a:cubicBezTo>
                  <a:cubicBezTo>
                    <a:pt x="246" y="662"/>
                    <a:pt x="246" y="662"/>
                    <a:pt x="246" y="662"/>
                  </a:cubicBezTo>
                  <a:cubicBezTo>
                    <a:pt x="165" y="638"/>
                    <a:pt x="97" y="582"/>
                    <a:pt x="57" y="508"/>
                  </a:cubicBezTo>
                  <a:cubicBezTo>
                    <a:pt x="54" y="502"/>
                    <a:pt x="52" y="497"/>
                    <a:pt x="49" y="492"/>
                  </a:cubicBezTo>
                  <a:cubicBezTo>
                    <a:pt x="0" y="385"/>
                    <a:pt x="13" y="261"/>
                    <a:pt x="84" y="168"/>
                  </a:cubicBezTo>
                  <a:cubicBezTo>
                    <a:pt x="115" y="127"/>
                    <a:pt x="155" y="95"/>
                    <a:pt x="202" y="73"/>
                  </a:cubicBezTo>
                  <a:cubicBezTo>
                    <a:pt x="360" y="0"/>
                    <a:pt x="548" y="69"/>
                    <a:pt x="621" y="226"/>
                  </a:cubicBezTo>
                  <a:cubicBezTo>
                    <a:pt x="621" y="226"/>
                    <a:pt x="621" y="226"/>
                    <a:pt x="621" y="226"/>
                  </a:cubicBezTo>
                  <a:cubicBezTo>
                    <a:pt x="668" y="327"/>
                    <a:pt x="658" y="447"/>
                    <a:pt x="594" y="538"/>
                  </a:cubicBezTo>
                  <a:cubicBezTo>
                    <a:pt x="563" y="584"/>
                    <a:pt x="519" y="621"/>
                    <a:pt x="468" y="645"/>
                  </a:cubicBezTo>
                  <a:cubicBezTo>
                    <a:pt x="450" y="653"/>
                    <a:pt x="431" y="660"/>
                    <a:pt x="412" y="665"/>
                  </a:cubicBezTo>
                  <a:cubicBezTo>
                    <a:pt x="355" y="787"/>
                    <a:pt x="355" y="787"/>
                    <a:pt x="355" y="787"/>
                  </a:cubicBezTo>
                  <a:cubicBezTo>
                    <a:pt x="351" y="795"/>
                    <a:pt x="344" y="800"/>
                    <a:pt x="336" y="800"/>
                  </a:cubicBezTo>
                  <a:cubicBezTo>
                    <a:pt x="335" y="800"/>
                    <a:pt x="335" y="800"/>
                    <a:pt x="335" y="800"/>
                  </a:cubicBezTo>
                  <a:close/>
                  <a:moveTo>
                    <a:pt x="334" y="87"/>
                  </a:moveTo>
                  <a:cubicBezTo>
                    <a:pt x="296" y="87"/>
                    <a:pt x="257" y="95"/>
                    <a:pt x="220" y="112"/>
                  </a:cubicBezTo>
                  <a:cubicBezTo>
                    <a:pt x="180" y="131"/>
                    <a:pt x="145" y="159"/>
                    <a:pt x="119" y="194"/>
                  </a:cubicBezTo>
                  <a:cubicBezTo>
                    <a:pt x="57" y="275"/>
                    <a:pt x="45" y="382"/>
                    <a:pt x="88" y="474"/>
                  </a:cubicBezTo>
                  <a:cubicBezTo>
                    <a:pt x="90" y="478"/>
                    <a:pt x="92" y="483"/>
                    <a:pt x="95" y="487"/>
                  </a:cubicBezTo>
                  <a:cubicBezTo>
                    <a:pt x="130" y="554"/>
                    <a:pt x="193" y="603"/>
                    <a:pt x="266" y="622"/>
                  </a:cubicBezTo>
                  <a:cubicBezTo>
                    <a:pt x="272" y="624"/>
                    <a:pt x="277" y="628"/>
                    <a:pt x="280" y="633"/>
                  </a:cubicBezTo>
                  <a:cubicBezTo>
                    <a:pt x="333" y="731"/>
                    <a:pt x="333" y="731"/>
                    <a:pt x="333" y="731"/>
                  </a:cubicBezTo>
                  <a:cubicBezTo>
                    <a:pt x="377" y="637"/>
                    <a:pt x="377" y="637"/>
                    <a:pt x="377" y="637"/>
                  </a:cubicBezTo>
                  <a:cubicBezTo>
                    <a:pt x="380" y="631"/>
                    <a:pt x="386" y="626"/>
                    <a:pt x="392" y="625"/>
                  </a:cubicBezTo>
                  <a:cubicBezTo>
                    <a:pt x="413" y="621"/>
                    <a:pt x="432" y="614"/>
                    <a:pt x="450" y="606"/>
                  </a:cubicBezTo>
                  <a:cubicBezTo>
                    <a:pt x="494" y="585"/>
                    <a:pt x="532" y="554"/>
                    <a:pt x="559" y="514"/>
                  </a:cubicBezTo>
                  <a:cubicBezTo>
                    <a:pt x="613" y="435"/>
                    <a:pt x="622" y="331"/>
                    <a:pt x="582" y="244"/>
                  </a:cubicBezTo>
                  <a:cubicBezTo>
                    <a:pt x="582" y="244"/>
                    <a:pt x="582" y="244"/>
                    <a:pt x="582" y="244"/>
                  </a:cubicBezTo>
                  <a:cubicBezTo>
                    <a:pt x="536" y="145"/>
                    <a:pt x="437" y="87"/>
                    <a:pt x="334" y="8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800">
                <a:latin typeface="+mn-lt"/>
                <a:ea typeface="+mn-ea"/>
              </a:endParaRPr>
            </a:p>
          </p:txBody>
        </p:sp>
        <p:sp>
          <p:nvSpPr>
            <p:cNvPr id="12" name="Freeform 10"/>
            <p:cNvSpPr>
              <a:spLocks noEditPoints="1"/>
            </p:cNvSpPr>
            <p:nvPr/>
          </p:nvSpPr>
          <p:spPr bwMode="auto">
            <a:xfrm>
              <a:off x="-354013" y="2181225"/>
              <a:ext cx="280988" cy="187325"/>
            </a:xfrm>
            <a:custGeom>
              <a:avLst/>
              <a:gdLst>
                <a:gd name="T0" fmla="*/ 140 w 263"/>
                <a:gd name="T1" fmla="*/ 177 h 177"/>
                <a:gd name="T2" fmla="*/ 130 w 263"/>
                <a:gd name="T3" fmla="*/ 177 h 177"/>
                <a:gd name="T4" fmla="*/ 2 w 263"/>
                <a:gd name="T5" fmla="*/ 115 h 177"/>
                <a:gd name="T6" fmla="*/ 3 w 263"/>
                <a:gd name="T7" fmla="*/ 21 h 177"/>
                <a:gd name="T8" fmla="*/ 25 w 263"/>
                <a:gd name="T9" fmla="*/ 0 h 177"/>
                <a:gd name="T10" fmla="*/ 46 w 263"/>
                <a:gd name="T11" fmla="*/ 21 h 177"/>
                <a:gd name="T12" fmla="*/ 45 w 263"/>
                <a:gd name="T13" fmla="*/ 113 h 177"/>
                <a:gd name="T14" fmla="*/ 131 w 263"/>
                <a:gd name="T15" fmla="*/ 134 h 177"/>
                <a:gd name="T16" fmla="*/ 218 w 263"/>
                <a:gd name="T17" fmla="*/ 119 h 177"/>
                <a:gd name="T18" fmla="*/ 220 w 263"/>
                <a:gd name="T19" fmla="*/ 27 h 177"/>
                <a:gd name="T20" fmla="*/ 242 w 263"/>
                <a:gd name="T21" fmla="*/ 6 h 177"/>
                <a:gd name="T22" fmla="*/ 263 w 263"/>
                <a:gd name="T23" fmla="*/ 28 h 177"/>
                <a:gd name="T24" fmla="*/ 261 w 263"/>
                <a:gd name="T25" fmla="*/ 122 h 177"/>
                <a:gd name="T26" fmla="*/ 214 w 263"/>
                <a:gd name="T27" fmla="*/ 168 h 177"/>
                <a:gd name="T28" fmla="*/ 140 w 263"/>
                <a:gd name="T29" fmla="*/ 177 h 177"/>
                <a:gd name="T30" fmla="*/ 45 w 263"/>
                <a:gd name="T31" fmla="*/ 116 h 177"/>
                <a:gd name="T32" fmla="*/ 45 w 263"/>
                <a:gd name="T33" fmla="*/ 116 h 177"/>
                <a:gd name="T34" fmla="*/ 45 w 263"/>
                <a:gd name="T35" fmla="*/ 116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3" h="177">
                  <a:moveTo>
                    <a:pt x="140" y="177"/>
                  </a:moveTo>
                  <a:cubicBezTo>
                    <a:pt x="137" y="177"/>
                    <a:pt x="133" y="177"/>
                    <a:pt x="130" y="177"/>
                  </a:cubicBezTo>
                  <a:cubicBezTo>
                    <a:pt x="65" y="175"/>
                    <a:pt x="0" y="155"/>
                    <a:pt x="2" y="115"/>
                  </a:cubicBezTo>
                  <a:cubicBezTo>
                    <a:pt x="3" y="21"/>
                    <a:pt x="3" y="21"/>
                    <a:pt x="3" y="21"/>
                  </a:cubicBezTo>
                  <a:cubicBezTo>
                    <a:pt x="3" y="9"/>
                    <a:pt x="14" y="0"/>
                    <a:pt x="25" y="0"/>
                  </a:cubicBezTo>
                  <a:cubicBezTo>
                    <a:pt x="37" y="0"/>
                    <a:pt x="47" y="10"/>
                    <a:pt x="46" y="21"/>
                  </a:cubicBezTo>
                  <a:cubicBezTo>
                    <a:pt x="45" y="113"/>
                    <a:pt x="45" y="113"/>
                    <a:pt x="45" y="113"/>
                  </a:cubicBezTo>
                  <a:cubicBezTo>
                    <a:pt x="51" y="120"/>
                    <a:pt x="82" y="133"/>
                    <a:pt x="131" y="134"/>
                  </a:cubicBezTo>
                  <a:cubicBezTo>
                    <a:pt x="180" y="136"/>
                    <a:pt x="211" y="125"/>
                    <a:pt x="218" y="119"/>
                  </a:cubicBezTo>
                  <a:cubicBezTo>
                    <a:pt x="220" y="27"/>
                    <a:pt x="220" y="27"/>
                    <a:pt x="220" y="27"/>
                  </a:cubicBezTo>
                  <a:cubicBezTo>
                    <a:pt x="220" y="15"/>
                    <a:pt x="231" y="5"/>
                    <a:pt x="242" y="6"/>
                  </a:cubicBezTo>
                  <a:cubicBezTo>
                    <a:pt x="254" y="6"/>
                    <a:pt x="263" y="16"/>
                    <a:pt x="263" y="28"/>
                  </a:cubicBezTo>
                  <a:cubicBezTo>
                    <a:pt x="261" y="122"/>
                    <a:pt x="261" y="122"/>
                    <a:pt x="261" y="122"/>
                  </a:cubicBezTo>
                  <a:cubicBezTo>
                    <a:pt x="261" y="136"/>
                    <a:pt x="252" y="156"/>
                    <a:pt x="214" y="168"/>
                  </a:cubicBezTo>
                  <a:cubicBezTo>
                    <a:pt x="193" y="174"/>
                    <a:pt x="167" y="177"/>
                    <a:pt x="140" y="177"/>
                  </a:cubicBezTo>
                  <a:close/>
                  <a:moveTo>
                    <a:pt x="45" y="116"/>
                  </a:moveTo>
                  <a:cubicBezTo>
                    <a:pt x="45" y="116"/>
                    <a:pt x="45" y="116"/>
                    <a:pt x="45" y="116"/>
                  </a:cubicBezTo>
                  <a:cubicBezTo>
                    <a:pt x="45" y="116"/>
                    <a:pt x="45" y="116"/>
                    <a:pt x="45" y="11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800">
                <a:latin typeface="+mn-lt"/>
                <a:ea typeface="+mn-ea"/>
              </a:endParaRPr>
            </a:p>
          </p:txBody>
        </p:sp>
        <p:sp>
          <p:nvSpPr>
            <p:cNvPr id="13" name="Freeform 11"/>
            <p:cNvSpPr>
              <a:spLocks noEditPoints="1"/>
            </p:cNvSpPr>
            <p:nvPr/>
          </p:nvSpPr>
          <p:spPr bwMode="auto">
            <a:xfrm>
              <a:off x="-420688" y="2066925"/>
              <a:ext cx="419100" cy="209550"/>
            </a:xfrm>
            <a:custGeom>
              <a:avLst/>
              <a:gdLst>
                <a:gd name="T0" fmla="*/ 195 w 394"/>
                <a:gd name="T1" fmla="*/ 197 h 197"/>
                <a:gd name="T2" fmla="*/ 186 w 394"/>
                <a:gd name="T3" fmla="*/ 195 h 197"/>
                <a:gd name="T4" fmla="*/ 13 w 394"/>
                <a:gd name="T5" fmla="*/ 117 h 197"/>
                <a:gd name="T6" fmla="*/ 0 w 394"/>
                <a:gd name="T7" fmla="*/ 97 h 197"/>
                <a:gd name="T8" fmla="*/ 14 w 394"/>
                <a:gd name="T9" fmla="*/ 77 h 197"/>
                <a:gd name="T10" fmla="*/ 191 w 394"/>
                <a:gd name="T11" fmla="*/ 2 h 197"/>
                <a:gd name="T12" fmla="*/ 209 w 394"/>
                <a:gd name="T13" fmla="*/ 3 h 197"/>
                <a:gd name="T14" fmla="*/ 382 w 394"/>
                <a:gd name="T15" fmla="*/ 88 h 197"/>
                <a:gd name="T16" fmla="*/ 394 w 394"/>
                <a:gd name="T17" fmla="*/ 108 h 197"/>
                <a:gd name="T18" fmla="*/ 380 w 394"/>
                <a:gd name="T19" fmla="*/ 128 h 197"/>
                <a:gd name="T20" fmla="*/ 203 w 394"/>
                <a:gd name="T21" fmla="*/ 195 h 197"/>
                <a:gd name="T22" fmla="*/ 195 w 394"/>
                <a:gd name="T23" fmla="*/ 197 h 197"/>
                <a:gd name="T24" fmla="*/ 76 w 394"/>
                <a:gd name="T25" fmla="*/ 98 h 197"/>
                <a:gd name="T26" fmla="*/ 196 w 394"/>
                <a:gd name="T27" fmla="*/ 152 h 197"/>
                <a:gd name="T28" fmla="*/ 318 w 394"/>
                <a:gd name="T29" fmla="*/ 105 h 197"/>
                <a:gd name="T30" fmla="*/ 199 w 394"/>
                <a:gd name="T31" fmla="*/ 46 h 197"/>
                <a:gd name="T32" fmla="*/ 76 w 394"/>
                <a:gd name="T33" fmla="*/ 98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94" h="197">
                  <a:moveTo>
                    <a:pt x="195" y="197"/>
                  </a:moveTo>
                  <a:cubicBezTo>
                    <a:pt x="192" y="197"/>
                    <a:pt x="189" y="196"/>
                    <a:pt x="186" y="195"/>
                  </a:cubicBezTo>
                  <a:cubicBezTo>
                    <a:pt x="13" y="117"/>
                    <a:pt x="13" y="117"/>
                    <a:pt x="13" y="117"/>
                  </a:cubicBezTo>
                  <a:cubicBezTo>
                    <a:pt x="5" y="113"/>
                    <a:pt x="0" y="105"/>
                    <a:pt x="0" y="97"/>
                  </a:cubicBezTo>
                  <a:cubicBezTo>
                    <a:pt x="1" y="88"/>
                    <a:pt x="6" y="80"/>
                    <a:pt x="14" y="77"/>
                  </a:cubicBezTo>
                  <a:cubicBezTo>
                    <a:pt x="191" y="2"/>
                    <a:pt x="191" y="2"/>
                    <a:pt x="191" y="2"/>
                  </a:cubicBezTo>
                  <a:cubicBezTo>
                    <a:pt x="197" y="0"/>
                    <a:pt x="203" y="0"/>
                    <a:pt x="209" y="3"/>
                  </a:cubicBezTo>
                  <a:cubicBezTo>
                    <a:pt x="382" y="88"/>
                    <a:pt x="382" y="88"/>
                    <a:pt x="382" y="88"/>
                  </a:cubicBezTo>
                  <a:cubicBezTo>
                    <a:pt x="389" y="92"/>
                    <a:pt x="394" y="100"/>
                    <a:pt x="394" y="108"/>
                  </a:cubicBezTo>
                  <a:cubicBezTo>
                    <a:pt x="393" y="117"/>
                    <a:pt x="388" y="124"/>
                    <a:pt x="380" y="128"/>
                  </a:cubicBezTo>
                  <a:cubicBezTo>
                    <a:pt x="203" y="195"/>
                    <a:pt x="203" y="195"/>
                    <a:pt x="203" y="195"/>
                  </a:cubicBezTo>
                  <a:cubicBezTo>
                    <a:pt x="200" y="196"/>
                    <a:pt x="197" y="197"/>
                    <a:pt x="195" y="197"/>
                  </a:cubicBezTo>
                  <a:close/>
                  <a:moveTo>
                    <a:pt x="76" y="98"/>
                  </a:moveTo>
                  <a:cubicBezTo>
                    <a:pt x="196" y="152"/>
                    <a:pt x="196" y="152"/>
                    <a:pt x="196" y="152"/>
                  </a:cubicBezTo>
                  <a:cubicBezTo>
                    <a:pt x="318" y="105"/>
                    <a:pt x="318" y="105"/>
                    <a:pt x="318" y="105"/>
                  </a:cubicBezTo>
                  <a:cubicBezTo>
                    <a:pt x="199" y="46"/>
                    <a:pt x="199" y="46"/>
                    <a:pt x="199" y="46"/>
                  </a:cubicBezTo>
                  <a:lnTo>
                    <a:pt x="76" y="9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800">
                <a:latin typeface="+mn-lt"/>
                <a:ea typeface="+mn-ea"/>
              </a:endParaRPr>
            </a:p>
          </p:txBody>
        </p:sp>
      </p:gr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5#谢谢">
    <p:spTree>
      <p:nvGrpSpPr>
        <p:cNvPr id="1" name=""/>
        <p:cNvGrpSpPr/>
        <p:nvPr/>
      </p:nvGrpSpPr>
      <p:grpSpPr>
        <a:xfrm>
          <a:off x="0" y="0"/>
          <a:ext cx="0" cy="0"/>
          <a:chOff x="0" y="0"/>
          <a:chExt cx="0" cy="0"/>
        </a:xfrm>
      </p:grpSpPr>
      <p:pic>
        <p:nvPicPr>
          <p:cNvPr id="9" name="Picture 2" descr="D:\201207257配图\培训\shutterstock_242224906.jpg"/>
          <p:cNvPicPr>
            <a:picLocks noChangeAspect="1" noChangeArrowheads="1"/>
          </p:cNvPicPr>
          <p:nvPr userDrawn="1"/>
        </p:nvPicPr>
        <p:blipFill rotWithShape="1">
          <a:blip r:embed="rId2" cstate="email"/>
          <a:srcRect t="17896" b="10658"/>
          <a:stretch>
            <a:fillRect/>
          </a:stretch>
        </p:blipFill>
        <p:spPr bwMode="auto">
          <a:xfrm>
            <a:off x="1549" y="0"/>
            <a:ext cx="12188902" cy="6858000"/>
          </a:xfrm>
          <a:prstGeom prst="rect">
            <a:avLst/>
          </a:prstGeom>
          <a:noFill/>
          <a:extLst>
            <a:ext uri="{909E8E84-426E-40DD-AFC4-6F175D3DCCD1}">
              <a14:hiddenFill xmlns:a14="http://schemas.microsoft.com/office/drawing/2010/main">
                <a:solidFill>
                  <a:srgbClr val="FFFFFF"/>
                </a:solidFill>
              </a14:hiddenFill>
            </a:ext>
          </a:extLst>
        </p:spPr>
      </p:pic>
      <p:sp>
        <p:nvSpPr>
          <p:cNvPr id="10" name="矩形 9"/>
          <p:cNvSpPr/>
          <p:nvPr userDrawn="1"/>
        </p:nvSpPr>
        <p:spPr bwMode="auto">
          <a:xfrm>
            <a:off x="2380" y="0"/>
            <a:ext cx="12187239" cy="6858000"/>
          </a:xfrm>
          <a:prstGeom prst="rect">
            <a:avLst/>
          </a:prstGeom>
          <a:solidFill>
            <a:srgbClr val="003C78">
              <a:alpha val="40000"/>
            </a:srgbClr>
          </a:solidFill>
          <a:ln w="9525" cap="flat" cmpd="sng" algn="ctr">
            <a:noFill/>
            <a:prstDash val="solid"/>
            <a:round/>
            <a:headEnd type="none" w="med" len="med"/>
            <a:tailEnd type="none" w="med" len="med"/>
          </a:ln>
          <a:effectLst/>
        </p:spPr>
        <p:txBody>
          <a:bodyPr vert="horz" wrap="square" lIns="91404" tIns="45702" rIns="91404" bIns="45702" numCol="1" rtlCol="0" anchor="t" anchorCtr="0" compatLnSpc="1"/>
          <a:lstStyle/>
          <a:p>
            <a:pPr marL="0" marR="0" indent="0" algn="l" defTabSz="913765" rtl="0" eaLnBrk="1" fontAlgn="t" latinLnBrk="0" hangingPunct="1">
              <a:lnSpc>
                <a:spcPct val="100000"/>
              </a:lnSpc>
              <a:spcBef>
                <a:spcPct val="0"/>
              </a:spcBef>
              <a:spcAft>
                <a:spcPct val="0"/>
              </a:spcAft>
              <a:buClrTx/>
              <a:buSzTx/>
              <a:buFontTx/>
              <a:buNone/>
            </a:pPr>
            <a:endParaRPr kumimoji="0" lang="zh-CN" altLang="en-US" sz="1000" b="0" i="0" u="none" strike="noStrike" cap="none" normalizeH="0" baseline="0">
              <a:ln>
                <a:noFill/>
              </a:ln>
              <a:solidFill>
                <a:schemeClr val="tx1"/>
              </a:solidFill>
              <a:effectLst/>
              <a:latin typeface="+mn-lt"/>
              <a:ea typeface="+mn-ea"/>
            </a:endParaRPr>
          </a:p>
        </p:txBody>
      </p:sp>
      <p:grpSp>
        <p:nvGrpSpPr>
          <p:cNvPr id="16" name="组合 15"/>
          <p:cNvGrpSpPr/>
          <p:nvPr userDrawn="1"/>
        </p:nvGrpSpPr>
        <p:grpSpPr>
          <a:xfrm>
            <a:off x="4148952" y="2637135"/>
            <a:ext cx="3894096" cy="1598831"/>
            <a:chOff x="4302972" y="2345035"/>
            <a:chExt cx="3895617" cy="1598831"/>
          </a:xfrm>
        </p:grpSpPr>
        <p:sp>
          <p:nvSpPr>
            <p:cNvPr id="14" name="矩形 13"/>
            <p:cNvSpPr/>
            <p:nvPr userDrawn="1"/>
          </p:nvSpPr>
          <p:spPr>
            <a:xfrm>
              <a:off x="5357748" y="2345035"/>
              <a:ext cx="1786065" cy="923330"/>
            </a:xfrm>
            <a:prstGeom prst="rect">
              <a:avLst/>
            </a:prstGeom>
            <a:noFill/>
          </p:spPr>
          <p:txBody>
            <a:bodyPr wrap="none" lIns="91440" tIns="45720" rIns="91440" bIns="45720">
              <a:spAutoFit/>
            </a:bodyPr>
            <a:lstStyle/>
            <a:p>
              <a:pPr algn="ctr"/>
              <a:r>
                <a:rPr lang="zh-CN" altLang="en-US" sz="5400" b="0" cap="none" spc="0" dirty="0">
                  <a:ln w="0"/>
                  <a:solidFill>
                    <a:schemeClr val="bg1"/>
                  </a:solidFill>
                  <a:effectLst>
                    <a:outerShdw blurRad="38100" dist="19050" dir="2700000" algn="tl" rotWithShape="0">
                      <a:schemeClr val="dk1">
                        <a:alpha val="40000"/>
                      </a:schemeClr>
                    </a:outerShdw>
                  </a:effectLst>
                </a:rPr>
                <a:t>谢 谢</a:t>
              </a:r>
              <a:endParaRPr lang="en-US" altLang="zh-CN" sz="5400" b="0" cap="none" spc="0" dirty="0">
                <a:ln w="0"/>
                <a:solidFill>
                  <a:schemeClr val="bg1"/>
                </a:solidFill>
                <a:effectLst>
                  <a:outerShdw blurRad="38100" dist="19050" dir="2700000" algn="tl" rotWithShape="0">
                    <a:schemeClr val="dk1">
                      <a:alpha val="40000"/>
                    </a:schemeClr>
                  </a:outerShdw>
                </a:effectLst>
              </a:endParaRPr>
            </a:p>
          </p:txBody>
        </p:sp>
        <p:sp>
          <p:nvSpPr>
            <p:cNvPr id="15" name="矩形 14"/>
            <p:cNvSpPr/>
            <p:nvPr userDrawn="1"/>
          </p:nvSpPr>
          <p:spPr>
            <a:xfrm>
              <a:off x="4302972" y="3297535"/>
              <a:ext cx="3895617" cy="646331"/>
            </a:xfrm>
            <a:prstGeom prst="rect">
              <a:avLst/>
            </a:prstGeom>
            <a:noFill/>
          </p:spPr>
          <p:txBody>
            <a:bodyPr wrap="none" lIns="91440" tIns="45720" rIns="91440" bIns="45720">
              <a:spAutoFit/>
            </a:bodyPr>
            <a:lstStyle/>
            <a:p>
              <a:pPr algn="ctr"/>
              <a:r>
                <a:rPr lang="en-US" altLang="zh-CN" sz="3600" b="0" cap="none" spc="0" dirty="0">
                  <a:ln w="0"/>
                  <a:solidFill>
                    <a:schemeClr val="bg1"/>
                  </a:solidFill>
                  <a:effectLst>
                    <a:outerShdw blurRad="38100" dist="19050" dir="2700000" algn="tl" rotWithShape="0">
                      <a:schemeClr val="dk1">
                        <a:alpha val="40000"/>
                      </a:schemeClr>
                    </a:outerShdw>
                  </a:effectLst>
                </a:rPr>
                <a:t>www.huawei.com</a:t>
              </a:r>
              <a:endParaRPr lang="zh-CN" altLang="en-US" sz="3600" b="0" cap="none" spc="0" dirty="0">
                <a:ln w="0"/>
                <a:solidFill>
                  <a:schemeClr val="bg1"/>
                </a:solidFill>
                <a:effectLst>
                  <a:outerShdw blurRad="38100" dist="19050" dir="2700000" algn="tl" rotWithShape="0">
                    <a:schemeClr val="dk1">
                      <a:alpha val="40000"/>
                    </a:schemeClr>
                  </a:outerShdw>
                </a:effectLst>
              </a:endParaRPr>
            </a:p>
          </p:txBody>
        </p:sp>
      </p:gr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修订记录">
    <p:spTree>
      <p:nvGrpSpPr>
        <p:cNvPr id="1" name=""/>
        <p:cNvGrpSpPr/>
        <p:nvPr/>
      </p:nvGrpSpPr>
      <p:grpSpPr>
        <a:xfrm>
          <a:off x="0" y="0"/>
          <a:ext cx="0" cy="0"/>
          <a:chOff x="0" y="0"/>
          <a:chExt cx="0" cy="0"/>
        </a:xfrm>
      </p:grpSpPr>
      <p:graphicFrame>
        <p:nvGraphicFramePr>
          <p:cNvPr id="3" name="Group 3"/>
          <p:cNvGraphicFramePr>
            <a:graphicFrameLocks noGrp="1"/>
          </p:cNvGraphicFramePr>
          <p:nvPr userDrawn="1"/>
        </p:nvGraphicFramePr>
        <p:xfrm>
          <a:off x="1007140" y="1254490"/>
          <a:ext cx="10460715" cy="1082675"/>
        </p:xfrm>
        <a:graphic>
          <a:graphicData uri="http://schemas.openxmlformats.org/drawingml/2006/table">
            <a:tbl>
              <a:tblPr/>
              <a:tblGrid>
                <a:gridCol w="3119031"/>
                <a:gridCol w="1967450"/>
                <a:gridCol w="3023155"/>
                <a:gridCol w="2351079"/>
              </a:tblGrid>
              <a:tr h="577850">
                <a:tc>
                  <a:txBody>
                    <a:bodyPr/>
                    <a:lstStyle/>
                    <a:p>
                      <a:pPr marL="0" marR="0" lvl="0" indent="0" algn="l" defTabSz="914400" rtl="0" eaLnBrk="1" fontAlgn="base" latinLnBrk="0" hangingPunct="1">
                        <a:lnSpc>
                          <a:spcPct val="140000"/>
                        </a:lnSpc>
                        <a:spcBef>
                          <a:spcPct val="30000"/>
                        </a:spcBef>
                        <a:spcAft>
                          <a:spcPct val="0"/>
                        </a:spcAft>
                        <a:buClr>
                          <a:srgbClr val="808080"/>
                        </a:buClr>
                        <a:buSzPct val="60000"/>
                        <a:buFont typeface="Wingdings" panose="05000000000000000000" pitchFamily="2" charset="2"/>
                        <a:buNone/>
                      </a:pPr>
                      <a:r>
                        <a:rPr kumimoji="1" lang="zh-CN" altLang="en-US" sz="1800" b="1" i="0" u="none" strike="noStrike" cap="none" normalizeH="0" baseline="0" dirty="0">
                          <a:ln>
                            <a:noFill/>
                          </a:ln>
                          <a:solidFill>
                            <a:schemeClr val="tx1"/>
                          </a:solidFill>
                          <a:effectLst/>
                          <a:latin typeface="+mn-lt"/>
                          <a:ea typeface="+mn-ea"/>
                        </a:rPr>
                        <a:t>课程编码</a:t>
                      </a:r>
                      <a:endParaRPr kumimoji="1" lang="zh-CN" altLang="en-US" sz="1800" b="1" i="0" u="none" strike="noStrike" cap="none" normalizeH="0" baseline="0" dirty="0">
                        <a:ln>
                          <a:noFill/>
                        </a:ln>
                        <a:solidFill>
                          <a:schemeClr val="tx1"/>
                        </a:solidFill>
                        <a:effectLst/>
                        <a:latin typeface="+mn-lt"/>
                        <a:ea typeface="+mn-ea"/>
                      </a:endParaRPr>
                    </a:p>
                  </a:txBody>
                  <a:tcPr marL="102659" marR="102659" marT="40053" marB="40053"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40000"/>
                        </a:lnSpc>
                        <a:spcBef>
                          <a:spcPct val="30000"/>
                        </a:spcBef>
                        <a:spcAft>
                          <a:spcPct val="0"/>
                        </a:spcAft>
                        <a:buClr>
                          <a:srgbClr val="808080"/>
                        </a:buClr>
                        <a:buSzPct val="60000"/>
                        <a:buFont typeface="Wingdings" panose="05000000000000000000" pitchFamily="2" charset="2"/>
                        <a:buNone/>
                      </a:pPr>
                      <a:r>
                        <a:rPr kumimoji="1" lang="zh-CN" altLang="en-US" sz="1800" b="1" i="0" u="none" strike="noStrike" cap="none" normalizeH="0" baseline="0" dirty="0">
                          <a:ln>
                            <a:noFill/>
                          </a:ln>
                          <a:solidFill>
                            <a:schemeClr val="tx1"/>
                          </a:solidFill>
                          <a:effectLst/>
                          <a:latin typeface="+mn-lt"/>
                          <a:ea typeface="+mn-ea"/>
                        </a:rPr>
                        <a:t>适用产品</a:t>
                      </a:r>
                      <a:endParaRPr kumimoji="1" lang="zh-CN" altLang="en-US" sz="1800" b="1" i="0" u="none" strike="noStrike" cap="none" normalizeH="0" baseline="0" dirty="0">
                        <a:ln>
                          <a:noFill/>
                        </a:ln>
                        <a:solidFill>
                          <a:schemeClr val="tx1"/>
                        </a:solidFill>
                        <a:effectLst/>
                        <a:latin typeface="+mn-lt"/>
                        <a:ea typeface="+mn-ea"/>
                      </a:endParaRPr>
                    </a:p>
                  </a:txBody>
                  <a:tcPr marL="102659" marR="102659" marT="40053" marB="40053"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40000"/>
                        </a:lnSpc>
                        <a:spcBef>
                          <a:spcPct val="30000"/>
                        </a:spcBef>
                        <a:spcAft>
                          <a:spcPct val="0"/>
                        </a:spcAft>
                        <a:buClr>
                          <a:srgbClr val="808080"/>
                        </a:buClr>
                        <a:buSzPct val="60000"/>
                        <a:buFont typeface="Wingdings" panose="05000000000000000000" pitchFamily="2" charset="2"/>
                        <a:buNone/>
                      </a:pPr>
                      <a:r>
                        <a:rPr kumimoji="1" lang="zh-CN" altLang="en-US" sz="1800" b="1" i="0" u="none" strike="noStrike" cap="none" normalizeH="0" baseline="0" dirty="0">
                          <a:ln>
                            <a:noFill/>
                          </a:ln>
                          <a:solidFill>
                            <a:schemeClr val="tx1"/>
                          </a:solidFill>
                          <a:effectLst/>
                          <a:latin typeface="+mn-lt"/>
                          <a:ea typeface="+mn-ea"/>
                        </a:rPr>
                        <a:t>产品版本</a:t>
                      </a:r>
                      <a:endParaRPr kumimoji="1" lang="zh-CN" altLang="en-US" sz="1800" b="1" i="0" u="none" strike="noStrike" cap="none" normalizeH="0" baseline="0" dirty="0">
                        <a:ln>
                          <a:noFill/>
                        </a:ln>
                        <a:solidFill>
                          <a:schemeClr val="tx1"/>
                        </a:solidFill>
                        <a:effectLst/>
                        <a:latin typeface="+mn-lt"/>
                        <a:ea typeface="+mn-ea"/>
                      </a:endParaRPr>
                    </a:p>
                  </a:txBody>
                  <a:tcPr marL="102659" marR="102659" marT="40053" marB="40053"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40000"/>
                        </a:lnSpc>
                        <a:spcBef>
                          <a:spcPct val="30000"/>
                        </a:spcBef>
                        <a:spcAft>
                          <a:spcPct val="0"/>
                        </a:spcAft>
                        <a:buClr>
                          <a:srgbClr val="808080"/>
                        </a:buClr>
                        <a:buSzPct val="60000"/>
                        <a:buFont typeface="Wingdings" panose="05000000000000000000" pitchFamily="2" charset="2"/>
                        <a:buNone/>
                      </a:pPr>
                      <a:r>
                        <a:rPr kumimoji="1" lang="zh-CN" altLang="en-US" sz="1800" b="1" i="0" u="none" strike="noStrike" cap="none" normalizeH="0" baseline="0" dirty="0">
                          <a:ln>
                            <a:noFill/>
                          </a:ln>
                          <a:solidFill>
                            <a:schemeClr val="tx1"/>
                          </a:solidFill>
                          <a:effectLst/>
                          <a:latin typeface="+mn-lt"/>
                          <a:ea typeface="+mn-ea"/>
                        </a:rPr>
                        <a:t>课程版本</a:t>
                      </a:r>
                      <a:endParaRPr kumimoji="1" lang="en-US" altLang="zh-CN" sz="1800" b="1" i="0" u="none" strike="noStrike" cap="none" normalizeH="0" baseline="0" dirty="0">
                        <a:ln>
                          <a:noFill/>
                        </a:ln>
                        <a:solidFill>
                          <a:schemeClr val="tx1"/>
                        </a:solidFill>
                        <a:effectLst/>
                        <a:latin typeface="+mn-lt"/>
                        <a:ea typeface="+mn-ea"/>
                      </a:endParaRPr>
                    </a:p>
                  </a:txBody>
                  <a:tcPr marL="102659" marR="102659" marT="40053" marB="40053"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04825">
                <a:tc>
                  <a:txBody>
                    <a:bodyPr/>
                    <a:lstStyle/>
                    <a:p>
                      <a:pPr marL="0" marR="0" lvl="0" indent="0" algn="ctr" defTabSz="914400" rtl="0" eaLnBrk="1" fontAlgn="base" latinLnBrk="0" hangingPunct="1">
                        <a:lnSpc>
                          <a:spcPct val="140000"/>
                        </a:lnSpc>
                        <a:spcBef>
                          <a:spcPct val="30000"/>
                        </a:spcBef>
                        <a:spcAft>
                          <a:spcPct val="0"/>
                        </a:spcAft>
                        <a:buClr>
                          <a:srgbClr val="808080"/>
                        </a:buClr>
                        <a:buSzPct val="60000"/>
                        <a:buFont typeface="Wingdings" panose="05000000000000000000" pitchFamily="2" charset="2"/>
                        <a:buNone/>
                      </a:pPr>
                      <a:endParaRPr kumimoji="0" lang="en-US" altLang="zh-CN" sz="1600" b="0" i="0" u="none" strike="noStrike" cap="none" normalizeH="0" baseline="0" dirty="0">
                        <a:ln>
                          <a:noFill/>
                        </a:ln>
                        <a:solidFill>
                          <a:schemeClr val="tx1"/>
                        </a:solidFill>
                        <a:effectLst/>
                        <a:latin typeface="+mn-lt"/>
                        <a:ea typeface="+mn-ea"/>
                      </a:endParaRPr>
                    </a:p>
                  </a:txBody>
                  <a:tcPr marL="104303" marR="104303" marT="39127" marB="39127"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40000"/>
                        </a:lnSpc>
                        <a:spcBef>
                          <a:spcPct val="30000"/>
                        </a:spcBef>
                        <a:spcAft>
                          <a:spcPct val="0"/>
                        </a:spcAft>
                        <a:buClr>
                          <a:srgbClr val="808080"/>
                        </a:buClr>
                        <a:buSzPct val="60000"/>
                        <a:buFont typeface="Wingdings" panose="05000000000000000000" pitchFamily="2" charset="2"/>
                        <a:buNone/>
                      </a:pPr>
                      <a:endParaRPr kumimoji="0" lang="en-US" altLang="zh-CN" sz="1600" b="0" i="0" u="none" strike="noStrike" cap="none" normalizeH="0" baseline="0" dirty="0">
                        <a:ln>
                          <a:noFill/>
                        </a:ln>
                        <a:solidFill>
                          <a:schemeClr val="tx1"/>
                        </a:solidFill>
                        <a:effectLst/>
                        <a:latin typeface="+mn-lt"/>
                        <a:ea typeface="+mn-ea"/>
                      </a:endParaRPr>
                    </a:p>
                  </a:txBody>
                  <a:tcPr marL="104303" marR="104303" marT="39127" marB="3912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40000"/>
                        </a:lnSpc>
                        <a:spcBef>
                          <a:spcPct val="30000"/>
                        </a:spcBef>
                        <a:spcAft>
                          <a:spcPct val="0"/>
                        </a:spcAft>
                        <a:buClr>
                          <a:srgbClr val="808080"/>
                        </a:buClr>
                        <a:buSzPct val="60000"/>
                        <a:buFont typeface="Wingdings" panose="05000000000000000000" pitchFamily="2" charset="2"/>
                        <a:buNone/>
                      </a:pPr>
                      <a:endParaRPr kumimoji="0" lang="en-US" altLang="zh-CN" sz="1600" b="0" i="0" u="none" strike="noStrike" cap="none" normalizeH="0" baseline="0" dirty="0">
                        <a:ln>
                          <a:noFill/>
                        </a:ln>
                        <a:solidFill>
                          <a:schemeClr val="tx1"/>
                        </a:solidFill>
                        <a:effectLst/>
                        <a:latin typeface="+mn-lt"/>
                        <a:ea typeface="+mn-ea"/>
                      </a:endParaRPr>
                    </a:p>
                  </a:txBody>
                  <a:tcPr marL="104303" marR="104303" marT="39127" marB="3912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40000"/>
                        </a:lnSpc>
                        <a:spcBef>
                          <a:spcPct val="30000"/>
                        </a:spcBef>
                        <a:spcAft>
                          <a:spcPct val="0"/>
                        </a:spcAft>
                        <a:buClr>
                          <a:srgbClr val="808080"/>
                        </a:buClr>
                        <a:buSzPct val="60000"/>
                        <a:buFont typeface="Wingdings" panose="05000000000000000000" pitchFamily="2" charset="2"/>
                        <a:buNone/>
                      </a:pPr>
                      <a:endParaRPr kumimoji="0" lang="en-US" altLang="zh-CN" sz="1600" b="0" i="0" u="none" strike="noStrike" cap="none" normalizeH="0" baseline="0" dirty="0">
                        <a:ln>
                          <a:noFill/>
                        </a:ln>
                        <a:solidFill>
                          <a:schemeClr val="tx1"/>
                        </a:solidFill>
                        <a:effectLst/>
                        <a:latin typeface="+mn-lt"/>
                        <a:ea typeface="+mn-ea"/>
                      </a:endParaRPr>
                    </a:p>
                  </a:txBody>
                  <a:tcPr marL="104303" marR="104303" marT="39127" marB="39127"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graphicFrame>
        <p:nvGraphicFramePr>
          <p:cNvPr id="4" name="Group 21"/>
          <p:cNvGraphicFramePr>
            <a:graphicFrameLocks noGrp="1"/>
          </p:cNvGraphicFramePr>
          <p:nvPr userDrawn="1"/>
        </p:nvGraphicFramePr>
        <p:xfrm>
          <a:off x="1007140" y="2776902"/>
          <a:ext cx="10460714" cy="3038475"/>
        </p:xfrm>
        <a:graphic>
          <a:graphicData uri="http://schemas.openxmlformats.org/drawingml/2006/table">
            <a:tbl>
              <a:tblPr/>
              <a:tblGrid>
                <a:gridCol w="3119030"/>
                <a:gridCol w="1967450"/>
                <a:gridCol w="3023155"/>
                <a:gridCol w="2351079"/>
              </a:tblGrid>
              <a:tr h="577850">
                <a:tc>
                  <a:txBody>
                    <a:bodyPr/>
                    <a:lstStyle/>
                    <a:p>
                      <a:pPr marL="0" marR="0" lvl="0" indent="0" algn="l" defTabSz="914400" rtl="0" eaLnBrk="1" fontAlgn="base" latinLnBrk="0" hangingPunct="1">
                        <a:lnSpc>
                          <a:spcPct val="140000"/>
                        </a:lnSpc>
                        <a:spcBef>
                          <a:spcPct val="30000"/>
                        </a:spcBef>
                        <a:spcAft>
                          <a:spcPct val="0"/>
                        </a:spcAft>
                        <a:buClr>
                          <a:srgbClr val="808080"/>
                        </a:buClr>
                        <a:buSzPct val="60000"/>
                        <a:buFont typeface="Wingdings" panose="05000000000000000000" pitchFamily="2" charset="2"/>
                        <a:buNone/>
                      </a:pPr>
                      <a:r>
                        <a:rPr kumimoji="1" lang="zh-CN" altLang="en-US" sz="1800" b="1" i="0" u="none" strike="noStrike" cap="none" normalizeH="0" baseline="0" dirty="0">
                          <a:ln>
                            <a:noFill/>
                          </a:ln>
                          <a:solidFill>
                            <a:schemeClr val="tx1"/>
                          </a:solidFill>
                          <a:effectLst/>
                          <a:latin typeface="+mn-lt"/>
                          <a:ea typeface="+mn-ea"/>
                        </a:rPr>
                        <a:t>作者</a:t>
                      </a:r>
                      <a:r>
                        <a:rPr kumimoji="1" lang="en-US" altLang="zh-CN" sz="1800" b="1" i="0" u="none" strike="noStrike" cap="none" normalizeH="0" baseline="0" dirty="0">
                          <a:ln>
                            <a:noFill/>
                          </a:ln>
                          <a:solidFill>
                            <a:schemeClr val="tx1"/>
                          </a:solidFill>
                          <a:effectLst/>
                          <a:latin typeface="+mn-lt"/>
                          <a:ea typeface="+mn-ea"/>
                        </a:rPr>
                        <a:t>/</a:t>
                      </a:r>
                      <a:r>
                        <a:rPr kumimoji="1" lang="zh-CN" altLang="en-US" sz="1800" b="1" i="0" u="none" strike="noStrike" cap="none" normalizeH="0" baseline="0" dirty="0">
                          <a:ln>
                            <a:noFill/>
                          </a:ln>
                          <a:solidFill>
                            <a:schemeClr val="tx1"/>
                          </a:solidFill>
                          <a:effectLst/>
                          <a:latin typeface="+mn-lt"/>
                          <a:ea typeface="+mn-ea"/>
                        </a:rPr>
                        <a:t>工号</a:t>
                      </a:r>
                      <a:endParaRPr kumimoji="1" lang="zh-CN" altLang="en-US" sz="1800" b="1" i="0" u="none" strike="noStrike" cap="none" normalizeH="0" baseline="0" dirty="0">
                        <a:ln>
                          <a:noFill/>
                        </a:ln>
                        <a:solidFill>
                          <a:schemeClr val="tx1"/>
                        </a:solidFill>
                        <a:effectLst/>
                        <a:latin typeface="+mn-lt"/>
                        <a:ea typeface="+mn-ea"/>
                      </a:endParaRPr>
                    </a:p>
                  </a:txBody>
                  <a:tcPr marL="102659" marR="102659" marT="40053" marB="40053"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40000"/>
                        </a:lnSpc>
                        <a:spcBef>
                          <a:spcPct val="30000"/>
                        </a:spcBef>
                        <a:spcAft>
                          <a:spcPct val="0"/>
                        </a:spcAft>
                        <a:buClr>
                          <a:srgbClr val="808080"/>
                        </a:buClr>
                        <a:buSzPct val="60000"/>
                        <a:buFont typeface="Wingdings" panose="05000000000000000000" pitchFamily="2" charset="2"/>
                        <a:buNone/>
                      </a:pPr>
                      <a:r>
                        <a:rPr kumimoji="1" lang="zh-CN" altLang="en-US" sz="1800" b="1" i="0" u="none" strike="noStrike" cap="none" normalizeH="0" baseline="0" dirty="0">
                          <a:ln>
                            <a:noFill/>
                          </a:ln>
                          <a:solidFill>
                            <a:schemeClr val="tx1"/>
                          </a:solidFill>
                          <a:effectLst/>
                          <a:latin typeface="+mn-lt"/>
                          <a:ea typeface="+mn-ea"/>
                        </a:rPr>
                        <a:t>时间</a:t>
                      </a:r>
                      <a:endParaRPr kumimoji="1" lang="zh-CN" altLang="en-US" sz="1800" b="1" i="0" u="none" strike="noStrike" cap="none" normalizeH="0" baseline="0" dirty="0">
                        <a:ln>
                          <a:noFill/>
                        </a:ln>
                        <a:solidFill>
                          <a:schemeClr val="tx1"/>
                        </a:solidFill>
                        <a:effectLst/>
                        <a:latin typeface="+mn-lt"/>
                        <a:ea typeface="+mn-ea"/>
                      </a:endParaRPr>
                    </a:p>
                  </a:txBody>
                  <a:tcPr marL="102659" marR="102659" marT="40053" marB="40053"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40000"/>
                        </a:lnSpc>
                        <a:spcBef>
                          <a:spcPct val="30000"/>
                        </a:spcBef>
                        <a:spcAft>
                          <a:spcPct val="0"/>
                        </a:spcAft>
                        <a:buClr>
                          <a:srgbClr val="808080"/>
                        </a:buClr>
                        <a:buSzPct val="60000"/>
                        <a:buFont typeface="Wingdings" panose="05000000000000000000" pitchFamily="2" charset="2"/>
                        <a:buNone/>
                      </a:pPr>
                      <a:r>
                        <a:rPr kumimoji="1" lang="zh-CN" altLang="en-US" sz="1800" b="1" i="0" u="none" strike="noStrike" cap="none" normalizeH="0" baseline="0" dirty="0">
                          <a:ln>
                            <a:noFill/>
                          </a:ln>
                          <a:solidFill>
                            <a:schemeClr val="tx1"/>
                          </a:solidFill>
                          <a:effectLst/>
                          <a:latin typeface="+mn-lt"/>
                          <a:ea typeface="+mn-ea"/>
                        </a:rPr>
                        <a:t>审核人</a:t>
                      </a:r>
                      <a:r>
                        <a:rPr kumimoji="1" lang="en-US" altLang="zh-CN" sz="1800" b="1" i="0" u="none" strike="noStrike" cap="none" normalizeH="0" baseline="0" dirty="0">
                          <a:ln>
                            <a:noFill/>
                          </a:ln>
                          <a:solidFill>
                            <a:schemeClr val="tx1"/>
                          </a:solidFill>
                          <a:effectLst/>
                          <a:latin typeface="+mn-lt"/>
                          <a:ea typeface="+mn-ea"/>
                        </a:rPr>
                        <a:t>/</a:t>
                      </a:r>
                      <a:r>
                        <a:rPr kumimoji="1" lang="zh-CN" altLang="en-US" sz="1800" b="1" i="0" u="none" strike="noStrike" cap="none" normalizeH="0" baseline="0" dirty="0">
                          <a:ln>
                            <a:noFill/>
                          </a:ln>
                          <a:solidFill>
                            <a:schemeClr val="tx1"/>
                          </a:solidFill>
                          <a:effectLst/>
                          <a:latin typeface="+mn-lt"/>
                          <a:ea typeface="+mn-ea"/>
                        </a:rPr>
                        <a:t>工号</a:t>
                      </a:r>
                      <a:endParaRPr kumimoji="1" lang="zh-CN" altLang="en-US" sz="1800" b="1" i="0" u="none" strike="noStrike" cap="none" normalizeH="0" baseline="0" dirty="0">
                        <a:ln>
                          <a:noFill/>
                        </a:ln>
                        <a:solidFill>
                          <a:schemeClr val="tx1"/>
                        </a:solidFill>
                        <a:effectLst/>
                        <a:latin typeface="+mn-lt"/>
                        <a:ea typeface="+mn-ea"/>
                      </a:endParaRPr>
                    </a:p>
                  </a:txBody>
                  <a:tcPr marL="102659" marR="102659" marT="40053" marB="40053"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40000"/>
                        </a:lnSpc>
                        <a:spcBef>
                          <a:spcPct val="30000"/>
                        </a:spcBef>
                        <a:spcAft>
                          <a:spcPct val="0"/>
                        </a:spcAft>
                        <a:buClr>
                          <a:srgbClr val="808080"/>
                        </a:buClr>
                        <a:buSzPct val="60000"/>
                        <a:buFont typeface="Wingdings" panose="05000000000000000000" pitchFamily="2" charset="2"/>
                        <a:buNone/>
                      </a:pPr>
                      <a:r>
                        <a:rPr kumimoji="1" lang="zh-CN" altLang="zh-CN" sz="1800" b="1" i="0" u="none" strike="noStrike" cap="none" normalizeH="0" baseline="0" dirty="0">
                          <a:ln>
                            <a:noFill/>
                          </a:ln>
                          <a:solidFill>
                            <a:schemeClr val="tx1"/>
                          </a:solidFill>
                          <a:effectLst/>
                          <a:latin typeface="+mn-lt"/>
                          <a:ea typeface="+mn-ea"/>
                        </a:rPr>
                        <a:t>新开发/优化</a:t>
                      </a:r>
                      <a:endParaRPr kumimoji="1" lang="zh-CN" altLang="en-US" sz="1800" b="1" i="0" u="none" strike="noStrike" cap="none" normalizeH="0" baseline="0" dirty="0">
                        <a:ln>
                          <a:noFill/>
                        </a:ln>
                        <a:solidFill>
                          <a:schemeClr val="tx1"/>
                        </a:solidFill>
                        <a:effectLst/>
                        <a:latin typeface="+mn-lt"/>
                        <a:ea typeface="+mn-ea"/>
                      </a:endParaRPr>
                    </a:p>
                  </a:txBody>
                  <a:tcPr marL="102659" marR="102659" marT="40053" marB="40053"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04825">
                <a:tc>
                  <a:txBody>
                    <a:bodyPr/>
                    <a:lstStyle/>
                    <a:p>
                      <a:pPr marL="0" marR="0" lvl="0" indent="0" algn="ctr" defTabSz="914400" rtl="0" eaLnBrk="1" fontAlgn="base" latinLnBrk="0" hangingPunct="1">
                        <a:lnSpc>
                          <a:spcPct val="140000"/>
                        </a:lnSpc>
                        <a:spcBef>
                          <a:spcPct val="30000"/>
                        </a:spcBef>
                        <a:spcAft>
                          <a:spcPct val="0"/>
                        </a:spcAft>
                        <a:buClr>
                          <a:srgbClr val="808080"/>
                        </a:buClr>
                        <a:buSzPct val="60000"/>
                        <a:buFont typeface="Wingdings" panose="05000000000000000000" pitchFamily="2" charset="2"/>
                        <a:buNone/>
                      </a:pPr>
                      <a:endParaRPr kumimoji="0" lang="en-US" altLang="zh-CN" sz="1600" b="0" i="0" u="none" strike="noStrike" cap="none" normalizeH="0" baseline="0" dirty="0">
                        <a:ln>
                          <a:noFill/>
                        </a:ln>
                        <a:solidFill>
                          <a:schemeClr val="tx1"/>
                        </a:solidFill>
                        <a:effectLst/>
                        <a:latin typeface="+mn-lt"/>
                        <a:ea typeface="+mn-ea"/>
                      </a:endParaRPr>
                    </a:p>
                  </a:txBody>
                  <a:tcPr marL="104303" marR="104303" marT="39127" marB="39127"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40000"/>
                        </a:lnSpc>
                        <a:spcBef>
                          <a:spcPct val="30000"/>
                        </a:spcBef>
                        <a:spcAft>
                          <a:spcPct val="0"/>
                        </a:spcAft>
                        <a:buClr>
                          <a:srgbClr val="808080"/>
                        </a:buClr>
                        <a:buSzPct val="60000"/>
                        <a:buFont typeface="Wingdings" panose="05000000000000000000" pitchFamily="2" charset="2"/>
                        <a:buNone/>
                      </a:pPr>
                      <a:endParaRPr kumimoji="0" lang="en-US" altLang="zh-CN" sz="1600" b="0" i="0" u="none" strike="noStrike" cap="none" normalizeH="0" baseline="0" dirty="0">
                        <a:ln>
                          <a:noFill/>
                        </a:ln>
                        <a:solidFill>
                          <a:schemeClr val="tx1"/>
                        </a:solidFill>
                        <a:effectLst/>
                        <a:latin typeface="+mn-lt"/>
                        <a:ea typeface="+mn-ea"/>
                      </a:endParaRPr>
                    </a:p>
                  </a:txBody>
                  <a:tcPr marL="104303" marR="104303" marT="39127" marB="3912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40000"/>
                        </a:lnSpc>
                        <a:spcBef>
                          <a:spcPct val="30000"/>
                        </a:spcBef>
                        <a:spcAft>
                          <a:spcPct val="0"/>
                        </a:spcAft>
                        <a:buClr>
                          <a:srgbClr val="808080"/>
                        </a:buClr>
                        <a:buSzPct val="60000"/>
                        <a:buFont typeface="Wingdings" panose="05000000000000000000" pitchFamily="2" charset="2"/>
                        <a:buNone/>
                      </a:pPr>
                      <a:endParaRPr kumimoji="0" lang="en-US" altLang="zh-CN" sz="1600" b="0" i="0" u="none" strike="noStrike" cap="none" normalizeH="0" baseline="0" dirty="0">
                        <a:ln>
                          <a:noFill/>
                        </a:ln>
                        <a:solidFill>
                          <a:schemeClr val="tx1"/>
                        </a:solidFill>
                        <a:effectLst/>
                        <a:latin typeface="+mn-lt"/>
                        <a:ea typeface="+mn-ea"/>
                      </a:endParaRPr>
                    </a:p>
                  </a:txBody>
                  <a:tcPr marL="104303" marR="104303" marT="39127" marB="3912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40000"/>
                        </a:lnSpc>
                        <a:spcBef>
                          <a:spcPct val="30000"/>
                        </a:spcBef>
                        <a:spcAft>
                          <a:spcPct val="0"/>
                        </a:spcAft>
                        <a:buClr>
                          <a:srgbClr val="808080"/>
                        </a:buClr>
                        <a:buSzPct val="60000"/>
                        <a:buFont typeface="Wingdings" panose="05000000000000000000" pitchFamily="2" charset="2"/>
                        <a:buNone/>
                      </a:pPr>
                      <a:endParaRPr kumimoji="0" lang="en-US" altLang="zh-CN" sz="1600" b="0" i="0" u="none" strike="noStrike" cap="none" normalizeH="0" baseline="0" dirty="0">
                        <a:ln>
                          <a:noFill/>
                        </a:ln>
                        <a:solidFill>
                          <a:schemeClr val="tx1"/>
                        </a:solidFill>
                        <a:effectLst/>
                        <a:latin typeface="+mn-lt"/>
                        <a:ea typeface="+mn-ea"/>
                      </a:endParaRPr>
                    </a:p>
                  </a:txBody>
                  <a:tcPr marL="104303" marR="104303" marT="39127" marB="39127"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88950">
                <a:tc>
                  <a:txBody>
                    <a:bodyPr/>
                    <a:lstStyle/>
                    <a:p>
                      <a:pPr marL="0" marR="0" lvl="0" indent="0" algn="l" defTabSz="914400" rtl="0" eaLnBrk="1" fontAlgn="base" latinLnBrk="0" hangingPunct="1">
                        <a:lnSpc>
                          <a:spcPct val="140000"/>
                        </a:lnSpc>
                        <a:spcBef>
                          <a:spcPct val="30000"/>
                        </a:spcBef>
                        <a:spcAft>
                          <a:spcPct val="0"/>
                        </a:spcAft>
                        <a:buClr>
                          <a:srgbClr val="808080"/>
                        </a:buClr>
                        <a:buSzPct val="60000"/>
                        <a:buFont typeface="Wingdings" panose="05000000000000000000" pitchFamily="2" charset="2"/>
                        <a:buNone/>
                      </a:pPr>
                      <a:endParaRPr kumimoji="0" lang="zh-CN" altLang="zh-CN" sz="1600" b="0" i="0" u="none" strike="noStrike" cap="none" normalizeH="0" baseline="0" dirty="0">
                        <a:ln>
                          <a:noFill/>
                        </a:ln>
                        <a:solidFill>
                          <a:schemeClr val="tx1"/>
                        </a:solidFill>
                        <a:effectLst/>
                        <a:latin typeface="+mn-lt"/>
                        <a:ea typeface="+mn-ea"/>
                      </a:endParaRPr>
                    </a:p>
                  </a:txBody>
                  <a:tcPr marL="104303" marR="104303" marT="39127" marB="39127"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40000"/>
                        </a:lnSpc>
                        <a:spcBef>
                          <a:spcPct val="30000"/>
                        </a:spcBef>
                        <a:spcAft>
                          <a:spcPct val="0"/>
                        </a:spcAft>
                        <a:buClr>
                          <a:srgbClr val="808080"/>
                        </a:buClr>
                        <a:buSzPct val="60000"/>
                        <a:buFont typeface="Wingdings" panose="05000000000000000000" pitchFamily="2" charset="2"/>
                        <a:buNone/>
                      </a:pPr>
                      <a:endParaRPr kumimoji="0" lang="zh-CN" altLang="zh-CN" sz="1600" b="0" i="0" u="none" strike="noStrike" cap="none" normalizeH="0" baseline="0" dirty="0">
                        <a:ln>
                          <a:noFill/>
                        </a:ln>
                        <a:solidFill>
                          <a:schemeClr val="tx1"/>
                        </a:solidFill>
                        <a:effectLst/>
                        <a:latin typeface="+mn-lt"/>
                        <a:ea typeface="+mn-ea"/>
                      </a:endParaRPr>
                    </a:p>
                  </a:txBody>
                  <a:tcPr marL="104303" marR="104303" marT="39127" marB="3912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40000"/>
                        </a:lnSpc>
                        <a:spcBef>
                          <a:spcPct val="30000"/>
                        </a:spcBef>
                        <a:spcAft>
                          <a:spcPct val="0"/>
                        </a:spcAft>
                        <a:buClr>
                          <a:srgbClr val="808080"/>
                        </a:buClr>
                        <a:buSzPct val="60000"/>
                        <a:buFont typeface="Wingdings" panose="05000000000000000000" pitchFamily="2" charset="2"/>
                        <a:buNone/>
                      </a:pPr>
                      <a:endParaRPr kumimoji="0" lang="zh-CN" altLang="zh-CN" sz="1600" b="0" i="0" u="none" strike="noStrike" cap="none" normalizeH="0" baseline="0" dirty="0">
                        <a:ln>
                          <a:noFill/>
                        </a:ln>
                        <a:solidFill>
                          <a:schemeClr val="tx1"/>
                        </a:solidFill>
                        <a:effectLst/>
                        <a:latin typeface="+mn-lt"/>
                        <a:ea typeface="+mn-ea"/>
                      </a:endParaRPr>
                    </a:p>
                  </a:txBody>
                  <a:tcPr marL="104303" marR="104303" marT="39127" marB="3912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40000"/>
                        </a:lnSpc>
                        <a:spcBef>
                          <a:spcPct val="30000"/>
                        </a:spcBef>
                        <a:spcAft>
                          <a:spcPct val="0"/>
                        </a:spcAft>
                        <a:buClr>
                          <a:srgbClr val="808080"/>
                        </a:buClr>
                        <a:buSzPct val="60000"/>
                        <a:buFont typeface="Wingdings" panose="05000000000000000000" pitchFamily="2" charset="2"/>
                        <a:buNone/>
                      </a:pPr>
                      <a:endParaRPr kumimoji="0" lang="zh-CN" altLang="zh-CN" sz="1600" b="0" i="0" u="none" strike="noStrike" cap="none" normalizeH="0" baseline="0" dirty="0">
                        <a:ln>
                          <a:noFill/>
                        </a:ln>
                        <a:solidFill>
                          <a:schemeClr val="tx1"/>
                        </a:solidFill>
                        <a:effectLst/>
                        <a:latin typeface="+mn-lt"/>
                        <a:ea typeface="+mn-ea"/>
                      </a:endParaRPr>
                    </a:p>
                  </a:txBody>
                  <a:tcPr marL="104303" marR="104303" marT="39127" marB="39127"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88950">
                <a:tc>
                  <a:txBody>
                    <a:bodyPr/>
                    <a:lstStyle/>
                    <a:p>
                      <a:pPr marL="0" marR="0" lvl="0" indent="0" algn="l" defTabSz="914400" rtl="0" eaLnBrk="1" fontAlgn="base" latinLnBrk="0" hangingPunct="1">
                        <a:lnSpc>
                          <a:spcPct val="140000"/>
                        </a:lnSpc>
                        <a:spcBef>
                          <a:spcPct val="30000"/>
                        </a:spcBef>
                        <a:spcAft>
                          <a:spcPct val="0"/>
                        </a:spcAft>
                        <a:buClr>
                          <a:srgbClr val="808080"/>
                        </a:buClr>
                        <a:buSzPct val="60000"/>
                        <a:buFont typeface="Wingdings" panose="05000000000000000000" pitchFamily="2" charset="2"/>
                        <a:buNone/>
                      </a:pPr>
                      <a:endParaRPr kumimoji="0" lang="zh-CN" altLang="zh-CN" sz="1600" b="0" i="0" u="none" strike="noStrike" cap="none" normalizeH="0" baseline="0" dirty="0">
                        <a:ln>
                          <a:noFill/>
                        </a:ln>
                        <a:solidFill>
                          <a:schemeClr val="tx1"/>
                        </a:solidFill>
                        <a:effectLst/>
                        <a:latin typeface="+mn-lt"/>
                        <a:ea typeface="+mn-ea"/>
                      </a:endParaRPr>
                    </a:p>
                  </a:txBody>
                  <a:tcPr marL="104303" marR="104303" marT="39127" marB="39127"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40000"/>
                        </a:lnSpc>
                        <a:spcBef>
                          <a:spcPct val="30000"/>
                        </a:spcBef>
                        <a:spcAft>
                          <a:spcPct val="0"/>
                        </a:spcAft>
                        <a:buClr>
                          <a:srgbClr val="808080"/>
                        </a:buClr>
                        <a:buSzPct val="60000"/>
                        <a:buFont typeface="Wingdings" panose="05000000000000000000" pitchFamily="2" charset="2"/>
                        <a:buNone/>
                      </a:pPr>
                      <a:endParaRPr kumimoji="0" lang="zh-CN" altLang="zh-CN" sz="1600" b="0" i="0" u="none" strike="noStrike" cap="none" normalizeH="0" baseline="0" dirty="0">
                        <a:ln>
                          <a:noFill/>
                        </a:ln>
                        <a:solidFill>
                          <a:schemeClr val="tx1"/>
                        </a:solidFill>
                        <a:effectLst/>
                        <a:latin typeface="+mn-lt"/>
                        <a:ea typeface="+mn-ea"/>
                      </a:endParaRPr>
                    </a:p>
                  </a:txBody>
                  <a:tcPr marL="104303" marR="104303" marT="39127" marB="3912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40000"/>
                        </a:lnSpc>
                        <a:spcBef>
                          <a:spcPct val="30000"/>
                        </a:spcBef>
                        <a:spcAft>
                          <a:spcPct val="0"/>
                        </a:spcAft>
                        <a:buClr>
                          <a:srgbClr val="808080"/>
                        </a:buClr>
                        <a:buSzPct val="60000"/>
                        <a:buFont typeface="Wingdings" panose="05000000000000000000" pitchFamily="2" charset="2"/>
                        <a:buNone/>
                      </a:pPr>
                      <a:endParaRPr kumimoji="0" lang="zh-CN" altLang="zh-CN" sz="1600" b="0" i="0" u="none" strike="noStrike" cap="none" normalizeH="0" baseline="0" dirty="0">
                        <a:ln>
                          <a:noFill/>
                        </a:ln>
                        <a:solidFill>
                          <a:schemeClr val="tx1"/>
                        </a:solidFill>
                        <a:effectLst/>
                        <a:latin typeface="+mn-lt"/>
                        <a:ea typeface="+mn-ea"/>
                      </a:endParaRPr>
                    </a:p>
                  </a:txBody>
                  <a:tcPr marL="104303" marR="104303" marT="39127" marB="3912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40000"/>
                        </a:lnSpc>
                        <a:spcBef>
                          <a:spcPct val="30000"/>
                        </a:spcBef>
                        <a:spcAft>
                          <a:spcPct val="0"/>
                        </a:spcAft>
                        <a:buClr>
                          <a:srgbClr val="808080"/>
                        </a:buClr>
                        <a:buSzPct val="60000"/>
                        <a:buFont typeface="Wingdings" panose="05000000000000000000" pitchFamily="2" charset="2"/>
                        <a:buNone/>
                      </a:pPr>
                      <a:endParaRPr kumimoji="0" lang="zh-CN" altLang="zh-CN" sz="1600" b="0" i="0" u="none" strike="noStrike" cap="none" normalizeH="0" baseline="0" dirty="0">
                        <a:ln>
                          <a:noFill/>
                        </a:ln>
                        <a:solidFill>
                          <a:schemeClr val="tx1"/>
                        </a:solidFill>
                        <a:effectLst/>
                        <a:latin typeface="+mn-lt"/>
                        <a:ea typeface="+mn-ea"/>
                      </a:endParaRPr>
                    </a:p>
                  </a:txBody>
                  <a:tcPr marL="104303" marR="104303" marT="39127" marB="39127"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88950">
                <a:tc>
                  <a:txBody>
                    <a:bodyPr/>
                    <a:lstStyle/>
                    <a:p>
                      <a:pPr marL="0" marR="0" lvl="0" indent="0" algn="l" defTabSz="914400" rtl="0" eaLnBrk="1" fontAlgn="base" latinLnBrk="0" hangingPunct="1">
                        <a:lnSpc>
                          <a:spcPct val="140000"/>
                        </a:lnSpc>
                        <a:spcBef>
                          <a:spcPct val="30000"/>
                        </a:spcBef>
                        <a:spcAft>
                          <a:spcPct val="0"/>
                        </a:spcAft>
                        <a:buClr>
                          <a:srgbClr val="808080"/>
                        </a:buClr>
                        <a:buSzPct val="60000"/>
                        <a:buFont typeface="Wingdings" panose="05000000000000000000" pitchFamily="2" charset="2"/>
                        <a:buNone/>
                      </a:pPr>
                      <a:endParaRPr kumimoji="0" lang="zh-CN" altLang="zh-CN" sz="1600" b="0" i="0" u="none" strike="noStrike" cap="none" normalizeH="0" baseline="0">
                        <a:ln>
                          <a:noFill/>
                        </a:ln>
                        <a:solidFill>
                          <a:schemeClr val="tx1"/>
                        </a:solidFill>
                        <a:effectLst/>
                        <a:latin typeface="+mn-lt"/>
                        <a:ea typeface="+mn-ea"/>
                      </a:endParaRPr>
                    </a:p>
                  </a:txBody>
                  <a:tcPr marL="104303" marR="104303" marT="39127" marB="39127"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40000"/>
                        </a:lnSpc>
                        <a:spcBef>
                          <a:spcPct val="30000"/>
                        </a:spcBef>
                        <a:spcAft>
                          <a:spcPct val="0"/>
                        </a:spcAft>
                        <a:buClr>
                          <a:srgbClr val="808080"/>
                        </a:buClr>
                        <a:buSzPct val="60000"/>
                        <a:buFont typeface="Wingdings" panose="05000000000000000000" pitchFamily="2" charset="2"/>
                        <a:buNone/>
                      </a:pPr>
                      <a:endParaRPr kumimoji="0" lang="zh-CN" altLang="zh-CN" sz="1600" b="0" i="0" u="none" strike="noStrike" cap="none" normalizeH="0" baseline="0" dirty="0">
                        <a:ln>
                          <a:noFill/>
                        </a:ln>
                        <a:solidFill>
                          <a:schemeClr val="tx1"/>
                        </a:solidFill>
                        <a:effectLst/>
                        <a:latin typeface="+mn-lt"/>
                        <a:ea typeface="+mn-ea"/>
                      </a:endParaRPr>
                    </a:p>
                  </a:txBody>
                  <a:tcPr marL="104303" marR="104303" marT="39127" marB="3912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40000"/>
                        </a:lnSpc>
                        <a:spcBef>
                          <a:spcPct val="30000"/>
                        </a:spcBef>
                        <a:spcAft>
                          <a:spcPct val="0"/>
                        </a:spcAft>
                        <a:buClr>
                          <a:srgbClr val="808080"/>
                        </a:buClr>
                        <a:buSzPct val="60000"/>
                        <a:buFont typeface="Wingdings" panose="05000000000000000000" pitchFamily="2" charset="2"/>
                        <a:buNone/>
                      </a:pPr>
                      <a:endParaRPr kumimoji="0" lang="zh-CN" altLang="zh-CN" sz="1600" b="0" i="0" u="none" strike="noStrike" cap="none" normalizeH="0" baseline="0" dirty="0">
                        <a:ln>
                          <a:noFill/>
                        </a:ln>
                        <a:solidFill>
                          <a:schemeClr val="tx1"/>
                        </a:solidFill>
                        <a:effectLst/>
                        <a:latin typeface="+mn-lt"/>
                        <a:ea typeface="+mn-ea"/>
                      </a:endParaRPr>
                    </a:p>
                  </a:txBody>
                  <a:tcPr marL="104303" marR="104303" marT="39127" marB="3912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40000"/>
                        </a:lnSpc>
                        <a:spcBef>
                          <a:spcPct val="30000"/>
                        </a:spcBef>
                        <a:spcAft>
                          <a:spcPct val="0"/>
                        </a:spcAft>
                        <a:buClr>
                          <a:srgbClr val="808080"/>
                        </a:buClr>
                        <a:buSzPct val="60000"/>
                        <a:buFont typeface="Wingdings" panose="05000000000000000000" pitchFamily="2" charset="2"/>
                        <a:buNone/>
                      </a:pPr>
                      <a:endParaRPr kumimoji="0" lang="zh-CN" altLang="zh-CN" sz="1600" b="0" i="0" u="none" strike="noStrike" cap="none" normalizeH="0" baseline="0">
                        <a:ln>
                          <a:noFill/>
                        </a:ln>
                        <a:solidFill>
                          <a:schemeClr val="tx1"/>
                        </a:solidFill>
                        <a:effectLst/>
                        <a:latin typeface="+mn-lt"/>
                        <a:ea typeface="+mn-ea"/>
                      </a:endParaRPr>
                    </a:p>
                  </a:txBody>
                  <a:tcPr marL="104303" marR="104303" marT="39127" marB="39127"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88950">
                <a:tc>
                  <a:txBody>
                    <a:bodyPr/>
                    <a:lstStyle/>
                    <a:p>
                      <a:pPr marL="0" marR="0" lvl="0" indent="0" algn="l" defTabSz="914400" rtl="0" eaLnBrk="1" fontAlgn="base" latinLnBrk="0" hangingPunct="1">
                        <a:lnSpc>
                          <a:spcPct val="140000"/>
                        </a:lnSpc>
                        <a:spcBef>
                          <a:spcPct val="30000"/>
                        </a:spcBef>
                        <a:spcAft>
                          <a:spcPct val="0"/>
                        </a:spcAft>
                        <a:buClr>
                          <a:srgbClr val="808080"/>
                        </a:buClr>
                        <a:buSzPct val="60000"/>
                        <a:buFont typeface="Wingdings" panose="05000000000000000000" pitchFamily="2" charset="2"/>
                        <a:buNone/>
                      </a:pPr>
                      <a:endParaRPr kumimoji="0" lang="zh-CN" altLang="zh-CN" sz="1600" b="0" i="0" u="none" strike="noStrike" cap="none" normalizeH="0" baseline="0" dirty="0">
                        <a:ln>
                          <a:noFill/>
                        </a:ln>
                        <a:solidFill>
                          <a:schemeClr val="tx1"/>
                        </a:solidFill>
                        <a:effectLst/>
                        <a:latin typeface="+mn-lt"/>
                        <a:ea typeface="+mn-ea"/>
                      </a:endParaRPr>
                    </a:p>
                  </a:txBody>
                  <a:tcPr marL="104303" marR="104303" marT="39127" marB="39127"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40000"/>
                        </a:lnSpc>
                        <a:spcBef>
                          <a:spcPct val="30000"/>
                        </a:spcBef>
                        <a:spcAft>
                          <a:spcPct val="0"/>
                        </a:spcAft>
                        <a:buClr>
                          <a:srgbClr val="808080"/>
                        </a:buClr>
                        <a:buSzPct val="60000"/>
                        <a:buFont typeface="Wingdings" panose="05000000000000000000" pitchFamily="2" charset="2"/>
                        <a:buNone/>
                      </a:pPr>
                      <a:endParaRPr kumimoji="0" lang="zh-CN" altLang="zh-CN" sz="1600" b="0" i="0" u="none" strike="noStrike" cap="none" normalizeH="0" baseline="0">
                        <a:ln>
                          <a:noFill/>
                        </a:ln>
                        <a:solidFill>
                          <a:schemeClr val="tx1"/>
                        </a:solidFill>
                        <a:effectLst/>
                        <a:latin typeface="+mn-lt"/>
                        <a:ea typeface="+mn-ea"/>
                      </a:endParaRPr>
                    </a:p>
                  </a:txBody>
                  <a:tcPr marL="104303" marR="104303" marT="39127" marB="3912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40000"/>
                        </a:lnSpc>
                        <a:spcBef>
                          <a:spcPct val="30000"/>
                        </a:spcBef>
                        <a:spcAft>
                          <a:spcPct val="0"/>
                        </a:spcAft>
                        <a:buClr>
                          <a:srgbClr val="808080"/>
                        </a:buClr>
                        <a:buSzPct val="60000"/>
                        <a:buFont typeface="Wingdings" panose="05000000000000000000" pitchFamily="2" charset="2"/>
                        <a:buNone/>
                      </a:pPr>
                      <a:endParaRPr kumimoji="0" lang="zh-CN" altLang="zh-CN" sz="1600" b="0" i="0" u="none" strike="noStrike" cap="none" normalizeH="0" baseline="0" dirty="0">
                        <a:ln>
                          <a:noFill/>
                        </a:ln>
                        <a:solidFill>
                          <a:schemeClr val="tx1"/>
                        </a:solidFill>
                        <a:effectLst/>
                        <a:latin typeface="+mn-lt"/>
                        <a:ea typeface="+mn-ea"/>
                      </a:endParaRPr>
                    </a:p>
                  </a:txBody>
                  <a:tcPr marL="104303" marR="104303" marT="39127" marB="3912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40000"/>
                        </a:lnSpc>
                        <a:spcBef>
                          <a:spcPct val="30000"/>
                        </a:spcBef>
                        <a:spcAft>
                          <a:spcPct val="0"/>
                        </a:spcAft>
                        <a:buClr>
                          <a:srgbClr val="808080"/>
                        </a:buClr>
                        <a:buSzPct val="60000"/>
                        <a:buFont typeface="Wingdings" panose="05000000000000000000" pitchFamily="2" charset="2"/>
                        <a:buNone/>
                      </a:pPr>
                      <a:endParaRPr kumimoji="0" lang="zh-CN" altLang="zh-CN" sz="1600" b="0" i="0" u="none" strike="noStrike" cap="none" normalizeH="0" baseline="0" dirty="0">
                        <a:ln>
                          <a:noFill/>
                        </a:ln>
                        <a:solidFill>
                          <a:schemeClr val="tx1"/>
                        </a:solidFill>
                        <a:effectLst/>
                        <a:latin typeface="+mn-lt"/>
                        <a:ea typeface="+mn-ea"/>
                      </a:endParaRPr>
                    </a:p>
                  </a:txBody>
                  <a:tcPr marL="104303" marR="104303" marT="39127" marB="39127"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5" name="文本占位符 7"/>
          <p:cNvSpPr>
            <a:spLocks noGrp="1"/>
          </p:cNvSpPr>
          <p:nvPr>
            <p:ph type="body" sz="quarter" idx="17" hasCustomPrompt="1"/>
          </p:nvPr>
        </p:nvSpPr>
        <p:spPr>
          <a:xfrm>
            <a:off x="1007139" y="1825692"/>
            <a:ext cx="3119030" cy="504887"/>
          </a:xfrm>
          <a:prstGeom prst="rect">
            <a:avLst/>
          </a:prstGeom>
        </p:spPr>
        <p:txBody>
          <a:bodyPr anchor="ctr"/>
          <a:lstStyle>
            <a:lvl1pPr algn="ctr">
              <a:lnSpc>
                <a:spcPct val="100000"/>
              </a:lnSpc>
              <a:buNone/>
              <a:defRPr sz="1600">
                <a:latin typeface="+mn-lt"/>
                <a:ea typeface="+mn-ea"/>
                <a:cs typeface="Arial" panose="020B0604020202020204" pitchFamily="34" charset="0"/>
              </a:defRPr>
            </a:lvl1pPr>
          </a:lstStyle>
          <a:p>
            <a:pPr lvl="0"/>
            <a:r>
              <a:rPr lang="zh-CN" altLang="en-US" dirty="0"/>
              <a:t>课程编码</a:t>
            </a:r>
            <a:endParaRPr lang="zh-CN" altLang="en-US" dirty="0"/>
          </a:p>
        </p:txBody>
      </p:sp>
      <p:sp>
        <p:nvSpPr>
          <p:cNvPr id="6" name="文本占位符 7"/>
          <p:cNvSpPr>
            <a:spLocks noGrp="1"/>
          </p:cNvSpPr>
          <p:nvPr>
            <p:ph type="body" sz="quarter" idx="18" hasCustomPrompt="1"/>
          </p:nvPr>
        </p:nvSpPr>
        <p:spPr>
          <a:xfrm>
            <a:off x="4126170" y="1825692"/>
            <a:ext cx="1967450" cy="504887"/>
          </a:xfrm>
          <a:prstGeom prst="rect">
            <a:avLst/>
          </a:prstGeom>
        </p:spPr>
        <p:txBody>
          <a:bodyPr anchor="ctr"/>
          <a:lstStyle>
            <a:lvl1pPr algn="ctr">
              <a:lnSpc>
                <a:spcPct val="100000"/>
              </a:lnSpc>
              <a:buNone/>
              <a:defRPr sz="1600">
                <a:latin typeface="+mn-lt"/>
                <a:ea typeface="+mn-ea"/>
                <a:cs typeface="Arial" panose="020B0604020202020204" pitchFamily="34" charset="0"/>
              </a:defRPr>
            </a:lvl1pPr>
          </a:lstStyle>
          <a:p>
            <a:pPr lvl="0"/>
            <a:r>
              <a:rPr lang="zh-CN" altLang="en-US" dirty="0"/>
              <a:t>适用的产品</a:t>
            </a:r>
            <a:endParaRPr lang="zh-CN" altLang="en-US" dirty="0"/>
          </a:p>
        </p:txBody>
      </p:sp>
      <p:sp>
        <p:nvSpPr>
          <p:cNvPr id="7" name="文本占位符 7"/>
          <p:cNvSpPr>
            <a:spLocks noGrp="1"/>
          </p:cNvSpPr>
          <p:nvPr>
            <p:ph type="body" sz="quarter" idx="19" hasCustomPrompt="1"/>
          </p:nvPr>
        </p:nvSpPr>
        <p:spPr>
          <a:xfrm>
            <a:off x="6093619" y="1825692"/>
            <a:ext cx="3023155" cy="504887"/>
          </a:xfrm>
          <a:prstGeom prst="rect">
            <a:avLst/>
          </a:prstGeom>
        </p:spPr>
        <p:txBody>
          <a:bodyPr anchor="ctr"/>
          <a:lstStyle>
            <a:lvl1pPr algn="ctr">
              <a:lnSpc>
                <a:spcPct val="100000"/>
              </a:lnSpc>
              <a:buNone/>
              <a:defRPr sz="1600">
                <a:latin typeface="+mn-lt"/>
                <a:ea typeface="+mn-ea"/>
                <a:cs typeface="Arial" panose="020B0604020202020204" pitchFamily="34" charset="0"/>
              </a:defRPr>
            </a:lvl1pPr>
          </a:lstStyle>
          <a:p>
            <a:pPr lvl="0"/>
            <a:r>
              <a:rPr lang="en-US" altLang="zh-CN" dirty="0"/>
              <a:t>V5R2</a:t>
            </a:r>
            <a:endParaRPr lang="zh-CN" altLang="en-US" dirty="0"/>
          </a:p>
        </p:txBody>
      </p:sp>
      <p:sp>
        <p:nvSpPr>
          <p:cNvPr id="8" name="文本占位符 7"/>
          <p:cNvSpPr>
            <a:spLocks noGrp="1"/>
          </p:cNvSpPr>
          <p:nvPr>
            <p:ph type="body" sz="quarter" idx="20" hasCustomPrompt="1"/>
          </p:nvPr>
        </p:nvSpPr>
        <p:spPr>
          <a:xfrm>
            <a:off x="9116775" y="1825692"/>
            <a:ext cx="2351079" cy="504887"/>
          </a:xfrm>
          <a:prstGeom prst="rect">
            <a:avLst/>
          </a:prstGeom>
        </p:spPr>
        <p:txBody>
          <a:bodyPr anchor="ctr"/>
          <a:lstStyle>
            <a:lvl1pPr algn="ctr">
              <a:lnSpc>
                <a:spcPct val="100000"/>
              </a:lnSpc>
              <a:buNone/>
              <a:defRPr sz="1600">
                <a:latin typeface="+mn-lt"/>
                <a:ea typeface="+mn-ea"/>
                <a:cs typeface="Arial" panose="020B0604020202020204" pitchFamily="34" charset="0"/>
              </a:defRPr>
            </a:lvl1pPr>
          </a:lstStyle>
          <a:p>
            <a:pPr lvl="0"/>
            <a:r>
              <a:rPr lang="en-US" altLang="zh-CN" dirty="0"/>
              <a:t>V1R1</a:t>
            </a:r>
            <a:endParaRPr lang="zh-CN" altLang="en-US" dirty="0"/>
          </a:p>
        </p:txBody>
      </p:sp>
      <p:sp>
        <p:nvSpPr>
          <p:cNvPr id="9" name="文本占位符 7"/>
          <p:cNvSpPr>
            <a:spLocks noGrp="1"/>
          </p:cNvSpPr>
          <p:nvPr>
            <p:ph type="body" sz="quarter" idx="13" hasCustomPrompt="1"/>
          </p:nvPr>
        </p:nvSpPr>
        <p:spPr>
          <a:xfrm>
            <a:off x="1007042" y="3373862"/>
            <a:ext cx="3119128" cy="468052"/>
          </a:xfrm>
          <a:prstGeom prst="rect">
            <a:avLst/>
          </a:prstGeom>
        </p:spPr>
        <p:txBody>
          <a:bodyPr anchor="ctr"/>
          <a:lstStyle>
            <a:lvl1pPr algn="ctr">
              <a:lnSpc>
                <a:spcPct val="100000"/>
              </a:lnSpc>
              <a:buNone/>
              <a:defRPr sz="1600">
                <a:latin typeface="+mn-lt"/>
                <a:ea typeface="+mn-ea"/>
                <a:cs typeface="Arial" panose="020B0604020202020204" pitchFamily="34" charset="0"/>
              </a:defRPr>
            </a:lvl1pPr>
          </a:lstStyle>
          <a:p>
            <a:pPr lvl="0"/>
            <a:r>
              <a:rPr lang="zh-CN" altLang="en-US" dirty="0"/>
              <a:t>姓名</a:t>
            </a:r>
            <a:r>
              <a:rPr lang="en-US" altLang="zh-CN" dirty="0"/>
              <a:t>/</a:t>
            </a:r>
            <a:r>
              <a:rPr lang="zh-CN" altLang="en-US" dirty="0"/>
              <a:t>工号</a:t>
            </a:r>
            <a:endParaRPr lang="zh-CN" altLang="en-US" dirty="0"/>
          </a:p>
        </p:txBody>
      </p:sp>
      <p:sp>
        <p:nvSpPr>
          <p:cNvPr id="10" name="文本占位符 7"/>
          <p:cNvSpPr>
            <a:spLocks noGrp="1"/>
          </p:cNvSpPr>
          <p:nvPr>
            <p:ph type="body" sz="quarter" idx="14" hasCustomPrompt="1"/>
          </p:nvPr>
        </p:nvSpPr>
        <p:spPr>
          <a:xfrm>
            <a:off x="4126170" y="3373862"/>
            <a:ext cx="1967450" cy="468052"/>
          </a:xfrm>
          <a:prstGeom prst="rect">
            <a:avLst/>
          </a:prstGeom>
        </p:spPr>
        <p:txBody>
          <a:bodyPr anchor="ctr"/>
          <a:lstStyle>
            <a:lvl1pPr algn="ctr">
              <a:lnSpc>
                <a:spcPct val="100000"/>
              </a:lnSpc>
              <a:buNone/>
              <a:defRPr sz="1600">
                <a:latin typeface="+mn-lt"/>
                <a:ea typeface="+mn-ea"/>
                <a:cs typeface="Arial" panose="020B0604020202020204" pitchFamily="34" charset="0"/>
              </a:defRPr>
            </a:lvl1pPr>
          </a:lstStyle>
          <a:p>
            <a:pPr lvl="0"/>
            <a:r>
              <a:rPr lang="en-US" altLang="zh-CN" dirty="0"/>
              <a:t>2015.01.25</a:t>
            </a:r>
            <a:endParaRPr lang="zh-CN" altLang="en-US" dirty="0"/>
          </a:p>
        </p:txBody>
      </p:sp>
      <p:sp>
        <p:nvSpPr>
          <p:cNvPr id="11" name="文本占位符 7"/>
          <p:cNvSpPr>
            <a:spLocks noGrp="1"/>
          </p:cNvSpPr>
          <p:nvPr>
            <p:ph type="body" sz="quarter" idx="15" hasCustomPrompt="1"/>
          </p:nvPr>
        </p:nvSpPr>
        <p:spPr>
          <a:xfrm>
            <a:off x="6093619" y="3373862"/>
            <a:ext cx="3023155" cy="468052"/>
          </a:xfrm>
          <a:prstGeom prst="rect">
            <a:avLst/>
          </a:prstGeom>
        </p:spPr>
        <p:txBody>
          <a:bodyPr anchor="ctr"/>
          <a:lstStyle>
            <a:lvl1pPr algn="ctr">
              <a:lnSpc>
                <a:spcPct val="100000"/>
              </a:lnSpc>
              <a:buNone/>
              <a:defRPr sz="1600">
                <a:latin typeface="+mn-lt"/>
                <a:ea typeface="+mn-ea"/>
                <a:cs typeface="Arial" panose="020B0604020202020204" pitchFamily="34" charset="0"/>
              </a:defRPr>
            </a:lvl1pPr>
          </a:lstStyle>
          <a:p>
            <a:pPr lvl="0"/>
            <a:r>
              <a:rPr lang="zh-CN" altLang="en-US" dirty="0"/>
              <a:t>姓名</a:t>
            </a:r>
            <a:r>
              <a:rPr lang="en-US" altLang="zh-CN" dirty="0"/>
              <a:t>/</a:t>
            </a:r>
            <a:r>
              <a:rPr lang="zh-CN" altLang="en-US" dirty="0"/>
              <a:t>工号</a:t>
            </a:r>
            <a:endParaRPr lang="zh-CN" altLang="en-US" dirty="0"/>
          </a:p>
        </p:txBody>
      </p:sp>
      <p:sp>
        <p:nvSpPr>
          <p:cNvPr id="12" name="文本占位符 7"/>
          <p:cNvSpPr>
            <a:spLocks noGrp="1"/>
          </p:cNvSpPr>
          <p:nvPr>
            <p:ph type="body" sz="quarter" idx="16" hasCustomPrompt="1"/>
          </p:nvPr>
        </p:nvSpPr>
        <p:spPr>
          <a:xfrm>
            <a:off x="9116775" y="3337858"/>
            <a:ext cx="2351342" cy="504056"/>
          </a:xfrm>
          <a:prstGeom prst="rect">
            <a:avLst/>
          </a:prstGeom>
        </p:spPr>
        <p:txBody>
          <a:bodyPr anchor="ctr"/>
          <a:lstStyle>
            <a:lvl1pPr algn="ctr">
              <a:lnSpc>
                <a:spcPct val="100000"/>
              </a:lnSpc>
              <a:buNone/>
              <a:defRPr sz="1600">
                <a:latin typeface="+mn-lt"/>
                <a:ea typeface="+mn-ea"/>
                <a:cs typeface="Arial" panose="020B0604020202020204" pitchFamily="34" charset="0"/>
              </a:defRPr>
            </a:lvl1pPr>
          </a:lstStyle>
          <a:p>
            <a:pPr lvl="0"/>
            <a:r>
              <a:rPr lang="zh-CN" altLang="en-US" dirty="0"/>
              <a:t>新开发</a:t>
            </a:r>
            <a:endParaRPr lang="zh-CN" altLang="en-US" dirty="0"/>
          </a:p>
        </p:txBody>
      </p:sp>
      <p:sp>
        <p:nvSpPr>
          <p:cNvPr id="13" name="Rectangle 2"/>
          <p:cNvSpPr>
            <a:spLocks noChangeArrowheads="1"/>
          </p:cNvSpPr>
          <p:nvPr userDrawn="1"/>
        </p:nvSpPr>
        <p:spPr bwMode="auto">
          <a:xfrm>
            <a:off x="952130" y="368661"/>
            <a:ext cx="2802144" cy="479425"/>
          </a:xfrm>
          <a:prstGeom prst="rect">
            <a:avLst/>
          </a:prstGeom>
          <a:noFill/>
          <a:ln w="9525">
            <a:noFill/>
            <a:miter lim="800000"/>
          </a:ln>
        </p:spPr>
        <p:txBody>
          <a:bodyPr lIns="78227" tIns="39112" rIns="78227" bIns="39112" anchor="ctr"/>
          <a:lstStyle/>
          <a:p>
            <a:pPr defTabSz="1001395" eaLnBrk="0" fontAlgn="t" hangingPunct="0">
              <a:spcBef>
                <a:spcPct val="0"/>
              </a:spcBef>
              <a:spcAft>
                <a:spcPct val="0"/>
              </a:spcAft>
            </a:pPr>
            <a:r>
              <a:rPr lang="zh-CN" altLang="en-US" sz="3500" b="1">
                <a:solidFill>
                  <a:prstClr val="black">
                    <a:lumMod val="75000"/>
                    <a:lumOff val="25000"/>
                  </a:prstClr>
                </a:solidFill>
                <a:cs typeface="Arial" panose="020B0604020202020204" pitchFamily="34" charset="0"/>
              </a:rPr>
              <a:t>修订记录</a:t>
            </a:r>
            <a:endParaRPr lang="zh-CN" altLang="en-US" sz="3500" b="1" dirty="0">
              <a:solidFill>
                <a:prstClr val="black">
                  <a:lumMod val="75000"/>
                  <a:lumOff val="25000"/>
                </a:prstClr>
              </a:solidFill>
              <a:cs typeface="Arial" panose="020B0604020202020204" pitchFamily="34" charset="0"/>
            </a:endParaRPr>
          </a:p>
        </p:txBody>
      </p:sp>
      <p:sp>
        <p:nvSpPr>
          <p:cNvPr id="14" name="Text Box 58"/>
          <p:cNvSpPr txBox="1">
            <a:spLocks noChangeArrowheads="1"/>
          </p:cNvSpPr>
          <p:nvPr userDrawn="1"/>
        </p:nvSpPr>
        <p:spPr bwMode="auto">
          <a:xfrm>
            <a:off x="8900835" y="296652"/>
            <a:ext cx="2771225" cy="707886"/>
          </a:xfrm>
          <a:prstGeom prst="rect">
            <a:avLst/>
          </a:prstGeom>
          <a:noFill/>
          <a:ln w="9525" algn="ctr">
            <a:noFill/>
            <a:miter lim="800000"/>
          </a:ln>
        </p:spPr>
        <p:txBody>
          <a:bodyPr wrap="square">
            <a:spAutoFit/>
          </a:bodyPr>
          <a:lstStyle/>
          <a:p>
            <a:pPr>
              <a:spcBef>
                <a:spcPct val="50000"/>
              </a:spcBef>
            </a:pPr>
            <a:r>
              <a:rPr lang="zh-CN" altLang="en-US" sz="4000">
                <a:solidFill>
                  <a:srgbClr val="BAE6F6">
                    <a:lumMod val="50000"/>
                  </a:srgbClr>
                </a:solidFill>
                <a:cs typeface="Arial" panose="020B0604020202020204" pitchFamily="34" charset="0"/>
              </a:rPr>
              <a:t>本页</a:t>
            </a:r>
            <a:r>
              <a:rPr lang="zh-CN" altLang="en-US" sz="4000" dirty="0">
                <a:solidFill>
                  <a:srgbClr val="BAE6F6">
                    <a:lumMod val="50000"/>
                  </a:srgbClr>
                </a:solidFill>
                <a:cs typeface="Arial" panose="020B0604020202020204" pitchFamily="34" charset="0"/>
              </a:rPr>
              <a:t>不打印</a:t>
            </a:r>
            <a:endParaRPr lang="zh-CN" altLang="en-US" sz="4000" dirty="0">
              <a:solidFill>
                <a:srgbClr val="BAE6F6">
                  <a:lumMod val="50000"/>
                </a:srgbClr>
              </a:solidFill>
              <a:cs typeface="Arial" panose="020B0604020202020204" pitchFamily="34" charset="0"/>
            </a:endParaRPr>
          </a:p>
        </p:txBody>
      </p:sp>
      <p:sp>
        <p:nvSpPr>
          <p:cNvPr id="15" name="文本占位符 7"/>
          <p:cNvSpPr>
            <a:spLocks noGrp="1"/>
          </p:cNvSpPr>
          <p:nvPr>
            <p:ph type="body" sz="quarter" idx="21" hasCustomPrompt="1"/>
          </p:nvPr>
        </p:nvSpPr>
        <p:spPr>
          <a:xfrm>
            <a:off x="1007042" y="3877918"/>
            <a:ext cx="3119128" cy="468052"/>
          </a:xfrm>
          <a:prstGeom prst="rect">
            <a:avLst/>
          </a:prstGeom>
        </p:spPr>
        <p:txBody>
          <a:bodyPr anchor="ctr"/>
          <a:lstStyle>
            <a:lvl1pPr algn="ctr">
              <a:lnSpc>
                <a:spcPct val="100000"/>
              </a:lnSpc>
              <a:buNone/>
              <a:defRPr sz="1600">
                <a:latin typeface="+mn-lt"/>
                <a:ea typeface="+mn-ea"/>
                <a:cs typeface="Arial" panose="020B0604020202020204" pitchFamily="34" charset="0"/>
              </a:defRPr>
            </a:lvl1pPr>
          </a:lstStyle>
          <a:p>
            <a:pPr lvl="0"/>
            <a:r>
              <a:rPr lang="zh-CN" altLang="en-US" dirty="0"/>
              <a:t>姓名</a:t>
            </a:r>
            <a:r>
              <a:rPr lang="en-US" altLang="zh-CN" dirty="0"/>
              <a:t>/</a:t>
            </a:r>
            <a:r>
              <a:rPr lang="zh-CN" altLang="en-US" dirty="0"/>
              <a:t>工号</a:t>
            </a:r>
            <a:endParaRPr lang="zh-CN" altLang="en-US" dirty="0"/>
          </a:p>
        </p:txBody>
      </p:sp>
      <p:sp>
        <p:nvSpPr>
          <p:cNvPr id="16" name="文本占位符 7"/>
          <p:cNvSpPr>
            <a:spLocks noGrp="1"/>
          </p:cNvSpPr>
          <p:nvPr>
            <p:ph type="body" sz="quarter" idx="22" hasCustomPrompt="1"/>
          </p:nvPr>
        </p:nvSpPr>
        <p:spPr>
          <a:xfrm>
            <a:off x="4126170" y="3877918"/>
            <a:ext cx="1967450" cy="468052"/>
          </a:xfrm>
          <a:prstGeom prst="rect">
            <a:avLst/>
          </a:prstGeom>
        </p:spPr>
        <p:txBody>
          <a:bodyPr anchor="ctr"/>
          <a:lstStyle>
            <a:lvl1pPr algn="ctr">
              <a:lnSpc>
                <a:spcPct val="100000"/>
              </a:lnSpc>
              <a:buNone/>
              <a:defRPr sz="1600">
                <a:latin typeface="+mn-lt"/>
                <a:ea typeface="+mn-ea"/>
                <a:cs typeface="Arial" panose="020B0604020202020204" pitchFamily="34" charset="0"/>
              </a:defRPr>
            </a:lvl1pPr>
          </a:lstStyle>
          <a:p>
            <a:pPr lvl="0"/>
            <a:r>
              <a:rPr lang="en-US" altLang="zh-CN" dirty="0"/>
              <a:t>2015.01.25</a:t>
            </a:r>
            <a:endParaRPr lang="zh-CN" altLang="en-US" dirty="0"/>
          </a:p>
        </p:txBody>
      </p:sp>
      <p:sp>
        <p:nvSpPr>
          <p:cNvPr id="17" name="文本占位符 7"/>
          <p:cNvSpPr>
            <a:spLocks noGrp="1"/>
          </p:cNvSpPr>
          <p:nvPr>
            <p:ph type="body" sz="quarter" idx="23" hasCustomPrompt="1"/>
          </p:nvPr>
        </p:nvSpPr>
        <p:spPr>
          <a:xfrm>
            <a:off x="6093619" y="3877918"/>
            <a:ext cx="3023155" cy="468052"/>
          </a:xfrm>
          <a:prstGeom prst="rect">
            <a:avLst/>
          </a:prstGeom>
        </p:spPr>
        <p:txBody>
          <a:bodyPr anchor="ctr"/>
          <a:lstStyle>
            <a:lvl1pPr algn="ctr">
              <a:lnSpc>
                <a:spcPct val="100000"/>
              </a:lnSpc>
              <a:buNone/>
              <a:defRPr sz="1600">
                <a:latin typeface="+mn-lt"/>
                <a:ea typeface="+mn-ea"/>
                <a:cs typeface="Arial" panose="020B0604020202020204" pitchFamily="34" charset="0"/>
              </a:defRPr>
            </a:lvl1pPr>
          </a:lstStyle>
          <a:p>
            <a:pPr lvl="0"/>
            <a:r>
              <a:rPr lang="zh-CN" altLang="en-US" dirty="0"/>
              <a:t>姓名</a:t>
            </a:r>
            <a:r>
              <a:rPr lang="en-US" altLang="zh-CN" dirty="0"/>
              <a:t>/</a:t>
            </a:r>
            <a:r>
              <a:rPr lang="zh-CN" altLang="en-US" dirty="0"/>
              <a:t>工号</a:t>
            </a:r>
            <a:endParaRPr lang="zh-CN" altLang="en-US" dirty="0"/>
          </a:p>
        </p:txBody>
      </p:sp>
      <p:sp>
        <p:nvSpPr>
          <p:cNvPr id="18" name="文本占位符 7"/>
          <p:cNvSpPr>
            <a:spLocks noGrp="1"/>
          </p:cNvSpPr>
          <p:nvPr>
            <p:ph type="body" sz="quarter" idx="24" hasCustomPrompt="1"/>
          </p:nvPr>
        </p:nvSpPr>
        <p:spPr>
          <a:xfrm>
            <a:off x="9116775" y="3841914"/>
            <a:ext cx="2351342" cy="504056"/>
          </a:xfrm>
          <a:prstGeom prst="rect">
            <a:avLst/>
          </a:prstGeom>
        </p:spPr>
        <p:txBody>
          <a:bodyPr anchor="ctr"/>
          <a:lstStyle>
            <a:lvl1pPr algn="ctr">
              <a:lnSpc>
                <a:spcPct val="100000"/>
              </a:lnSpc>
              <a:buNone/>
              <a:defRPr sz="1600">
                <a:latin typeface="+mn-lt"/>
                <a:ea typeface="+mn-ea"/>
                <a:cs typeface="Arial" panose="020B0604020202020204" pitchFamily="34" charset="0"/>
              </a:defRPr>
            </a:lvl1pPr>
          </a:lstStyle>
          <a:p>
            <a:pPr lvl="0"/>
            <a:r>
              <a:rPr lang="zh-CN" altLang="en-US" dirty="0"/>
              <a:t>优化</a:t>
            </a:r>
            <a:endParaRPr lang="zh-CN" altLang="en-US" dirty="0"/>
          </a:p>
        </p:txBody>
      </p:sp>
      <p:sp>
        <p:nvSpPr>
          <p:cNvPr id="19" name="文本占位符 7"/>
          <p:cNvSpPr>
            <a:spLocks noGrp="1"/>
          </p:cNvSpPr>
          <p:nvPr>
            <p:ph type="body" sz="quarter" idx="25" hasCustomPrompt="1"/>
          </p:nvPr>
        </p:nvSpPr>
        <p:spPr>
          <a:xfrm>
            <a:off x="1007042" y="4345970"/>
            <a:ext cx="3119128" cy="468052"/>
          </a:xfrm>
          <a:prstGeom prst="rect">
            <a:avLst/>
          </a:prstGeom>
        </p:spPr>
        <p:txBody>
          <a:bodyPr anchor="ctr"/>
          <a:lstStyle>
            <a:lvl1pPr algn="ctr">
              <a:lnSpc>
                <a:spcPct val="100000"/>
              </a:lnSpc>
              <a:buNone/>
              <a:defRPr sz="1600">
                <a:latin typeface="+mn-lt"/>
                <a:ea typeface="+mn-ea"/>
                <a:cs typeface="Arial" panose="020B0604020202020204" pitchFamily="34" charset="0"/>
              </a:defRPr>
            </a:lvl1pPr>
          </a:lstStyle>
          <a:p>
            <a:pPr lvl="0"/>
            <a:r>
              <a:rPr lang="zh-CN" altLang="en-US" dirty="0"/>
              <a:t>姓名</a:t>
            </a:r>
            <a:r>
              <a:rPr lang="en-US" altLang="zh-CN" dirty="0"/>
              <a:t>/</a:t>
            </a:r>
            <a:r>
              <a:rPr lang="zh-CN" altLang="en-US" dirty="0"/>
              <a:t>工号</a:t>
            </a:r>
            <a:endParaRPr lang="zh-CN" altLang="en-US" dirty="0"/>
          </a:p>
        </p:txBody>
      </p:sp>
      <p:sp>
        <p:nvSpPr>
          <p:cNvPr id="20" name="文本占位符 7"/>
          <p:cNvSpPr>
            <a:spLocks noGrp="1"/>
          </p:cNvSpPr>
          <p:nvPr>
            <p:ph type="body" sz="quarter" idx="26" hasCustomPrompt="1"/>
          </p:nvPr>
        </p:nvSpPr>
        <p:spPr>
          <a:xfrm>
            <a:off x="4126170" y="4345970"/>
            <a:ext cx="1967450" cy="468052"/>
          </a:xfrm>
          <a:prstGeom prst="rect">
            <a:avLst/>
          </a:prstGeom>
        </p:spPr>
        <p:txBody>
          <a:bodyPr anchor="ctr"/>
          <a:lstStyle>
            <a:lvl1pPr algn="ctr">
              <a:lnSpc>
                <a:spcPct val="100000"/>
              </a:lnSpc>
              <a:buNone/>
              <a:defRPr sz="1600">
                <a:latin typeface="+mn-lt"/>
                <a:ea typeface="+mn-ea"/>
                <a:cs typeface="Arial" panose="020B0604020202020204" pitchFamily="34" charset="0"/>
              </a:defRPr>
            </a:lvl1pPr>
          </a:lstStyle>
          <a:p>
            <a:pPr lvl="0"/>
            <a:r>
              <a:rPr lang="en-US" altLang="zh-CN" dirty="0"/>
              <a:t>2015.01.25</a:t>
            </a:r>
            <a:endParaRPr lang="zh-CN" altLang="en-US" dirty="0"/>
          </a:p>
        </p:txBody>
      </p:sp>
      <p:sp>
        <p:nvSpPr>
          <p:cNvPr id="21" name="文本占位符 7"/>
          <p:cNvSpPr>
            <a:spLocks noGrp="1"/>
          </p:cNvSpPr>
          <p:nvPr>
            <p:ph type="body" sz="quarter" idx="27" hasCustomPrompt="1"/>
          </p:nvPr>
        </p:nvSpPr>
        <p:spPr>
          <a:xfrm>
            <a:off x="6093619" y="4345970"/>
            <a:ext cx="3023155" cy="468052"/>
          </a:xfrm>
          <a:prstGeom prst="rect">
            <a:avLst/>
          </a:prstGeom>
        </p:spPr>
        <p:txBody>
          <a:bodyPr anchor="ctr"/>
          <a:lstStyle>
            <a:lvl1pPr algn="ctr">
              <a:lnSpc>
                <a:spcPct val="100000"/>
              </a:lnSpc>
              <a:buNone/>
              <a:defRPr sz="1600">
                <a:latin typeface="+mn-lt"/>
                <a:ea typeface="+mn-ea"/>
                <a:cs typeface="Arial" panose="020B0604020202020204" pitchFamily="34" charset="0"/>
              </a:defRPr>
            </a:lvl1pPr>
          </a:lstStyle>
          <a:p>
            <a:pPr lvl="0"/>
            <a:r>
              <a:rPr lang="zh-CN" altLang="en-US" dirty="0"/>
              <a:t>姓名</a:t>
            </a:r>
            <a:r>
              <a:rPr lang="en-US" altLang="zh-CN" dirty="0"/>
              <a:t>/</a:t>
            </a:r>
            <a:r>
              <a:rPr lang="zh-CN" altLang="en-US" dirty="0"/>
              <a:t>工号</a:t>
            </a:r>
            <a:endParaRPr lang="zh-CN" altLang="en-US" dirty="0"/>
          </a:p>
        </p:txBody>
      </p:sp>
      <p:sp>
        <p:nvSpPr>
          <p:cNvPr id="22" name="文本占位符 7"/>
          <p:cNvSpPr>
            <a:spLocks noGrp="1"/>
          </p:cNvSpPr>
          <p:nvPr>
            <p:ph type="body" sz="quarter" idx="28" hasCustomPrompt="1"/>
          </p:nvPr>
        </p:nvSpPr>
        <p:spPr>
          <a:xfrm>
            <a:off x="9116775" y="4345970"/>
            <a:ext cx="2351342" cy="468052"/>
          </a:xfrm>
          <a:prstGeom prst="rect">
            <a:avLst/>
          </a:prstGeom>
        </p:spPr>
        <p:txBody>
          <a:bodyPr anchor="ctr"/>
          <a:lstStyle>
            <a:lvl1pPr algn="ctr">
              <a:lnSpc>
                <a:spcPct val="100000"/>
              </a:lnSpc>
              <a:buNone/>
              <a:defRPr sz="1600">
                <a:latin typeface="+mn-lt"/>
                <a:ea typeface="+mn-ea"/>
                <a:cs typeface="Arial" panose="020B0604020202020204" pitchFamily="34" charset="0"/>
              </a:defRPr>
            </a:lvl1pPr>
          </a:lstStyle>
          <a:p>
            <a:pPr lvl="0"/>
            <a:r>
              <a:rPr lang="zh-CN" altLang="en-US" dirty="0"/>
              <a:t>优化</a:t>
            </a:r>
            <a:endParaRPr lang="zh-CN" altLang="en-US" dirty="0"/>
          </a:p>
        </p:txBody>
      </p:sp>
      <p:sp>
        <p:nvSpPr>
          <p:cNvPr id="23" name="文本占位符 7"/>
          <p:cNvSpPr>
            <a:spLocks noGrp="1"/>
          </p:cNvSpPr>
          <p:nvPr>
            <p:ph type="body" sz="quarter" idx="29" hasCustomPrompt="1"/>
          </p:nvPr>
        </p:nvSpPr>
        <p:spPr>
          <a:xfrm>
            <a:off x="1007042" y="4886030"/>
            <a:ext cx="3119128" cy="468052"/>
          </a:xfrm>
          <a:prstGeom prst="rect">
            <a:avLst/>
          </a:prstGeom>
        </p:spPr>
        <p:txBody>
          <a:bodyPr anchor="ctr"/>
          <a:lstStyle>
            <a:lvl1pPr algn="ctr">
              <a:lnSpc>
                <a:spcPct val="100000"/>
              </a:lnSpc>
              <a:buNone/>
              <a:defRPr sz="1600">
                <a:latin typeface="+mn-lt"/>
                <a:ea typeface="+mn-ea"/>
                <a:cs typeface="Arial" panose="020B0604020202020204" pitchFamily="34" charset="0"/>
              </a:defRPr>
            </a:lvl1pPr>
          </a:lstStyle>
          <a:p>
            <a:pPr lvl="0"/>
            <a:r>
              <a:rPr lang="zh-CN" altLang="en-US" dirty="0"/>
              <a:t>姓名</a:t>
            </a:r>
            <a:r>
              <a:rPr lang="en-US" altLang="zh-CN" dirty="0"/>
              <a:t>/</a:t>
            </a:r>
            <a:r>
              <a:rPr lang="zh-CN" altLang="en-US" dirty="0"/>
              <a:t>工号</a:t>
            </a:r>
            <a:endParaRPr lang="zh-CN" altLang="en-US" dirty="0"/>
          </a:p>
        </p:txBody>
      </p:sp>
      <p:sp>
        <p:nvSpPr>
          <p:cNvPr id="24" name="文本占位符 7"/>
          <p:cNvSpPr>
            <a:spLocks noGrp="1"/>
          </p:cNvSpPr>
          <p:nvPr>
            <p:ph type="body" sz="quarter" idx="30" hasCustomPrompt="1"/>
          </p:nvPr>
        </p:nvSpPr>
        <p:spPr>
          <a:xfrm>
            <a:off x="4126170" y="4886030"/>
            <a:ext cx="1967450" cy="468052"/>
          </a:xfrm>
          <a:prstGeom prst="rect">
            <a:avLst/>
          </a:prstGeom>
        </p:spPr>
        <p:txBody>
          <a:bodyPr anchor="ctr"/>
          <a:lstStyle>
            <a:lvl1pPr algn="ctr">
              <a:lnSpc>
                <a:spcPct val="100000"/>
              </a:lnSpc>
              <a:buNone/>
              <a:defRPr sz="1600">
                <a:latin typeface="+mn-lt"/>
                <a:ea typeface="+mn-ea"/>
                <a:cs typeface="Arial" panose="020B0604020202020204" pitchFamily="34" charset="0"/>
              </a:defRPr>
            </a:lvl1pPr>
          </a:lstStyle>
          <a:p>
            <a:pPr lvl="0"/>
            <a:r>
              <a:rPr lang="en-US" altLang="zh-CN" dirty="0"/>
              <a:t>2015.01.25</a:t>
            </a:r>
            <a:endParaRPr lang="zh-CN" altLang="en-US" dirty="0"/>
          </a:p>
        </p:txBody>
      </p:sp>
      <p:sp>
        <p:nvSpPr>
          <p:cNvPr id="25" name="文本占位符 7"/>
          <p:cNvSpPr>
            <a:spLocks noGrp="1"/>
          </p:cNvSpPr>
          <p:nvPr>
            <p:ph type="body" sz="quarter" idx="31" hasCustomPrompt="1"/>
          </p:nvPr>
        </p:nvSpPr>
        <p:spPr>
          <a:xfrm>
            <a:off x="6093619" y="4886030"/>
            <a:ext cx="3023155" cy="468052"/>
          </a:xfrm>
          <a:prstGeom prst="rect">
            <a:avLst/>
          </a:prstGeom>
        </p:spPr>
        <p:txBody>
          <a:bodyPr anchor="ctr"/>
          <a:lstStyle>
            <a:lvl1pPr algn="ctr">
              <a:lnSpc>
                <a:spcPct val="100000"/>
              </a:lnSpc>
              <a:buNone/>
              <a:defRPr sz="1600">
                <a:latin typeface="+mn-lt"/>
                <a:ea typeface="+mn-ea"/>
                <a:cs typeface="Arial" panose="020B0604020202020204" pitchFamily="34" charset="0"/>
              </a:defRPr>
            </a:lvl1pPr>
          </a:lstStyle>
          <a:p>
            <a:pPr lvl="0"/>
            <a:r>
              <a:rPr lang="zh-CN" altLang="en-US" dirty="0"/>
              <a:t>姓名</a:t>
            </a:r>
            <a:r>
              <a:rPr lang="en-US" altLang="zh-CN" dirty="0"/>
              <a:t>/</a:t>
            </a:r>
            <a:r>
              <a:rPr lang="zh-CN" altLang="en-US" dirty="0"/>
              <a:t>工号</a:t>
            </a:r>
            <a:endParaRPr lang="zh-CN" altLang="en-US" dirty="0"/>
          </a:p>
        </p:txBody>
      </p:sp>
      <p:sp>
        <p:nvSpPr>
          <p:cNvPr id="26" name="文本占位符 7"/>
          <p:cNvSpPr>
            <a:spLocks noGrp="1"/>
          </p:cNvSpPr>
          <p:nvPr>
            <p:ph type="body" sz="quarter" idx="32" hasCustomPrompt="1"/>
          </p:nvPr>
        </p:nvSpPr>
        <p:spPr>
          <a:xfrm>
            <a:off x="9116775" y="4886030"/>
            <a:ext cx="2351342" cy="468052"/>
          </a:xfrm>
          <a:prstGeom prst="rect">
            <a:avLst/>
          </a:prstGeom>
        </p:spPr>
        <p:txBody>
          <a:bodyPr anchor="ctr"/>
          <a:lstStyle>
            <a:lvl1pPr algn="ctr">
              <a:lnSpc>
                <a:spcPct val="100000"/>
              </a:lnSpc>
              <a:buNone/>
              <a:defRPr sz="1600">
                <a:latin typeface="+mn-lt"/>
                <a:ea typeface="+mn-ea"/>
                <a:cs typeface="Arial" panose="020B0604020202020204" pitchFamily="34" charset="0"/>
              </a:defRPr>
            </a:lvl1pPr>
          </a:lstStyle>
          <a:p>
            <a:pPr lvl="0"/>
            <a:r>
              <a:rPr lang="zh-CN" altLang="en-US" dirty="0"/>
              <a:t>优化</a:t>
            </a:r>
            <a:endParaRPr lang="zh-CN" altLang="en-US" dirty="0"/>
          </a:p>
        </p:txBody>
      </p:sp>
      <p:sp>
        <p:nvSpPr>
          <p:cNvPr id="27" name="文本占位符 7"/>
          <p:cNvSpPr>
            <a:spLocks noGrp="1"/>
          </p:cNvSpPr>
          <p:nvPr>
            <p:ph type="body" sz="quarter" idx="33" hasCustomPrompt="1"/>
          </p:nvPr>
        </p:nvSpPr>
        <p:spPr>
          <a:xfrm>
            <a:off x="1007042" y="5354082"/>
            <a:ext cx="3119128" cy="468052"/>
          </a:xfrm>
          <a:prstGeom prst="rect">
            <a:avLst/>
          </a:prstGeom>
        </p:spPr>
        <p:txBody>
          <a:bodyPr anchor="ctr"/>
          <a:lstStyle>
            <a:lvl1pPr algn="ctr">
              <a:lnSpc>
                <a:spcPct val="100000"/>
              </a:lnSpc>
              <a:buNone/>
              <a:defRPr sz="1600">
                <a:latin typeface="+mn-lt"/>
                <a:ea typeface="+mn-ea"/>
                <a:cs typeface="Arial" panose="020B0604020202020204" pitchFamily="34" charset="0"/>
              </a:defRPr>
            </a:lvl1pPr>
          </a:lstStyle>
          <a:p>
            <a:pPr lvl="0"/>
            <a:r>
              <a:rPr lang="zh-CN" altLang="en-US" dirty="0"/>
              <a:t>姓名</a:t>
            </a:r>
            <a:r>
              <a:rPr lang="en-US" altLang="zh-CN" dirty="0"/>
              <a:t>/</a:t>
            </a:r>
            <a:r>
              <a:rPr lang="zh-CN" altLang="en-US" dirty="0"/>
              <a:t>工号</a:t>
            </a:r>
            <a:endParaRPr lang="zh-CN" altLang="en-US" dirty="0"/>
          </a:p>
        </p:txBody>
      </p:sp>
      <p:sp>
        <p:nvSpPr>
          <p:cNvPr id="28" name="文本占位符 7"/>
          <p:cNvSpPr>
            <a:spLocks noGrp="1"/>
          </p:cNvSpPr>
          <p:nvPr>
            <p:ph type="body" sz="quarter" idx="34" hasCustomPrompt="1"/>
          </p:nvPr>
        </p:nvSpPr>
        <p:spPr>
          <a:xfrm>
            <a:off x="4126170" y="5354082"/>
            <a:ext cx="1967450" cy="468052"/>
          </a:xfrm>
          <a:prstGeom prst="rect">
            <a:avLst/>
          </a:prstGeom>
        </p:spPr>
        <p:txBody>
          <a:bodyPr anchor="ctr"/>
          <a:lstStyle>
            <a:lvl1pPr algn="ctr">
              <a:lnSpc>
                <a:spcPct val="100000"/>
              </a:lnSpc>
              <a:buNone/>
              <a:defRPr sz="1600">
                <a:latin typeface="+mn-lt"/>
                <a:ea typeface="+mn-ea"/>
                <a:cs typeface="Arial" panose="020B0604020202020204" pitchFamily="34" charset="0"/>
              </a:defRPr>
            </a:lvl1pPr>
          </a:lstStyle>
          <a:p>
            <a:pPr lvl="0"/>
            <a:r>
              <a:rPr lang="en-US" altLang="zh-CN" dirty="0"/>
              <a:t>2015.01.25</a:t>
            </a:r>
            <a:endParaRPr lang="zh-CN" altLang="en-US" dirty="0"/>
          </a:p>
        </p:txBody>
      </p:sp>
      <p:sp>
        <p:nvSpPr>
          <p:cNvPr id="29" name="文本占位符 7"/>
          <p:cNvSpPr>
            <a:spLocks noGrp="1"/>
          </p:cNvSpPr>
          <p:nvPr>
            <p:ph type="body" sz="quarter" idx="35" hasCustomPrompt="1"/>
          </p:nvPr>
        </p:nvSpPr>
        <p:spPr>
          <a:xfrm>
            <a:off x="6093619" y="5354082"/>
            <a:ext cx="3023155" cy="468052"/>
          </a:xfrm>
          <a:prstGeom prst="rect">
            <a:avLst/>
          </a:prstGeom>
        </p:spPr>
        <p:txBody>
          <a:bodyPr anchor="ctr"/>
          <a:lstStyle>
            <a:lvl1pPr algn="ctr">
              <a:lnSpc>
                <a:spcPct val="100000"/>
              </a:lnSpc>
              <a:buNone/>
              <a:defRPr sz="1600">
                <a:latin typeface="+mn-lt"/>
                <a:ea typeface="+mn-ea"/>
                <a:cs typeface="Arial" panose="020B0604020202020204" pitchFamily="34" charset="0"/>
              </a:defRPr>
            </a:lvl1pPr>
          </a:lstStyle>
          <a:p>
            <a:pPr lvl="0"/>
            <a:r>
              <a:rPr lang="zh-CN" altLang="en-US" dirty="0"/>
              <a:t>姓名</a:t>
            </a:r>
            <a:r>
              <a:rPr lang="en-US" altLang="zh-CN" dirty="0"/>
              <a:t>/</a:t>
            </a:r>
            <a:r>
              <a:rPr lang="zh-CN" altLang="en-US" dirty="0"/>
              <a:t>工号</a:t>
            </a:r>
            <a:endParaRPr lang="zh-CN" altLang="en-US" dirty="0"/>
          </a:p>
        </p:txBody>
      </p:sp>
      <p:sp>
        <p:nvSpPr>
          <p:cNvPr id="30" name="文本占位符 7"/>
          <p:cNvSpPr>
            <a:spLocks noGrp="1"/>
          </p:cNvSpPr>
          <p:nvPr>
            <p:ph type="body" sz="quarter" idx="36" hasCustomPrompt="1"/>
          </p:nvPr>
        </p:nvSpPr>
        <p:spPr>
          <a:xfrm>
            <a:off x="9116775" y="5354082"/>
            <a:ext cx="2351342" cy="468052"/>
          </a:xfrm>
          <a:prstGeom prst="rect">
            <a:avLst/>
          </a:prstGeom>
        </p:spPr>
        <p:txBody>
          <a:bodyPr anchor="ctr"/>
          <a:lstStyle>
            <a:lvl1pPr algn="ctr">
              <a:lnSpc>
                <a:spcPct val="100000"/>
              </a:lnSpc>
              <a:buNone/>
              <a:defRPr sz="1600">
                <a:latin typeface="+mn-lt"/>
                <a:ea typeface="+mn-ea"/>
                <a:cs typeface="Arial" panose="020B0604020202020204" pitchFamily="34" charset="0"/>
              </a:defRPr>
            </a:lvl1pPr>
          </a:lstStyle>
          <a:p>
            <a:pPr lvl="0"/>
            <a:r>
              <a:rPr lang="zh-CN" altLang="en-US" dirty="0"/>
              <a:t>优化</a:t>
            </a:r>
            <a:endParaRPr lang="zh-CN" alt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2#总标题">
    <p:spTree>
      <p:nvGrpSpPr>
        <p:cNvPr id="1" name=""/>
        <p:cNvGrpSpPr/>
        <p:nvPr/>
      </p:nvGrpSpPr>
      <p:grpSpPr>
        <a:xfrm>
          <a:off x="0" y="0"/>
          <a:ext cx="0" cy="0"/>
          <a:chOff x="0" y="0"/>
          <a:chExt cx="0" cy="0"/>
        </a:xfrm>
      </p:grpSpPr>
      <p:pic>
        <p:nvPicPr>
          <p:cNvPr id="8" name="Picture 4"/>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b="3542"/>
          <a:stretch>
            <a:fillRect/>
          </a:stretch>
        </p:blipFill>
        <p:spPr bwMode="auto">
          <a:xfrm>
            <a:off x="0" y="42"/>
            <a:ext cx="12187239" cy="6857916"/>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41"/>
          <p:cNvSpPr>
            <a:spLocks noGrp="1" noChangeArrowheads="1"/>
          </p:cNvSpPr>
          <p:nvPr>
            <p:ph type="ctrTitle" sz="quarter"/>
          </p:nvPr>
        </p:nvSpPr>
        <p:spPr>
          <a:xfrm>
            <a:off x="1030893" y="4957156"/>
            <a:ext cx="10437489" cy="831600"/>
          </a:xfrm>
          <a:ln algn="ctr"/>
        </p:spPr>
        <p:txBody>
          <a:bodyPr lIns="87802" tIns="43901" rIns="87802" bIns="43901"/>
          <a:lstStyle>
            <a:lvl1pPr algn="l" defTabSz="801370" rtl="0" eaLnBrk="0" fontAlgn="base" hangingPunct="0">
              <a:spcBef>
                <a:spcPct val="0"/>
              </a:spcBef>
              <a:spcAft>
                <a:spcPct val="0"/>
              </a:spcAft>
              <a:defRPr lang="zh-CN" altLang="en-US" sz="4300" b="1" kern="1200" dirty="0">
                <a:solidFill>
                  <a:srgbClr val="0070C0"/>
                </a:solidFill>
                <a:latin typeface="+mn-lt"/>
                <a:ea typeface="+mn-ea"/>
                <a:cs typeface="Arial" panose="020B0604020202020204" pitchFamily="34" charset="0"/>
              </a:defRPr>
            </a:lvl1pPr>
          </a:lstStyle>
          <a:p>
            <a:r>
              <a:rPr lang="zh-CN" altLang="en-US" dirty="0"/>
              <a:t>单击此处编辑母版标题样式</a:t>
            </a:r>
            <a:endParaRPr lang="zh-CN" altLang="en-US" dirty="0"/>
          </a:p>
        </p:txBody>
      </p:sp>
      <p:sp>
        <p:nvSpPr>
          <p:cNvPr id="10" name="文本占位符 29"/>
          <p:cNvSpPr>
            <a:spLocks noGrp="1"/>
          </p:cNvSpPr>
          <p:nvPr>
            <p:ph type="body" sz="quarter" idx="10"/>
          </p:nvPr>
        </p:nvSpPr>
        <p:spPr>
          <a:xfrm>
            <a:off x="1030892" y="5816120"/>
            <a:ext cx="6909301" cy="493200"/>
          </a:xfrm>
        </p:spPr>
        <p:txBody>
          <a:bodyPr/>
          <a:lstStyle>
            <a:lvl1pPr marL="0" indent="0" algn="l" defTabSz="801370" rtl="0" eaLnBrk="0" fontAlgn="base" hangingPunct="0">
              <a:spcBef>
                <a:spcPct val="0"/>
              </a:spcBef>
              <a:spcAft>
                <a:spcPct val="0"/>
              </a:spcAft>
              <a:buNone/>
              <a:defRPr lang="zh-CN" altLang="en-US" sz="2000" kern="1200" dirty="0" smtClean="0">
                <a:solidFill>
                  <a:srgbClr val="0070C0"/>
                </a:solidFill>
                <a:latin typeface="+mn-lt"/>
                <a:ea typeface="+mn-ea"/>
                <a:cs typeface="Arial" panose="020B0604020202020204" pitchFamily="34" charset="0"/>
              </a:defRPr>
            </a:lvl1pPr>
          </a:lstStyle>
          <a:p>
            <a:pPr lvl="0"/>
            <a:r>
              <a:rPr lang="zh-CN" altLang="en-US" dirty="0"/>
              <a:t>单击此处编辑母版文本样式</a:t>
            </a:r>
            <a:endParaRPr lang="zh-CN" altLang="en-US" dirty="0"/>
          </a:p>
        </p:txBody>
      </p:sp>
      <p:sp>
        <p:nvSpPr>
          <p:cNvPr id="11" name="Rectangle 54"/>
          <p:cNvSpPr>
            <a:spLocks noChangeArrowheads="1"/>
          </p:cNvSpPr>
          <p:nvPr userDrawn="1"/>
        </p:nvSpPr>
        <p:spPr bwMode="auto">
          <a:xfrm>
            <a:off x="947058" y="6500581"/>
            <a:ext cx="2546972" cy="265520"/>
          </a:xfrm>
          <a:prstGeom prst="rect">
            <a:avLst/>
          </a:prstGeom>
          <a:noFill/>
          <a:ln w="9525" algn="ctr">
            <a:noFill/>
            <a:miter lim="800000"/>
          </a:ln>
          <a:effectLst/>
        </p:spPr>
        <p:txBody>
          <a:bodyPr wrap="none" lIns="80070" tIns="40036" rIns="80070" bIns="40036">
            <a:spAutoFit/>
          </a:bodyPr>
          <a:lstStyle/>
          <a:p>
            <a:pPr defTabSz="801370" eaLnBrk="0" fontAlgn="base" hangingPunct="0">
              <a:defRPr/>
            </a:pPr>
            <a:r>
              <a:rPr lang="zh-CN" altLang="en-US" sz="1200" dirty="0">
                <a:solidFill>
                  <a:prstClr val="black"/>
                </a:solidFill>
                <a:cs typeface="Arial" panose="020B0604020202020204" pitchFamily="34" charset="0"/>
              </a:rPr>
              <a:t>版权所有</a:t>
            </a:r>
            <a:r>
              <a:rPr lang="en-US" altLang="zh-CN" sz="1200" dirty="0">
                <a:solidFill>
                  <a:prstClr val="black"/>
                </a:solidFill>
                <a:cs typeface="Arial" panose="020B0604020202020204" pitchFamily="34" charset="0"/>
              </a:rPr>
              <a:t>© 2023 </a:t>
            </a:r>
            <a:r>
              <a:rPr lang="zh-CN" altLang="en-US" sz="1200" dirty="0">
                <a:solidFill>
                  <a:prstClr val="black"/>
                </a:solidFill>
                <a:cs typeface="Arial" panose="020B0604020202020204" pitchFamily="34" charset="0"/>
              </a:rPr>
              <a:t>华为技术有限公司</a:t>
            </a:r>
            <a:endParaRPr lang="zh-CN" altLang="en-US" sz="1200" dirty="0">
              <a:solidFill>
                <a:prstClr val="black"/>
              </a:solidFill>
              <a:cs typeface="Arial" panose="020B0604020202020204" pitchFamily="34" charset="0"/>
            </a:endParaRPr>
          </a:p>
        </p:txBody>
      </p:sp>
      <p:pic>
        <p:nvPicPr>
          <p:cNvPr id="12" name="图片 11"/>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888026" y="251069"/>
            <a:ext cx="1964832" cy="430102"/>
          </a:xfrm>
          <a:prstGeom prst="rect">
            <a:avLst/>
          </a:prstGeom>
        </p:spPr>
      </p:pic>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3#前言">
    <p:spTree>
      <p:nvGrpSpPr>
        <p:cNvPr id="1" name=""/>
        <p:cNvGrpSpPr/>
        <p:nvPr/>
      </p:nvGrpSpPr>
      <p:grpSpPr>
        <a:xfrm>
          <a:off x="0" y="0"/>
          <a:ext cx="0" cy="0"/>
          <a:chOff x="0" y="0"/>
          <a:chExt cx="0" cy="0"/>
        </a:xfrm>
      </p:grpSpPr>
      <p:sp>
        <p:nvSpPr>
          <p:cNvPr id="15" name="文本占位符 6"/>
          <p:cNvSpPr>
            <a:spLocks noGrp="1"/>
          </p:cNvSpPr>
          <p:nvPr>
            <p:ph type="body" sz="quarter" idx="10" hasCustomPrompt="1"/>
          </p:nvPr>
        </p:nvSpPr>
        <p:spPr>
          <a:xfrm>
            <a:off x="469565" y="1233488"/>
            <a:ext cx="11274935" cy="4679788"/>
          </a:xfrm>
        </p:spPr>
        <p:txBody>
          <a:bodyPr/>
          <a:lstStyle>
            <a:lvl1pPr algn="just" fontAlgn="auto">
              <a:buClrTx/>
              <a:defRPr>
                <a:latin typeface="+mn-lt"/>
                <a:ea typeface="+mn-ea"/>
                <a:cs typeface="Arial" panose="020B0604020202020204" pitchFamily="34" charset="0"/>
              </a:defRPr>
            </a:lvl1pPr>
            <a:lvl2pPr marL="654685" indent="-252095">
              <a:buClrTx/>
              <a:buSzPct val="100000"/>
              <a:buFont typeface="Huawei Sans" panose="020C0503030203020204" pitchFamily="34" charset="0"/>
              <a:buChar char="▫"/>
              <a:defRPr>
                <a:solidFill>
                  <a:schemeClr val="tx1"/>
                </a:solidFill>
                <a:latin typeface="+mn-lt"/>
              </a:defRPr>
            </a:lvl2pPr>
            <a:lvl3pPr>
              <a:defRPr lang="zh-CN" altLang="en-US" dirty="0" smtClean="0">
                <a:solidFill>
                  <a:schemeClr val="tx1"/>
                </a:solidFill>
                <a:latin typeface="+mn-lt"/>
                <a:ea typeface="+mn-ea"/>
              </a:defRPr>
            </a:lvl3pPr>
            <a:lvl4pPr>
              <a:defRPr>
                <a:latin typeface="+mn-lt"/>
              </a:defRPr>
            </a:lvl4pPr>
            <a:lvl5pPr marL="1802765" indent="-201295">
              <a:buClrTx/>
              <a:buFont typeface="Huawei Sans" panose="020C0503030203020204" pitchFamily="34" charset="0"/>
              <a:buChar char="~"/>
              <a:defRPr>
                <a:latin typeface="+mn-lt"/>
              </a:defRPr>
            </a:lvl5pPr>
          </a:lstStyle>
          <a:p>
            <a:pPr eaLnBrk="1" hangingPunct="1"/>
            <a:r>
              <a:rPr lang="zh-CN" altLang="en-US" dirty="0"/>
              <a:t>本章主要讲述</a:t>
            </a:r>
            <a:r>
              <a:rPr lang="en-US" altLang="zh-CN" dirty="0"/>
              <a:t>...</a:t>
            </a:r>
            <a:endParaRPr lang="en-US" altLang="zh-CN"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a:p>
            <a:pPr eaLnBrk="1" hangingPunct="1"/>
            <a:endParaRPr lang="en-US" altLang="zh-CN" dirty="0"/>
          </a:p>
        </p:txBody>
      </p:sp>
      <p:sp>
        <p:nvSpPr>
          <p:cNvPr id="16" name="TextBox 10"/>
          <p:cNvSpPr txBox="1"/>
          <p:nvPr userDrawn="1"/>
        </p:nvSpPr>
        <p:spPr bwMode="auto">
          <a:xfrm>
            <a:off x="1594877" y="408780"/>
            <a:ext cx="1664752" cy="593352"/>
          </a:xfrm>
          <a:prstGeom prst="rect">
            <a:avLst/>
          </a:prstGeom>
          <a:noFill/>
          <a:ln w="9525">
            <a:noFill/>
            <a:miter lim="800000"/>
          </a:ln>
        </p:spPr>
        <p:txBody>
          <a:bodyPr wrap="square" lIns="99941" tIns="49967" rIns="99941" bIns="49967" rtlCol="0">
            <a:spAutoFit/>
          </a:bodyPr>
          <a:lstStyle/>
          <a:p>
            <a:pPr defTabSz="1001395" eaLnBrk="0" hangingPunct="0"/>
            <a:r>
              <a:rPr lang="zh-CN" altLang="en-US" sz="3200" b="1" dirty="0">
                <a:solidFill>
                  <a:prstClr val="black"/>
                </a:solidFill>
                <a:cs typeface="Arial" panose="020B0604020202020204" pitchFamily="34" charset="0"/>
              </a:rPr>
              <a:t>前言</a:t>
            </a:r>
            <a:endParaRPr lang="zh-CN" altLang="en-US" sz="3200" b="1" dirty="0">
              <a:solidFill>
                <a:prstClr val="black"/>
              </a:solidFill>
              <a:cs typeface="Arial" panose="020B0604020202020204" pitchFamily="34" charset="0"/>
            </a:endParaRPr>
          </a:p>
        </p:txBody>
      </p:sp>
      <p:sp>
        <p:nvSpPr>
          <p:cNvPr id="17" name="Freeform 9"/>
          <p:cNvSpPr/>
          <p:nvPr userDrawn="1"/>
        </p:nvSpPr>
        <p:spPr bwMode="auto">
          <a:xfrm>
            <a:off x="3112" y="296368"/>
            <a:ext cx="1375826" cy="864380"/>
          </a:xfrm>
          <a:custGeom>
            <a:avLst/>
            <a:gdLst>
              <a:gd name="T0" fmla="*/ 756 w 867"/>
              <a:gd name="T1" fmla="*/ 493 h 493"/>
              <a:gd name="T2" fmla="*/ 0 w 867"/>
              <a:gd name="T3" fmla="*/ 493 h 493"/>
              <a:gd name="T4" fmla="*/ 0 w 867"/>
              <a:gd name="T5" fmla="*/ 0 h 493"/>
              <a:gd name="T6" fmla="*/ 756 w 867"/>
              <a:gd name="T7" fmla="*/ 0 h 493"/>
              <a:gd name="T8" fmla="*/ 867 w 867"/>
              <a:gd name="T9" fmla="*/ 248 h 493"/>
              <a:gd name="T10" fmla="*/ 756 w 867"/>
              <a:gd name="T11" fmla="*/ 493 h 493"/>
            </a:gdLst>
            <a:ahLst/>
            <a:cxnLst>
              <a:cxn ang="0">
                <a:pos x="T0" y="T1"/>
              </a:cxn>
              <a:cxn ang="0">
                <a:pos x="T2" y="T3"/>
              </a:cxn>
              <a:cxn ang="0">
                <a:pos x="T4" y="T5"/>
              </a:cxn>
              <a:cxn ang="0">
                <a:pos x="T6" y="T7"/>
              </a:cxn>
              <a:cxn ang="0">
                <a:pos x="T8" y="T9"/>
              </a:cxn>
              <a:cxn ang="0">
                <a:pos x="T10" y="T11"/>
              </a:cxn>
            </a:cxnLst>
            <a:rect l="0" t="0" r="r" b="b"/>
            <a:pathLst>
              <a:path w="867" h="493">
                <a:moveTo>
                  <a:pt x="756" y="493"/>
                </a:moveTo>
                <a:lnTo>
                  <a:pt x="0" y="493"/>
                </a:lnTo>
                <a:lnTo>
                  <a:pt x="0" y="0"/>
                </a:lnTo>
                <a:lnTo>
                  <a:pt x="756" y="0"/>
                </a:lnTo>
                <a:lnTo>
                  <a:pt x="867" y="248"/>
                </a:lnTo>
                <a:lnTo>
                  <a:pt x="756" y="493"/>
                </a:lnTo>
                <a:close/>
              </a:path>
            </a:pathLst>
          </a:custGeom>
          <a:solidFill>
            <a:srgbClr val="00B0F0"/>
          </a:solidFill>
          <a:ln w="9525" cap="flat" cmpd="sng" algn="ctr">
            <a:noFill/>
            <a:prstDash val="solid"/>
            <a:round/>
            <a:headEnd type="none" w="med" len="med"/>
            <a:tailEnd type="none" w="med" len="med"/>
          </a:ln>
          <a:effectLst/>
        </p:spPr>
        <p:txBody>
          <a:bodyPr rot="0" spcFirstLastPara="0" vertOverflow="overflow" horzOverflow="overflow" vert="horz" wrap="square" lIns="91404" tIns="45702" rIns="91404" bIns="45702" numCol="1" spcCol="0" rtlCol="0" fromWordArt="0" anchor="t" anchorCtr="0" forceAA="0" compatLnSpc="1">
            <a:noAutofit/>
          </a:bodyPr>
          <a:lstStyle/>
          <a:p>
            <a:endParaRPr lang="zh-CN" altLang="en-US" sz="1800">
              <a:solidFill>
                <a:prstClr val="black"/>
              </a:solidFill>
            </a:endParaRPr>
          </a:p>
        </p:txBody>
      </p:sp>
      <p:sp>
        <p:nvSpPr>
          <p:cNvPr id="18" name="Freeform 11"/>
          <p:cNvSpPr/>
          <p:nvPr userDrawn="1"/>
        </p:nvSpPr>
        <p:spPr bwMode="auto">
          <a:xfrm>
            <a:off x="1245702" y="296368"/>
            <a:ext cx="233272" cy="864380"/>
          </a:xfrm>
          <a:custGeom>
            <a:avLst/>
            <a:gdLst>
              <a:gd name="T0" fmla="*/ 33 w 147"/>
              <a:gd name="T1" fmla="*/ 0 h 493"/>
              <a:gd name="T2" fmla="*/ 0 w 147"/>
              <a:gd name="T3" fmla="*/ 0 h 493"/>
              <a:gd name="T4" fmla="*/ 114 w 147"/>
              <a:gd name="T5" fmla="*/ 248 h 493"/>
              <a:gd name="T6" fmla="*/ 0 w 147"/>
              <a:gd name="T7" fmla="*/ 493 h 493"/>
              <a:gd name="T8" fmla="*/ 33 w 147"/>
              <a:gd name="T9" fmla="*/ 493 h 493"/>
              <a:gd name="T10" fmla="*/ 147 w 147"/>
              <a:gd name="T11" fmla="*/ 248 h 493"/>
              <a:gd name="T12" fmla="*/ 33 w 147"/>
              <a:gd name="T13" fmla="*/ 0 h 493"/>
            </a:gdLst>
            <a:ahLst/>
            <a:cxnLst>
              <a:cxn ang="0">
                <a:pos x="T0" y="T1"/>
              </a:cxn>
              <a:cxn ang="0">
                <a:pos x="T2" y="T3"/>
              </a:cxn>
              <a:cxn ang="0">
                <a:pos x="T4" y="T5"/>
              </a:cxn>
              <a:cxn ang="0">
                <a:pos x="T6" y="T7"/>
              </a:cxn>
              <a:cxn ang="0">
                <a:pos x="T8" y="T9"/>
              </a:cxn>
              <a:cxn ang="0">
                <a:pos x="T10" y="T11"/>
              </a:cxn>
              <a:cxn ang="0">
                <a:pos x="T12" y="T13"/>
              </a:cxn>
            </a:cxnLst>
            <a:rect l="0" t="0" r="r" b="b"/>
            <a:pathLst>
              <a:path w="147" h="493">
                <a:moveTo>
                  <a:pt x="33" y="0"/>
                </a:moveTo>
                <a:lnTo>
                  <a:pt x="0" y="0"/>
                </a:lnTo>
                <a:lnTo>
                  <a:pt x="114" y="248"/>
                </a:lnTo>
                <a:lnTo>
                  <a:pt x="0" y="493"/>
                </a:lnTo>
                <a:lnTo>
                  <a:pt x="33" y="493"/>
                </a:lnTo>
                <a:lnTo>
                  <a:pt x="147" y="248"/>
                </a:lnTo>
                <a:lnTo>
                  <a:pt x="33" y="0"/>
                </a:lnTo>
                <a:close/>
              </a:path>
            </a:pathLst>
          </a:custGeom>
          <a:solidFill>
            <a:srgbClr val="0B9CE5"/>
          </a:solidFill>
          <a:ln w="9525" cap="flat" cmpd="sng" algn="ctr">
            <a:noFill/>
            <a:prstDash val="solid"/>
            <a:round/>
            <a:headEnd type="none" w="med" len="med"/>
            <a:tailEnd type="none" w="med" len="med"/>
          </a:ln>
          <a:effectLst/>
        </p:spPr>
        <p:txBody>
          <a:bodyPr rot="0" spcFirstLastPara="0" vertOverflow="overflow" horzOverflow="overflow" vert="horz" wrap="square" lIns="91404" tIns="45702" rIns="91404" bIns="45702" numCol="1" spcCol="0" rtlCol="0" fromWordArt="0" anchor="t" anchorCtr="0" forceAA="0" compatLnSpc="1">
            <a:noAutofit/>
          </a:bodyPr>
          <a:lstStyle/>
          <a:p>
            <a:endParaRPr lang="zh-CN" altLang="en-US" sz="1800">
              <a:solidFill>
                <a:prstClr val="black"/>
              </a:solidFill>
            </a:endParaRPr>
          </a:p>
        </p:txBody>
      </p:sp>
      <p:grpSp>
        <p:nvGrpSpPr>
          <p:cNvPr id="19" name="组合 18"/>
          <p:cNvGrpSpPr/>
          <p:nvPr userDrawn="1"/>
        </p:nvGrpSpPr>
        <p:grpSpPr>
          <a:xfrm>
            <a:off x="335229" y="498828"/>
            <a:ext cx="627913" cy="459460"/>
            <a:chOff x="3275013" y="1363663"/>
            <a:chExt cx="5645150" cy="4129087"/>
          </a:xfrm>
          <a:solidFill>
            <a:schemeClr val="bg1"/>
          </a:solidFill>
        </p:grpSpPr>
        <p:sp>
          <p:nvSpPr>
            <p:cNvPr id="20" name="Freeform 6"/>
            <p:cNvSpPr>
              <a:spLocks noEditPoints="1"/>
            </p:cNvSpPr>
            <p:nvPr/>
          </p:nvSpPr>
          <p:spPr bwMode="auto">
            <a:xfrm>
              <a:off x="3275013" y="1363663"/>
              <a:ext cx="5645150" cy="4129087"/>
            </a:xfrm>
            <a:custGeom>
              <a:avLst/>
              <a:gdLst>
                <a:gd name="T0" fmla="*/ 1410 w 1505"/>
                <a:gd name="T1" fmla="*/ 250 h 1101"/>
                <a:gd name="T2" fmla="*/ 780 w 1505"/>
                <a:gd name="T3" fmla="*/ 250 h 1101"/>
                <a:gd name="T4" fmla="*/ 780 w 1505"/>
                <a:gd name="T5" fmla="*/ 81 h 1101"/>
                <a:gd name="T6" fmla="*/ 699 w 1505"/>
                <a:gd name="T7" fmla="*/ 0 h 1101"/>
                <a:gd name="T8" fmla="*/ 81 w 1505"/>
                <a:gd name="T9" fmla="*/ 0 h 1101"/>
                <a:gd name="T10" fmla="*/ 0 w 1505"/>
                <a:gd name="T11" fmla="*/ 81 h 1101"/>
                <a:gd name="T12" fmla="*/ 0 w 1505"/>
                <a:gd name="T13" fmla="*/ 464 h 1101"/>
                <a:gd name="T14" fmla="*/ 81 w 1505"/>
                <a:gd name="T15" fmla="*/ 545 h 1101"/>
                <a:gd name="T16" fmla="*/ 124 w 1505"/>
                <a:gd name="T17" fmla="*/ 545 h 1101"/>
                <a:gd name="T18" fmla="*/ 124 w 1505"/>
                <a:gd name="T19" fmla="*/ 668 h 1101"/>
                <a:gd name="T20" fmla="*/ 137 w 1505"/>
                <a:gd name="T21" fmla="*/ 688 h 1101"/>
                <a:gd name="T22" fmla="*/ 147 w 1505"/>
                <a:gd name="T23" fmla="*/ 690 h 1101"/>
                <a:gd name="T24" fmla="*/ 161 w 1505"/>
                <a:gd name="T25" fmla="*/ 685 h 1101"/>
                <a:gd name="T26" fmla="*/ 316 w 1505"/>
                <a:gd name="T27" fmla="*/ 554 h 1101"/>
                <a:gd name="T28" fmla="*/ 341 w 1505"/>
                <a:gd name="T29" fmla="*/ 545 h 1101"/>
                <a:gd name="T30" fmla="*/ 542 w 1505"/>
                <a:gd name="T31" fmla="*/ 545 h 1101"/>
                <a:gd name="T32" fmla="*/ 542 w 1505"/>
                <a:gd name="T33" fmla="*/ 824 h 1101"/>
                <a:gd name="T34" fmla="*/ 637 w 1505"/>
                <a:gd name="T35" fmla="*/ 919 h 1101"/>
                <a:gd name="T36" fmla="*/ 1084 w 1505"/>
                <a:gd name="T37" fmla="*/ 919 h 1101"/>
                <a:gd name="T38" fmla="*/ 1120 w 1505"/>
                <a:gd name="T39" fmla="*/ 932 h 1101"/>
                <a:gd name="T40" fmla="*/ 1313 w 1505"/>
                <a:gd name="T41" fmla="*/ 1096 h 1101"/>
                <a:gd name="T42" fmla="*/ 1328 w 1505"/>
                <a:gd name="T43" fmla="*/ 1101 h 1101"/>
                <a:gd name="T44" fmla="*/ 1337 w 1505"/>
                <a:gd name="T45" fmla="*/ 1099 h 1101"/>
                <a:gd name="T46" fmla="*/ 1350 w 1505"/>
                <a:gd name="T47" fmla="*/ 1078 h 1101"/>
                <a:gd name="T48" fmla="*/ 1350 w 1505"/>
                <a:gd name="T49" fmla="*/ 919 h 1101"/>
                <a:gd name="T50" fmla="*/ 1410 w 1505"/>
                <a:gd name="T51" fmla="*/ 919 h 1101"/>
                <a:gd name="T52" fmla="*/ 1505 w 1505"/>
                <a:gd name="T53" fmla="*/ 824 h 1101"/>
                <a:gd name="T54" fmla="*/ 1505 w 1505"/>
                <a:gd name="T55" fmla="*/ 345 h 1101"/>
                <a:gd name="T56" fmla="*/ 1410 w 1505"/>
                <a:gd name="T57" fmla="*/ 250 h 1101"/>
                <a:gd name="T58" fmla="*/ 341 w 1505"/>
                <a:gd name="T59" fmla="*/ 500 h 1101"/>
                <a:gd name="T60" fmla="*/ 287 w 1505"/>
                <a:gd name="T61" fmla="*/ 520 h 1101"/>
                <a:gd name="T62" fmla="*/ 169 w 1505"/>
                <a:gd name="T63" fmla="*/ 619 h 1101"/>
                <a:gd name="T64" fmla="*/ 169 w 1505"/>
                <a:gd name="T65" fmla="*/ 535 h 1101"/>
                <a:gd name="T66" fmla="*/ 133 w 1505"/>
                <a:gd name="T67" fmla="*/ 500 h 1101"/>
                <a:gd name="T68" fmla="*/ 81 w 1505"/>
                <a:gd name="T69" fmla="*/ 500 h 1101"/>
                <a:gd name="T70" fmla="*/ 45 w 1505"/>
                <a:gd name="T71" fmla="*/ 464 h 1101"/>
                <a:gd name="T72" fmla="*/ 45 w 1505"/>
                <a:gd name="T73" fmla="*/ 81 h 1101"/>
                <a:gd name="T74" fmla="*/ 81 w 1505"/>
                <a:gd name="T75" fmla="*/ 45 h 1101"/>
                <a:gd name="T76" fmla="*/ 699 w 1505"/>
                <a:gd name="T77" fmla="*/ 45 h 1101"/>
                <a:gd name="T78" fmla="*/ 735 w 1505"/>
                <a:gd name="T79" fmla="*/ 81 h 1101"/>
                <a:gd name="T80" fmla="*/ 735 w 1505"/>
                <a:gd name="T81" fmla="*/ 250 h 1101"/>
                <a:gd name="T82" fmla="*/ 637 w 1505"/>
                <a:gd name="T83" fmla="*/ 250 h 1101"/>
                <a:gd name="T84" fmla="*/ 542 w 1505"/>
                <a:gd name="T85" fmla="*/ 345 h 1101"/>
                <a:gd name="T86" fmla="*/ 542 w 1505"/>
                <a:gd name="T87" fmla="*/ 500 h 1101"/>
                <a:gd name="T88" fmla="*/ 341 w 1505"/>
                <a:gd name="T89" fmla="*/ 500 h 1101"/>
                <a:gd name="T90" fmla="*/ 1460 w 1505"/>
                <a:gd name="T91" fmla="*/ 824 h 1101"/>
                <a:gd name="T92" fmla="*/ 1410 w 1505"/>
                <a:gd name="T93" fmla="*/ 874 h 1101"/>
                <a:gd name="T94" fmla="*/ 1344 w 1505"/>
                <a:gd name="T95" fmla="*/ 874 h 1101"/>
                <a:gd name="T96" fmla="*/ 1305 w 1505"/>
                <a:gd name="T97" fmla="*/ 913 h 1101"/>
                <a:gd name="T98" fmla="*/ 1305 w 1505"/>
                <a:gd name="T99" fmla="*/ 1030 h 1101"/>
                <a:gd name="T100" fmla="*/ 1149 w 1505"/>
                <a:gd name="T101" fmla="*/ 898 h 1101"/>
                <a:gd name="T102" fmla="*/ 1084 w 1505"/>
                <a:gd name="T103" fmla="*/ 874 h 1101"/>
                <a:gd name="T104" fmla="*/ 637 w 1505"/>
                <a:gd name="T105" fmla="*/ 874 h 1101"/>
                <a:gd name="T106" fmla="*/ 587 w 1505"/>
                <a:gd name="T107" fmla="*/ 824 h 1101"/>
                <a:gd name="T108" fmla="*/ 587 w 1505"/>
                <a:gd name="T109" fmla="*/ 345 h 1101"/>
                <a:gd name="T110" fmla="*/ 637 w 1505"/>
                <a:gd name="T111" fmla="*/ 295 h 1101"/>
                <a:gd name="T112" fmla="*/ 1410 w 1505"/>
                <a:gd name="T113" fmla="*/ 295 h 1101"/>
                <a:gd name="T114" fmla="*/ 1460 w 1505"/>
                <a:gd name="T115" fmla="*/ 345 h 1101"/>
                <a:gd name="T116" fmla="*/ 1460 w 1505"/>
                <a:gd name="T117" fmla="*/ 824 h 1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505" h="1101">
                  <a:moveTo>
                    <a:pt x="1410" y="250"/>
                  </a:moveTo>
                  <a:cubicBezTo>
                    <a:pt x="780" y="250"/>
                    <a:pt x="780" y="250"/>
                    <a:pt x="780" y="250"/>
                  </a:cubicBezTo>
                  <a:cubicBezTo>
                    <a:pt x="780" y="81"/>
                    <a:pt x="780" y="81"/>
                    <a:pt x="780" y="81"/>
                  </a:cubicBezTo>
                  <a:cubicBezTo>
                    <a:pt x="780" y="37"/>
                    <a:pt x="743" y="0"/>
                    <a:pt x="699" y="0"/>
                  </a:cubicBezTo>
                  <a:cubicBezTo>
                    <a:pt x="81" y="0"/>
                    <a:pt x="81" y="0"/>
                    <a:pt x="81" y="0"/>
                  </a:cubicBezTo>
                  <a:cubicBezTo>
                    <a:pt x="36" y="0"/>
                    <a:pt x="0" y="37"/>
                    <a:pt x="0" y="81"/>
                  </a:cubicBezTo>
                  <a:cubicBezTo>
                    <a:pt x="0" y="464"/>
                    <a:pt x="0" y="464"/>
                    <a:pt x="0" y="464"/>
                  </a:cubicBezTo>
                  <a:cubicBezTo>
                    <a:pt x="0" y="509"/>
                    <a:pt x="36" y="545"/>
                    <a:pt x="81" y="545"/>
                  </a:cubicBezTo>
                  <a:cubicBezTo>
                    <a:pt x="124" y="545"/>
                    <a:pt x="124" y="545"/>
                    <a:pt x="124" y="545"/>
                  </a:cubicBezTo>
                  <a:cubicBezTo>
                    <a:pt x="124" y="668"/>
                    <a:pt x="124" y="668"/>
                    <a:pt x="124" y="668"/>
                  </a:cubicBezTo>
                  <a:cubicBezTo>
                    <a:pt x="124" y="676"/>
                    <a:pt x="129" y="684"/>
                    <a:pt x="137" y="688"/>
                  </a:cubicBezTo>
                  <a:cubicBezTo>
                    <a:pt x="140" y="689"/>
                    <a:pt x="143" y="690"/>
                    <a:pt x="147" y="690"/>
                  </a:cubicBezTo>
                  <a:cubicBezTo>
                    <a:pt x="152" y="690"/>
                    <a:pt x="157" y="688"/>
                    <a:pt x="161" y="685"/>
                  </a:cubicBezTo>
                  <a:cubicBezTo>
                    <a:pt x="316" y="554"/>
                    <a:pt x="316" y="554"/>
                    <a:pt x="316" y="554"/>
                  </a:cubicBezTo>
                  <a:cubicBezTo>
                    <a:pt x="323" y="548"/>
                    <a:pt x="332" y="545"/>
                    <a:pt x="341" y="545"/>
                  </a:cubicBezTo>
                  <a:cubicBezTo>
                    <a:pt x="542" y="545"/>
                    <a:pt x="542" y="545"/>
                    <a:pt x="542" y="545"/>
                  </a:cubicBezTo>
                  <a:cubicBezTo>
                    <a:pt x="542" y="824"/>
                    <a:pt x="542" y="824"/>
                    <a:pt x="542" y="824"/>
                  </a:cubicBezTo>
                  <a:cubicBezTo>
                    <a:pt x="542" y="877"/>
                    <a:pt x="585" y="919"/>
                    <a:pt x="637" y="919"/>
                  </a:cubicBezTo>
                  <a:cubicBezTo>
                    <a:pt x="1084" y="919"/>
                    <a:pt x="1084" y="919"/>
                    <a:pt x="1084" y="919"/>
                  </a:cubicBezTo>
                  <a:cubicBezTo>
                    <a:pt x="1097" y="919"/>
                    <a:pt x="1110" y="924"/>
                    <a:pt x="1120" y="932"/>
                  </a:cubicBezTo>
                  <a:cubicBezTo>
                    <a:pt x="1313" y="1096"/>
                    <a:pt x="1313" y="1096"/>
                    <a:pt x="1313" y="1096"/>
                  </a:cubicBezTo>
                  <a:cubicBezTo>
                    <a:pt x="1317" y="1099"/>
                    <a:pt x="1322" y="1101"/>
                    <a:pt x="1328" y="1101"/>
                  </a:cubicBezTo>
                  <a:cubicBezTo>
                    <a:pt x="1331" y="1101"/>
                    <a:pt x="1334" y="1100"/>
                    <a:pt x="1337" y="1099"/>
                  </a:cubicBezTo>
                  <a:cubicBezTo>
                    <a:pt x="1345" y="1095"/>
                    <a:pt x="1350" y="1087"/>
                    <a:pt x="1350" y="1078"/>
                  </a:cubicBezTo>
                  <a:cubicBezTo>
                    <a:pt x="1350" y="919"/>
                    <a:pt x="1350" y="919"/>
                    <a:pt x="1350" y="919"/>
                  </a:cubicBezTo>
                  <a:cubicBezTo>
                    <a:pt x="1410" y="919"/>
                    <a:pt x="1410" y="919"/>
                    <a:pt x="1410" y="919"/>
                  </a:cubicBezTo>
                  <a:cubicBezTo>
                    <a:pt x="1463" y="919"/>
                    <a:pt x="1505" y="877"/>
                    <a:pt x="1505" y="824"/>
                  </a:cubicBezTo>
                  <a:cubicBezTo>
                    <a:pt x="1505" y="345"/>
                    <a:pt x="1505" y="345"/>
                    <a:pt x="1505" y="345"/>
                  </a:cubicBezTo>
                  <a:cubicBezTo>
                    <a:pt x="1505" y="293"/>
                    <a:pt x="1463" y="250"/>
                    <a:pt x="1410" y="250"/>
                  </a:cubicBezTo>
                  <a:close/>
                  <a:moveTo>
                    <a:pt x="341" y="500"/>
                  </a:moveTo>
                  <a:cubicBezTo>
                    <a:pt x="322" y="500"/>
                    <a:pt x="302" y="507"/>
                    <a:pt x="287" y="520"/>
                  </a:cubicBezTo>
                  <a:cubicBezTo>
                    <a:pt x="169" y="619"/>
                    <a:pt x="169" y="619"/>
                    <a:pt x="169" y="619"/>
                  </a:cubicBezTo>
                  <a:cubicBezTo>
                    <a:pt x="169" y="535"/>
                    <a:pt x="169" y="535"/>
                    <a:pt x="169" y="535"/>
                  </a:cubicBezTo>
                  <a:cubicBezTo>
                    <a:pt x="169" y="516"/>
                    <a:pt x="153" y="500"/>
                    <a:pt x="133" y="500"/>
                  </a:cubicBezTo>
                  <a:cubicBezTo>
                    <a:pt x="81" y="500"/>
                    <a:pt x="81" y="500"/>
                    <a:pt x="81" y="500"/>
                  </a:cubicBezTo>
                  <a:cubicBezTo>
                    <a:pt x="61" y="500"/>
                    <a:pt x="45" y="484"/>
                    <a:pt x="45" y="464"/>
                  </a:cubicBezTo>
                  <a:cubicBezTo>
                    <a:pt x="45" y="81"/>
                    <a:pt x="45" y="81"/>
                    <a:pt x="45" y="81"/>
                  </a:cubicBezTo>
                  <a:cubicBezTo>
                    <a:pt x="45" y="61"/>
                    <a:pt x="61" y="45"/>
                    <a:pt x="81" y="45"/>
                  </a:cubicBezTo>
                  <a:cubicBezTo>
                    <a:pt x="699" y="45"/>
                    <a:pt x="699" y="45"/>
                    <a:pt x="699" y="45"/>
                  </a:cubicBezTo>
                  <a:cubicBezTo>
                    <a:pt x="719" y="45"/>
                    <a:pt x="735" y="61"/>
                    <a:pt x="735" y="81"/>
                  </a:cubicBezTo>
                  <a:cubicBezTo>
                    <a:pt x="735" y="250"/>
                    <a:pt x="735" y="250"/>
                    <a:pt x="735" y="250"/>
                  </a:cubicBezTo>
                  <a:cubicBezTo>
                    <a:pt x="637" y="250"/>
                    <a:pt x="637" y="250"/>
                    <a:pt x="637" y="250"/>
                  </a:cubicBezTo>
                  <a:cubicBezTo>
                    <a:pt x="585" y="250"/>
                    <a:pt x="542" y="293"/>
                    <a:pt x="542" y="345"/>
                  </a:cubicBezTo>
                  <a:cubicBezTo>
                    <a:pt x="542" y="500"/>
                    <a:pt x="542" y="500"/>
                    <a:pt x="542" y="500"/>
                  </a:cubicBezTo>
                  <a:lnTo>
                    <a:pt x="341" y="500"/>
                  </a:lnTo>
                  <a:close/>
                  <a:moveTo>
                    <a:pt x="1460" y="824"/>
                  </a:moveTo>
                  <a:cubicBezTo>
                    <a:pt x="1460" y="852"/>
                    <a:pt x="1438" y="874"/>
                    <a:pt x="1410" y="874"/>
                  </a:cubicBezTo>
                  <a:cubicBezTo>
                    <a:pt x="1344" y="874"/>
                    <a:pt x="1344" y="874"/>
                    <a:pt x="1344" y="874"/>
                  </a:cubicBezTo>
                  <a:cubicBezTo>
                    <a:pt x="1323" y="874"/>
                    <a:pt x="1305" y="892"/>
                    <a:pt x="1305" y="913"/>
                  </a:cubicBezTo>
                  <a:cubicBezTo>
                    <a:pt x="1305" y="1030"/>
                    <a:pt x="1305" y="1030"/>
                    <a:pt x="1305" y="1030"/>
                  </a:cubicBezTo>
                  <a:cubicBezTo>
                    <a:pt x="1149" y="898"/>
                    <a:pt x="1149" y="898"/>
                    <a:pt x="1149" y="898"/>
                  </a:cubicBezTo>
                  <a:cubicBezTo>
                    <a:pt x="1131" y="883"/>
                    <a:pt x="1108" y="874"/>
                    <a:pt x="1084" y="874"/>
                  </a:cubicBezTo>
                  <a:cubicBezTo>
                    <a:pt x="637" y="874"/>
                    <a:pt x="637" y="874"/>
                    <a:pt x="637" y="874"/>
                  </a:cubicBezTo>
                  <a:cubicBezTo>
                    <a:pt x="610" y="874"/>
                    <a:pt x="587" y="852"/>
                    <a:pt x="587" y="824"/>
                  </a:cubicBezTo>
                  <a:cubicBezTo>
                    <a:pt x="587" y="345"/>
                    <a:pt x="587" y="345"/>
                    <a:pt x="587" y="345"/>
                  </a:cubicBezTo>
                  <a:cubicBezTo>
                    <a:pt x="587" y="318"/>
                    <a:pt x="610" y="295"/>
                    <a:pt x="637" y="295"/>
                  </a:cubicBezTo>
                  <a:cubicBezTo>
                    <a:pt x="1410" y="295"/>
                    <a:pt x="1410" y="295"/>
                    <a:pt x="1410" y="295"/>
                  </a:cubicBezTo>
                  <a:cubicBezTo>
                    <a:pt x="1438" y="295"/>
                    <a:pt x="1460" y="318"/>
                    <a:pt x="1460" y="345"/>
                  </a:cubicBezTo>
                  <a:lnTo>
                    <a:pt x="1460" y="82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800">
                <a:solidFill>
                  <a:prstClr val="black"/>
                </a:solidFill>
              </a:endParaRPr>
            </a:p>
          </p:txBody>
        </p:sp>
        <p:sp>
          <p:nvSpPr>
            <p:cNvPr id="21" name="Freeform 7"/>
            <p:cNvSpPr/>
            <p:nvPr/>
          </p:nvSpPr>
          <p:spPr bwMode="auto">
            <a:xfrm>
              <a:off x="6208713" y="3227388"/>
              <a:ext cx="1833563" cy="173037"/>
            </a:xfrm>
            <a:custGeom>
              <a:avLst/>
              <a:gdLst>
                <a:gd name="T0" fmla="*/ 489 w 489"/>
                <a:gd name="T1" fmla="*/ 23 h 46"/>
                <a:gd name="T2" fmla="*/ 467 w 489"/>
                <a:gd name="T3" fmla="*/ 46 h 46"/>
                <a:gd name="T4" fmla="*/ 23 w 489"/>
                <a:gd name="T5" fmla="*/ 46 h 46"/>
                <a:gd name="T6" fmla="*/ 0 w 489"/>
                <a:gd name="T7" fmla="*/ 23 h 46"/>
                <a:gd name="T8" fmla="*/ 23 w 489"/>
                <a:gd name="T9" fmla="*/ 0 h 46"/>
                <a:gd name="T10" fmla="*/ 467 w 489"/>
                <a:gd name="T11" fmla="*/ 0 h 46"/>
                <a:gd name="T12" fmla="*/ 489 w 489"/>
                <a:gd name="T13" fmla="*/ 23 h 46"/>
              </a:gdLst>
              <a:ahLst/>
              <a:cxnLst>
                <a:cxn ang="0">
                  <a:pos x="T0" y="T1"/>
                </a:cxn>
                <a:cxn ang="0">
                  <a:pos x="T2" y="T3"/>
                </a:cxn>
                <a:cxn ang="0">
                  <a:pos x="T4" y="T5"/>
                </a:cxn>
                <a:cxn ang="0">
                  <a:pos x="T6" y="T7"/>
                </a:cxn>
                <a:cxn ang="0">
                  <a:pos x="T8" y="T9"/>
                </a:cxn>
                <a:cxn ang="0">
                  <a:pos x="T10" y="T11"/>
                </a:cxn>
                <a:cxn ang="0">
                  <a:pos x="T12" y="T13"/>
                </a:cxn>
              </a:cxnLst>
              <a:rect l="0" t="0" r="r" b="b"/>
              <a:pathLst>
                <a:path w="489" h="46">
                  <a:moveTo>
                    <a:pt x="489" y="23"/>
                  </a:moveTo>
                  <a:cubicBezTo>
                    <a:pt x="489" y="35"/>
                    <a:pt x="479" y="46"/>
                    <a:pt x="467" y="46"/>
                  </a:cubicBezTo>
                  <a:cubicBezTo>
                    <a:pt x="23" y="46"/>
                    <a:pt x="23" y="46"/>
                    <a:pt x="23" y="46"/>
                  </a:cubicBezTo>
                  <a:cubicBezTo>
                    <a:pt x="10" y="46"/>
                    <a:pt x="0" y="35"/>
                    <a:pt x="0" y="23"/>
                  </a:cubicBezTo>
                  <a:cubicBezTo>
                    <a:pt x="0" y="10"/>
                    <a:pt x="10" y="0"/>
                    <a:pt x="23" y="0"/>
                  </a:cubicBezTo>
                  <a:cubicBezTo>
                    <a:pt x="467" y="0"/>
                    <a:pt x="467" y="0"/>
                    <a:pt x="467" y="0"/>
                  </a:cubicBezTo>
                  <a:cubicBezTo>
                    <a:pt x="479" y="0"/>
                    <a:pt x="489" y="10"/>
                    <a:pt x="489" y="2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800">
                <a:solidFill>
                  <a:prstClr val="black"/>
                </a:solidFill>
              </a:endParaRPr>
            </a:p>
          </p:txBody>
        </p:sp>
        <p:sp>
          <p:nvSpPr>
            <p:cNvPr id="22" name="Freeform 8"/>
            <p:cNvSpPr/>
            <p:nvPr/>
          </p:nvSpPr>
          <p:spPr bwMode="auto">
            <a:xfrm>
              <a:off x="6208713" y="3786188"/>
              <a:ext cx="1833563" cy="168275"/>
            </a:xfrm>
            <a:custGeom>
              <a:avLst/>
              <a:gdLst>
                <a:gd name="T0" fmla="*/ 489 w 489"/>
                <a:gd name="T1" fmla="*/ 22 h 45"/>
                <a:gd name="T2" fmla="*/ 467 w 489"/>
                <a:gd name="T3" fmla="*/ 45 h 45"/>
                <a:gd name="T4" fmla="*/ 23 w 489"/>
                <a:gd name="T5" fmla="*/ 45 h 45"/>
                <a:gd name="T6" fmla="*/ 0 w 489"/>
                <a:gd name="T7" fmla="*/ 22 h 45"/>
                <a:gd name="T8" fmla="*/ 23 w 489"/>
                <a:gd name="T9" fmla="*/ 0 h 45"/>
                <a:gd name="T10" fmla="*/ 467 w 489"/>
                <a:gd name="T11" fmla="*/ 0 h 45"/>
                <a:gd name="T12" fmla="*/ 489 w 489"/>
                <a:gd name="T13" fmla="*/ 22 h 45"/>
              </a:gdLst>
              <a:ahLst/>
              <a:cxnLst>
                <a:cxn ang="0">
                  <a:pos x="T0" y="T1"/>
                </a:cxn>
                <a:cxn ang="0">
                  <a:pos x="T2" y="T3"/>
                </a:cxn>
                <a:cxn ang="0">
                  <a:pos x="T4" y="T5"/>
                </a:cxn>
                <a:cxn ang="0">
                  <a:pos x="T6" y="T7"/>
                </a:cxn>
                <a:cxn ang="0">
                  <a:pos x="T8" y="T9"/>
                </a:cxn>
                <a:cxn ang="0">
                  <a:pos x="T10" y="T11"/>
                </a:cxn>
                <a:cxn ang="0">
                  <a:pos x="T12" y="T13"/>
                </a:cxn>
              </a:cxnLst>
              <a:rect l="0" t="0" r="r" b="b"/>
              <a:pathLst>
                <a:path w="489" h="45">
                  <a:moveTo>
                    <a:pt x="489" y="22"/>
                  </a:moveTo>
                  <a:cubicBezTo>
                    <a:pt x="489" y="35"/>
                    <a:pt x="479" y="45"/>
                    <a:pt x="467" y="45"/>
                  </a:cubicBezTo>
                  <a:cubicBezTo>
                    <a:pt x="23" y="45"/>
                    <a:pt x="23" y="45"/>
                    <a:pt x="23" y="45"/>
                  </a:cubicBezTo>
                  <a:cubicBezTo>
                    <a:pt x="10" y="45"/>
                    <a:pt x="0" y="35"/>
                    <a:pt x="0" y="22"/>
                  </a:cubicBezTo>
                  <a:cubicBezTo>
                    <a:pt x="0" y="10"/>
                    <a:pt x="10" y="0"/>
                    <a:pt x="23" y="0"/>
                  </a:cubicBezTo>
                  <a:cubicBezTo>
                    <a:pt x="467" y="0"/>
                    <a:pt x="467" y="0"/>
                    <a:pt x="467" y="0"/>
                  </a:cubicBezTo>
                  <a:cubicBezTo>
                    <a:pt x="479" y="0"/>
                    <a:pt x="489" y="10"/>
                    <a:pt x="489" y="2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800">
                <a:solidFill>
                  <a:prstClr val="black"/>
                </a:solidFill>
              </a:endParaRPr>
            </a:p>
          </p:txBody>
        </p:sp>
        <p:sp>
          <p:nvSpPr>
            <p:cNvPr id="23" name="Freeform 9"/>
            <p:cNvSpPr/>
            <p:nvPr/>
          </p:nvSpPr>
          <p:spPr bwMode="auto">
            <a:xfrm>
              <a:off x="3924301" y="1936750"/>
              <a:ext cx="1593850" cy="169862"/>
            </a:xfrm>
            <a:custGeom>
              <a:avLst/>
              <a:gdLst>
                <a:gd name="T0" fmla="*/ 425 w 425"/>
                <a:gd name="T1" fmla="*/ 22 h 45"/>
                <a:gd name="T2" fmla="*/ 403 w 425"/>
                <a:gd name="T3" fmla="*/ 45 h 45"/>
                <a:gd name="T4" fmla="*/ 23 w 425"/>
                <a:gd name="T5" fmla="*/ 45 h 45"/>
                <a:gd name="T6" fmla="*/ 0 w 425"/>
                <a:gd name="T7" fmla="*/ 22 h 45"/>
                <a:gd name="T8" fmla="*/ 23 w 425"/>
                <a:gd name="T9" fmla="*/ 0 h 45"/>
                <a:gd name="T10" fmla="*/ 403 w 425"/>
                <a:gd name="T11" fmla="*/ 0 h 45"/>
                <a:gd name="T12" fmla="*/ 425 w 425"/>
                <a:gd name="T13" fmla="*/ 22 h 45"/>
              </a:gdLst>
              <a:ahLst/>
              <a:cxnLst>
                <a:cxn ang="0">
                  <a:pos x="T0" y="T1"/>
                </a:cxn>
                <a:cxn ang="0">
                  <a:pos x="T2" y="T3"/>
                </a:cxn>
                <a:cxn ang="0">
                  <a:pos x="T4" y="T5"/>
                </a:cxn>
                <a:cxn ang="0">
                  <a:pos x="T6" y="T7"/>
                </a:cxn>
                <a:cxn ang="0">
                  <a:pos x="T8" y="T9"/>
                </a:cxn>
                <a:cxn ang="0">
                  <a:pos x="T10" y="T11"/>
                </a:cxn>
                <a:cxn ang="0">
                  <a:pos x="T12" y="T13"/>
                </a:cxn>
              </a:cxnLst>
              <a:rect l="0" t="0" r="r" b="b"/>
              <a:pathLst>
                <a:path w="425" h="45">
                  <a:moveTo>
                    <a:pt x="425" y="22"/>
                  </a:moveTo>
                  <a:cubicBezTo>
                    <a:pt x="425" y="35"/>
                    <a:pt x="415" y="45"/>
                    <a:pt x="403" y="45"/>
                  </a:cubicBezTo>
                  <a:cubicBezTo>
                    <a:pt x="23" y="45"/>
                    <a:pt x="23" y="45"/>
                    <a:pt x="23" y="45"/>
                  </a:cubicBezTo>
                  <a:cubicBezTo>
                    <a:pt x="11" y="45"/>
                    <a:pt x="0" y="35"/>
                    <a:pt x="0" y="22"/>
                  </a:cubicBezTo>
                  <a:cubicBezTo>
                    <a:pt x="0" y="10"/>
                    <a:pt x="11" y="0"/>
                    <a:pt x="23" y="0"/>
                  </a:cubicBezTo>
                  <a:cubicBezTo>
                    <a:pt x="403" y="0"/>
                    <a:pt x="403" y="0"/>
                    <a:pt x="403" y="0"/>
                  </a:cubicBezTo>
                  <a:cubicBezTo>
                    <a:pt x="415" y="0"/>
                    <a:pt x="425" y="10"/>
                    <a:pt x="425" y="2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800">
                <a:solidFill>
                  <a:prstClr val="black"/>
                </a:solidFill>
              </a:endParaRPr>
            </a:p>
          </p:txBody>
        </p:sp>
        <p:sp>
          <p:nvSpPr>
            <p:cNvPr id="24" name="Freeform 10"/>
            <p:cNvSpPr/>
            <p:nvPr/>
          </p:nvSpPr>
          <p:spPr bwMode="auto">
            <a:xfrm>
              <a:off x="3924301" y="2371725"/>
              <a:ext cx="1136650" cy="169862"/>
            </a:xfrm>
            <a:custGeom>
              <a:avLst/>
              <a:gdLst>
                <a:gd name="T0" fmla="*/ 303 w 303"/>
                <a:gd name="T1" fmla="*/ 23 h 45"/>
                <a:gd name="T2" fmla="*/ 281 w 303"/>
                <a:gd name="T3" fmla="*/ 45 h 45"/>
                <a:gd name="T4" fmla="*/ 23 w 303"/>
                <a:gd name="T5" fmla="*/ 45 h 45"/>
                <a:gd name="T6" fmla="*/ 0 w 303"/>
                <a:gd name="T7" fmla="*/ 23 h 45"/>
                <a:gd name="T8" fmla="*/ 23 w 303"/>
                <a:gd name="T9" fmla="*/ 0 h 45"/>
                <a:gd name="T10" fmla="*/ 281 w 303"/>
                <a:gd name="T11" fmla="*/ 0 h 45"/>
                <a:gd name="T12" fmla="*/ 303 w 303"/>
                <a:gd name="T13" fmla="*/ 23 h 45"/>
              </a:gdLst>
              <a:ahLst/>
              <a:cxnLst>
                <a:cxn ang="0">
                  <a:pos x="T0" y="T1"/>
                </a:cxn>
                <a:cxn ang="0">
                  <a:pos x="T2" y="T3"/>
                </a:cxn>
                <a:cxn ang="0">
                  <a:pos x="T4" y="T5"/>
                </a:cxn>
                <a:cxn ang="0">
                  <a:pos x="T6" y="T7"/>
                </a:cxn>
                <a:cxn ang="0">
                  <a:pos x="T8" y="T9"/>
                </a:cxn>
                <a:cxn ang="0">
                  <a:pos x="T10" y="T11"/>
                </a:cxn>
                <a:cxn ang="0">
                  <a:pos x="T12" y="T13"/>
                </a:cxn>
              </a:cxnLst>
              <a:rect l="0" t="0" r="r" b="b"/>
              <a:pathLst>
                <a:path w="303" h="45">
                  <a:moveTo>
                    <a:pt x="303" y="23"/>
                  </a:moveTo>
                  <a:cubicBezTo>
                    <a:pt x="303" y="35"/>
                    <a:pt x="293" y="45"/>
                    <a:pt x="281" y="45"/>
                  </a:cubicBezTo>
                  <a:cubicBezTo>
                    <a:pt x="23" y="45"/>
                    <a:pt x="23" y="45"/>
                    <a:pt x="23" y="45"/>
                  </a:cubicBezTo>
                  <a:cubicBezTo>
                    <a:pt x="11" y="45"/>
                    <a:pt x="0" y="35"/>
                    <a:pt x="0" y="23"/>
                  </a:cubicBezTo>
                  <a:cubicBezTo>
                    <a:pt x="0" y="10"/>
                    <a:pt x="11" y="0"/>
                    <a:pt x="23" y="0"/>
                  </a:cubicBezTo>
                  <a:cubicBezTo>
                    <a:pt x="281" y="0"/>
                    <a:pt x="281" y="0"/>
                    <a:pt x="281" y="0"/>
                  </a:cubicBezTo>
                  <a:cubicBezTo>
                    <a:pt x="293" y="0"/>
                    <a:pt x="303" y="10"/>
                    <a:pt x="303" y="2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800">
                <a:solidFill>
                  <a:prstClr val="black"/>
                </a:solidFill>
              </a:endParaRPr>
            </a:p>
          </p:txBody>
        </p:sp>
      </p:grpSp>
      <p:sp>
        <p:nvSpPr>
          <p:cNvPr id="25" name="Freeform 6"/>
          <p:cNvSpPr/>
          <p:nvPr userDrawn="1"/>
        </p:nvSpPr>
        <p:spPr bwMode="auto">
          <a:xfrm>
            <a:off x="3211785" y="296368"/>
            <a:ext cx="8975455" cy="864888"/>
          </a:xfrm>
          <a:custGeom>
            <a:avLst/>
            <a:gdLst>
              <a:gd name="T0" fmla="*/ 6409 w 6533"/>
              <a:gd name="T1" fmla="*/ 0 h 617"/>
              <a:gd name="T2" fmla="*/ 0 w 6533"/>
              <a:gd name="T3" fmla="*/ 0 h 617"/>
              <a:gd name="T4" fmla="*/ 126 w 6533"/>
              <a:gd name="T5" fmla="*/ 310 h 617"/>
              <a:gd name="T6" fmla="*/ 0 w 6533"/>
              <a:gd name="T7" fmla="*/ 617 h 617"/>
              <a:gd name="T8" fmla="*/ 6409 w 6533"/>
              <a:gd name="T9" fmla="*/ 617 h 617"/>
              <a:gd name="T10" fmla="*/ 6533 w 6533"/>
              <a:gd name="T11" fmla="*/ 310 h 617"/>
              <a:gd name="T12" fmla="*/ 6409 w 6533"/>
              <a:gd name="T13" fmla="*/ 0 h 617"/>
              <a:gd name="connsiteX0" fmla="*/ 9810 w 9810"/>
              <a:gd name="connsiteY0" fmla="*/ 0 h 10000"/>
              <a:gd name="connsiteX1" fmla="*/ 0 w 9810"/>
              <a:gd name="connsiteY1" fmla="*/ 0 h 10000"/>
              <a:gd name="connsiteX2" fmla="*/ 193 w 9810"/>
              <a:gd name="connsiteY2" fmla="*/ 5024 h 10000"/>
              <a:gd name="connsiteX3" fmla="*/ 0 w 9810"/>
              <a:gd name="connsiteY3" fmla="*/ 10000 h 10000"/>
              <a:gd name="connsiteX4" fmla="*/ 9810 w 9810"/>
              <a:gd name="connsiteY4" fmla="*/ 10000 h 10000"/>
              <a:gd name="connsiteX5" fmla="*/ 7589 w 9810"/>
              <a:gd name="connsiteY5" fmla="*/ 5574 h 10000"/>
              <a:gd name="connsiteX6" fmla="*/ 9810 w 9810"/>
              <a:gd name="connsiteY6" fmla="*/ 0 h 10000"/>
              <a:gd name="connsiteX0-1" fmla="*/ 7021 w 10000"/>
              <a:gd name="connsiteY0-2" fmla="*/ 0 h 10000"/>
              <a:gd name="connsiteX1-3" fmla="*/ 0 w 10000"/>
              <a:gd name="connsiteY1-4" fmla="*/ 0 h 10000"/>
              <a:gd name="connsiteX2-5" fmla="*/ 197 w 10000"/>
              <a:gd name="connsiteY2-6" fmla="*/ 5024 h 10000"/>
              <a:gd name="connsiteX3-7" fmla="*/ 0 w 10000"/>
              <a:gd name="connsiteY3-8" fmla="*/ 10000 h 10000"/>
              <a:gd name="connsiteX4-9" fmla="*/ 10000 w 10000"/>
              <a:gd name="connsiteY4-10" fmla="*/ 10000 h 10000"/>
              <a:gd name="connsiteX5-11" fmla="*/ 7736 w 10000"/>
              <a:gd name="connsiteY5-12" fmla="*/ 5574 h 10000"/>
              <a:gd name="connsiteX6-13" fmla="*/ 7021 w 10000"/>
              <a:gd name="connsiteY6-14" fmla="*/ 0 h 10000"/>
              <a:gd name="connsiteX0-15" fmla="*/ 7021 w 7736"/>
              <a:gd name="connsiteY0-16" fmla="*/ 0 h 10038"/>
              <a:gd name="connsiteX1-17" fmla="*/ 0 w 7736"/>
              <a:gd name="connsiteY1-18" fmla="*/ 0 h 10038"/>
              <a:gd name="connsiteX2-19" fmla="*/ 197 w 7736"/>
              <a:gd name="connsiteY2-20" fmla="*/ 5024 h 10038"/>
              <a:gd name="connsiteX3-21" fmla="*/ 0 w 7736"/>
              <a:gd name="connsiteY3-22" fmla="*/ 10000 h 10038"/>
              <a:gd name="connsiteX4-23" fmla="*/ 7017 w 7736"/>
              <a:gd name="connsiteY4-24" fmla="*/ 10038 h 10038"/>
              <a:gd name="connsiteX5-25" fmla="*/ 7736 w 7736"/>
              <a:gd name="connsiteY5-26" fmla="*/ 5574 h 10038"/>
              <a:gd name="connsiteX6-27" fmla="*/ 7021 w 7736"/>
              <a:gd name="connsiteY6-28" fmla="*/ 0 h 10038"/>
              <a:gd name="connsiteX0-29" fmla="*/ 9076 w 9316"/>
              <a:gd name="connsiteY0-30" fmla="*/ 0 h 10000"/>
              <a:gd name="connsiteX1-31" fmla="*/ 0 w 9316"/>
              <a:gd name="connsiteY1-32" fmla="*/ 0 h 10000"/>
              <a:gd name="connsiteX2-33" fmla="*/ 255 w 9316"/>
              <a:gd name="connsiteY2-34" fmla="*/ 5005 h 10000"/>
              <a:gd name="connsiteX3-35" fmla="*/ 0 w 9316"/>
              <a:gd name="connsiteY3-36" fmla="*/ 9962 h 10000"/>
              <a:gd name="connsiteX4-37" fmla="*/ 9071 w 9316"/>
              <a:gd name="connsiteY4-38" fmla="*/ 10000 h 10000"/>
              <a:gd name="connsiteX5-39" fmla="*/ 9316 w 9316"/>
              <a:gd name="connsiteY5-40" fmla="*/ 5668 h 10000"/>
              <a:gd name="connsiteX6-41" fmla="*/ 9076 w 9316"/>
              <a:gd name="connsiteY6-42" fmla="*/ 0 h 10000"/>
              <a:gd name="connsiteX0-43" fmla="*/ 9742 w 10000"/>
              <a:gd name="connsiteY0-44" fmla="*/ 0 h 10000"/>
              <a:gd name="connsiteX1-45" fmla="*/ 0 w 10000"/>
              <a:gd name="connsiteY1-46" fmla="*/ 0 h 10000"/>
              <a:gd name="connsiteX2-47" fmla="*/ 274 w 10000"/>
              <a:gd name="connsiteY2-48" fmla="*/ 5005 h 10000"/>
              <a:gd name="connsiteX3-49" fmla="*/ 0 w 10000"/>
              <a:gd name="connsiteY3-50" fmla="*/ 9962 h 10000"/>
              <a:gd name="connsiteX4-51" fmla="*/ 9737 w 10000"/>
              <a:gd name="connsiteY4-52" fmla="*/ 10000 h 10000"/>
              <a:gd name="connsiteX5-53" fmla="*/ 10000 w 10000"/>
              <a:gd name="connsiteY5-54" fmla="*/ 5668 h 10000"/>
              <a:gd name="connsiteX6-55" fmla="*/ 9742 w 10000"/>
              <a:gd name="connsiteY6-56" fmla="*/ 0 h 10000"/>
              <a:gd name="connsiteX0-57" fmla="*/ 9742 w 9877"/>
              <a:gd name="connsiteY0-58" fmla="*/ 0 h 10000"/>
              <a:gd name="connsiteX1-59" fmla="*/ 0 w 9877"/>
              <a:gd name="connsiteY1-60" fmla="*/ 0 h 10000"/>
              <a:gd name="connsiteX2-61" fmla="*/ 274 w 9877"/>
              <a:gd name="connsiteY2-62" fmla="*/ 5005 h 10000"/>
              <a:gd name="connsiteX3-63" fmla="*/ 0 w 9877"/>
              <a:gd name="connsiteY3-64" fmla="*/ 9962 h 10000"/>
              <a:gd name="connsiteX4-65" fmla="*/ 9737 w 9877"/>
              <a:gd name="connsiteY4-66" fmla="*/ 10000 h 10000"/>
              <a:gd name="connsiteX5-67" fmla="*/ 9738 w 9877"/>
              <a:gd name="connsiteY5-68" fmla="*/ 5783 h 10000"/>
              <a:gd name="connsiteX6-69" fmla="*/ 9742 w 9877"/>
              <a:gd name="connsiteY6-70" fmla="*/ 0 h 10000"/>
              <a:gd name="connsiteX0-71" fmla="*/ 9863 w 9991"/>
              <a:gd name="connsiteY0-72" fmla="*/ 0 h 10000"/>
              <a:gd name="connsiteX1-73" fmla="*/ 0 w 9991"/>
              <a:gd name="connsiteY1-74" fmla="*/ 0 h 10000"/>
              <a:gd name="connsiteX2-75" fmla="*/ 277 w 9991"/>
              <a:gd name="connsiteY2-76" fmla="*/ 5005 h 10000"/>
              <a:gd name="connsiteX3-77" fmla="*/ 0 w 9991"/>
              <a:gd name="connsiteY3-78" fmla="*/ 9962 h 10000"/>
              <a:gd name="connsiteX4-79" fmla="*/ 9858 w 9991"/>
              <a:gd name="connsiteY4-80" fmla="*/ 10000 h 10000"/>
              <a:gd name="connsiteX5-81" fmla="*/ 9817 w 9991"/>
              <a:gd name="connsiteY5-82" fmla="*/ 5783 h 10000"/>
              <a:gd name="connsiteX6-83" fmla="*/ 9863 w 9991"/>
              <a:gd name="connsiteY6-84" fmla="*/ 0 h 10000"/>
              <a:gd name="connsiteX0-85" fmla="*/ 9872 w 10014"/>
              <a:gd name="connsiteY0-86" fmla="*/ 0 h 10000"/>
              <a:gd name="connsiteX1-87" fmla="*/ 0 w 10014"/>
              <a:gd name="connsiteY1-88" fmla="*/ 0 h 10000"/>
              <a:gd name="connsiteX2-89" fmla="*/ 277 w 10014"/>
              <a:gd name="connsiteY2-90" fmla="*/ 5005 h 10000"/>
              <a:gd name="connsiteX3-91" fmla="*/ 0 w 10014"/>
              <a:gd name="connsiteY3-92" fmla="*/ 9962 h 10000"/>
              <a:gd name="connsiteX4-93" fmla="*/ 9867 w 10014"/>
              <a:gd name="connsiteY4-94" fmla="*/ 10000 h 10000"/>
              <a:gd name="connsiteX5-95" fmla="*/ 9890 w 10014"/>
              <a:gd name="connsiteY5-96" fmla="*/ 5745 h 10000"/>
              <a:gd name="connsiteX6-97" fmla="*/ 9872 w 10014"/>
              <a:gd name="connsiteY6-98" fmla="*/ 0 h 10000"/>
              <a:gd name="connsiteX0-99" fmla="*/ 9872 w 10030"/>
              <a:gd name="connsiteY0-100" fmla="*/ 0 h 10000"/>
              <a:gd name="connsiteX1-101" fmla="*/ 0 w 10030"/>
              <a:gd name="connsiteY1-102" fmla="*/ 0 h 10000"/>
              <a:gd name="connsiteX2-103" fmla="*/ 277 w 10030"/>
              <a:gd name="connsiteY2-104" fmla="*/ 5005 h 10000"/>
              <a:gd name="connsiteX3-105" fmla="*/ 0 w 10030"/>
              <a:gd name="connsiteY3-106" fmla="*/ 9962 h 10000"/>
              <a:gd name="connsiteX4-107" fmla="*/ 9867 w 10030"/>
              <a:gd name="connsiteY4-108" fmla="*/ 10000 h 10000"/>
              <a:gd name="connsiteX5-109" fmla="*/ 9890 w 10030"/>
              <a:gd name="connsiteY5-110" fmla="*/ 5745 h 10000"/>
              <a:gd name="connsiteX6-111" fmla="*/ 9872 w 10030"/>
              <a:gd name="connsiteY6-112" fmla="*/ 0 h 10000"/>
              <a:gd name="connsiteX0-113" fmla="*/ 9872 w 9921"/>
              <a:gd name="connsiteY0-114" fmla="*/ 0 h 10000"/>
              <a:gd name="connsiteX1-115" fmla="*/ 0 w 9921"/>
              <a:gd name="connsiteY1-116" fmla="*/ 0 h 10000"/>
              <a:gd name="connsiteX2-117" fmla="*/ 277 w 9921"/>
              <a:gd name="connsiteY2-118" fmla="*/ 5005 h 10000"/>
              <a:gd name="connsiteX3-119" fmla="*/ 0 w 9921"/>
              <a:gd name="connsiteY3-120" fmla="*/ 9962 h 10000"/>
              <a:gd name="connsiteX4-121" fmla="*/ 9867 w 9921"/>
              <a:gd name="connsiteY4-122" fmla="*/ 10000 h 10000"/>
              <a:gd name="connsiteX5-123" fmla="*/ 9890 w 9921"/>
              <a:gd name="connsiteY5-124" fmla="*/ 5745 h 10000"/>
              <a:gd name="connsiteX6-125" fmla="*/ 9872 w 9921"/>
              <a:gd name="connsiteY6-126" fmla="*/ 0 h 10000"/>
              <a:gd name="connsiteX0-127" fmla="*/ 9951 w 9974"/>
              <a:gd name="connsiteY0-128" fmla="*/ 0 h 10000"/>
              <a:gd name="connsiteX1-129" fmla="*/ 0 w 9974"/>
              <a:gd name="connsiteY1-130" fmla="*/ 0 h 10000"/>
              <a:gd name="connsiteX2-131" fmla="*/ 279 w 9974"/>
              <a:gd name="connsiteY2-132" fmla="*/ 5005 h 10000"/>
              <a:gd name="connsiteX3-133" fmla="*/ 0 w 9974"/>
              <a:gd name="connsiteY3-134" fmla="*/ 9962 h 10000"/>
              <a:gd name="connsiteX4-135" fmla="*/ 9946 w 9974"/>
              <a:gd name="connsiteY4-136" fmla="*/ 10000 h 10000"/>
              <a:gd name="connsiteX5-137" fmla="*/ 9969 w 9974"/>
              <a:gd name="connsiteY5-138" fmla="*/ 5745 h 10000"/>
              <a:gd name="connsiteX6-139" fmla="*/ 9951 w 9974"/>
              <a:gd name="connsiteY6-140" fmla="*/ 0 h 10000"/>
              <a:gd name="connsiteX0-141" fmla="*/ 9977 w 10001"/>
              <a:gd name="connsiteY0-142" fmla="*/ 0 h 10000"/>
              <a:gd name="connsiteX1-143" fmla="*/ 0 w 10001"/>
              <a:gd name="connsiteY1-144" fmla="*/ 0 h 10000"/>
              <a:gd name="connsiteX2-145" fmla="*/ 280 w 10001"/>
              <a:gd name="connsiteY2-146" fmla="*/ 5005 h 10000"/>
              <a:gd name="connsiteX3-147" fmla="*/ 0 w 10001"/>
              <a:gd name="connsiteY3-148" fmla="*/ 9962 h 10000"/>
              <a:gd name="connsiteX4-149" fmla="*/ 9972 w 10001"/>
              <a:gd name="connsiteY4-150" fmla="*/ 10000 h 10000"/>
              <a:gd name="connsiteX5-151" fmla="*/ 9995 w 10001"/>
              <a:gd name="connsiteY5-152" fmla="*/ 5745 h 10000"/>
              <a:gd name="connsiteX6-153" fmla="*/ 9977 w 10001"/>
              <a:gd name="connsiteY6-154" fmla="*/ 0 h 10000"/>
              <a:gd name="connsiteX0-155" fmla="*/ 9977 w 10001"/>
              <a:gd name="connsiteY0-156" fmla="*/ 0 h 10000"/>
              <a:gd name="connsiteX1-157" fmla="*/ 0 w 10001"/>
              <a:gd name="connsiteY1-158" fmla="*/ 0 h 10000"/>
              <a:gd name="connsiteX2-159" fmla="*/ 280 w 10001"/>
              <a:gd name="connsiteY2-160" fmla="*/ 5005 h 10000"/>
              <a:gd name="connsiteX3-161" fmla="*/ 0 w 10001"/>
              <a:gd name="connsiteY3-162" fmla="*/ 9962 h 10000"/>
              <a:gd name="connsiteX4-163" fmla="*/ 9972 w 10001"/>
              <a:gd name="connsiteY4-164" fmla="*/ 10000 h 10000"/>
              <a:gd name="connsiteX5-165" fmla="*/ 9995 w 10001"/>
              <a:gd name="connsiteY5-166" fmla="*/ 5745 h 10000"/>
              <a:gd name="connsiteX6-167" fmla="*/ 9977 w 10001"/>
              <a:gd name="connsiteY6-168" fmla="*/ 0 h 10000"/>
              <a:gd name="connsiteX0-169" fmla="*/ 9977 w 10001"/>
              <a:gd name="connsiteY0-170" fmla="*/ 0 h 10000"/>
              <a:gd name="connsiteX1-171" fmla="*/ 0 w 10001"/>
              <a:gd name="connsiteY1-172" fmla="*/ 0 h 10000"/>
              <a:gd name="connsiteX2-173" fmla="*/ 280 w 10001"/>
              <a:gd name="connsiteY2-174" fmla="*/ 5005 h 10000"/>
              <a:gd name="connsiteX3-175" fmla="*/ 0 w 10001"/>
              <a:gd name="connsiteY3-176" fmla="*/ 9962 h 10000"/>
              <a:gd name="connsiteX4-177" fmla="*/ 9972 w 10001"/>
              <a:gd name="connsiteY4-178" fmla="*/ 10000 h 10000"/>
              <a:gd name="connsiteX5-179" fmla="*/ 9995 w 10001"/>
              <a:gd name="connsiteY5-180" fmla="*/ 5745 h 10000"/>
              <a:gd name="connsiteX6-181" fmla="*/ 9977 w 10001"/>
              <a:gd name="connsiteY6-182" fmla="*/ 0 h 10000"/>
              <a:gd name="connsiteX0-183" fmla="*/ 9977 w 9995"/>
              <a:gd name="connsiteY0-184" fmla="*/ 0 h 10000"/>
              <a:gd name="connsiteX1-185" fmla="*/ 0 w 9995"/>
              <a:gd name="connsiteY1-186" fmla="*/ 0 h 10000"/>
              <a:gd name="connsiteX2-187" fmla="*/ 280 w 9995"/>
              <a:gd name="connsiteY2-188" fmla="*/ 5005 h 10000"/>
              <a:gd name="connsiteX3-189" fmla="*/ 0 w 9995"/>
              <a:gd name="connsiteY3-190" fmla="*/ 9962 h 10000"/>
              <a:gd name="connsiteX4-191" fmla="*/ 9972 w 9995"/>
              <a:gd name="connsiteY4-192" fmla="*/ 10000 h 10000"/>
              <a:gd name="connsiteX5-193" fmla="*/ 9995 w 9995"/>
              <a:gd name="connsiteY5-194" fmla="*/ 5745 h 10000"/>
              <a:gd name="connsiteX6-195" fmla="*/ 9977 w 9995"/>
              <a:gd name="connsiteY6-196" fmla="*/ 0 h 10000"/>
              <a:gd name="connsiteX0-197" fmla="*/ 9999 w 10000"/>
              <a:gd name="connsiteY0-198" fmla="*/ 0 h 10000"/>
              <a:gd name="connsiteX1-199" fmla="*/ 0 w 10000"/>
              <a:gd name="connsiteY1-200" fmla="*/ 0 h 10000"/>
              <a:gd name="connsiteX2-201" fmla="*/ 280 w 10000"/>
              <a:gd name="connsiteY2-202" fmla="*/ 5005 h 10000"/>
              <a:gd name="connsiteX3-203" fmla="*/ 0 w 10000"/>
              <a:gd name="connsiteY3-204" fmla="*/ 9962 h 10000"/>
              <a:gd name="connsiteX4-205" fmla="*/ 9977 w 10000"/>
              <a:gd name="connsiteY4-206" fmla="*/ 10000 h 10000"/>
              <a:gd name="connsiteX5-207" fmla="*/ 10000 w 10000"/>
              <a:gd name="connsiteY5-208" fmla="*/ 5745 h 10000"/>
              <a:gd name="connsiteX6-209" fmla="*/ 9999 w 10000"/>
              <a:gd name="connsiteY6-210" fmla="*/ 0 h 10000"/>
              <a:gd name="connsiteX0-211" fmla="*/ 9999 w 10004"/>
              <a:gd name="connsiteY0-212" fmla="*/ 0 h 10000"/>
              <a:gd name="connsiteX1-213" fmla="*/ 0 w 10004"/>
              <a:gd name="connsiteY1-214" fmla="*/ 0 h 10000"/>
              <a:gd name="connsiteX2-215" fmla="*/ 280 w 10004"/>
              <a:gd name="connsiteY2-216" fmla="*/ 5005 h 10000"/>
              <a:gd name="connsiteX3-217" fmla="*/ 0 w 10004"/>
              <a:gd name="connsiteY3-218" fmla="*/ 9962 h 10000"/>
              <a:gd name="connsiteX4-219" fmla="*/ 10000 w 10004"/>
              <a:gd name="connsiteY4-220" fmla="*/ 10000 h 10000"/>
              <a:gd name="connsiteX5-221" fmla="*/ 10000 w 10004"/>
              <a:gd name="connsiteY5-222" fmla="*/ 5745 h 10000"/>
              <a:gd name="connsiteX6-223" fmla="*/ 9999 w 10004"/>
              <a:gd name="connsiteY6-224" fmla="*/ 0 h 10000"/>
              <a:gd name="connsiteX0-225" fmla="*/ 9999 w 10000"/>
              <a:gd name="connsiteY0-226" fmla="*/ 0 h 10000"/>
              <a:gd name="connsiteX1-227" fmla="*/ 0 w 10000"/>
              <a:gd name="connsiteY1-228" fmla="*/ 0 h 10000"/>
              <a:gd name="connsiteX2-229" fmla="*/ 280 w 10000"/>
              <a:gd name="connsiteY2-230" fmla="*/ 5005 h 10000"/>
              <a:gd name="connsiteX3-231" fmla="*/ 0 w 10000"/>
              <a:gd name="connsiteY3-232" fmla="*/ 9962 h 10000"/>
              <a:gd name="connsiteX4-233" fmla="*/ 10000 w 10000"/>
              <a:gd name="connsiteY4-234" fmla="*/ 10000 h 10000"/>
              <a:gd name="connsiteX5-235" fmla="*/ 10000 w 10000"/>
              <a:gd name="connsiteY5-236" fmla="*/ 5745 h 10000"/>
              <a:gd name="connsiteX6-237" fmla="*/ 9999 w 10000"/>
              <a:gd name="connsiteY6-238" fmla="*/ 0 h 10000"/>
              <a:gd name="connsiteX0-239" fmla="*/ 14796 w 14796"/>
              <a:gd name="connsiteY0-240" fmla="*/ 0 h 10000"/>
              <a:gd name="connsiteX1-241" fmla="*/ 0 w 14796"/>
              <a:gd name="connsiteY1-242" fmla="*/ 0 h 10000"/>
              <a:gd name="connsiteX2-243" fmla="*/ 280 w 14796"/>
              <a:gd name="connsiteY2-244" fmla="*/ 5005 h 10000"/>
              <a:gd name="connsiteX3-245" fmla="*/ 0 w 14796"/>
              <a:gd name="connsiteY3-246" fmla="*/ 9962 h 10000"/>
              <a:gd name="connsiteX4-247" fmla="*/ 10000 w 14796"/>
              <a:gd name="connsiteY4-248" fmla="*/ 10000 h 10000"/>
              <a:gd name="connsiteX5-249" fmla="*/ 10000 w 14796"/>
              <a:gd name="connsiteY5-250" fmla="*/ 5745 h 10000"/>
              <a:gd name="connsiteX6-251" fmla="*/ 14796 w 14796"/>
              <a:gd name="connsiteY6-252" fmla="*/ 0 h 10000"/>
              <a:gd name="connsiteX0-253" fmla="*/ 14796 w 14796"/>
              <a:gd name="connsiteY0-254" fmla="*/ 0 h 9968"/>
              <a:gd name="connsiteX1-255" fmla="*/ 0 w 14796"/>
              <a:gd name="connsiteY1-256" fmla="*/ 0 h 9968"/>
              <a:gd name="connsiteX2-257" fmla="*/ 280 w 14796"/>
              <a:gd name="connsiteY2-258" fmla="*/ 5005 h 9968"/>
              <a:gd name="connsiteX3-259" fmla="*/ 0 w 14796"/>
              <a:gd name="connsiteY3-260" fmla="*/ 9962 h 9968"/>
              <a:gd name="connsiteX4-261" fmla="*/ 14788 w 14796"/>
              <a:gd name="connsiteY4-262" fmla="*/ 9968 h 9968"/>
              <a:gd name="connsiteX5-263" fmla="*/ 10000 w 14796"/>
              <a:gd name="connsiteY5-264" fmla="*/ 5745 h 9968"/>
              <a:gd name="connsiteX6-265" fmla="*/ 14796 w 14796"/>
              <a:gd name="connsiteY6-266" fmla="*/ 0 h 9968"/>
              <a:gd name="connsiteX0-267" fmla="*/ 10000 w 10000"/>
              <a:gd name="connsiteY0-268" fmla="*/ 0 h 10000"/>
              <a:gd name="connsiteX1-269" fmla="*/ 0 w 10000"/>
              <a:gd name="connsiteY1-270" fmla="*/ 0 h 10000"/>
              <a:gd name="connsiteX2-271" fmla="*/ 189 w 10000"/>
              <a:gd name="connsiteY2-272" fmla="*/ 5021 h 10000"/>
              <a:gd name="connsiteX3-273" fmla="*/ 0 w 10000"/>
              <a:gd name="connsiteY3-274" fmla="*/ 9994 h 10000"/>
              <a:gd name="connsiteX4-275" fmla="*/ 9995 w 10000"/>
              <a:gd name="connsiteY4-276" fmla="*/ 10000 h 10000"/>
              <a:gd name="connsiteX5-277" fmla="*/ 9998 w 10000"/>
              <a:gd name="connsiteY5-278" fmla="*/ 6152 h 10000"/>
              <a:gd name="connsiteX6-279" fmla="*/ 10000 w 10000"/>
              <a:gd name="connsiteY6-280" fmla="*/ 0 h 1000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10000" h="10000">
                <a:moveTo>
                  <a:pt x="10000" y="0"/>
                </a:moveTo>
                <a:lnTo>
                  <a:pt x="0" y="0"/>
                </a:lnTo>
                <a:cubicBezTo>
                  <a:pt x="62" y="1674"/>
                  <a:pt x="124" y="3347"/>
                  <a:pt x="189" y="5021"/>
                </a:cubicBezTo>
                <a:cubicBezTo>
                  <a:pt x="124" y="6679"/>
                  <a:pt x="62" y="8336"/>
                  <a:pt x="0" y="9994"/>
                </a:cubicBezTo>
                <a:lnTo>
                  <a:pt x="9995" y="10000"/>
                </a:lnTo>
                <a:cubicBezTo>
                  <a:pt x="9993" y="8184"/>
                  <a:pt x="9998" y="8051"/>
                  <a:pt x="9998" y="6152"/>
                </a:cubicBezTo>
                <a:cubicBezTo>
                  <a:pt x="9996" y="3296"/>
                  <a:pt x="10001" y="2674"/>
                  <a:pt x="10000" y="0"/>
                </a:cubicBezTo>
                <a:close/>
              </a:path>
            </a:pathLst>
          </a:custGeom>
          <a:solidFill>
            <a:schemeClr val="bg1">
              <a:lumMod val="95000"/>
            </a:schemeClr>
          </a:solidFill>
          <a:ln w="9525" cap="flat" cmpd="sng" algn="ctr">
            <a:noFill/>
            <a:prstDash val="solid"/>
            <a:round/>
            <a:headEnd type="none" w="med" len="med"/>
            <a:tailEnd type="none" w="med" len="med"/>
          </a:ln>
          <a:effectLst/>
        </p:spPr>
        <p:txBody>
          <a:bodyPr rot="0" spcFirstLastPara="0" vertOverflow="overflow" horzOverflow="overflow" vert="horz" wrap="square" lIns="91404" tIns="45702" rIns="91404" bIns="45702" numCol="1" spcCol="0" rtlCol="0" fromWordArt="0" anchor="t" anchorCtr="0" forceAA="0" compatLnSpc="1">
            <a:noAutofit/>
          </a:bodyPr>
          <a:lstStyle/>
          <a:p>
            <a:endParaRPr lang="zh-CN" altLang="en-US" sz="1800">
              <a:solidFill>
                <a:prstClr val="black"/>
              </a:solidFill>
            </a:endParaRPr>
          </a:p>
        </p:txBody>
      </p:sp>
      <p:sp>
        <p:nvSpPr>
          <p:cNvPr id="26" name="Freeform 11"/>
          <p:cNvSpPr/>
          <p:nvPr userDrawn="1"/>
        </p:nvSpPr>
        <p:spPr bwMode="auto">
          <a:xfrm>
            <a:off x="3106455" y="296368"/>
            <a:ext cx="233272" cy="864380"/>
          </a:xfrm>
          <a:custGeom>
            <a:avLst/>
            <a:gdLst>
              <a:gd name="T0" fmla="*/ 33 w 147"/>
              <a:gd name="T1" fmla="*/ 0 h 493"/>
              <a:gd name="T2" fmla="*/ 0 w 147"/>
              <a:gd name="T3" fmla="*/ 0 h 493"/>
              <a:gd name="T4" fmla="*/ 114 w 147"/>
              <a:gd name="T5" fmla="*/ 248 h 493"/>
              <a:gd name="T6" fmla="*/ 0 w 147"/>
              <a:gd name="T7" fmla="*/ 493 h 493"/>
              <a:gd name="T8" fmla="*/ 33 w 147"/>
              <a:gd name="T9" fmla="*/ 493 h 493"/>
              <a:gd name="T10" fmla="*/ 147 w 147"/>
              <a:gd name="T11" fmla="*/ 248 h 493"/>
              <a:gd name="T12" fmla="*/ 33 w 147"/>
              <a:gd name="T13" fmla="*/ 0 h 493"/>
            </a:gdLst>
            <a:ahLst/>
            <a:cxnLst>
              <a:cxn ang="0">
                <a:pos x="T0" y="T1"/>
              </a:cxn>
              <a:cxn ang="0">
                <a:pos x="T2" y="T3"/>
              </a:cxn>
              <a:cxn ang="0">
                <a:pos x="T4" y="T5"/>
              </a:cxn>
              <a:cxn ang="0">
                <a:pos x="T6" y="T7"/>
              </a:cxn>
              <a:cxn ang="0">
                <a:pos x="T8" y="T9"/>
              </a:cxn>
              <a:cxn ang="0">
                <a:pos x="T10" y="T11"/>
              </a:cxn>
              <a:cxn ang="0">
                <a:pos x="T12" y="T13"/>
              </a:cxn>
            </a:cxnLst>
            <a:rect l="0" t="0" r="r" b="b"/>
            <a:pathLst>
              <a:path w="147" h="493">
                <a:moveTo>
                  <a:pt x="33" y="0"/>
                </a:moveTo>
                <a:lnTo>
                  <a:pt x="0" y="0"/>
                </a:lnTo>
                <a:lnTo>
                  <a:pt x="114" y="248"/>
                </a:lnTo>
                <a:lnTo>
                  <a:pt x="0" y="493"/>
                </a:lnTo>
                <a:lnTo>
                  <a:pt x="33" y="493"/>
                </a:lnTo>
                <a:lnTo>
                  <a:pt x="147" y="248"/>
                </a:lnTo>
                <a:lnTo>
                  <a:pt x="33" y="0"/>
                </a:lnTo>
                <a:close/>
              </a:path>
            </a:pathLst>
          </a:custGeom>
          <a:solidFill>
            <a:schemeClr val="bg1">
              <a:lumMod val="95000"/>
            </a:schemeClr>
          </a:solidFill>
          <a:ln w="9525" cap="flat" cmpd="sng" algn="ctr">
            <a:noFill/>
            <a:prstDash val="solid"/>
            <a:round/>
            <a:headEnd type="none" w="med" len="med"/>
            <a:tailEnd type="none" w="med" len="med"/>
          </a:ln>
          <a:effectLst/>
        </p:spPr>
        <p:txBody>
          <a:bodyPr rot="0" spcFirstLastPara="0" vertOverflow="overflow" horzOverflow="overflow" vert="horz" wrap="square" lIns="91404" tIns="45702" rIns="91404" bIns="45702" numCol="1" spcCol="0" rtlCol="0" fromWordArt="0" anchor="t" anchorCtr="0" forceAA="0" compatLnSpc="1">
            <a:noAutofit/>
          </a:bodyPr>
          <a:lstStyle/>
          <a:p>
            <a:endParaRPr lang="zh-CN" altLang="en-US" sz="1800">
              <a:solidFill>
                <a:prstClr val="black"/>
              </a:solidFill>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4#目标">
    <p:spTree>
      <p:nvGrpSpPr>
        <p:cNvPr id="1" name=""/>
        <p:cNvGrpSpPr/>
        <p:nvPr/>
      </p:nvGrpSpPr>
      <p:grpSpPr>
        <a:xfrm>
          <a:off x="0" y="0"/>
          <a:ext cx="0" cy="0"/>
          <a:chOff x="0" y="0"/>
          <a:chExt cx="0" cy="0"/>
        </a:xfrm>
      </p:grpSpPr>
      <p:sp>
        <p:nvSpPr>
          <p:cNvPr id="4" name="TextBox 10"/>
          <p:cNvSpPr txBox="1"/>
          <p:nvPr userDrawn="1"/>
        </p:nvSpPr>
        <p:spPr bwMode="auto">
          <a:xfrm>
            <a:off x="1594877" y="408780"/>
            <a:ext cx="1664752" cy="593352"/>
          </a:xfrm>
          <a:prstGeom prst="rect">
            <a:avLst/>
          </a:prstGeom>
          <a:noFill/>
          <a:ln w="9525">
            <a:noFill/>
            <a:miter lim="800000"/>
          </a:ln>
        </p:spPr>
        <p:txBody>
          <a:bodyPr wrap="square" lIns="99941" tIns="49967" rIns="99941" bIns="49967" rtlCol="0">
            <a:spAutoFit/>
          </a:bodyPr>
          <a:lstStyle/>
          <a:p>
            <a:pPr defTabSz="1001395" eaLnBrk="0" hangingPunct="0"/>
            <a:r>
              <a:rPr lang="zh-CN" altLang="en-US" sz="3200" b="1" dirty="0">
                <a:solidFill>
                  <a:prstClr val="black"/>
                </a:solidFill>
                <a:cs typeface="Arial" panose="020B0604020202020204" pitchFamily="34" charset="0"/>
              </a:rPr>
              <a:t>目标</a:t>
            </a:r>
            <a:endParaRPr lang="en-US" altLang="zh-CN" sz="3200" b="1" dirty="0">
              <a:solidFill>
                <a:prstClr val="black"/>
              </a:solidFill>
              <a:cs typeface="Arial" panose="020B0604020202020204" pitchFamily="34" charset="0"/>
            </a:endParaRPr>
          </a:p>
        </p:txBody>
      </p:sp>
      <p:sp>
        <p:nvSpPr>
          <p:cNvPr id="5" name="Freeform 9"/>
          <p:cNvSpPr/>
          <p:nvPr userDrawn="1"/>
        </p:nvSpPr>
        <p:spPr bwMode="auto">
          <a:xfrm>
            <a:off x="3112" y="296368"/>
            <a:ext cx="1375826" cy="864380"/>
          </a:xfrm>
          <a:custGeom>
            <a:avLst/>
            <a:gdLst>
              <a:gd name="T0" fmla="*/ 756 w 867"/>
              <a:gd name="T1" fmla="*/ 493 h 493"/>
              <a:gd name="T2" fmla="*/ 0 w 867"/>
              <a:gd name="T3" fmla="*/ 493 h 493"/>
              <a:gd name="T4" fmla="*/ 0 w 867"/>
              <a:gd name="T5" fmla="*/ 0 h 493"/>
              <a:gd name="T6" fmla="*/ 756 w 867"/>
              <a:gd name="T7" fmla="*/ 0 h 493"/>
              <a:gd name="T8" fmla="*/ 867 w 867"/>
              <a:gd name="T9" fmla="*/ 248 h 493"/>
              <a:gd name="T10" fmla="*/ 756 w 867"/>
              <a:gd name="T11" fmla="*/ 493 h 493"/>
            </a:gdLst>
            <a:ahLst/>
            <a:cxnLst>
              <a:cxn ang="0">
                <a:pos x="T0" y="T1"/>
              </a:cxn>
              <a:cxn ang="0">
                <a:pos x="T2" y="T3"/>
              </a:cxn>
              <a:cxn ang="0">
                <a:pos x="T4" y="T5"/>
              </a:cxn>
              <a:cxn ang="0">
                <a:pos x="T6" y="T7"/>
              </a:cxn>
              <a:cxn ang="0">
                <a:pos x="T8" y="T9"/>
              </a:cxn>
              <a:cxn ang="0">
                <a:pos x="T10" y="T11"/>
              </a:cxn>
            </a:cxnLst>
            <a:rect l="0" t="0" r="r" b="b"/>
            <a:pathLst>
              <a:path w="867" h="493">
                <a:moveTo>
                  <a:pt x="756" y="493"/>
                </a:moveTo>
                <a:lnTo>
                  <a:pt x="0" y="493"/>
                </a:lnTo>
                <a:lnTo>
                  <a:pt x="0" y="0"/>
                </a:lnTo>
                <a:lnTo>
                  <a:pt x="756" y="0"/>
                </a:lnTo>
                <a:lnTo>
                  <a:pt x="867" y="248"/>
                </a:lnTo>
                <a:lnTo>
                  <a:pt x="756" y="493"/>
                </a:lnTo>
                <a:close/>
              </a:path>
            </a:pathLst>
          </a:custGeom>
          <a:solidFill>
            <a:srgbClr val="00B0F0"/>
          </a:solidFill>
          <a:ln w="9525" cap="flat" cmpd="sng" algn="ctr">
            <a:noFill/>
            <a:prstDash val="solid"/>
            <a:round/>
            <a:headEnd type="none" w="med" len="med"/>
            <a:tailEnd type="none" w="med" len="med"/>
          </a:ln>
          <a:effectLst/>
        </p:spPr>
        <p:txBody>
          <a:bodyPr rot="0" spcFirstLastPara="0" vertOverflow="overflow" horzOverflow="overflow" vert="horz" wrap="square" lIns="91404" tIns="45702" rIns="91404" bIns="45702" numCol="1" spcCol="0" rtlCol="0" fromWordArt="0" anchor="t" anchorCtr="0" forceAA="0" compatLnSpc="1">
            <a:noAutofit/>
          </a:bodyPr>
          <a:lstStyle/>
          <a:p>
            <a:endParaRPr lang="zh-CN" altLang="en-US" sz="1800">
              <a:solidFill>
                <a:prstClr val="black"/>
              </a:solidFill>
            </a:endParaRPr>
          </a:p>
        </p:txBody>
      </p:sp>
      <p:sp>
        <p:nvSpPr>
          <p:cNvPr id="6" name="Freeform 11"/>
          <p:cNvSpPr/>
          <p:nvPr userDrawn="1"/>
        </p:nvSpPr>
        <p:spPr bwMode="auto">
          <a:xfrm>
            <a:off x="1245702" y="296368"/>
            <a:ext cx="233272" cy="864380"/>
          </a:xfrm>
          <a:custGeom>
            <a:avLst/>
            <a:gdLst>
              <a:gd name="T0" fmla="*/ 33 w 147"/>
              <a:gd name="T1" fmla="*/ 0 h 493"/>
              <a:gd name="T2" fmla="*/ 0 w 147"/>
              <a:gd name="T3" fmla="*/ 0 h 493"/>
              <a:gd name="T4" fmla="*/ 114 w 147"/>
              <a:gd name="T5" fmla="*/ 248 h 493"/>
              <a:gd name="T6" fmla="*/ 0 w 147"/>
              <a:gd name="T7" fmla="*/ 493 h 493"/>
              <a:gd name="T8" fmla="*/ 33 w 147"/>
              <a:gd name="T9" fmla="*/ 493 h 493"/>
              <a:gd name="T10" fmla="*/ 147 w 147"/>
              <a:gd name="T11" fmla="*/ 248 h 493"/>
              <a:gd name="T12" fmla="*/ 33 w 147"/>
              <a:gd name="T13" fmla="*/ 0 h 493"/>
            </a:gdLst>
            <a:ahLst/>
            <a:cxnLst>
              <a:cxn ang="0">
                <a:pos x="T0" y="T1"/>
              </a:cxn>
              <a:cxn ang="0">
                <a:pos x="T2" y="T3"/>
              </a:cxn>
              <a:cxn ang="0">
                <a:pos x="T4" y="T5"/>
              </a:cxn>
              <a:cxn ang="0">
                <a:pos x="T6" y="T7"/>
              </a:cxn>
              <a:cxn ang="0">
                <a:pos x="T8" y="T9"/>
              </a:cxn>
              <a:cxn ang="0">
                <a:pos x="T10" y="T11"/>
              </a:cxn>
              <a:cxn ang="0">
                <a:pos x="T12" y="T13"/>
              </a:cxn>
            </a:cxnLst>
            <a:rect l="0" t="0" r="r" b="b"/>
            <a:pathLst>
              <a:path w="147" h="493">
                <a:moveTo>
                  <a:pt x="33" y="0"/>
                </a:moveTo>
                <a:lnTo>
                  <a:pt x="0" y="0"/>
                </a:lnTo>
                <a:lnTo>
                  <a:pt x="114" y="248"/>
                </a:lnTo>
                <a:lnTo>
                  <a:pt x="0" y="493"/>
                </a:lnTo>
                <a:lnTo>
                  <a:pt x="33" y="493"/>
                </a:lnTo>
                <a:lnTo>
                  <a:pt x="147" y="248"/>
                </a:lnTo>
                <a:lnTo>
                  <a:pt x="33" y="0"/>
                </a:lnTo>
                <a:close/>
              </a:path>
            </a:pathLst>
          </a:custGeom>
          <a:solidFill>
            <a:srgbClr val="0B9CE5"/>
          </a:solidFill>
          <a:ln w="9525" cap="flat" cmpd="sng" algn="ctr">
            <a:noFill/>
            <a:prstDash val="solid"/>
            <a:round/>
            <a:headEnd type="none" w="med" len="med"/>
            <a:tailEnd type="none" w="med" len="med"/>
          </a:ln>
          <a:effectLst/>
        </p:spPr>
        <p:txBody>
          <a:bodyPr rot="0" spcFirstLastPara="0" vertOverflow="overflow" horzOverflow="overflow" vert="horz" wrap="square" lIns="91404" tIns="45702" rIns="91404" bIns="45702" numCol="1" spcCol="0" rtlCol="0" fromWordArt="0" anchor="t" anchorCtr="0" forceAA="0" compatLnSpc="1">
            <a:noAutofit/>
          </a:bodyPr>
          <a:lstStyle/>
          <a:p>
            <a:endParaRPr lang="zh-CN" altLang="en-US" sz="1800">
              <a:solidFill>
                <a:prstClr val="black"/>
              </a:solidFill>
            </a:endParaRPr>
          </a:p>
        </p:txBody>
      </p:sp>
      <p:grpSp>
        <p:nvGrpSpPr>
          <p:cNvPr id="7" name="组合 6"/>
          <p:cNvGrpSpPr/>
          <p:nvPr userDrawn="1"/>
        </p:nvGrpSpPr>
        <p:grpSpPr>
          <a:xfrm>
            <a:off x="443199" y="440668"/>
            <a:ext cx="533761" cy="533470"/>
            <a:chOff x="2960687" y="4865687"/>
            <a:chExt cx="1698626" cy="1697038"/>
          </a:xfrm>
          <a:solidFill>
            <a:schemeClr val="bg1"/>
          </a:solidFill>
        </p:grpSpPr>
        <p:sp>
          <p:nvSpPr>
            <p:cNvPr id="8" name="Freeform 6"/>
            <p:cNvSpPr/>
            <p:nvPr/>
          </p:nvSpPr>
          <p:spPr bwMode="auto">
            <a:xfrm>
              <a:off x="2960687" y="5251450"/>
              <a:ext cx="1311275" cy="1311275"/>
            </a:xfrm>
            <a:custGeom>
              <a:avLst/>
              <a:gdLst>
                <a:gd name="T0" fmla="*/ 1114 w 1293"/>
                <a:gd name="T1" fmla="*/ 294 h 1293"/>
                <a:gd name="T2" fmla="*/ 1233 w 1293"/>
                <a:gd name="T3" fmla="*/ 647 h 1293"/>
                <a:gd name="T4" fmla="*/ 647 w 1293"/>
                <a:gd name="T5" fmla="*/ 1233 h 1293"/>
                <a:gd name="T6" fmla="*/ 60 w 1293"/>
                <a:gd name="T7" fmla="*/ 647 h 1293"/>
                <a:gd name="T8" fmla="*/ 647 w 1293"/>
                <a:gd name="T9" fmla="*/ 60 h 1293"/>
                <a:gd name="T10" fmla="*/ 1001 w 1293"/>
                <a:gd name="T11" fmla="*/ 180 h 1293"/>
                <a:gd name="T12" fmla="*/ 1044 w 1293"/>
                <a:gd name="T13" fmla="*/ 137 h 1293"/>
                <a:gd name="T14" fmla="*/ 647 w 1293"/>
                <a:gd name="T15" fmla="*/ 0 h 1293"/>
                <a:gd name="T16" fmla="*/ 0 w 1293"/>
                <a:gd name="T17" fmla="*/ 647 h 1293"/>
                <a:gd name="T18" fmla="*/ 647 w 1293"/>
                <a:gd name="T19" fmla="*/ 1293 h 1293"/>
                <a:gd name="T20" fmla="*/ 1293 w 1293"/>
                <a:gd name="T21" fmla="*/ 647 h 1293"/>
                <a:gd name="T22" fmla="*/ 1157 w 1293"/>
                <a:gd name="T23" fmla="*/ 251 h 1293"/>
                <a:gd name="T24" fmla="*/ 1114 w 1293"/>
                <a:gd name="T25" fmla="*/ 294 h 1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93" h="1293">
                  <a:moveTo>
                    <a:pt x="1114" y="294"/>
                  </a:moveTo>
                  <a:cubicBezTo>
                    <a:pt x="1189" y="392"/>
                    <a:pt x="1233" y="514"/>
                    <a:pt x="1233" y="647"/>
                  </a:cubicBezTo>
                  <a:cubicBezTo>
                    <a:pt x="1233" y="970"/>
                    <a:pt x="970" y="1233"/>
                    <a:pt x="647" y="1233"/>
                  </a:cubicBezTo>
                  <a:cubicBezTo>
                    <a:pt x="323" y="1233"/>
                    <a:pt x="60" y="970"/>
                    <a:pt x="60" y="647"/>
                  </a:cubicBezTo>
                  <a:cubicBezTo>
                    <a:pt x="60" y="323"/>
                    <a:pt x="323" y="60"/>
                    <a:pt x="647" y="60"/>
                  </a:cubicBezTo>
                  <a:cubicBezTo>
                    <a:pt x="780" y="60"/>
                    <a:pt x="903" y="105"/>
                    <a:pt x="1001" y="180"/>
                  </a:cubicBezTo>
                  <a:cubicBezTo>
                    <a:pt x="1044" y="137"/>
                    <a:pt x="1044" y="137"/>
                    <a:pt x="1044" y="137"/>
                  </a:cubicBezTo>
                  <a:cubicBezTo>
                    <a:pt x="934" y="52"/>
                    <a:pt x="796" y="0"/>
                    <a:pt x="647" y="0"/>
                  </a:cubicBezTo>
                  <a:cubicBezTo>
                    <a:pt x="290" y="0"/>
                    <a:pt x="0" y="290"/>
                    <a:pt x="0" y="647"/>
                  </a:cubicBezTo>
                  <a:cubicBezTo>
                    <a:pt x="0" y="1003"/>
                    <a:pt x="290" y="1293"/>
                    <a:pt x="647" y="1293"/>
                  </a:cubicBezTo>
                  <a:cubicBezTo>
                    <a:pt x="1003" y="1293"/>
                    <a:pt x="1293" y="1003"/>
                    <a:pt x="1293" y="647"/>
                  </a:cubicBezTo>
                  <a:cubicBezTo>
                    <a:pt x="1293" y="498"/>
                    <a:pt x="1242" y="360"/>
                    <a:pt x="1157" y="251"/>
                  </a:cubicBezTo>
                  <a:lnTo>
                    <a:pt x="1114" y="29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800">
                <a:solidFill>
                  <a:prstClr val="black"/>
                </a:solidFill>
              </a:endParaRPr>
            </a:p>
          </p:txBody>
        </p:sp>
        <p:sp>
          <p:nvSpPr>
            <p:cNvPr id="9" name="Freeform 7"/>
            <p:cNvSpPr/>
            <p:nvPr/>
          </p:nvSpPr>
          <p:spPr bwMode="auto">
            <a:xfrm>
              <a:off x="3168650" y="5459413"/>
              <a:ext cx="895350" cy="895350"/>
            </a:xfrm>
            <a:custGeom>
              <a:avLst/>
              <a:gdLst>
                <a:gd name="T0" fmla="*/ 762 w 883"/>
                <a:gd name="T1" fmla="*/ 235 h 883"/>
                <a:gd name="T2" fmla="*/ 823 w 883"/>
                <a:gd name="T3" fmla="*/ 442 h 883"/>
                <a:gd name="T4" fmla="*/ 442 w 883"/>
                <a:gd name="T5" fmla="*/ 823 h 883"/>
                <a:gd name="T6" fmla="*/ 60 w 883"/>
                <a:gd name="T7" fmla="*/ 442 h 883"/>
                <a:gd name="T8" fmla="*/ 442 w 883"/>
                <a:gd name="T9" fmla="*/ 60 h 883"/>
                <a:gd name="T10" fmla="*/ 649 w 883"/>
                <a:gd name="T11" fmla="*/ 122 h 883"/>
                <a:gd name="T12" fmla="*/ 692 w 883"/>
                <a:gd name="T13" fmla="*/ 78 h 883"/>
                <a:gd name="T14" fmla="*/ 442 w 883"/>
                <a:gd name="T15" fmla="*/ 0 h 883"/>
                <a:gd name="T16" fmla="*/ 0 w 883"/>
                <a:gd name="T17" fmla="*/ 442 h 883"/>
                <a:gd name="T18" fmla="*/ 442 w 883"/>
                <a:gd name="T19" fmla="*/ 883 h 883"/>
                <a:gd name="T20" fmla="*/ 883 w 883"/>
                <a:gd name="T21" fmla="*/ 442 h 883"/>
                <a:gd name="T22" fmla="*/ 806 w 883"/>
                <a:gd name="T23" fmla="*/ 192 h 883"/>
                <a:gd name="T24" fmla="*/ 762 w 883"/>
                <a:gd name="T25" fmla="*/ 235 h 8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83" h="883">
                  <a:moveTo>
                    <a:pt x="762" y="235"/>
                  </a:moveTo>
                  <a:cubicBezTo>
                    <a:pt x="801" y="295"/>
                    <a:pt x="823" y="366"/>
                    <a:pt x="823" y="442"/>
                  </a:cubicBezTo>
                  <a:cubicBezTo>
                    <a:pt x="823" y="652"/>
                    <a:pt x="652" y="823"/>
                    <a:pt x="442" y="823"/>
                  </a:cubicBezTo>
                  <a:cubicBezTo>
                    <a:pt x="231" y="823"/>
                    <a:pt x="60" y="652"/>
                    <a:pt x="60" y="442"/>
                  </a:cubicBezTo>
                  <a:cubicBezTo>
                    <a:pt x="60" y="231"/>
                    <a:pt x="231" y="60"/>
                    <a:pt x="442" y="60"/>
                  </a:cubicBezTo>
                  <a:cubicBezTo>
                    <a:pt x="518" y="60"/>
                    <a:pt x="589" y="83"/>
                    <a:pt x="649" y="122"/>
                  </a:cubicBezTo>
                  <a:cubicBezTo>
                    <a:pt x="692" y="78"/>
                    <a:pt x="692" y="78"/>
                    <a:pt x="692" y="78"/>
                  </a:cubicBezTo>
                  <a:cubicBezTo>
                    <a:pt x="621" y="29"/>
                    <a:pt x="535" y="0"/>
                    <a:pt x="442" y="0"/>
                  </a:cubicBezTo>
                  <a:cubicBezTo>
                    <a:pt x="198" y="0"/>
                    <a:pt x="0" y="198"/>
                    <a:pt x="0" y="442"/>
                  </a:cubicBezTo>
                  <a:cubicBezTo>
                    <a:pt x="0" y="685"/>
                    <a:pt x="198" y="883"/>
                    <a:pt x="442" y="883"/>
                  </a:cubicBezTo>
                  <a:cubicBezTo>
                    <a:pt x="685" y="883"/>
                    <a:pt x="883" y="685"/>
                    <a:pt x="883" y="442"/>
                  </a:cubicBezTo>
                  <a:cubicBezTo>
                    <a:pt x="883" y="349"/>
                    <a:pt x="855" y="263"/>
                    <a:pt x="806" y="192"/>
                  </a:cubicBezTo>
                  <a:lnTo>
                    <a:pt x="762" y="23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800">
                <a:solidFill>
                  <a:prstClr val="black"/>
                </a:solidFill>
              </a:endParaRPr>
            </a:p>
          </p:txBody>
        </p:sp>
        <p:sp>
          <p:nvSpPr>
            <p:cNvPr id="10" name="Freeform 8"/>
            <p:cNvSpPr/>
            <p:nvPr/>
          </p:nvSpPr>
          <p:spPr bwMode="auto">
            <a:xfrm>
              <a:off x="3384550" y="5675313"/>
              <a:ext cx="463550" cy="463550"/>
            </a:xfrm>
            <a:custGeom>
              <a:avLst/>
              <a:gdLst>
                <a:gd name="T0" fmla="*/ 390 w 457"/>
                <a:gd name="T1" fmla="*/ 181 h 457"/>
                <a:gd name="T2" fmla="*/ 397 w 457"/>
                <a:gd name="T3" fmla="*/ 229 h 457"/>
                <a:gd name="T4" fmla="*/ 229 w 457"/>
                <a:gd name="T5" fmla="*/ 397 h 457"/>
                <a:gd name="T6" fmla="*/ 60 w 457"/>
                <a:gd name="T7" fmla="*/ 229 h 457"/>
                <a:gd name="T8" fmla="*/ 229 w 457"/>
                <a:gd name="T9" fmla="*/ 60 h 457"/>
                <a:gd name="T10" fmla="*/ 277 w 457"/>
                <a:gd name="T11" fmla="*/ 67 h 457"/>
                <a:gd name="T12" fmla="*/ 324 w 457"/>
                <a:gd name="T13" fmla="*/ 21 h 457"/>
                <a:gd name="T14" fmla="*/ 229 w 457"/>
                <a:gd name="T15" fmla="*/ 0 h 457"/>
                <a:gd name="T16" fmla="*/ 0 w 457"/>
                <a:gd name="T17" fmla="*/ 229 h 457"/>
                <a:gd name="T18" fmla="*/ 229 w 457"/>
                <a:gd name="T19" fmla="*/ 457 h 457"/>
                <a:gd name="T20" fmla="*/ 457 w 457"/>
                <a:gd name="T21" fmla="*/ 229 h 457"/>
                <a:gd name="T22" fmla="*/ 437 w 457"/>
                <a:gd name="T23" fmla="*/ 134 h 457"/>
                <a:gd name="T24" fmla="*/ 390 w 457"/>
                <a:gd name="T25" fmla="*/ 181 h 4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57" h="457">
                  <a:moveTo>
                    <a:pt x="390" y="181"/>
                  </a:moveTo>
                  <a:cubicBezTo>
                    <a:pt x="395" y="196"/>
                    <a:pt x="397" y="212"/>
                    <a:pt x="397" y="229"/>
                  </a:cubicBezTo>
                  <a:cubicBezTo>
                    <a:pt x="397" y="322"/>
                    <a:pt x="322" y="397"/>
                    <a:pt x="229" y="397"/>
                  </a:cubicBezTo>
                  <a:cubicBezTo>
                    <a:pt x="136" y="397"/>
                    <a:pt x="60" y="322"/>
                    <a:pt x="60" y="229"/>
                  </a:cubicBezTo>
                  <a:cubicBezTo>
                    <a:pt x="60" y="136"/>
                    <a:pt x="136" y="60"/>
                    <a:pt x="229" y="60"/>
                  </a:cubicBezTo>
                  <a:cubicBezTo>
                    <a:pt x="245" y="60"/>
                    <a:pt x="262" y="63"/>
                    <a:pt x="277" y="67"/>
                  </a:cubicBezTo>
                  <a:cubicBezTo>
                    <a:pt x="324" y="21"/>
                    <a:pt x="324" y="21"/>
                    <a:pt x="324" y="21"/>
                  </a:cubicBezTo>
                  <a:cubicBezTo>
                    <a:pt x="295" y="8"/>
                    <a:pt x="263" y="0"/>
                    <a:pt x="229" y="0"/>
                  </a:cubicBezTo>
                  <a:cubicBezTo>
                    <a:pt x="103" y="0"/>
                    <a:pt x="0" y="103"/>
                    <a:pt x="0" y="229"/>
                  </a:cubicBezTo>
                  <a:cubicBezTo>
                    <a:pt x="0" y="355"/>
                    <a:pt x="103" y="457"/>
                    <a:pt x="229" y="457"/>
                  </a:cubicBezTo>
                  <a:cubicBezTo>
                    <a:pt x="355" y="457"/>
                    <a:pt x="457" y="355"/>
                    <a:pt x="457" y="229"/>
                  </a:cubicBezTo>
                  <a:cubicBezTo>
                    <a:pt x="457" y="195"/>
                    <a:pt x="450" y="163"/>
                    <a:pt x="437" y="134"/>
                  </a:cubicBezTo>
                  <a:lnTo>
                    <a:pt x="390" y="18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800">
                <a:solidFill>
                  <a:prstClr val="black"/>
                </a:solidFill>
              </a:endParaRPr>
            </a:p>
          </p:txBody>
        </p:sp>
        <p:sp>
          <p:nvSpPr>
            <p:cNvPr id="11" name="Freeform 9"/>
            <p:cNvSpPr/>
            <p:nvPr/>
          </p:nvSpPr>
          <p:spPr bwMode="auto">
            <a:xfrm>
              <a:off x="3582988" y="5092700"/>
              <a:ext cx="850900" cy="844550"/>
            </a:xfrm>
            <a:custGeom>
              <a:avLst/>
              <a:gdLst>
                <a:gd name="T0" fmla="*/ 33 w 839"/>
                <a:gd name="T1" fmla="*/ 834 h 834"/>
                <a:gd name="T2" fmla="*/ 11 w 839"/>
                <a:gd name="T3" fmla="*/ 825 h 834"/>
                <a:gd name="T4" fmla="*/ 11 w 839"/>
                <a:gd name="T5" fmla="*/ 782 h 834"/>
                <a:gd name="T6" fmla="*/ 785 w 839"/>
                <a:gd name="T7" fmla="*/ 12 h 834"/>
                <a:gd name="T8" fmla="*/ 827 w 839"/>
                <a:gd name="T9" fmla="*/ 12 h 834"/>
                <a:gd name="T10" fmla="*/ 827 w 839"/>
                <a:gd name="T11" fmla="*/ 54 h 834"/>
                <a:gd name="T12" fmla="*/ 54 w 839"/>
                <a:gd name="T13" fmla="*/ 825 h 834"/>
                <a:gd name="T14" fmla="*/ 33 w 839"/>
                <a:gd name="T15" fmla="*/ 834 h 83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39" h="834">
                  <a:moveTo>
                    <a:pt x="33" y="834"/>
                  </a:moveTo>
                  <a:cubicBezTo>
                    <a:pt x="25" y="834"/>
                    <a:pt x="17" y="831"/>
                    <a:pt x="11" y="825"/>
                  </a:cubicBezTo>
                  <a:cubicBezTo>
                    <a:pt x="0" y="813"/>
                    <a:pt x="0" y="794"/>
                    <a:pt x="11" y="782"/>
                  </a:cubicBezTo>
                  <a:cubicBezTo>
                    <a:pt x="785" y="12"/>
                    <a:pt x="785" y="12"/>
                    <a:pt x="785" y="12"/>
                  </a:cubicBezTo>
                  <a:cubicBezTo>
                    <a:pt x="796" y="0"/>
                    <a:pt x="815" y="0"/>
                    <a:pt x="827" y="12"/>
                  </a:cubicBezTo>
                  <a:cubicBezTo>
                    <a:pt x="839" y="24"/>
                    <a:pt x="839" y="43"/>
                    <a:pt x="827" y="54"/>
                  </a:cubicBezTo>
                  <a:cubicBezTo>
                    <a:pt x="54" y="825"/>
                    <a:pt x="54" y="825"/>
                    <a:pt x="54" y="825"/>
                  </a:cubicBezTo>
                  <a:cubicBezTo>
                    <a:pt x="48" y="831"/>
                    <a:pt x="40" y="834"/>
                    <a:pt x="33" y="83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800">
                <a:solidFill>
                  <a:prstClr val="black"/>
                </a:solidFill>
              </a:endParaRPr>
            </a:p>
          </p:txBody>
        </p:sp>
        <p:sp>
          <p:nvSpPr>
            <p:cNvPr id="12" name="Freeform 10"/>
            <p:cNvSpPr>
              <a:spLocks noEditPoints="1"/>
            </p:cNvSpPr>
            <p:nvPr/>
          </p:nvSpPr>
          <p:spPr bwMode="auto">
            <a:xfrm>
              <a:off x="4140200" y="4865687"/>
              <a:ext cx="301625" cy="500063"/>
            </a:xfrm>
            <a:custGeom>
              <a:avLst/>
              <a:gdLst>
                <a:gd name="T0" fmla="*/ 50 w 298"/>
                <a:gd name="T1" fmla="*/ 492 h 492"/>
                <a:gd name="T2" fmla="*/ 40 w 298"/>
                <a:gd name="T3" fmla="*/ 490 h 492"/>
                <a:gd name="T4" fmla="*/ 20 w 298"/>
                <a:gd name="T5" fmla="*/ 464 h 492"/>
                <a:gd name="T6" fmla="*/ 1 w 298"/>
                <a:gd name="T7" fmla="*/ 252 h 492"/>
                <a:gd name="T8" fmla="*/ 10 w 298"/>
                <a:gd name="T9" fmla="*/ 228 h 492"/>
                <a:gd name="T10" fmla="*/ 227 w 298"/>
                <a:gd name="T11" fmla="*/ 11 h 492"/>
                <a:gd name="T12" fmla="*/ 259 w 298"/>
                <a:gd name="T13" fmla="*/ 4 h 492"/>
                <a:gd name="T14" fmla="*/ 278 w 298"/>
                <a:gd name="T15" fmla="*/ 29 h 492"/>
                <a:gd name="T16" fmla="*/ 297 w 298"/>
                <a:gd name="T17" fmla="*/ 242 h 492"/>
                <a:gd name="T18" fmla="*/ 289 w 298"/>
                <a:gd name="T19" fmla="*/ 266 h 492"/>
                <a:gd name="T20" fmla="*/ 71 w 298"/>
                <a:gd name="T21" fmla="*/ 483 h 492"/>
                <a:gd name="T22" fmla="*/ 50 w 298"/>
                <a:gd name="T23" fmla="*/ 492 h 492"/>
                <a:gd name="T24" fmla="*/ 62 w 298"/>
                <a:gd name="T25" fmla="*/ 260 h 492"/>
                <a:gd name="T26" fmla="*/ 74 w 298"/>
                <a:gd name="T27" fmla="*/ 395 h 492"/>
                <a:gd name="T28" fmla="*/ 236 w 298"/>
                <a:gd name="T29" fmla="*/ 233 h 492"/>
                <a:gd name="T30" fmla="*/ 224 w 298"/>
                <a:gd name="T31" fmla="*/ 99 h 492"/>
                <a:gd name="T32" fmla="*/ 62 w 298"/>
                <a:gd name="T33" fmla="*/ 260 h 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98" h="492">
                  <a:moveTo>
                    <a:pt x="50" y="492"/>
                  </a:moveTo>
                  <a:cubicBezTo>
                    <a:pt x="46" y="492"/>
                    <a:pt x="43" y="491"/>
                    <a:pt x="40" y="490"/>
                  </a:cubicBezTo>
                  <a:cubicBezTo>
                    <a:pt x="29" y="486"/>
                    <a:pt x="21" y="476"/>
                    <a:pt x="20" y="464"/>
                  </a:cubicBezTo>
                  <a:cubicBezTo>
                    <a:pt x="1" y="252"/>
                    <a:pt x="1" y="252"/>
                    <a:pt x="1" y="252"/>
                  </a:cubicBezTo>
                  <a:cubicBezTo>
                    <a:pt x="0" y="243"/>
                    <a:pt x="3" y="234"/>
                    <a:pt x="10" y="228"/>
                  </a:cubicBezTo>
                  <a:cubicBezTo>
                    <a:pt x="227" y="11"/>
                    <a:pt x="227" y="11"/>
                    <a:pt x="227" y="11"/>
                  </a:cubicBezTo>
                  <a:cubicBezTo>
                    <a:pt x="235" y="2"/>
                    <a:pt x="248" y="0"/>
                    <a:pt x="259" y="4"/>
                  </a:cubicBezTo>
                  <a:cubicBezTo>
                    <a:pt x="270" y="7"/>
                    <a:pt x="277" y="17"/>
                    <a:pt x="278" y="29"/>
                  </a:cubicBezTo>
                  <a:cubicBezTo>
                    <a:pt x="297" y="242"/>
                    <a:pt x="297" y="242"/>
                    <a:pt x="297" y="242"/>
                  </a:cubicBezTo>
                  <a:cubicBezTo>
                    <a:pt x="298" y="251"/>
                    <a:pt x="295" y="259"/>
                    <a:pt x="289" y="266"/>
                  </a:cubicBezTo>
                  <a:cubicBezTo>
                    <a:pt x="71" y="483"/>
                    <a:pt x="71" y="483"/>
                    <a:pt x="71" y="483"/>
                  </a:cubicBezTo>
                  <a:cubicBezTo>
                    <a:pt x="65" y="489"/>
                    <a:pt x="58" y="492"/>
                    <a:pt x="50" y="492"/>
                  </a:cubicBezTo>
                  <a:close/>
                  <a:moveTo>
                    <a:pt x="62" y="260"/>
                  </a:moveTo>
                  <a:cubicBezTo>
                    <a:pt x="74" y="395"/>
                    <a:pt x="74" y="395"/>
                    <a:pt x="74" y="395"/>
                  </a:cubicBezTo>
                  <a:cubicBezTo>
                    <a:pt x="236" y="233"/>
                    <a:pt x="236" y="233"/>
                    <a:pt x="236" y="233"/>
                  </a:cubicBezTo>
                  <a:cubicBezTo>
                    <a:pt x="224" y="99"/>
                    <a:pt x="224" y="99"/>
                    <a:pt x="224" y="99"/>
                  </a:cubicBezTo>
                  <a:lnTo>
                    <a:pt x="62" y="26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800">
                <a:solidFill>
                  <a:prstClr val="black"/>
                </a:solidFill>
              </a:endParaRPr>
            </a:p>
          </p:txBody>
        </p:sp>
        <p:sp>
          <p:nvSpPr>
            <p:cNvPr id="13" name="Freeform 11"/>
            <p:cNvSpPr>
              <a:spLocks noEditPoints="1"/>
            </p:cNvSpPr>
            <p:nvPr/>
          </p:nvSpPr>
          <p:spPr bwMode="auto">
            <a:xfrm>
              <a:off x="4157663" y="5083175"/>
              <a:ext cx="501650" cy="301625"/>
            </a:xfrm>
            <a:custGeom>
              <a:avLst/>
              <a:gdLst>
                <a:gd name="T0" fmla="*/ 245 w 494"/>
                <a:gd name="T1" fmla="*/ 297 h 297"/>
                <a:gd name="T2" fmla="*/ 242 w 494"/>
                <a:gd name="T3" fmla="*/ 296 h 297"/>
                <a:gd name="T4" fmla="*/ 29 w 494"/>
                <a:gd name="T5" fmla="*/ 278 h 297"/>
                <a:gd name="T6" fmla="*/ 4 w 494"/>
                <a:gd name="T7" fmla="*/ 258 h 297"/>
                <a:gd name="T8" fmla="*/ 11 w 494"/>
                <a:gd name="T9" fmla="*/ 226 h 297"/>
                <a:gd name="T10" fmla="*/ 228 w 494"/>
                <a:gd name="T11" fmla="*/ 9 h 297"/>
                <a:gd name="T12" fmla="*/ 252 w 494"/>
                <a:gd name="T13" fmla="*/ 0 h 297"/>
                <a:gd name="T14" fmla="*/ 464 w 494"/>
                <a:gd name="T15" fmla="*/ 19 h 297"/>
                <a:gd name="T16" fmla="*/ 490 w 494"/>
                <a:gd name="T17" fmla="*/ 39 h 297"/>
                <a:gd name="T18" fmla="*/ 483 w 494"/>
                <a:gd name="T19" fmla="*/ 70 h 297"/>
                <a:gd name="T20" fmla="*/ 266 w 494"/>
                <a:gd name="T21" fmla="*/ 288 h 297"/>
                <a:gd name="T22" fmla="*/ 245 w 494"/>
                <a:gd name="T23" fmla="*/ 297 h 297"/>
                <a:gd name="T24" fmla="*/ 99 w 494"/>
                <a:gd name="T25" fmla="*/ 223 h 297"/>
                <a:gd name="T26" fmla="*/ 233 w 494"/>
                <a:gd name="T27" fmla="*/ 235 h 297"/>
                <a:gd name="T28" fmla="*/ 395 w 494"/>
                <a:gd name="T29" fmla="*/ 73 h 297"/>
                <a:gd name="T30" fmla="*/ 261 w 494"/>
                <a:gd name="T31" fmla="*/ 62 h 297"/>
                <a:gd name="T32" fmla="*/ 99 w 494"/>
                <a:gd name="T33" fmla="*/ 223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94" h="297">
                  <a:moveTo>
                    <a:pt x="245" y="297"/>
                  </a:moveTo>
                  <a:cubicBezTo>
                    <a:pt x="244" y="297"/>
                    <a:pt x="243" y="297"/>
                    <a:pt x="242" y="296"/>
                  </a:cubicBezTo>
                  <a:cubicBezTo>
                    <a:pt x="29" y="278"/>
                    <a:pt x="29" y="278"/>
                    <a:pt x="29" y="278"/>
                  </a:cubicBezTo>
                  <a:cubicBezTo>
                    <a:pt x="18" y="277"/>
                    <a:pt x="8" y="269"/>
                    <a:pt x="4" y="258"/>
                  </a:cubicBezTo>
                  <a:cubicBezTo>
                    <a:pt x="0" y="247"/>
                    <a:pt x="2" y="235"/>
                    <a:pt x="11" y="226"/>
                  </a:cubicBezTo>
                  <a:cubicBezTo>
                    <a:pt x="228" y="9"/>
                    <a:pt x="228" y="9"/>
                    <a:pt x="228" y="9"/>
                  </a:cubicBezTo>
                  <a:cubicBezTo>
                    <a:pt x="234" y="3"/>
                    <a:pt x="243" y="0"/>
                    <a:pt x="252" y="0"/>
                  </a:cubicBezTo>
                  <a:cubicBezTo>
                    <a:pt x="464" y="19"/>
                    <a:pt x="464" y="19"/>
                    <a:pt x="464" y="19"/>
                  </a:cubicBezTo>
                  <a:cubicBezTo>
                    <a:pt x="476" y="20"/>
                    <a:pt x="486" y="28"/>
                    <a:pt x="490" y="39"/>
                  </a:cubicBezTo>
                  <a:cubicBezTo>
                    <a:pt x="494" y="50"/>
                    <a:pt x="491" y="62"/>
                    <a:pt x="483" y="70"/>
                  </a:cubicBezTo>
                  <a:cubicBezTo>
                    <a:pt x="266" y="288"/>
                    <a:pt x="266" y="288"/>
                    <a:pt x="266" y="288"/>
                  </a:cubicBezTo>
                  <a:cubicBezTo>
                    <a:pt x="260" y="293"/>
                    <a:pt x="252" y="297"/>
                    <a:pt x="245" y="297"/>
                  </a:cubicBezTo>
                  <a:close/>
                  <a:moveTo>
                    <a:pt x="99" y="223"/>
                  </a:moveTo>
                  <a:cubicBezTo>
                    <a:pt x="233" y="235"/>
                    <a:pt x="233" y="235"/>
                    <a:pt x="233" y="235"/>
                  </a:cubicBezTo>
                  <a:cubicBezTo>
                    <a:pt x="395" y="73"/>
                    <a:pt x="395" y="73"/>
                    <a:pt x="395" y="73"/>
                  </a:cubicBezTo>
                  <a:cubicBezTo>
                    <a:pt x="261" y="62"/>
                    <a:pt x="261" y="62"/>
                    <a:pt x="261" y="62"/>
                  </a:cubicBezTo>
                  <a:lnTo>
                    <a:pt x="99" y="22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800">
                <a:solidFill>
                  <a:prstClr val="black"/>
                </a:solidFill>
              </a:endParaRPr>
            </a:p>
          </p:txBody>
        </p:sp>
      </p:grpSp>
      <p:sp>
        <p:nvSpPr>
          <p:cNvPr id="14" name="Freeform 6"/>
          <p:cNvSpPr/>
          <p:nvPr userDrawn="1"/>
        </p:nvSpPr>
        <p:spPr bwMode="auto">
          <a:xfrm>
            <a:off x="3211785" y="296368"/>
            <a:ext cx="8975455" cy="864888"/>
          </a:xfrm>
          <a:custGeom>
            <a:avLst/>
            <a:gdLst>
              <a:gd name="T0" fmla="*/ 6409 w 6533"/>
              <a:gd name="T1" fmla="*/ 0 h 617"/>
              <a:gd name="T2" fmla="*/ 0 w 6533"/>
              <a:gd name="T3" fmla="*/ 0 h 617"/>
              <a:gd name="T4" fmla="*/ 126 w 6533"/>
              <a:gd name="T5" fmla="*/ 310 h 617"/>
              <a:gd name="T6" fmla="*/ 0 w 6533"/>
              <a:gd name="T7" fmla="*/ 617 h 617"/>
              <a:gd name="T8" fmla="*/ 6409 w 6533"/>
              <a:gd name="T9" fmla="*/ 617 h 617"/>
              <a:gd name="T10" fmla="*/ 6533 w 6533"/>
              <a:gd name="T11" fmla="*/ 310 h 617"/>
              <a:gd name="T12" fmla="*/ 6409 w 6533"/>
              <a:gd name="T13" fmla="*/ 0 h 617"/>
              <a:gd name="connsiteX0" fmla="*/ 9810 w 9810"/>
              <a:gd name="connsiteY0" fmla="*/ 0 h 10000"/>
              <a:gd name="connsiteX1" fmla="*/ 0 w 9810"/>
              <a:gd name="connsiteY1" fmla="*/ 0 h 10000"/>
              <a:gd name="connsiteX2" fmla="*/ 193 w 9810"/>
              <a:gd name="connsiteY2" fmla="*/ 5024 h 10000"/>
              <a:gd name="connsiteX3" fmla="*/ 0 w 9810"/>
              <a:gd name="connsiteY3" fmla="*/ 10000 h 10000"/>
              <a:gd name="connsiteX4" fmla="*/ 9810 w 9810"/>
              <a:gd name="connsiteY4" fmla="*/ 10000 h 10000"/>
              <a:gd name="connsiteX5" fmla="*/ 7589 w 9810"/>
              <a:gd name="connsiteY5" fmla="*/ 5574 h 10000"/>
              <a:gd name="connsiteX6" fmla="*/ 9810 w 9810"/>
              <a:gd name="connsiteY6" fmla="*/ 0 h 10000"/>
              <a:gd name="connsiteX0-1" fmla="*/ 7021 w 10000"/>
              <a:gd name="connsiteY0-2" fmla="*/ 0 h 10000"/>
              <a:gd name="connsiteX1-3" fmla="*/ 0 w 10000"/>
              <a:gd name="connsiteY1-4" fmla="*/ 0 h 10000"/>
              <a:gd name="connsiteX2-5" fmla="*/ 197 w 10000"/>
              <a:gd name="connsiteY2-6" fmla="*/ 5024 h 10000"/>
              <a:gd name="connsiteX3-7" fmla="*/ 0 w 10000"/>
              <a:gd name="connsiteY3-8" fmla="*/ 10000 h 10000"/>
              <a:gd name="connsiteX4-9" fmla="*/ 10000 w 10000"/>
              <a:gd name="connsiteY4-10" fmla="*/ 10000 h 10000"/>
              <a:gd name="connsiteX5-11" fmla="*/ 7736 w 10000"/>
              <a:gd name="connsiteY5-12" fmla="*/ 5574 h 10000"/>
              <a:gd name="connsiteX6-13" fmla="*/ 7021 w 10000"/>
              <a:gd name="connsiteY6-14" fmla="*/ 0 h 10000"/>
              <a:gd name="connsiteX0-15" fmla="*/ 7021 w 7736"/>
              <a:gd name="connsiteY0-16" fmla="*/ 0 h 10038"/>
              <a:gd name="connsiteX1-17" fmla="*/ 0 w 7736"/>
              <a:gd name="connsiteY1-18" fmla="*/ 0 h 10038"/>
              <a:gd name="connsiteX2-19" fmla="*/ 197 w 7736"/>
              <a:gd name="connsiteY2-20" fmla="*/ 5024 h 10038"/>
              <a:gd name="connsiteX3-21" fmla="*/ 0 w 7736"/>
              <a:gd name="connsiteY3-22" fmla="*/ 10000 h 10038"/>
              <a:gd name="connsiteX4-23" fmla="*/ 7017 w 7736"/>
              <a:gd name="connsiteY4-24" fmla="*/ 10038 h 10038"/>
              <a:gd name="connsiteX5-25" fmla="*/ 7736 w 7736"/>
              <a:gd name="connsiteY5-26" fmla="*/ 5574 h 10038"/>
              <a:gd name="connsiteX6-27" fmla="*/ 7021 w 7736"/>
              <a:gd name="connsiteY6-28" fmla="*/ 0 h 10038"/>
              <a:gd name="connsiteX0-29" fmla="*/ 9076 w 9316"/>
              <a:gd name="connsiteY0-30" fmla="*/ 0 h 10000"/>
              <a:gd name="connsiteX1-31" fmla="*/ 0 w 9316"/>
              <a:gd name="connsiteY1-32" fmla="*/ 0 h 10000"/>
              <a:gd name="connsiteX2-33" fmla="*/ 255 w 9316"/>
              <a:gd name="connsiteY2-34" fmla="*/ 5005 h 10000"/>
              <a:gd name="connsiteX3-35" fmla="*/ 0 w 9316"/>
              <a:gd name="connsiteY3-36" fmla="*/ 9962 h 10000"/>
              <a:gd name="connsiteX4-37" fmla="*/ 9071 w 9316"/>
              <a:gd name="connsiteY4-38" fmla="*/ 10000 h 10000"/>
              <a:gd name="connsiteX5-39" fmla="*/ 9316 w 9316"/>
              <a:gd name="connsiteY5-40" fmla="*/ 5668 h 10000"/>
              <a:gd name="connsiteX6-41" fmla="*/ 9076 w 9316"/>
              <a:gd name="connsiteY6-42" fmla="*/ 0 h 10000"/>
              <a:gd name="connsiteX0-43" fmla="*/ 9742 w 10000"/>
              <a:gd name="connsiteY0-44" fmla="*/ 0 h 10000"/>
              <a:gd name="connsiteX1-45" fmla="*/ 0 w 10000"/>
              <a:gd name="connsiteY1-46" fmla="*/ 0 h 10000"/>
              <a:gd name="connsiteX2-47" fmla="*/ 274 w 10000"/>
              <a:gd name="connsiteY2-48" fmla="*/ 5005 h 10000"/>
              <a:gd name="connsiteX3-49" fmla="*/ 0 w 10000"/>
              <a:gd name="connsiteY3-50" fmla="*/ 9962 h 10000"/>
              <a:gd name="connsiteX4-51" fmla="*/ 9737 w 10000"/>
              <a:gd name="connsiteY4-52" fmla="*/ 10000 h 10000"/>
              <a:gd name="connsiteX5-53" fmla="*/ 10000 w 10000"/>
              <a:gd name="connsiteY5-54" fmla="*/ 5668 h 10000"/>
              <a:gd name="connsiteX6-55" fmla="*/ 9742 w 10000"/>
              <a:gd name="connsiteY6-56" fmla="*/ 0 h 10000"/>
              <a:gd name="connsiteX0-57" fmla="*/ 9742 w 9877"/>
              <a:gd name="connsiteY0-58" fmla="*/ 0 h 10000"/>
              <a:gd name="connsiteX1-59" fmla="*/ 0 w 9877"/>
              <a:gd name="connsiteY1-60" fmla="*/ 0 h 10000"/>
              <a:gd name="connsiteX2-61" fmla="*/ 274 w 9877"/>
              <a:gd name="connsiteY2-62" fmla="*/ 5005 h 10000"/>
              <a:gd name="connsiteX3-63" fmla="*/ 0 w 9877"/>
              <a:gd name="connsiteY3-64" fmla="*/ 9962 h 10000"/>
              <a:gd name="connsiteX4-65" fmla="*/ 9737 w 9877"/>
              <a:gd name="connsiteY4-66" fmla="*/ 10000 h 10000"/>
              <a:gd name="connsiteX5-67" fmla="*/ 9738 w 9877"/>
              <a:gd name="connsiteY5-68" fmla="*/ 5783 h 10000"/>
              <a:gd name="connsiteX6-69" fmla="*/ 9742 w 9877"/>
              <a:gd name="connsiteY6-70" fmla="*/ 0 h 10000"/>
              <a:gd name="connsiteX0-71" fmla="*/ 9863 w 9991"/>
              <a:gd name="connsiteY0-72" fmla="*/ 0 h 10000"/>
              <a:gd name="connsiteX1-73" fmla="*/ 0 w 9991"/>
              <a:gd name="connsiteY1-74" fmla="*/ 0 h 10000"/>
              <a:gd name="connsiteX2-75" fmla="*/ 277 w 9991"/>
              <a:gd name="connsiteY2-76" fmla="*/ 5005 h 10000"/>
              <a:gd name="connsiteX3-77" fmla="*/ 0 w 9991"/>
              <a:gd name="connsiteY3-78" fmla="*/ 9962 h 10000"/>
              <a:gd name="connsiteX4-79" fmla="*/ 9858 w 9991"/>
              <a:gd name="connsiteY4-80" fmla="*/ 10000 h 10000"/>
              <a:gd name="connsiteX5-81" fmla="*/ 9817 w 9991"/>
              <a:gd name="connsiteY5-82" fmla="*/ 5783 h 10000"/>
              <a:gd name="connsiteX6-83" fmla="*/ 9863 w 9991"/>
              <a:gd name="connsiteY6-84" fmla="*/ 0 h 10000"/>
              <a:gd name="connsiteX0-85" fmla="*/ 9872 w 10014"/>
              <a:gd name="connsiteY0-86" fmla="*/ 0 h 10000"/>
              <a:gd name="connsiteX1-87" fmla="*/ 0 w 10014"/>
              <a:gd name="connsiteY1-88" fmla="*/ 0 h 10000"/>
              <a:gd name="connsiteX2-89" fmla="*/ 277 w 10014"/>
              <a:gd name="connsiteY2-90" fmla="*/ 5005 h 10000"/>
              <a:gd name="connsiteX3-91" fmla="*/ 0 w 10014"/>
              <a:gd name="connsiteY3-92" fmla="*/ 9962 h 10000"/>
              <a:gd name="connsiteX4-93" fmla="*/ 9867 w 10014"/>
              <a:gd name="connsiteY4-94" fmla="*/ 10000 h 10000"/>
              <a:gd name="connsiteX5-95" fmla="*/ 9890 w 10014"/>
              <a:gd name="connsiteY5-96" fmla="*/ 5745 h 10000"/>
              <a:gd name="connsiteX6-97" fmla="*/ 9872 w 10014"/>
              <a:gd name="connsiteY6-98" fmla="*/ 0 h 10000"/>
              <a:gd name="connsiteX0-99" fmla="*/ 9872 w 10030"/>
              <a:gd name="connsiteY0-100" fmla="*/ 0 h 10000"/>
              <a:gd name="connsiteX1-101" fmla="*/ 0 w 10030"/>
              <a:gd name="connsiteY1-102" fmla="*/ 0 h 10000"/>
              <a:gd name="connsiteX2-103" fmla="*/ 277 w 10030"/>
              <a:gd name="connsiteY2-104" fmla="*/ 5005 h 10000"/>
              <a:gd name="connsiteX3-105" fmla="*/ 0 w 10030"/>
              <a:gd name="connsiteY3-106" fmla="*/ 9962 h 10000"/>
              <a:gd name="connsiteX4-107" fmla="*/ 9867 w 10030"/>
              <a:gd name="connsiteY4-108" fmla="*/ 10000 h 10000"/>
              <a:gd name="connsiteX5-109" fmla="*/ 9890 w 10030"/>
              <a:gd name="connsiteY5-110" fmla="*/ 5745 h 10000"/>
              <a:gd name="connsiteX6-111" fmla="*/ 9872 w 10030"/>
              <a:gd name="connsiteY6-112" fmla="*/ 0 h 10000"/>
              <a:gd name="connsiteX0-113" fmla="*/ 9872 w 9921"/>
              <a:gd name="connsiteY0-114" fmla="*/ 0 h 10000"/>
              <a:gd name="connsiteX1-115" fmla="*/ 0 w 9921"/>
              <a:gd name="connsiteY1-116" fmla="*/ 0 h 10000"/>
              <a:gd name="connsiteX2-117" fmla="*/ 277 w 9921"/>
              <a:gd name="connsiteY2-118" fmla="*/ 5005 h 10000"/>
              <a:gd name="connsiteX3-119" fmla="*/ 0 w 9921"/>
              <a:gd name="connsiteY3-120" fmla="*/ 9962 h 10000"/>
              <a:gd name="connsiteX4-121" fmla="*/ 9867 w 9921"/>
              <a:gd name="connsiteY4-122" fmla="*/ 10000 h 10000"/>
              <a:gd name="connsiteX5-123" fmla="*/ 9890 w 9921"/>
              <a:gd name="connsiteY5-124" fmla="*/ 5745 h 10000"/>
              <a:gd name="connsiteX6-125" fmla="*/ 9872 w 9921"/>
              <a:gd name="connsiteY6-126" fmla="*/ 0 h 10000"/>
              <a:gd name="connsiteX0-127" fmla="*/ 9951 w 9974"/>
              <a:gd name="connsiteY0-128" fmla="*/ 0 h 10000"/>
              <a:gd name="connsiteX1-129" fmla="*/ 0 w 9974"/>
              <a:gd name="connsiteY1-130" fmla="*/ 0 h 10000"/>
              <a:gd name="connsiteX2-131" fmla="*/ 279 w 9974"/>
              <a:gd name="connsiteY2-132" fmla="*/ 5005 h 10000"/>
              <a:gd name="connsiteX3-133" fmla="*/ 0 w 9974"/>
              <a:gd name="connsiteY3-134" fmla="*/ 9962 h 10000"/>
              <a:gd name="connsiteX4-135" fmla="*/ 9946 w 9974"/>
              <a:gd name="connsiteY4-136" fmla="*/ 10000 h 10000"/>
              <a:gd name="connsiteX5-137" fmla="*/ 9969 w 9974"/>
              <a:gd name="connsiteY5-138" fmla="*/ 5745 h 10000"/>
              <a:gd name="connsiteX6-139" fmla="*/ 9951 w 9974"/>
              <a:gd name="connsiteY6-140" fmla="*/ 0 h 10000"/>
              <a:gd name="connsiteX0-141" fmla="*/ 9977 w 10001"/>
              <a:gd name="connsiteY0-142" fmla="*/ 0 h 10000"/>
              <a:gd name="connsiteX1-143" fmla="*/ 0 w 10001"/>
              <a:gd name="connsiteY1-144" fmla="*/ 0 h 10000"/>
              <a:gd name="connsiteX2-145" fmla="*/ 280 w 10001"/>
              <a:gd name="connsiteY2-146" fmla="*/ 5005 h 10000"/>
              <a:gd name="connsiteX3-147" fmla="*/ 0 w 10001"/>
              <a:gd name="connsiteY3-148" fmla="*/ 9962 h 10000"/>
              <a:gd name="connsiteX4-149" fmla="*/ 9972 w 10001"/>
              <a:gd name="connsiteY4-150" fmla="*/ 10000 h 10000"/>
              <a:gd name="connsiteX5-151" fmla="*/ 9995 w 10001"/>
              <a:gd name="connsiteY5-152" fmla="*/ 5745 h 10000"/>
              <a:gd name="connsiteX6-153" fmla="*/ 9977 w 10001"/>
              <a:gd name="connsiteY6-154" fmla="*/ 0 h 10000"/>
              <a:gd name="connsiteX0-155" fmla="*/ 9977 w 10001"/>
              <a:gd name="connsiteY0-156" fmla="*/ 0 h 10000"/>
              <a:gd name="connsiteX1-157" fmla="*/ 0 w 10001"/>
              <a:gd name="connsiteY1-158" fmla="*/ 0 h 10000"/>
              <a:gd name="connsiteX2-159" fmla="*/ 280 w 10001"/>
              <a:gd name="connsiteY2-160" fmla="*/ 5005 h 10000"/>
              <a:gd name="connsiteX3-161" fmla="*/ 0 w 10001"/>
              <a:gd name="connsiteY3-162" fmla="*/ 9962 h 10000"/>
              <a:gd name="connsiteX4-163" fmla="*/ 9972 w 10001"/>
              <a:gd name="connsiteY4-164" fmla="*/ 10000 h 10000"/>
              <a:gd name="connsiteX5-165" fmla="*/ 9995 w 10001"/>
              <a:gd name="connsiteY5-166" fmla="*/ 5745 h 10000"/>
              <a:gd name="connsiteX6-167" fmla="*/ 9977 w 10001"/>
              <a:gd name="connsiteY6-168" fmla="*/ 0 h 10000"/>
              <a:gd name="connsiteX0-169" fmla="*/ 9977 w 10001"/>
              <a:gd name="connsiteY0-170" fmla="*/ 0 h 10000"/>
              <a:gd name="connsiteX1-171" fmla="*/ 0 w 10001"/>
              <a:gd name="connsiteY1-172" fmla="*/ 0 h 10000"/>
              <a:gd name="connsiteX2-173" fmla="*/ 280 w 10001"/>
              <a:gd name="connsiteY2-174" fmla="*/ 5005 h 10000"/>
              <a:gd name="connsiteX3-175" fmla="*/ 0 w 10001"/>
              <a:gd name="connsiteY3-176" fmla="*/ 9962 h 10000"/>
              <a:gd name="connsiteX4-177" fmla="*/ 9972 w 10001"/>
              <a:gd name="connsiteY4-178" fmla="*/ 10000 h 10000"/>
              <a:gd name="connsiteX5-179" fmla="*/ 9995 w 10001"/>
              <a:gd name="connsiteY5-180" fmla="*/ 5745 h 10000"/>
              <a:gd name="connsiteX6-181" fmla="*/ 9977 w 10001"/>
              <a:gd name="connsiteY6-182" fmla="*/ 0 h 10000"/>
              <a:gd name="connsiteX0-183" fmla="*/ 9977 w 9995"/>
              <a:gd name="connsiteY0-184" fmla="*/ 0 h 10000"/>
              <a:gd name="connsiteX1-185" fmla="*/ 0 w 9995"/>
              <a:gd name="connsiteY1-186" fmla="*/ 0 h 10000"/>
              <a:gd name="connsiteX2-187" fmla="*/ 280 w 9995"/>
              <a:gd name="connsiteY2-188" fmla="*/ 5005 h 10000"/>
              <a:gd name="connsiteX3-189" fmla="*/ 0 w 9995"/>
              <a:gd name="connsiteY3-190" fmla="*/ 9962 h 10000"/>
              <a:gd name="connsiteX4-191" fmla="*/ 9972 w 9995"/>
              <a:gd name="connsiteY4-192" fmla="*/ 10000 h 10000"/>
              <a:gd name="connsiteX5-193" fmla="*/ 9995 w 9995"/>
              <a:gd name="connsiteY5-194" fmla="*/ 5745 h 10000"/>
              <a:gd name="connsiteX6-195" fmla="*/ 9977 w 9995"/>
              <a:gd name="connsiteY6-196" fmla="*/ 0 h 10000"/>
              <a:gd name="connsiteX0-197" fmla="*/ 9999 w 10000"/>
              <a:gd name="connsiteY0-198" fmla="*/ 0 h 10000"/>
              <a:gd name="connsiteX1-199" fmla="*/ 0 w 10000"/>
              <a:gd name="connsiteY1-200" fmla="*/ 0 h 10000"/>
              <a:gd name="connsiteX2-201" fmla="*/ 280 w 10000"/>
              <a:gd name="connsiteY2-202" fmla="*/ 5005 h 10000"/>
              <a:gd name="connsiteX3-203" fmla="*/ 0 w 10000"/>
              <a:gd name="connsiteY3-204" fmla="*/ 9962 h 10000"/>
              <a:gd name="connsiteX4-205" fmla="*/ 9977 w 10000"/>
              <a:gd name="connsiteY4-206" fmla="*/ 10000 h 10000"/>
              <a:gd name="connsiteX5-207" fmla="*/ 10000 w 10000"/>
              <a:gd name="connsiteY5-208" fmla="*/ 5745 h 10000"/>
              <a:gd name="connsiteX6-209" fmla="*/ 9999 w 10000"/>
              <a:gd name="connsiteY6-210" fmla="*/ 0 h 10000"/>
              <a:gd name="connsiteX0-211" fmla="*/ 9999 w 10004"/>
              <a:gd name="connsiteY0-212" fmla="*/ 0 h 10000"/>
              <a:gd name="connsiteX1-213" fmla="*/ 0 w 10004"/>
              <a:gd name="connsiteY1-214" fmla="*/ 0 h 10000"/>
              <a:gd name="connsiteX2-215" fmla="*/ 280 w 10004"/>
              <a:gd name="connsiteY2-216" fmla="*/ 5005 h 10000"/>
              <a:gd name="connsiteX3-217" fmla="*/ 0 w 10004"/>
              <a:gd name="connsiteY3-218" fmla="*/ 9962 h 10000"/>
              <a:gd name="connsiteX4-219" fmla="*/ 10000 w 10004"/>
              <a:gd name="connsiteY4-220" fmla="*/ 10000 h 10000"/>
              <a:gd name="connsiteX5-221" fmla="*/ 10000 w 10004"/>
              <a:gd name="connsiteY5-222" fmla="*/ 5745 h 10000"/>
              <a:gd name="connsiteX6-223" fmla="*/ 9999 w 10004"/>
              <a:gd name="connsiteY6-224" fmla="*/ 0 h 10000"/>
              <a:gd name="connsiteX0-225" fmla="*/ 9999 w 10000"/>
              <a:gd name="connsiteY0-226" fmla="*/ 0 h 10000"/>
              <a:gd name="connsiteX1-227" fmla="*/ 0 w 10000"/>
              <a:gd name="connsiteY1-228" fmla="*/ 0 h 10000"/>
              <a:gd name="connsiteX2-229" fmla="*/ 280 w 10000"/>
              <a:gd name="connsiteY2-230" fmla="*/ 5005 h 10000"/>
              <a:gd name="connsiteX3-231" fmla="*/ 0 w 10000"/>
              <a:gd name="connsiteY3-232" fmla="*/ 9962 h 10000"/>
              <a:gd name="connsiteX4-233" fmla="*/ 10000 w 10000"/>
              <a:gd name="connsiteY4-234" fmla="*/ 10000 h 10000"/>
              <a:gd name="connsiteX5-235" fmla="*/ 10000 w 10000"/>
              <a:gd name="connsiteY5-236" fmla="*/ 5745 h 10000"/>
              <a:gd name="connsiteX6-237" fmla="*/ 9999 w 10000"/>
              <a:gd name="connsiteY6-238" fmla="*/ 0 h 10000"/>
              <a:gd name="connsiteX0-239" fmla="*/ 14796 w 14796"/>
              <a:gd name="connsiteY0-240" fmla="*/ 0 h 10000"/>
              <a:gd name="connsiteX1-241" fmla="*/ 0 w 14796"/>
              <a:gd name="connsiteY1-242" fmla="*/ 0 h 10000"/>
              <a:gd name="connsiteX2-243" fmla="*/ 280 w 14796"/>
              <a:gd name="connsiteY2-244" fmla="*/ 5005 h 10000"/>
              <a:gd name="connsiteX3-245" fmla="*/ 0 w 14796"/>
              <a:gd name="connsiteY3-246" fmla="*/ 9962 h 10000"/>
              <a:gd name="connsiteX4-247" fmla="*/ 10000 w 14796"/>
              <a:gd name="connsiteY4-248" fmla="*/ 10000 h 10000"/>
              <a:gd name="connsiteX5-249" fmla="*/ 10000 w 14796"/>
              <a:gd name="connsiteY5-250" fmla="*/ 5745 h 10000"/>
              <a:gd name="connsiteX6-251" fmla="*/ 14796 w 14796"/>
              <a:gd name="connsiteY6-252" fmla="*/ 0 h 10000"/>
              <a:gd name="connsiteX0-253" fmla="*/ 14796 w 14796"/>
              <a:gd name="connsiteY0-254" fmla="*/ 0 h 9968"/>
              <a:gd name="connsiteX1-255" fmla="*/ 0 w 14796"/>
              <a:gd name="connsiteY1-256" fmla="*/ 0 h 9968"/>
              <a:gd name="connsiteX2-257" fmla="*/ 280 w 14796"/>
              <a:gd name="connsiteY2-258" fmla="*/ 5005 h 9968"/>
              <a:gd name="connsiteX3-259" fmla="*/ 0 w 14796"/>
              <a:gd name="connsiteY3-260" fmla="*/ 9962 h 9968"/>
              <a:gd name="connsiteX4-261" fmla="*/ 14788 w 14796"/>
              <a:gd name="connsiteY4-262" fmla="*/ 9968 h 9968"/>
              <a:gd name="connsiteX5-263" fmla="*/ 10000 w 14796"/>
              <a:gd name="connsiteY5-264" fmla="*/ 5745 h 9968"/>
              <a:gd name="connsiteX6-265" fmla="*/ 14796 w 14796"/>
              <a:gd name="connsiteY6-266" fmla="*/ 0 h 9968"/>
              <a:gd name="connsiteX0-267" fmla="*/ 10000 w 10000"/>
              <a:gd name="connsiteY0-268" fmla="*/ 0 h 10000"/>
              <a:gd name="connsiteX1-269" fmla="*/ 0 w 10000"/>
              <a:gd name="connsiteY1-270" fmla="*/ 0 h 10000"/>
              <a:gd name="connsiteX2-271" fmla="*/ 189 w 10000"/>
              <a:gd name="connsiteY2-272" fmla="*/ 5021 h 10000"/>
              <a:gd name="connsiteX3-273" fmla="*/ 0 w 10000"/>
              <a:gd name="connsiteY3-274" fmla="*/ 9994 h 10000"/>
              <a:gd name="connsiteX4-275" fmla="*/ 9995 w 10000"/>
              <a:gd name="connsiteY4-276" fmla="*/ 10000 h 10000"/>
              <a:gd name="connsiteX5-277" fmla="*/ 9998 w 10000"/>
              <a:gd name="connsiteY5-278" fmla="*/ 6152 h 10000"/>
              <a:gd name="connsiteX6-279" fmla="*/ 10000 w 10000"/>
              <a:gd name="connsiteY6-280" fmla="*/ 0 h 1000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10000" h="10000">
                <a:moveTo>
                  <a:pt x="10000" y="0"/>
                </a:moveTo>
                <a:lnTo>
                  <a:pt x="0" y="0"/>
                </a:lnTo>
                <a:cubicBezTo>
                  <a:pt x="62" y="1674"/>
                  <a:pt x="124" y="3347"/>
                  <a:pt x="189" y="5021"/>
                </a:cubicBezTo>
                <a:cubicBezTo>
                  <a:pt x="124" y="6679"/>
                  <a:pt x="62" y="8336"/>
                  <a:pt x="0" y="9994"/>
                </a:cubicBezTo>
                <a:lnTo>
                  <a:pt x="9995" y="10000"/>
                </a:lnTo>
                <a:cubicBezTo>
                  <a:pt x="9993" y="8184"/>
                  <a:pt x="9998" y="8051"/>
                  <a:pt x="9998" y="6152"/>
                </a:cubicBezTo>
                <a:cubicBezTo>
                  <a:pt x="9996" y="3296"/>
                  <a:pt x="10001" y="2674"/>
                  <a:pt x="10000" y="0"/>
                </a:cubicBezTo>
                <a:close/>
              </a:path>
            </a:pathLst>
          </a:custGeom>
          <a:solidFill>
            <a:schemeClr val="bg1">
              <a:lumMod val="95000"/>
            </a:schemeClr>
          </a:solidFill>
          <a:ln w="9525" cap="flat" cmpd="sng" algn="ctr">
            <a:noFill/>
            <a:prstDash val="solid"/>
            <a:round/>
            <a:headEnd type="none" w="med" len="med"/>
            <a:tailEnd type="none" w="med" len="med"/>
          </a:ln>
          <a:effectLst/>
        </p:spPr>
        <p:txBody>
          <a:bodyPr rot="0" spcFirstLastPara="0" vertOverflow="overflow" horzOverflow="overflow" vert="horz" wrap="square" lIns="91404" tIns="45702" rIns="91404" bIns="45702" numCol="1" spcCol="0" rtlCol="0" fromWordArt="0" anchor="t" anchorCtr="0" forceAA="0" compatLnSpc="1">
            <a:noAutofit/>
          </a:bodyPr>
          <a:lstStyle/>
          <a:p>
            <a:endParaRPr lang="zh-CN" altLang="en-US" sz="1800">
              <a:solidFill>
                <a:prstClr val="black"/>
              </a:solidFill>
            </a:endParaRPr>
          </a:p>
        </p:txBody>
      </p:sp>
      <p:sp>
        <p:nvSpPr>
          <p:cNvPr id="15" name="Freeform 11"/>
          <p:cNvSpPr/>
          <p:nvPr userDrawn="1"/>
        </p:nvSpPr>
        <p:spPr bwMode="auto">
          <a:xfrm>
            <a:off x="3106455" y="296368"/>
            <a:ext cx="233272" cy="864380"/>
          </a:xfrm>
          <a:custGeom>
            <a:avLst/>
            <a:gdLst>
              <a:gd name="T0" fmla="*/ 33 w 147"/>
              <a:gd name="T1" fmla="*/ 0 h 493"/>
              <a:gd name="T2" fmla="*/ 0 w 147"/>
              <a:gd name="T3" fmla="*/ 0 h 493"/>
              <a:gd name="T4" fmla="*/ 114 w 147"/>
              <a:gd name="T5" fmla="*/ 248 h 493"/>
              <a:gd name="T6" fmla="*/ 0 w 147"/>
              <a:gd name="T7" fmla="*/ 493 h 493"/>
              <a:gd name="T8" fmla="*/ 33 w 147"/>
              <a:gd name="T9" fmla="*/ 493 h 493"/>
              <a:gd name="T10" fmla="*/ 147 w 147"/>
              <a:gd name="T11" fmla="*/ 248 h 493"/>
              <a:gd name="T12" fmla="*/ 33 w 147"/>
              <a:gd name="T13" fmla="*/ 0 h 493"/>
            </a:gdLst>
            <a:ahLst/>
            <a:cxnLst>
              <a:cxn ang="0">
                <a:pos x="T0" y="T1"/>
              </a:cxn>
              <a:cxn ang="0">
                <a:pos x="T2" y="T3"/>
              </a:cxn>
              <a:cxn ang="0">
                <a:pos x="T4" y="T5"/>
              </a:cxn>
              <a:cxn ang="0">
                <a:pos x="T6" y="T7"/>
              </a:cxn>
              <a:cxn ang="0">
                <a:pos x="T8" y="T9"/>
              </a:cxn>
              <a:cxn ang="0">
                <a:pos x="T10" y="T11"/>
              </a:cxn>
              <a:cxn ang="0">
                <a:pos x="T12" y="T13"/>
              </a:cxn>
            </a:cxnLst>
            <a:rect l="0" t="0" r="r" b="b"/>
            <a:pathLst>
              <a:path w="147" h="493">
                <a:moveTo>
                  <a:pt x="33" y="0"/>
                </a:moveTo>
                <a:lnTo>
                  <a:pt x="0" y="0"/>
                </a:lnTo>
                <a:lnTo>
                  <a:pt x="114" y="248"/>
                </a:lnTo>
                <a:lnTo>
                  <a:pt x="0" y="493"/>
                </a:lnTo>
                <a:lnTo>
                  <a:pt x="33" y="493"/>
                </a:lnTo>
                <a:lnTo>
                  <a:pt x="147" y="248"/>
                </a:lnTo>
                <a:lnTo>
                  <a:pt x="33" y="0"/>
                </a:lnTo>
                <a:close/>
              </a:path>
            </a:pathLst>
          </a:custGeom>
          <a:solidFill>
            <a:schemeClr val="bg1">
              <a:lumMod val="95000"/>
            </a:schemeClr>
          </a:solidFill>
          <a:ln w="9525" cap="flat" cmpd="sng" algn="ctr">
            <a:noFill/>
            <a:prstDash val="solid"/>
            <a:round/>
            <a:headEnd type="none" w="med" len="med"/>
            <a:tailEnd type="none" w="med" len="med"/>
          </a:ln>
          <a:effectLst/>
        </p:spPr>
        <p:txBody>
          <a:bodyPr rot="0" spcFirstLastPara="0" vertOverflow="overflow" horzOverflow="overflow" vert="horz" wrap="square" lIns="91404" tIns="45702" rIns="91404" bIns="45702" numCol="1" spcCol="0" rtlCol="0" fromWordArt="0" anchor="t" anchorCtr="0" forceAA="0" compatLnSpc="1">
            <a:noAutofit/>
          </a:bodyPr>
          <a:lstStyle/>
          <a:p>
            <a:endParaRPr lang="zh-CN" altLang="en-US" sz="1800">
              <a:solidFill>
                <a:prstClr val="black"/>
              </a:solidFill>
            </a:endParaRPr>
          </a:p>
        </p:txBody>
      </p:sp>
      <p:sp>
        <p:nvSpPr>
          <p:cNvPr id="16" name="文本占位符 6"/>
          <p:cNvSpPr>
            <a:spLocks noGrp="1"/>
          </p:cNvSpPr>
          <p:nvPr>
            <p:ph type="body" sz="quarter" idx="10" hasCustomPrompt="1"/>
          </p:nvPr>
        </p:nvSpPr>
        <p:spPr>
          <a:xfrm>
            <a:off x="469565" y="1233488"/>
            <a:ext cx="11274935" cy="4679788"/>
          </a:xfrm>
        </p:spPr>
        <p:txBody>
          <a:bodyPr/>
          <a:lstStyle>
            <a:lvl1pPr algn="just" fontAlgn="auto">
              <a:buClrTx/>
              <a:defRPr>
                <a:latin typeface="+mn-lt"/>
                <a:ea typeface="+mn-ea"/>
                <a:cs typeface="Arial" panose="020B0604020202020204" pitchFamily="34" charset="0"/>
              </a:defRPr>
            </a:lvl1pPr>
            <a:lvl2pPr marL="654685" indent="-252095">
              <a:buClrTx/>
              <a:buSzPct val="100000"/>
              <a:buFont typeface="Huawei Sans" panose="020C0503030203020204" pitchFamily="34" charset="0"/>
              <a:buChar char="▫"/>
              <a:defRPr>
                <a:solidFill>
                  <a:schemeClr val="tx1"/>
                </a:solidFill>
                <a:latin typeface="+mn-lt"/>
              </a:defRPr>
            </a:lvl2pPr>
            <a:lvl3pPr>
              <a:defRPr lang="zh-CN" altLang="en-US" dirty="0" smtClean="0">
                <a:solidFill>
                  <a:schemeClr val="tx1"/>
                </a:solidFill>
                <a:latin typeface="+mn-lt"/>
                <a:ea typeface="+mn-ea"/>
              </a:defRPr>
            </a:lvl3pPr>
            <a:lvl4pPr>
              <a:defRPr>
                <a:latin typeface="+mn-lt"/>
              </a:defRPr>
            </a:lvl4pPr>
            <a:lvl5pPr marL="1802765" indent="-201295">
              <a:buClrTx/>
              <a:buFont typeface="Huawei Sans" panose="020C0503030203020204" pitchFamily="34" charset="0"/>
              <a:buChar char="~"/>
              <a:defRPr>
                <a:latin typeface="+mn-lt"/>
              </a:defRPr>
            </a:lvl5pPr>
          </a:lstStyle>
          <a:p>
            <a:pPr eaLnBrk="1" hangingPunct="1"/>
            <a:r>
              <a:rPr lang="zh-CN" altLang="en-US" dirty="0"/>
              <a:t>学完本课程后，您将能够：</a:t>
            </a:r>
            <a:endParaRPr lang="en-US" altLang="zh-CN"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a:p>
            <a:pPr eaLnBrk="1" hangingPunct="1"/>
            <a:endParaRPr lang="en-US" altLang="zh-CN"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总标题">
    <p:spTree>
      <p:nvGrpSpPr>
        <p:cNvPr id="1" name=""/>
        <p:cNvGrpSpPr/>
        <p:nvPr/>
      </p:nvGrpSpPr>
      <p:grpSpPr>
        <a:xfrm>
          <a:off x="0" y="0"/>
          <a:ext cx="0" cy="0"/>
          <a:chOff x="0" y="0"/>
          <a:chExt cx="0" cy="0"/>
        </a:xfrm>
      </p:grpSpPr>
      <p:pic>
        <p:nvPicPr>
          <p:cNvPr id="8" name="Picture 4"/>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b="3542"/>
          <a:stretch>
            <a:fillRect/>
          </a:stretch>
        </p:blipFill>
        <p:spPr bwMode="auto">
          <a:xfrm>
            <a:off x="0" y="42"/>
            <a:ext cx="12187239" cy="6857916"/>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41"/>
          <p:cNvSpPr>
            <a:spLocks noGrp="1" noChangeArrowheads="1"/>
          </p:cNvSpPr>
          <p:nvPr>
            <p:ph type="ctrTitle" sz="quarter"/>
          </p:nvPr>
        </p:nvSpPr>
        <p:spPr>
          <a:xfrm>
            <a:off x="1030893" y="4957156"/>
            <a:ext cx="10437489" cy="831600"/>
          </a:xfrm>
          <a:ln algn="ctr"/>
        </p:spPr>
        <p:txBody>
          <a:bodyPr lIns="87802" tIns="43901" rIns="87802" bIns="43901"/>
          <a:lstStyle>
            <a:lvl1pPr algn="l" defTabSz="801370" rtl="0" eaLnBrk="0" fontAlgn="base" hangingPunct="0">
              <a:spcBef>
                <a:spcPct val="0"/>
              </a:spcBef>
              <a:spcAft>
                <a:spcPct val="0"/>
              </a:spcAft>
              <a:defRPr lang="zh-CN" altLang="en-US" sz="4300" b="1" kern="1200" dirty="0">
                <a:solidFill>
                  <a:srgbClr val="0070C0"/>
                </a:solidFill>
                <a:latin typeface="+mn-lt"/>
                <a:ea typeface="+mn-ea"/>
                <a:cs typeface="Arial" panose="020B0604020202020204" pitchFamily="34" charset="0"/>
              </a:defRPr>
            </a:lvl1pPr>
          </a:lstStyle>
          <a:p>
            <a:r>
              <a:rPr lang="zh-CN" altLang="en-US" dirty="0"/>
              <a:t>单击此处编辑母版标题样式</a:t>
            </a:r>
            <a:endParaRPr lang="zh-CN" altLang="en-US" dirty="0"/>
          </a:p>
        </p:txBody>
      </p:sp>
      <p:sp>
        <p:nvSpPr>
          <p:cNvPr id="10" name="文本占位符 29"/>
          <p:cNvSpPr>
            <a:spLocks noGrp="1"/>
          </p:cNvSpPr>
          <p:nvPr>
            <p:ph type="body" sz="quarter" idx="10"/>
          </p:nvPr>
        </p:nvSpPr>
        <p:spPr>
          <a:xfrm>
            <a:off x="1030892" y="5816120"/>
            <a:ext cx="6909301" cy="493200"/>
          </a:xfrm>
        </p:spPr>
        <p:txBody>
          <a:bodyPr/>
          <a:lstStyle>
            <a:lvl1pPr marL="0" indent="0" algn="l" defTabSz="801370" rtl="0" eaLnBrk="0" fontAlgn="base" hangingPunct="0">
              <a:spcBef>
                <a:spcPct val="0"/>
              </a:spcBef>
              <a:spcAft>
                <a:spcPct val="0"/>
              </a:spcAft>
              <a:buNone/>
              <a:defRPr lang="zh-CN" altLang="en-US" sz="2000" kern="1200" dirty="0" smtClean="0">
                <a:solidFill>
                  <a:srgbClr val="0070C0"/>
                </a:solidFill>
                <a:latin typeface="+mn-lt"/>
                <a:ea typeface="+mn-ea"/>
                <a:cs typeface="Arial" panose="020B0604020202020204" pitchFamily="34" charset="0"/>
              </a:defRPr>
            </a:lvl1pPr>
          </a:lstStyle>
          <a:p>
            <a:pPr lvl="0"/>
            <a:r>
              <a:rPr lang="zh-CN" altLang="en-US" dirty="0"/>
              <a:t>单击此处编辑母版文本样式</a:t>
            </a:r>
            <a:endParaRPr lang="zh-CN" altLang="en-US" dirty="0"/>
          </a:p>
        </p:txBody>
      </p:sp>
      <p:sp>
        <p:nvSpPr>
          <p:cNvPr id="11" name="Rectangle 54"/>
          <p:cNvSpPr>
            <a:spLocks noChangeArrowheads="1"/>
          </p:cNvSpPr>
          <p:nvPr userDrawn="1"/>
        </p:nvSpPr>
        <p:spPr bwMode="auto">
          <a:xfrm>
            <a:off x="947058" y="6500581"/>
            <a:ext cx="2546972" cy="265520"/>
          </a:xfrm>
          <a:prstGeom prst="rect">
            <a:avLst/>
          </a:prstGeom>
          <a:noFill/>
          <a:ln w="9525" algn="ctr">
            <a:noFill/>
            <a:miter lim="800000"/>
          </a:ln>
          <a:effectLst/>
        </p:spPr>
        <p:txBody>
          <a:bodyPr wrap="none" lIns="80070" tIns="40036" rIns="80070" bIns="40036">
            <a:spAutoFit/>
          </a:bodyPr>
          <a:lstStyle/>
          <a:p>
            <a:pPr defTabSz="801370" eaLnBrk="0" fontAlgn="base" hangingPunct="0">
              <a:defRPr/>
            </a:pPr>
            <a:r>
              <a:rPr lang="zh-CN" altLang="en-US" sz="1200" baseline="0" dirty="0">
                <a:latin typeface="+mn-lt"/>
                <a:ea typeface="+mn-ea"/>
                <a:cs typeface="Arial" panose="020B0604020202020204" pitchFamily="34" charset="0"/>
              </a:rPr>
              <a:t>版权所有</a:t>
            </a:r>
            <a:r>
              <a:rPr lang="en-US" altLang="zh-CN" sz="1200" baseline="0" dirty="0">
                <a:latin typeface="+mn-lt"/>
                <a:ea typeface="+mn-ea"/>
                <a:cs typeface="Arial" panose="020B0604020202020204" pitchFamily="34" charset="0"/>
              </a:rPr>
              <a:t>© 2023 </a:t>
            </a:r>
            <a:r>
              <a:rPr lang="zh-CN" altLang="en-US" sz="1200" baseline="0" dirty="0">
                <a:latin typeface="+mn-lt"/>
                <a:ea typeface="+mn-ea"/>
                <a:cs typeface="Arial" panose="020B0604020202020204" pitchFamily="34" charset="0"/>
              </a:rPr>
              <a:t>华为技术有限公司</a:t>
            </a:r>
            <a:endParaRPr lang="zh-CN" altLang="en-US" sz="1200" baseline="0" dirty="0">
              <a:latin typeface="+mn-lt"/>
              <a:ea typeface="+mn-ea"/>
              <a:cs typeface="Arial" panose="020B0604020202020204" pitchFamily="34" charset="0"/>
            </a:endParaRPr>
          </a:p>
        </p:txBody>
      </p:sp>
      <p:pic>
        <p:nvPicPr>
          <p:cNvPr id="12" name="图片 11"/>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888026" y="251069"/>
            <a:ext cx="1964832" cy="430102"/>
          </a:xfrm>
          <a:prstGeom prst="rect">
            <a:avLst/>
          </a:prstGeom>
        </p:spPr>
      </p:pic>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5#目录">
    <p:spTree>
      <p:nvGrpSpPr>
        <p:cNvPr id="1" name=""/>
        <p:cNvGrpSpPr/>
        <p:nvPr/>
      </p:nvGrpSpPr>
      <p:grpSpPr>
        <a:xfrm>
          <a:off x="0" y="0"/>
          <a:ext cx="0" cy="0"/>
          <a:chOff x="0" y="0"/>
          <a:chExt cx="0" cy="0"/>
        </a:xfrm>
      </p:grpSpPr>
      <p:sp>
        <p:nvSpPr>
          <p:cNvPr id="3" name="文本占位符 6"/>
          <p:cNvSpPr>
            <a:spLocks noGrp="1"/>
          </p:cNvSpPr>
          <p:nvPr>
            <p:ph type="body" sz="quarter" idx="10" hasCustomPrompt="1"/>
          </p:nvPr>
        </p:nvSpPr>
        <p:spPr>
          <a:xfrm>
            <a:off x="469565" y="1233487"/>
            <a:ext cx="11274935" cy="4680000"/>
          </a:xfrm>
        </p:spPr>
        <p:txBody>
          <a:bodyPr/>
          <a:lstStyle>
            <a:lvl1pPr marL="457200" marR="0" indent="-457200" algn="just" defTabSz="801370" rtl="0" eaLnBrk="1" fontAlgn="base" latinLnBrk="0" hangingPunct="1">
              <a:lnSpc>
                <a:spcPct val="140000"/>
              </a:lnSpc>
              <a:spcBef>
                <a:spcPct val="30000"/>
              </a:spcBef>
              <a:spcAft>
                <a:spcPct val="0"/>
              </a:spcAft>
              <a:buClrTx/>
              <a:buSzPct val="100000"/>
              <a:buFont typeface="+mj-lt"/>
              <a:buAutoNum type="arabicPeriod"/>
              <a:defRPr>
                <a:latin typeface="+mn-lt"/>
                <a:ea typeface="+mn-ea"/>
                <a:cs typeface="Arial" panose="020B0604020202020204" pitchFamily="34" charset="0"/>
              </a:defRPr>
            </a:lvl1pPr>
            <a:lvl2pPr>
              <a:buClrTx/>
              <a:buSzPct val="100000"/>
              <a:buFont typeface="Huawei Sans" panose="020C0503030203020204" pitchFamily="34" charset="0"/>
              <a:buChar char="▫"/>
              <a:defRPr>
                <a:latin typeface="+mn-lt"/>
              </a:defRPr>
            </a:lvl2pPr>
            <a:lvl3pPr>
              <a:defRPr/>
            </a:lvl3pPr>
            <a:lvl5pPr>
              <a:buNone/>
              <a:defRPr/>
            </a:lvl5pPr>
          </a:lstStyle>
          <a:p>
            <a:pPr marL="457200" indent="-457200">
              <a:buSzPct val="100000"/>
              <a:buFont typeface="+mj-lt"/>
              <a:buAutoNum type="arabicPeriod"/>
            </a:pPr>
            <a:r>
              <a:rPr lang="zh-CN" altLang="en-US" dirty="0"/>
              <a:t>一级目录一</a:t>
            </a:r>
            <a:endParaRPr lang="en-US" altLang="zh-CN" dirty="0"/>
          </a:p>
          <a:p>
            <a:pPr marL="654050" lvl="1" indent="-457200">
              <a:buSzPct val="100000"/>
              <a:buFont typeface="+mj-lt"/>
              <a:buAutoNum type="arabicPeriod"/>
            </a:pPr>
            <a:endParaRPr lang="en-US" altLang="zh-CN" dirty="0"/>
          </a:p>
          <a:p>
            <a:pPr marL="457200" indent="-457200">
              <a:buSzPct val="100000"/>
              <a:buFont typeface="+mj-lt"/>
              <a:buAutoNum type="arabicPeriod"/>
            </a:pPr>
            <a:r>
              <a:rPr lang="zh-CN" altLang="en-US" dirty="0"/>
              <a:t>一级目录二</a:t>
            </a:r>
            <a:endParaRPr lang="en-US" altLang="zh-CN" dirty="0"/>
          </a:p>
          <a:p>
            <a:pPr marL="457200" indent="-457200">
              <a:buSzPct val="100000"/>
              <a:buFont typeface="+mj-lt"/>
              <a:buAutoNum type="arabicPeriod"/>
            </a:pPr>
            <a:r>
              <a:rPr lang="zh-CN" altLang="en-US" dirty="0"/>
              <a:t>一级目录三</a:t>
            </a:r>
            <a:endParaRPr lang="en-US" altLang="zh-CN" dirty="0"/>
          </a:p>
          <a:p>
            <a:pPr marL="457200" indent="-457200">
              <a:buSzPct val="100000"/>
              <a:buFont typeface="+mj-lt"/>
              <a:buAutoNum type="arabicPeriod"/>
            </a:pPr>
            <a:r>
              <a:rPr lang="zh-CN" altLang="en-US" dirty="0"/>
              <a:t>一级目录四</a:t>
            </a:r>
            <a:endParaRPr lang="en-US" altLang="zh-CN" dirty="0"/>
          </a:p>
          <a:p>
            <a:endParaRPr lang="zh-CN" altLang="en-US" dirty="0"/>
          </a:p>
        </p:txBody>
      </p:sp>
      <p:sp>
        <p:nvSpPr>
          <p:cNvPr id="4" name="TextBox 10"/>
          <p:cNvSpPr txBox="1"/>
          <p:nvPr userDrawn="1"/>
        </p:nvSpPr>
        <p:spPr bwMode="auto">
          <a:xfrm>
            <a:off x="1594877" y="408780"/>
            <a:ext cx="1664752" cy="593352"/>
          </a:xfrm>
          <a:prstGeom prst="rect">
            <a:avLst/>
          </a:prstGeom>
          <a:noFill/>
          <a:ln w="9525">
            <a:noFill/>
            <a:miter lim="800000"/>
          </a:ln>
        </p:spPr>
        <p:txBody>
          <a:bodyPr wrap="square" lIns="99941" tIns="49967" rIns="99941" bIns="49967" rtlCol="0">
            <a:spAutoFit/>
          </a:bodyPr>
          <a:lstStyle/>
          <a:p>
            <a:pPr defTabSz="1001395" eaLnBrk="0" hangingPunct="0"/>
            <a:r>
              <a:rPr lang="zh-CN" altLang="en-US" sz="3200" b="1" dirty="0">
                <a:solidFill>
                  <a:prstClr val="black"/>
                </a:solidFill>
                <a:cs typeface="Arial" panose="020B0604020202020204" pitchFamily="34" charset="0"/>
              </a:rPr>
              <a:t>目录</a:t>
            </a:r>
            <a:endParaRPr lang="zh-CN" altLang="en-US" sz="3200" b="1" dirty="0">
              <a:solidFill>
                <a:prstClr val="black"/>
              </a:solidFill>
              <a:cs typeface="Arial" panose="020B0604020202020204" pitchFamily="34" charset="0"/>
            </a:endParaRPr>
          </a:p>
        </p:txBody>
      </p:sp>
      <p:sp>
        <p:nvSpPr>
          <p:cNvPr id="5" name="Freeform 9"/>
          <p:cNvSpPr/>
          <p:nvPr userDrawn="1"/>
        </p:nvSpPr>
        <p:spPr bwMode="auto">
          <a:xfrm>
            <a:off x="3112" y="296368"/>
            <a:ext cx="1375826" cy="864380"/>
          </a:xfrm>
          <a:custGeom>
            <a:avLst/>
            <a:gdLst>
              <a:gd name="T0" fmla="*/ 756 w 867"/>
              <a:gd name="T1" fmla="*/ 493 h 493"/>
              <a:gd name="T2" fmla="*/ 0 w 867"/>
              <a:gd name="T3" fmla="*/ 493 h 493"/>
              <a:gd name="T4" fmla="*/ 0 w 867"/>
              <a:gd name="T5" fmla="*/ 0 h 493"/>
              <a:gd name="T6" fmla="*/ 756 w 867"/>
              <a:gd name="T7" fmla="*/ 0 h 493"/>
              <a:gd name="T8" fmla="*/ 867 w 867"/>
              <a:gd name="T9" fmla="*/ 248 h 493"/>
              <a:gd name="T10" fmla="*/ 756 w 867"/>
              <a:gd name="T11" fmla="*/ 493 h 493"/>
            </a:gdLst>
            <a:ahLst/>
            <a:cxnLst>
              <a:cxn ang="0">
                <a:pos x="T0" y="T1"/>
              </a:cxn>
              <a:cxn ang="0">
                <a:pos x="T2" y="T3"/>
              </a:cxn>
              <a:cxn ang="0">
                <a:pos x="T4" y="T5"/>
              </a:cxn>
              <a:cxn ang="0">
                <a:pos x="T6" y="T7"/>
              </a:cxn>
              <a:cxn ang="0">
                <a:pos x="T8" y="T9"/>
              </a:cxn>
              <a:cxn ang="0">
                <a:pos x="T10" y="T11"/>
              </a:cxn>
            </a:cxnLst>
            <a:rect l="0" t="0" r="r" b="b"/>
            <a:pathLst>
              <a:path w="867" h="493">
                <a:moveTo>
                  <a:pt x="756" y="493"/>
                </a:moveTo>
                <a:lnTo>
                  <a:pt x="0" y="493"/>
                </a:lnTo>
                <a:lnTo>
                  <a:pt x="0" y="0"/>
                </a:lnTo>
                <a:lnTo>
                  <a:pt x="756" y="0"/>
                </a:lnTo>
                <a:lnTo>
                  <a:pt x="867" y="248"/>
                </a:lnTo>
                <a:lnTo>
                  <a:pt x="756" y="493"/>
                </a:lnTo>
                <a:close/>
              </a:path>
            </a:pathLst>
          </a:custGeom>
          <a:solidFill>
            <a:srgbClr val="00B0F0"/>
          </a:solidFill>
          <a:ln w="9525" cap="flat" cmpd="sng" algn="ctr">
            <a:noFill/>
            <a:prstDash val="solid"/>
            <a:round/>
            <a:headEnd type="none" w="med" len="med"/>
            <a:tailEnd type="none" w="med" len="med"/>
          </a:ln>
          <a:effectLst/>
        </p:spPr>
        <p:txBody>
          <a:bodyPr rot="0" spcFirstLastPara="0" vertOverflow="overflow" horzOverflow="overflow" vert="horz" wrap="square" lIns="91404" tIns="45702" rIns="91404" bIns="45702" numCol="1" spcCol="0" rtlCol="0" fromWordArt="0" anchor="t" anchorCtr="0" forceAA="0" compatLnSpc="1">
            <a:noAutofit/>
          </a:bodyPr>
          <a:lstStyle/>
          <a:p>
            <a:endParaRPr lang="zh-CN" altLang="en-US" sz="1800">
              <a:solidFill>
                <a:prstClr val="black"/>
              </a:solidFill>
            </a:endParaRPr>
          </a:p>
        </p:txBody>
      </p:sp>
      <p:sp>
        <p:nvSpPr>
          <p:cNvPr id="6" name="Freeform 11"/>
          <p:cNvSpPr/>
          <p:nvPr userDrawn="1"/>
        </p:nvSpPr>
        <p:spPr bwMode="auto">
          <a:xfrm>
            <a:off x="1245702" y="296368"/>
            <a:ext cx="233272" cy="864380"/>
          </a:xfrm>
          <a:custGeom>
            <a:avLst/>
            <a:gdLst>
              <a:gd name="T0" fmla="*/ 33 w 147"/>
              <a:gd name="T1" fmla="*/ 0 h 493"/>
              <a:gd name="T2" fmla="*/ 0 w 147"/>
              <a:gd name="T3" fmla="*/ 0 h 493"/>
              <a:gd name="T4" fmla="*/ 114 w 147"/>
              <a:gd name="T5" fmla="*/ 248 h 493"/>
              <a:gd name="T6" fmla="*/ 0 w 147"/>
              <a:gd name="T7" fmla="*/ 493 h 493"/>
              <a:gd name="T8" fmla="*/ 33 w 147"/>
              <a:gd name="T9" fmla="*/ 493 h 493"/>
              <a:gd name="T10" fmla="*/ 147 w 147"/>
              <a:gd name="T11" fmla="*/ 248 h 493"/>
              <a:gd name="T12" fmla="*/ 33 w 147"/>
              <a:gd name="T13" fmla="*/ 0 h 493"/>
            </a:gdLst>
            <a:ahLst/>
            <a:cxnLst>
              <a:cxn ang="0">
                <a:pos x="T0" y="T1"/>
              </a:cxn>
              <a:cxn ang="0">
                <a:pos x="T2" y="T3"/>
              </a:cxn>
              <a:cxn ang="0">
                <a:pos x="T4" y="T5"/>
              </a:cxn>
              <a:cxn ang="0">
                <a:pos x="T6" y="T7"/>
              </a:cxn>
              <a:cxn ang="0">
                <a:pos x="T8" y="T9"/>
              </a:cxn>
              <a:cxn ang="0">
                <a:pos x="T10" y="T11"/>
              </a:cxn>
              <a:cxn ang="0">
                <a:pos x="T12" y="T13"/>
              </a:cxn>
            </a:cxnLst>
            <a:rect l="0" t="0" r="r" b="b"/>
            <a:pathLst>
              <a:path w="147" h="493">
                <a:moveTo>
                  <a:pt x="33" y="0"/>
                </a:moveTo>
                <a:lnTo>
                  <a:pt x="0" y="0"/>
                </a:lnTo>
                <a:lnTo>
                  <a:pt x="114" y="248"/>
                </a:lnTo>
                <a:lnTo>
                  <a:pt x="0" y="493"/>
                </a:lnTo>
                <a:lnTo>
                  <a:pt x="33" y="493"/>
                </a:lnTo>
                <a:lnTo>
                  <a:pt x="147" y="248"/>
                </a:lnTo>
                <a:lnTo>
                  <a:pt x="33" y="0"/>
                </a:lnTo>
                <a:close/>
              </a:path>
            </a:pathLst>
          </a:custGeom>
          <a:solidFill>
            <a:srgbClr val="0B9CE5"/>
          </a:solidFill>
          <a:ln w="9525" cap="flat" cmpd="sng" algn="ctr">
            <a:noFill/>
            <a:prstDash val="solid"/>
            <a:round/>
            <a:headEnd type="none" w="med" len="med"/>
            <a:tailEnd type="none" w="med" len="med"/>
          </a:ln>
          <a:effectLst/>
        </p:spPr>
        <p:txBody>
          <a:bodyPr rot="0" spcFirstLastPara="0" vertOverflow="overflow" horzOverflow="overflow" vert="horz" wrap="square" lIns="91404" tIns="45702" rIns="91404" bIns="45702" numCol="1" spcCol="0" rtlCol="0" fromWordArt="0" anchor="t" anchorCtr="0" forceAA="0" compatLnSpc="1">
            <a:noAutofit/>
          </a:bodyPr>
          <a:lstStyle/>
          <a:p>
            <a:endParaRPr lang="zh-CN" altLang="en-US" sz="1800">
              <a:solidFill>
                <a:prstClr val="black"/>
              </a:solidFill>
            </a:endParaRPr>
          </a:p>
        </p:txBody>
      </p:sp>
      <p:grpSp>
        <p:nvGrpSpPr>
          <p:cNvPr id="7" name="组合 6"/>
          <p:cNvGrpSpPr/>
          <p:nvPr userDrawn="1"/>
        </p:nvGrpSpPr>
        <p:grpSpPr>
          <a:xfrm>
            <a:off x="587159" y="515380"/>
            <a:ext cx="358195" cy="426359"/>
            <a:chOff x="3295650" y="230188"/>
            <a:chExt cx="936625" cy="1114426"/>
          </a:xfrm>
          <a:solidFill>
            <a:schemeClr val="bg1"/>
          </a:solidFill>
        </p:grpSpPr>
        <p:sp>
          <p:nvSpPr>
            <p:cNvPr id="8" name="Rectangle 16"/>
            <p:cNvSpPr>
              <a:spLocks noChangeArrowheads="1"/>
            </p:cNvSpPr>
            <p:nvPr/>
          </p:nvSpPr>
          <p:spPr bwMode="auto">
            <a:xfrm>
              <a:off x="3959225" y="876301"/>
              <a:ext cx="182563" cy="492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sz="1800">
                <a:solidFill>
                  <a:prstClr val="black"/>
                </a:solidFill>
              </a:endParaRPr>
            </a:p>
          </p:txBody>
        </p:sp>
        <p:sp>
          <p:nvSpPr>
            <p:cNvPr id="9" name="Rectangle 17"/>
            <p:cNvSpPr>
              <a:spLocks noChangeArrowheads="1"/>
            </p:cNvSpPr>
            <p:nvPr/>
          </p:nvSpPr>
          <p:spPr bwMode="auto">
            <a:xfrm>
              <a:off x="3959225" y="777876"/>
              <a:ext cx="182563" cy="492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sz="1800">
                <a:solidFill>
                  <a:prstClr val="black"/>
                </a:solidFill>
              </a:endParaRPr>
            </a:p>
          </p:txBody>
        </p:sp>
        <p:sp>
          <p:nvSpPr>
            <p:cNvPr id="10" name="Rectangle 18"/>
            <p:cNvSpPr>
              <a:spLocks noChangeArrowheads="1"/>
            </p:cNvSpPr>
            <p:nvPr/>
          </p:nvSpPr>
          <p:spPr bwMode="auto">
            <a:xfrm>
              <a:off x="3959225" y="677863"/>
              <a:ext cx="182563" cy="476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sz="1800">
                <a:solidFill>
                  <a:prstClr val="black"/>
                </a:solidFill>
              </a:endParaRPr>
            </a:p>
          </p:txBody>
        </p:sp>
        <p:sp>
          <p:nvSpPr>
            <p:cNvPr id="11" name="Rectangle 19"/>
            <p:cNvSpPr>
              <a:spLocks noChangeArrowheads="1"/>
            </p:cNvSpPr>
            <p:nvPr/>
          </p:nvSpPr>
          <p:spPr bwMode="auto">
            <a:xfrm>
              <a:off x="3959225" y="582613"/>
              <a:ext cx="182563" cy="492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sz="1800">
                <a:solidFill>
                  <a:prstClr val="black"/>
                </a:solidFill>
              </a:endParaRPr>
            </a:p>
          </p:txBody>
        </p:sp>
        <p:sp>
          <p:nvSpPr>
            <p:cNvPr id="12" name="Rectangle 20"/>
            <p:cNvSpPr>
              <a:spLocks noChangeArrowheads="1"/>
            </p:cNvSpPr>
            <p:nvPr/>
          </p:nvSpPr>
          <p:spPr bwMode="auto">
            <a:xfrm>
              <a:off x="3676650" y="1101726"/>
              <a:ext cx="469900" cy="476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sz="1800">
                <a:solidFill>
                  <a:prstClr val="black"/>
                </a:solidFill>
              </a:endParaRPr>
            </a:p>
          </p:txBody>
        </p:sp>
        <p:sp>
          <p:nvSpPr>
            <p:cNvPr id="13" name="Rectangle 21"/>
            <p:cNvSpPr>
              <a:spLocks noChangeArrowheads="1"/>
            </p:cNvSpPr>
            <p:nvPr/>
          </p:nvSpPr>
          <p:spPr bwMode="auto">
            <a:xfrm>
              <a:off x="3676650" y="1198563"/>
              <a:ext cx="469900" cy="492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sz="1800">
                <a:solidFill>
                  <a:prstClr val="black"/>
                </a:solidFill>
              </a:endParaRPr>
            </a:p>
          </p:txBody>
        </p:sp>
        <p:sp>
          <p:nvSpPr>
            <p:cNvPr id="14" name="Freeform 22"/>
            <p:cNvSpPr/>
            <p:nvPr/>
          </p:nvSpPr>
          <p:spPr bwMode="auto">
            <a:xfrm>
              <a:off x="3590925" y="482601"/>
              <a:ext cx="641350" cy="862013"/>
            </a:xfrm>
            <a:custGeom>
              <a:avLst/>
              <a:gdLst>
                <a:gd name="T0" fmla="*/ 229 w 404"/>
                <a:gd name="T1" fmla="*/ 0 h 543"/>
                <a:gd name="T2" fmla="*/ 229 w 404"/>
                <a:gd name="T3" fmla="*/ 30 h 543"/>
                <a:gd name="T4" fmla="*/ 373 w 404"/>
                <a:gd name="T5" fmla="*/ 30 h 543"/>
                <a:gd name="T6" fmla="*/ 373 w 404"/>
                <a:gd name="T7" fmla="*/ 513 h 543"/>
                <a:gd name="T8" fmla="*/ 33 w 404"/>
                <a:gd name="T9" fmla="*/ 513 h 543"/>
                <a:gd name="T10" fmla="*/ 31 w 404"/>
                <a:gd name="T11" fmla="*/ 387 h 543"/>
                <a:gd name="T12" fmla="*/ 0 w 404"/>
                <a:gd name="T13" fmla="*/ 387 h 543"/>
                <a:gd name="T14" fmla="*/ 0 w 404"/>
                <a:gd name="T15" fmla="*/ 543 h 543"/>
                <a:gd name="T16" fmla="*/ 404 w 404"/>
                <a:gd name="T17" fmla="*/ 543 h 543"/>
                <a:gd name="T18" fmla="*/ 404 w 404"/>
                <a:gd name="T19" fmla="*/ 0 h 543"/>
                <a:gd name="T20" fmla="*/ 229 w 404"/>
                <a:gd name="T21" fmla="*/ 0 h 5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04" h="543">
                  <a:moveTo>
                    <a:pt x="229" y="0"/>
                  </a:moveTo>
                  <a:lnTo>
                    <a:pt x="229" y="30"/>
                  </a:lnTo>
                  <a:lnTo>
                    <a:pt x="373" y="30"/>
                  </a:lnTo>
                  <a:lnTo>
                    <a:pt x="373" y="513"/>
                  </a:lnTo>
                  <a:lnTo>
                    <a:pt x="33" y="513"/>
                  </a:lnTo>
                  <a:lnTo>
                    <a:pt x="31" y="387"/>
                  </a:lnTo>
                  <a:lnTo>
                    <a:pt x="0" y="387"/>
                  </a:lnTo>
                  <a:lnTo>
                    <a:pt x="0" y="543"/>
                  </a:lnTo>
                  <a:lnTo>
                    <a:pt x="404" y="543"/>
                  </a:lnTo>
                  <a:lnTo>
                    <a:pt x="404" y="0"/>
                  </a:lnTo>
                  <a:lnTo>
                    <a:pt x="229"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800">
                <a:solidFill>
                  <a:prstClr val="black"/>
                </a:solidFill>
              </a:endParaRPr>
            </a:p>
          </p:txBody>
        </p:sp>
        <p:sp>
          <p:nvSpPr>
            <p:cNvPr id="15" name="Rectangle 23"/>
            <p:cNvSpPr>
              <a:spLocks noChangeArrowheads="1"/>
            </p:cNvSpPr>
            <p:nvPr/>
          </p:nvSpPr>
          <p:spPr bwMode="auto">
            <a:xfrm>
              <a:off x="3959225" y="989013"/>
              <a:ext cx="182563" cy="476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sz="1800">
                <a:solidFill>
                  <a:prstClr val="black"/>
                </a:solidFill>
              </a:endParaRPr>
            </a:p>
          </p:txBody>
        </p:sp>
        <p:sp>
          <p:nvSpPr>
            <p:cNvPr id="16" name="Freeform 24"/>
            <p:cNvSpPr>
              <a:spLocks noEditPoints="1"/>
            </p:cNvSpPr>
            <p:nvPr/>
          </p:nvSpPr>
          <p:spPr bwMode="auto">
            <a:xfrm>
              <a:off x="3295650" y="230188"/>
              <a:ext cx="639763" cy="852488"/>
            </a:xfrm>
            <a:custGeom>
              <a:avLst/>
              <a:gdLst>
                <a:gd name="T0" fmla="*/ 403 w 403"/>
                <a:gd name="T1" fmla="*/ 0 h 537"/>
                <a:gd name="T2" fmla="*/ 0 w 403"/>
                <a:gd name="T3" fmla="*/ 0 h 537"/>
                <a:gd name="T4" fmla="*/ 0 w 403"/>
                <a:gd name="T5" fmla="*/ 447 h 537"/>
                <a:gd name="T6" fmla="*/ 92 w 403"/>
                <a:gd name="T7" fmla="*/ 537 h 537"/>
                <a:gd name="T8" fmla="*/ 403 w 403"/>
                <a:gd name="T9" fmla="*/ 537 h 537"/>
                <a:gd name="T10" fmla="*/ 403 w 403"/>
                <a:gd name="T11" fmla="*/ 0 h 537"/>
                <a:gd name="T12" fmla="*/ 373 w 403"/>
                <a:gd name="T13" fmla="*/ 508 h 537"/>
                <a:gd name="T14" fmla="*/ 108 w 403"/>
                <a:gd name="T15" fmla="*/ 508 h 537"/>
                <a:gd name="T16" fmla="*/ 108 w 403"/>
                <a:gd name="T17" fmla="*/ 433 h 537"/>
                <a:gd name="T18" fmla="*/ 30 w 403"/>
                <a:gd name="T19" fmla="*/ 433 h 537"/>
                <a:gd name="T20" fmla="*/ 30 w 403"/>
                <a:gd name="T21" fmla="*/ 31 h 537"/>
                <a:gd name="T22" fmla="*/ 373 w 403"/>
                <a:gd name="T23" fmla="*/ 31 h 537"/>
                <a:gd name="T24" fmla="*/ 373 w 403"/>
                <a:gd name="T25" fmla="*/ 508 h 5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03" h="537">
                  <a:moveTo>
                    <a:pt x="403" y="0"/>
                  </a:moveTo>
                  <a:lnTo>
                    <a:pt x="0" y="0"/>
                  </a:lnTo>
                  <a:lnTo>
                    <a:pt x="0" y="447"/>
                  </a:lnTo>
                  <a:lnTo>
                    <a:pt x="92" y="537"/>
                  </a:lnTo>
                  <a:lnTo>
                    <a:pt x="403" y="537"/>
                  </a:lnTo>
                  <a:lnTo>
                    <a:pt x="403" y="0"/>
                  </a:lnTo>
                  <a:close/>
                  <a:moveTo>
                    <a:pt x="373" y="508"/>
                  </a:moveTo>
                  <a:lnTo>
                    <a:pt x="108" y="508"/>
                  </a:lnTo>
                  <a:lnTo>
                    <a:pt x="108" y="433"/>
                  </a:lnTo>
                  <a:lnTo>
                    <a:pt x="30" y="433"/>
                  </a:lnTo>
                  <a:lnTo>
                    <a:pt x="30" y="31"/>
                  </a:lnTo>
                  <a:lnTo>
                    <a:pt x="373" y="31"/>
                  </a:lnTo>
                  <a:lnTo>
                    <a:pt x="373" y="50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800">
                <a:solidFill>
                  <a:prstClr val="black"/>
                </a:solidFill>
              </a:endParaRPr>
            </a:p>
          </p:txBody>
        </p:sp>
        <p:sp>
          <p:nvSpPr>
            <p:cNvPr id="17" name="Rectangle 25"/>
            <p:cNvSpPr>
              <a:spLocks noChangeArrowheads="1"/>
            </p:cNvSpPr>
            <p:nvPr/>
          </p:nvSpPr>
          <p:spPr bwMode="auto">
            <a:xfrm>
              <a:off x="3441700" y="376238"/>
              <a:ext cx="176213" cy="3238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sz="1800">
                <a:solidFill>
                  <a:prstClr val="black"/>
                </a:solidFill>
              </a:endParaRPr>
            </a:p>
          </p:txBody>
        </p:sp>
        <p:sp>
          <p:nvSpPr>
            <p:cNvPr id="18" name="Rectangle 26"/>
            <p:cNvSpPr>
              <a:spLocks noChangeArrowheads="1"/>
            </p:cNvSpPr>
            <p:nvPr/>
          </p:nvSpPr>
          <p:spPr bwMode="auto">
            <a:xfrm>
              <a:off x="3411538" y="755651"/>
              <a:ext cx="438150" cy="460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sz="1800">
                <a:solidFill>
                  <a:prstClr val="black"/>
                </a:solidFill>
              </a:endParaRPr>
            </a:p>
          </p:txBody>
        </p:sp>
        <p:sp>
          <p:nvSpPr>
            <p:cNvPr id="19" name="Rectangle 27"/>
            <p:cNvSpPr>
              <a:spLocks noChangeArrowheads="1"/>
            </p:cNvSpPr>
            <p:nvPr/>
          </p:nvSpPr>
          <p:spPr bwMode="auto">
            <a:xfrm>
              <a:off x="3670300" y="565151"/>
              <a:ext cx="179388" cy="444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sz="1800">
                <a:solidFill>
                  <a:prstClr val="black"/>
                </a:solidFill>
              </a:endParaRPr>
            </a:p>
          </p:txBody>
        </p:sp>
        <p:sp>
          <p:nvSpPr>
            <p:cNvPr id="20" name="Rectangle 28"/>
            <p:cNvSpPr>
              <a:spLocks noChangeArrowheads="1"/>
            </p:cNvSpPr>
            <p:nvPr/>
          </p:nvSpPr>
          <p:spPr bwMode="auto">
            <a:xfrm>
              <a:off x="3670300" y="658813"/>
              <a:ext cx="179388" cy="412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sz="1800">
                <a:solidFill>
                  <a:prstClr val="black"/>
                </a:solidFill>
              </a:endParaRPr>
            </a:p>
          </p:txBody>
        </p:sp>
        <p:sp>
          <p:nvSpPr>
            <p:cNvPr id="21" name="Rectangle 29"/>
            <p:cNvSpPr>
              <a:spLocks noChangeArrowheads="1"/>
            </p:cNvSpPr>
            <p:nvPr/>
          </p:nvSpPr>
          <p:spPr bwMode="auto">
            <a:xfrm>
              <a:off x="3670300" y="471488"/>
              <a:ext cx="179388" cy="444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sz="1800">
                <a:solidFill>
                  <a:prstClr val="black"/>
                </a:solidFill>
              </a:endParaRPr>
            </a:p>
          </p:txBody>
        </p:sp>
        <p:sp>
          <p:nvSpPr>
            <p:cNvPr id="22" name="Rectangle 30"/>
            <p:cNvSpPr>
              <a:spLocks noChangeArrowheads="1"/>
            </p:cNvSpPr>
            <p:nvPr/>
          </p:nvSpPr>
          <p:spPr bwMode="auto">
            <a:xfrm>
              <a:off x="3670300" y="376238"/>
              <a:ext cx="179388" cy="412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sz="1800">
                <a:solidFill>
                  <a:prstClr val="black"/>
                </a:solidFill>
              </a:endParaRPr>
            </a:p>
          </p:txBody>
        </p:sp>
        <p:sp>
          <p:nvSpPr>
            <p:cNvPr id="23" name="Rectangle 31"/>
            <p:cNvSpPr>
              <a:spLocks noChangeArrowheads="1"/>
            </p:cNvSpPr>
            <p:nvPr/>
          </p:nvSpPr>
          <p:spPr bwMode="auto">
            <a:xfrm>
              <a:off x="3411538" y="842963"/>
              <a:ext cx="438150" cy="444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sz="1800">
                <a:solidFill>
                  <a:prstClr val="black"/>
                </a:solidFill>
              </a:endParaRPr>
            </a:p>
          </p:txBody>
        </p:sp>
      </p:grpSp>
      <p:sp>
        <p:nvSpPr>
          <p:cNvPr id="24" name="Freeform 6"/>
          <p:cNvSpPr/>
          <p:nvPr userDrawn="1"/>
        </p:nvSpPr>
        <p:spPr bwMode="auto">
          <a:xfrm>
            <a:off x="3211785" y="296368"/>
            <a:ext cx="8975455" cy="864888"/>
          </a:xfrm>
          <a:custGeom>
            <a:avLst/>
            <a:gdLst>
              <a:gd name="T0" fmla="*/ 6409 w 6533"/>
              <a:gd name="T1" fmla="*/ 0 h 617"/>
              <a:gd name="T2" fmla="*/ 0 w 6533"/>
              <a:gd name="T3" fmla="*/ 0 h 617"/>
              <a:gd name="T4" fmla="*/ 126 w 6533"/>
              <a:gd name="T5" fmla="*/ 310 h 617"/>
              <a:gd name="T6" fmla="*/ 0 w 6533"/>
              <a:gd name="T7" fmla="*/ 617 h 617"/>
              <a:gd name="T8" fmla="*/ 6409 w 6533"/>
              <a:gd name="T9" fmla="*/ 617 h 617"/>
              <a:gd name="T10" fmla="*/ 6533 w 6533"/>
              <a:gd name="T11" fmla="*/ 310 h 617"/>
              <a:gd name="T12" fmla="*/ 6409 w 6533"/>
              <a:gd name="T13" fmla="*/ 0 h 617"/>
              <a:gd name="connsiteX0" fmla="*/ 9810 w 9810"/>
              <a:gd name="connsiteY0" fmla="*/ 0 h 10000"/>
              <a:gd name="connsiteX1" fmla="*/ 0 w 9810"/>
              <a:gd name="connsiteY1" fmla="*/ 0 h 10000"/>
              <a:gd name="connsiteX2" fmla="*/ 193 w 9810"/>
              <a:gd name="connsiteY2" fmla="*/ 5024 h 10000"/>
              <a:gd name="connsiteX3" fmla="*/ 0 w 9810"/>
              <a:gd name="connsiteY3" fmla="*/ 10000 h 10000"/>
              <a:gd name="connsiteX4" fmla="*/ 9810 w 9810"/>
              <a:gd name="connsiteY4" fmla="*/ 10000 h 10000"/>
              <a:gd name="connsiteX5" fmla="*/ 7589 w 9810"/>
              <a:gd name="connsiteY5" fmla="*/ 5574 h 10000"/>
              <a:gd name="connsiteX6" fmla="*/ 9810 w 9810"/>
              <a:gd name="connsiteY6" fmla="*/ 0 h 10000"/>
              <a:gd name="connsiteX0-1" fmla="*/ 7021 w 10000"/>
              <a:gd name="connsiteY0-2" fmla="*/ 0 h 10000"/>
              <a:gd name="connsiteX1-3" fmla="*/ 0 w 10000"/>
              <a:gd name="connsiteY1-4" fmla="*/ 0 h 10000"/>
              <a:gd name="connsiteX2-5" fmla="*/ 197 w 10000"/>
              <a:gd name="connsiteY2-6" fmla="*/ 5024 h 10000"/>
              <a:gd name="connsiteX3-7" fmla="*/ 0 w 10000"/>
              <a:gd name="connsiteY3-8" fmla="*/ 10000 h 10000"/>
              <a:gd name="connsiteX4-9" fmla="*/ 10000 w 10000"/>
              <a:gd name="connsiteY4-10" fmla="*/ 10000 h 10000"/>
              <a:gd name="connsiteX5-11" fmla="*/ 7736 w 10000"/>
              <a:gd name="connsiteY5-12" fmla="*/ 5574 h 10000"/>
              <a:gd name="connsiteX6-13" fmla="*/ 7021 w 10000"/>
              <a:gd name="connsiteY6-14" fmla="*/ 0 h 10000"/>
              <a:gd name="connsiteX0-15" fmla="*/ 7021 w 7736"/>
              <a:gd name="connsiteY0-16" fmla="*/ 0 h 10038"/>
              <a:gd name="connsiteX1-17" fmla="*/ 0 w 7736"/>
              <a:gd name="connsiteY1-18" fmla="*/ 0 h 10038"/>
              <a:gd name="connsiteX2-19" fmla="*/ 197 w 7736"/>
              <a:gd name="connsiteY2-20" fmla="*/ 5024 h 10038"/>
              <a:gd name="connsiteX3-21" fmla="*/ 0 w 7736"/>
              <a:gd name="connsiteY3-22" fmla="*/ 10000 h 10038"/>
              <a:gd name="connsiteX4-23" fmla="*/ 7017 w 7736"/>
              <a:gd name="connsiteY4-24" fmla="*/ 10038 h 10038"/>
              <a:gd name="connsiteX5-25" fmla="*/ 7736 w 7736"/>
              <a:gd name="connsiteY5-26" fmla="*/ 5574 h 10038"/>
              <a:gd name="connsiteX6-27" fmla="*/ 7021 w 7736"/>
              <a:gd name="connsiteY6-28" fmla="*/ 0 h 10038"/>
              <a:gd name="connsiteX0-29" fmla="*/ 9076 w 9316"/>
              <a:gd name="connsiteY0-30" fmla="*/ 0 h 10000"/>
              <a:gd name="connsiteX1-31" fmla="*/ 0 w 9316"/>
              <a:gd name="connsiteY1-32" fmla="*/ 0 h 10000"/>
              <a:gd name="connsiteX2-33" fmla="*/ 255 w 9316"/>
              <a:gd name="connsiteY2-34" fmla="*/ 5005 h 10000"/>
              <a:gd name="connsiteX3-35" fmla="*/ 0 w 9316"/>
              <a:gd name="connsiteY3-36" fmla="*/ 9962 h 10000"/>
              <a:gd name="connsiteX4-37" fmla="*/ 9071 w 9316"/>
              <a:gd name="connsiteY4-38" fmla="*/ 10000 h 10000"/>
              <a:gd name="connsiteX5-39" fmla="*/ 9316 w 9316"/>
              <a:gd name="connsiteY5-40" fmla="*/ 5668 h 10000"/>
              <a:gd name="connsiteX6-41" fmla="*/ 9076 w 9316"/>
              <a:gd name="connsiteY6-42" fmla="*/ 0 h 10000"/>
              <a:gd name="connsiteX0-43" fmla="*/ 9742 w 10000"/>
              <a:gd name="connsiteY0-44" fmla="*/ 0 h 10000"/>
              <a:gd name="connsiteX1-45" fmla="*/ 0 w 10000"/>
              <a:gd name="connsiteY1-46" fmla="*/ 0 h 10000"/>
              <a:gd name="connsiteX2-47" fmla="*/ 274 w 10000"/>
              <a:gd name="connsiteY2-48" fmla="*/ 5005 h 10000"/>
              <a:gd name="connsiteX3-49" fmla="*/ 0 w 10000"/>
              <a:gd name="connsiteY3-50" fmla="*/ 9962 h 10000"/>
              <a:gd name="connsiteX4-51" fmla="*/ 9737 w 10000"/>
              <a:gd name="connsiteY4-52" fmla="*/ 10000 h 10000"/>
              <a:gd name="connsiteX5-53" fmla="*/ 10000 w 10000"/>
              <a:gd name="connsiteY5-54" fmla="*/ 5668 h 10000"/>
              <a:gd name="connsiteX6-55" fmla="*/ 9742 w 10000"/>
              <a:gd name="connsiteY6-56" fmla="*/ 0 h 10000"/>
              <a:gd name="connsiteX0-57" fmla="*/ 9742 w 9877"/>
              <a:gd name="connsiteY0-58" fmla="*/ 0 h 10000"/>
              <a:gd name="connsiteX1-59" fmla="*/ 0 w 9877"/>
              <a:gd name="connsiteY1-60" fmla="*/ 0 h 10000"/>
              <a:gd name="connsiteX2-61" fmla="*/ 274 w 9877"/>
              <a:gd name="connsiteY2-62" fmla="*/ 5005 h 10000"/>
              <a:gd name="connsiteX3-63" fmla="*/ 0 w 9877"/>
              <a:gd name="connsiteY3-64" fmla="*/ 9962 h 10000"/>
              <a:gd name="connsiteX4-65" fmla="*/ 9737 w 9877"/>
              <a:gd name="connsiteY4-66" fmla="*/ 10000 h 10000"/>
              <a:gd name="connsiteX5-67" fmla="*/ 9738 w 9877"/>
              <a:gd name="connsiteY5-68" fmla="*/ 5783 h 10000"/>
              <a:gd name="connsiteX6-69" fmla="*/ 9742 w 9877"/>
              <a:gd name="connsiteY6-70" fmla="*/ 0 h 10000"/>
              <a:gd name="connsiteX0-71" fmla="*/ 9863 w 9991"/>
              <a:gd name="connsiteY0-72" fmla="*/ 0 h 10000"/>
              <a:gd name="connsiteX1-73" fmla="*/ 0 w 9991"/>
              <a:gd name="connsiteY1-74" fmla="*/ 0 h 10000"/>
              <a:gd name="connsiteX2-75" fmla="*/ 277 w 9991"/>
              <a:gd name="connsiteY2-76" fmla="*/ 5005 h 10000"/>
              <a:gd name="connsiteX3-77" fmla="*/ 0 w 9991"/>
              <a:gd name="connsiteY3-78" fmla="*/ 9962 h 10000"/>
              <a:gd name="connsiteX4-79" fmla="*/ 9858 w 9991"/>
              <a:gd name="connsiteY4-80" fmla="*/ 10000 h 10000"/>
              <a:gd name="connsiteX5-81" fmla="*/ 9817 w 9991"/>
              <a:gd name="connsiteY5-82" fmla="*/ 5783 h 10000"/>
              <a:gd name="connsiteX6-83" fmla="*/ 9863 w 9991"/>
              <a:gd name="connsiteY6-84" fmla="*/ 0 h 10000"/>
              <a:gd name="connsiteX0-85" fmla="*/ 9872 w 10014"/>
              <a:gd name="connsiteY0-86" fmla="*/ 0 h 10000"/>
              <a:gd name="connsiteX1-87" fmla="*/ 0 w 10014"/>
              <a:gd name="connsiteY1-88" fmla="*/ 0 h 10000"/>
              <a:gd name="connsiteX2-89" fmla="*/ 277 w 10014"/>
              <a:gd name="connsiteY2-90" fmla="*/ 5005 h 10000"/>
              <a:gd name="connsiteX3-91" fmla="*/ 0 w 10014"/>
              <a:gd name="connsiteY3-92" fmla="*/ 9962 h 10000"/>
              <a:gd name="connsiteX4-93" fmla="*/ 9867 w 10014"/>
              <a:gd name="connsiteY4-94" fmla="*/ 10000 h 10000"/>
              <a:gd name="connsiteX5-95" fmla="*/ 9890 w 10014"/>
              <a:gd name="connsiteY5-96" fmla="*/ 5745 h 10000"/>
              <a:gd name="connsiteX6-97" fmla="*/ 9872 w 10014"/>
              <a:gd name="connsiteY6-98" fmla="*/ 0 h 10000"/>
              <a:gd name="connsiteX0-99" fmla="*/ 9872 w 10030"/>
              <a:gd name="connsiteY0-100" fmla="*/ 0 h 10000"/>
              <a:gd name="connsiteX1-101" fmla="*/ 0 w 10030"/>
              <a:gd name="connsiteY1-102" fmla="*/ 0 h 10000"/>
              <a:gd name="connsiteX2-103" fmla="*/ 277 w 10030"/>
              <a:gd name="connsiteY2-104" fmla="*/ 5005 h 10000"/>
              <a:gd name="connsiteX3-105" fmla="*/ 0 w 10030"/>
              <a:gd name="connsiteY3-106" fmla="*/ 9962 h 10000"/>
              <a:gd name="connsiteX4-107" fmla="*/ 9867 w 10030"/>
              <a:gd name="connsiteY4-108" fmla="*/ 10000 h 10000"/>
              <a:gd name="connsiteX5-109" fmla="*/ 9890 w 10030"/>
              <a:gd name="connsiteY5-110" fmla="*/ 5745 h 10000"/>
              <a:gd name="connsiteX6-111" fmla="*/ 9872 w 10030"/>
              <a:gd name="connsiteY6-112" fmla="*/ 0 h 10000"/>
              <a:gd name="connsiteX0-113" fmla="*/ 9872 w 9921"/>
              <a:gd name="connsiteY0-114" fmla="*/ 0 h 10000"/>
              <a:gd name="connsiteX1-115" fmla="*/ 0 w 9921"/>
              <a:gd name="connsiteY1-116" fmla="*/ 0 h 10000"/>
              <a:gd name="connsiteX2-117" fmla="*/ 277 w 9921"/>
              <a:gd name="connsiteY2-118" fmla="*/ 5005 h 10000"/>
              <a:gd name="connsiteX3-119" fmla="*/ 0 w 9921"/>
              <a:gd name="connsiteY3-120" fmla="*/ 9962 h 10000"/>
              <a:gd name="connsiteX4-121" fmla="*/ 9867 w 9921"/>
              <a:gd name="connsiteY4-122" fmla="*/ 10000 h 10000"/>
              <a:gd name="connsiteX5-123" fmla="*/ 9890 w 9921"/>
              <a:gd name="connsiteY5-124" fmla="*/ 5745 h 10000"/>
              <a:gd name="connsiteX6-125" fmla="*/ 9872 w 9921"/>
              <a:gd name="connsiteY6-126" fmla="*/ 0 h 10000"/>
              <a:gd name="connsiteX0-127" fmla="*/ 9951 w 9974"/>
              <a:gd name="connsiteY0-128" fmla="*/ 0 h 10000"/>
              <a:gd name="connsiteX1-129" fmla="*/ 0 w 9974"/>
              <a:gd name="connsiteY1-130" fmla="*/ 0 h 10000"/>
              <a:gd name="connsiteX2-131" fmla="*/ 279 w 9974"/>
              <a:gd name="connsiteY2-132" fmla="*/ 5005 h 10000"/>
              <a:gd name="connsiteX3-133" fmla="*/ 0 w 9974"/>
              <a:gd name="connsiteY3-134" fmla="*/ 9962 h 10000"/>
              <a:gd name="connsiteX4-135" fmla="*/ 9946 w 9974"/>
              <a:gd name="connsiteY4-136" fmla="*/ 10000 h 10000"/>
              <a:gd name="connsiteX5-137" fmla="*/ 9969 w 9974"/>
              <a:gd name="connsiteY5-138" fmla="*/ 5745 h 10000"/>
              <a:gd name="connsiteX6-139" fmla="*/ 9951 w 9974"/>
              <a:gd name="connsiteY6-140" fmla="*/ 0 h 10000"/>
              <a:gd name="connsiteX0-141" fmla="*/ 9977 w 10001"/>
              <a:gd name="connsiteY0-142" fmla="*/ 0 h 10000"/>
              <a:gd name="connsiteX1-143" fmla="*/ 0 w 10001"/>
              <a:gd name="connsiteY1-144" fmla="*/ 0 h 10000"/>
              <a:gd name="connsiteX2-145" fmla="*/ 280 w 10001"/>
              <a:gd name="connsiteY2-146" fmla="*/ 5005 h 10000"/>
              <a:gd name="connsiteX3-147" fmla="*/ 0 w 10001"/>
              <a:gd name="connsiteY3-148" fmla="*/ 9962 h 10000"/>
              <a:gd name="connsiteX4-149" fmla="*/ 9972 w 10001"/>
              <a:gd name="connsiteY4-150" fmla="*/ 10000 h 10000"/>
              <a:gd name="connsiteX5-151" fmla="*/ 9995 w 10001"/>
              <a:gd name="connsiteY5-152" fmla="*/ 5745 h 10000"/>
              <a:gd name="connsiteX6-153" fmla="*/ 9977 w 10001"/>
              <a:gd name="connsiteY6-154" fmla="*/ 0 h 10000"/>
              <a:gd name="connsiteX0-155" fmla="*/ 9977 w 10001"/>
              <a:gd name="connsiteY0-156" fmla="*/ 0 h 10000"/>
              <a:gd name="connsiteX1-157" fmla="*/ 0 w 10001"/>
              <a:gd name="connsiteY1-158" fmla="*/ 0 h 10000"/>
              <a:gd name="connsiteX2-159" fmla="*/ 280 w 10001"/>
              <a:gd name="connsiteY2-160" fmla="*/ 5005 h 10000"/>
              <a:gd name="connsiteX3-161" fmla="*/ 0 w 10001"/>
              <a:gd name="connsiteY3-162" fmla="*/ 9962 h 10000"/>
              <a:gd name="connsiteX4-163" fmla="*/ 9972 w 10001"/>
              <a:gd name="connsiteY4-164" fmla="*/ 10000 h 10000"/>
              <a:gd name="connsiteX5-165" fmla="*/ 9995 w 10001"/>
              <a:gd name="connsiteY5-166" fmla="*/ 5745 h 10000"/>
              <a:gd name="connsiteX6-167" fmla="*/ 9977 w 10001"/>
              <a:gd name="connsiteY6-168" fmla="*/ 0 h 10000"/>
              <a:gd name="connsiteX0-169" fmla="*/ 9977 w 10001"/>
              <a:gd name="connsiteY0-170" fmla="*/ 0 h 10000"/>
              <a:gd name="connsiteX1-171" fmla="*/ 0 w 10001"/>
              <a:gd name="connsiteY1-172" fmla="*/ 0 h 10000"/>
              <a:gd name="connsiteX2-173" fmla="*/ 280 w 10001"/>
              <a:gd name="connsiteY2-174" fmla="*/ 5005 h 10000"/>
              <a:gd name="connsiteX3-175" fmla="*/ 0 w 10001"/>
              <a:gd name="connsiteY3-176" fmla="*/ 9962 h 10000"/>
              <a:gd name="connsiteX4-177" fmla="*/ 9972 w 10001"/>
              <a:gd name="connsiteY4-178" fmla="*/ 10000 h 10000"/>
              <a:gd name="connsiteX5-179" fmla="*/ 9995 w 10001"/>
              <a:gd name="connsiteY5-180" fmla="*/ 5745 h 10000"/>
              <a:gd name="connsiteX6-181" fmla="*/ 9977 w 10001"/>
              <a:gd name="connsiteY6-182" fmla="*/ 0 h 10000"/>
              <a:gd name="connsiteX0-183" fmla="*/ 9977 w 9995"/>
              <a:gd name="connsiteY0-184" fmla="*/ 0 h 10000"/>
              <a:gd name="connsiteX1-185" fmla="*/ 0 w 9995"/>
              <a:gd name="connsiteY1-186" fmla="*/ 0 h 10000"/>
              <a:gd name="connsiteX2-187" fmla="*/ 280 w 9995"/>
              <a:gd name="connsiteY2-188" fmla="*/ 5005 h 10000"/>
              <a:gd name="connsiteX3-189" fmla="*/ 0 w 9995"/>
              <a:gd name="connsiteY3-190" fmla="*/ 9962 h 10000"/>
              <a:gd name="connsiteX4-191" fmla="*/ 9972 w 9995"/>
              <a:gd name="connsiteY4-192" fmla="*/ 10000 h 10000"/>
              <a:gd name="connsiteX5-193" fmla="*/ 9995 w 9995"/>
              <a:gd name="connsiteY5-194" fmla="*/ 5745 h 10000"/>
              <a:gd name="connsiteX6-195" fmla="*/ 9977 w 9995"/>
              <a:gd name="connsiteY6-196" fmla="*/ 0 h 10000"/>
              <a:gd name="connsiteX0-197" fmla="*/ 9999 w 10000"/>
              <a:gd name="connsiteY0-198" fmla="*/ 0 h 10000"/>
              <a:gd name="connsiteX1-199" fmla="*/ 0 w 10000"/>
              <a:gd name="connsiteY1-200" fmla="*/ 0 h 10000"/>
              <a:gd name="connsiteX2-201" fmla="*/ 280 w 10000"/>
              <a:gd name="connsiteY2-202" fmla="*/ 5005 h 10000"/>
              <a:gd name="connsiteX3-203" fmla="*/ 0 w 10000"/>
              <a:gd name="connsiteY3-204" fmla="*/ 9962 h 10000"/>
              <a:gd name="connsiteX4-205" fmla="*/ 9977 w 10000"/>
              <a:gd name="connsiteY4-206" fmla="*/ 10000 h 10000"/>
              <a:gd name="connsiteX5-207" fmla="*/ 10000 w 10000"/>
              <a:gd name="connsiteY5-208" fmla="*/ 5745 h 10000"/>
              <a:gd name="connsiteX6-209" fmla="*/ 9999 w 10000"/>
              <a:gd name="connsiteY6-210" fmla="*/ 0 h 10000"/>
              <a:gd name="connsiteX0-211" fmla="*/ 9999 w 10004"/>
              <a:gd name="connsiteY0-212" fmla="*/ 0 h 10000"/>
              <a:gd name="connsiteX1-213" fmla="*/ 0 w 10004"/>
              <a:gd name="connsiteY1-214" fmla="*/ 0 h 10000"/>
              <a:gd name="connsiteX2-215" fmla="*/ 280 w 10004"/>
              <a:gd name="connsiteY2-216" fmla="*/ 5005 h 10000"/>
              <a:gd name="connsiteX3-217" fmla="*/ 0 w 10004"/>
              <a:gd name="connsiteY3-218" fmla="*/ 9962 h 10000"/>
              <a:gd name="connsiteX4-219" fmla="*/ 10000 w 10004"/>
              <a:gd name="connsiteY4-220" fmla="*/ 10000 h 10000"/>
              <a:gd name="connsiteX5-221" fmla="*/ 10000 w 10004"/>
              <a:gd name="connsiteY5-222" fmla="*/ 5745 h 10000"/>
              <a:gd name="connsiteX6-223" fmla="*/ 9999 w 10004"/>
              <a:gd name="connsiteY6-224" fmla="*/ 0 h 10000"/>
              <a:gd name="connsiteX0-225" fmla="*/ 9999 w 10000"/>
              <a:gd name="connsiteY0-226" fmla="*/ 0 h 10000"/>
              <a:gd name="connsiteX1-227" fmla="*/ 0 w 10000"/>
              <a:gd name="connsiteY1-228" fmla="*/ 0 h 10000"/>
              <a:gd name="connsiteX2-229" fmla="*/ 280 w 10000"/>
              <a:gd name="connsiteY2-230" fmla="*/ 5005 h 10000"/>
              <a:gd name="connsiteX3-231" fmla="*/ 0 w 10000"/>
              <a:gd name="connsiteY3-232" fmla="*/ 9962 h 10000"/>
              <a:gd name="connsiteX4-233" fmla="*/ 10000 w 10000"/>
              <a:gd name="connsiteY4-234" fmla="*/ 10000 h 10000"/>
              <a:gd name="connsiteX5-235" fmla="*/ 10000 w 10000"/>
              <a:gd name="connsiteY5-236" fmla="*/ 5745 h 10000"/>
              <a:gd name="connsiteX6-237" fmla="*/ 9999 w 10000"/>
              <a:gd name="connsiteY6-238" fmla="*/ 0 h 10000"/>
              <a:gd name="connsiteX0-239" fmla="*/ 14796 w 14796"/>
              <a:gd name="connsiteY0-240" fmla="*/ 0 h 10000"/>
              <a:gd name="connsiteX1-241" fmla="*/ 0 w 14796"/>
              <a:gd name="connsiteY1-242" fmla="*/ 0 h 10000"/>
              <a:gd name="connsiteX2-243" fmla="*/ 280 w 14796"/>
              <a:gd name="connsiteY2-244" fmla="*/ 5005 h 10000"/>
              <a:gd name="connsiteX3-245" fmla="*/ 0 w 14796"/>
              <a:gd name="connsiteY3-246" fmla="*/ 9962 h 10000"/>
              <a:gd name="connsiteX4-247" fmla="*/ 10000 w 14796"/>
              <a:gd name="connsiteY4-248" fmla="*/ 10000 h 10000"/>
              <a:gd name="connsiteX5-249" fmla="*/ 10000 w 14796"/>
              <a:gd name="connsiteY5-250" fmla="*/ 5745 h 10000"/>
              <a:gd name="connsiteX6-251" fmla="*/ 14796 w 14796"/>
              <a:gd name="connsiteY6-252" fmla="*/ 0 h 10000"/>
              <a:gd name="connsiteX0-253" fmla="*/ 14796 w 14796"/>
              <a:gd name="connsiteY0-254" fmla="*/ 0 h 9968"/>
              <a:gd name="connsiteX1-255" fmla="*/ 0 w 14796"/>
              <a:gd name="connsiteY1-256" fmla="*/ 0 h 9968"/>
              <a:gd name="connsiteX2-257" fmla="*/ 280 w 14796"/>
              <a:gd name="connsiteY2-258" fmla="*/ 5005 h 9968"/>
              <a:gd name="connsiteX3-259" fmla="*/ 0 w 14796"/>
              <a:gd name="connsiteY3-260" fmla="*/ 9962 h 9968"/>
              <a:gd name="connsiteX4-261" fmla="*/ 14788 w 14796"/>
              <a:gd name="connsiteY4-262" fmla="*/ 9968 h 9968"/>
              <a:gd name="connsiteX5-263" fmla="*/ 10000 w 14796"/>
              <a:gd name="connsiteY5-264" fmla="*/ 5745 h 9968"/>
              <a:gd name="connsiteX6-265" fmla="*/ 14796 w 14796"/>
              <a:gd name="connsiteY6-266" fmla="*/ 0 h 9968"/>
              <a:gd name="connsiteX0-267" fmla="*/ 10000 w 10000"/>
              <a:gd name="connsiteY0-268" fmla="*/ 0 h 10000"/>
              <a:gd name="connsiteX1-269" fmla="*/ 0 w 10000"/>
              <a:gd name="connsiteY1-270" fmla="*/ 0 h 10000"/>
              <a:gd name="connsiteX2-271" fmla="*/ 189 w 10000"/>
              <a:gd name="connsiteY2-272" fmla="*/ 5021 h 10000"/>
              <a:gd name="connsiteX3-273" fmla="*/ 0 w 10000"/>
              <a:gd name="connsiteY3-274" fmla="*/ 9994 h 10000"/>
              <a:gd name="connsiteX4-275" fmla="*/ 9995 w 10000"/>
              <a:gd name="connsiteY4-276" fmla="*/ 10000 h 10000"/>
              <a:gd name="connsiteX5-277" fmla="*/ 9998 w 10000"/>
              <a:gd name="connsiteY5-278" fmla="*/ 6152 h 10000"/>
              <a:gd name="connsiteX6-279" fmla="*/ 10000 w 10000"/>
              <a:gd name="connsiteY6-280" fmla="*/ 0 h 1000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10000" h="10000">
                <a:moveTo>
                  <a:pt x="10000" y="0"/>
                </a:moveTo>
                <a:lnTo>
                  <a:pt x="0" y="0"/>
                </a:lnTo>
                <a:cubicBezTo>
                  <a:pt x="62" y="1674"/>
                  <a:pt x="124" y="3347"/>
                  <a:pt x="189" y="5021"/>
                </a:cubicBezTo>
                <a:cubicBezTo>
                  <a:pt x="124" y="6679"/>
                  <a:pt x="62" y="8336"/>
                  <a:pt x="0" y="9994"/>
                </a:cubicBezTo>
                <a:lnTo>
                  <a:pt x="9995" y="10000"/>
                </a:lnTo>
                <a:cubicBezTo>
                  <a:pt x="9993" y="8184"/>
                  <a:pt x="9998" y="8051"/>
                  <a:pt x="9998" y="6152"/>
                </a:cubicBezTo>
                <a:cubicBezTo>
                  <a:pt x="9996" y="3296"/>
                  <a:pt x="10001" y="2674"/>
                  <a:pt x="10000" y="0"/>
                </a:cubicBezTo>
                <a:close/>
              </a:path>
            </a:pathLst>
          </a:custGeom>
          <a:solidFill>
            <a:schemeClr val="bg1">
              <a:lumMod val="95000"/>
            </a:schemeClr>
          </a:solidFill>
          <a:ln w="9525" cap="flat" cmpd="sng" algn="ctr">
            <a:noFill/>
            <a:prstDash val="solid"/>
            <a:round/>
            <a:headEnd type="none" w="med" len="med"/>
            <a:tailEnd type="none" w="med" len="med"/>
          </a:ln>
          <a:effectLst/>
        </p:spPr>
        <p:txBody>
          <a:bodyPr rot="0" spcFirstLastPara="0" vertOverflow="overflow" horzOverflow="overflow" vert="horz" wrap="square" lIns="91404" tIns="45702" rIns="91404" bIns="45702" numCol="1" spcCol="0" rtlCol="0" fromWordArt="0" anchor="t" anchorCtr="0" forceAA="0" compatLnSpc="1">
            <a:noAutofit/>
          </a:bodyPr>
          <a:lstStyle/>
          <a:p>
            <a:endParaRPr lang="zh-CN" altLang="en-US" sz="1800">
              <a:solidFill>
                <a:prstClr val="black"/>
              </a:solidFill>
            </a:endParaRPr>
          </a:p>
        </p:txBody>
      </p:sp>
      <p:sp>
        <p:nvSpPr>
          <p:cNvPr id="25" name="Freeform 11"/>
          <p:cNvSpPr/>
          <p:nvPr userDrawn="1"/>
        </p:nvSpPr>
        <p:spPr bwMode="auto">
          <a:xfrm>
            <a:off x="3106455" y="296368"/>
            <a:ext cx="233272" cy="864380"/>
          </a:xfrm>
          <a:custGeom>
            <a:avLst/>
            <a:gdLst>
              <a:gd name="T0" fmla="*/ 33 w 147"/>
              <a:gd name="T1" fmla="*/ 0 h 493"/>
              <a:gd name="T2" fmla="*/ 0 w 147"/>
              <a:gd name="T3" fmla="*/ 0 h 493"/>
              <a:gd name="T4" fmla="*/ 114 w 147"/>
              <a:gd name="T5" fmla="*/ 248 h 493"/>
              <a:gd name="T6" fmla="*/ 0 w 147"/>
              <a:gd name="T7" fmla="*/ 493 h 493"/>
              <a:gd name="T8" fmla="*/ 33 w 147"/>
              <a:gd name="T9" fmla="*/ 493 h 493"/>
              <a:gd name="T10" fmla="*/ 147 w 147"/>
              <a:gd name="T11" fmla="*/ 248 h 493"/>
              <a:gd name="T12" fmla="*/ 33 w 147"/>
              <a:gd name="T13" fmla="*/ 0 h 493"/>
            </a:gdLst>
            <a:ahLst/>
            <a:cxnLst>
              <a:cxn ang="0">
                <a:pos x="T0" y="T1"/>
              </a:cxn>
              <a:cxn ang="0">
                <a:pos x="T2" y="T3"/>
              </a:cxn>
              <a:cxn ang="0">
                <a:pos x="T4" y="T5"/>
              </a:cxn>
              <a:cxn ang="0">
                <a:pos x="T6" y="T7"/>
              </a:cxn>
              <a:cxn ang="0">
                <a:pos x="T8" y="T9"/>
              </a:cxn>
              <a:cxn ang="0">
                <a:pos x="T10" y="T11"/>
              </a:cxn>
              <a:cxn ang="0">
                <a:pos x="T12" y="T13"/>
              </a:cxn>
            </a:cxnLst>
            <a:rect l="0" t="0" r="r" b="b"/>
            <a:pathLst>
              <a:path w="147" h="493">
                <a:moveTo>
                  <a:pt x="33" y="0"/>
                </a:moveTo>
                <a:lnTo>
                  <a:pt x="0" y="0"/>
                </a:lnTo>
                <a:lnTo>
                  <a:pt x="114" y="248"/>
                </a:lnTo>
                <a:lnTo>
                  <a:pt x="0" y="493"/>
                </a:lnTo>
                <a:lnTo>
                  <a:pt x="33" y="493"/>
                </a:lnTo>
                <a:lnTo>
                  <a:pt x="147" y="248"/>
                </a:lnTo>
                <a:lnTo>
                  <a:pt x="33" y="0"/>
                </a:lnTo>
                <a:close/>
              </a:path>
            </a:pathLst>
          </a:custGeom>
          <a:solidFill>
            <a:schemeClr val="bg1">
              <a:lumMod val="95000"/>
            </a:schemeClr>
          </a:solidFill>
          <a:ln w="9525" cap="flat" cmpd="sng" algn="ctr">
            <a:noFill/>
            <a:prstDash val="solid"/>
            <a:round/>
            <a:headEnd type="none" w="med" len="med"/>
            <a:tailEnd type="none" w="med" len="med"/>
          </a:ln>
          <a:effectLst/>
        </p:spPr>
        <p:txBody>
          <a:bodyPr rot="0" spcFirstLastPara="0" vertOverflow="overflow" horzOverflow="overflow" vert="horz" wrap="square" lIns="91404" tIns="45702" rIns="91404" bIns="45702" numCol="1" spcCol="0" rtlCol="0" fromWordArt="0" anchor="t" anchorCtr="0" forceAA="0" compatLnSpc="1">
            <a:noAutofit/>
          </a:bodyPr>
          <a:lstStyle/>
          <a:p>
            <a:endParaRPr lang="zh-CN" altLang="en-US" sz="1800">
              <a:solidFill>
                <a:prstClr val="black"/>
              </a:solidFill>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6#本节概述和学习目标(可选)">
    <p:spTree>
      <p:nvGrpSpPr>
        <p:cNvPr id="1" name=""/>
        <p:cNvGrpSpPr/>
        <p:nvPr/>
      </p:nvGrpSpPr>
      <p:grpSpPr>
        <a:xfrm>
          <a:off x="0" y="0"/>
          <a:ext cx="0" cy="0"/>
          <a:chOff x="0" y="0"/>
          <a:chExt cx="0" cy="0"/>
        </a:xfrm>
      </p:grpSpPr>
      <p:sp>
        <p:nvSpPr>
          <p:cNvPr id="3" name="内容占位符 6"/>
          <p:cNvSpPr>
            <a:spLocks noGrp="1"/>
          </p:cNvSpPr>
          <p:nvPr>
            <p:ph sz="quarter" idx="10"/>
          </p:nvPr>
        </p:nvSpPr>
        <p:spPr>
          <a:xfrm>
            <a:off x="468316" y="1233487"/>
            <a:ext cx="11276184" cy="4680000"/>
          </a:xfrm>
        </p:spPr>
        <p:txBody>
          <a:bodyPr/>
          <a:lstStyle>
            <a:lvl1pPr algn="just" fontAlgn="auto">
              <a:buClrTx/>
              <a:defRPr>
                <a:solidFill>
                  <a:schemeClr val="tx1"/>
                </a:solidFill>
                <a:latin typeface="+mn-lt"/>
                <a:ea typeface="+mn-ea"/>
                <a:cs typeface="Arial" panose="020B0604020202020204" pitchFamily="34" charset="0"/>
              </a:defRPr>
            </a:lvl1pPr>
            <a:lvl2pPr algn="just" fontAlgn="auto">
              <a:buClrTx/>
              <a:defRPr>
                <a:solidFill>
                  <a:schemeClr val="tx1"/>
                </a:solidFill>
                <a:latin typeface="+mn-lt"/>
                <a:ea typeface="+mn-ea"/>
                <a:cs typeface="Arial" panose="020B0604020202020204" pitchFamily="34" charset="0"/>
              </a:defRPr>
            </a:lvl2pPr>
            <a:lvl3pPr algn="just" fontAlgn="auto">
              <a:buClrTx/>
              <a:defRPr>
                <a:solidFill>
                  <a:schemeClr val="tx1"/>
                </a:solidFill>
                <a:latin typeface="+mn-lt"/>
                <a:ea typeface="+mn-ea"/>
                <a:cs typeface="Arial" panose="020B0604020202020204" pitchFamily="34" charset="0"/>
              </a:defRPr>
            </a:lvl3pPr>
            <a:lvl4pPr algn="just" fontAlgn="auto">
              <a:buClrTx/>
              <a:defRPr>
                <a:solidFill>
                  <a:schemeClr val="tx1"/>
                </a:solidFill>
                <a:latin typeface="+mn-lt"/>
                <a:ea typeface="+mn-ea"/>
                <a:cs typeface="Arial" panose="020B0604020202020204" pitchFamily="34" charset="0"/>
              </a:defRPr>
            </a:lvl4pPr>
            <a:lvl5pPr algn="just" fontAlgn="auto">
              <a:buClrTx/>
              <a:defRPr>
                <a:solidFill>
                  <a:schemeClr val="tx1"/>
                </a:solidFill>
                <a:latin typeface="+mn-lt"/>
                <a:ea typeface="+mn-ea"/>
                <a:cs typeface="Arial" panose="020B0604020202020204" pitchFamily="34" charset="0"/>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TextBox 10"/>
          <p:cNvSpPr txBox="1"/>
          <p:nvPr userDrawn="1"/>
        </p:nvSpPr>
        <p:spPr bwMode="auto">
          <a:xfrm>
            <a:off x="1594877" y="408780"/>
            <a:ext cx="9825899" cy="593352"/>
          </a:xfrm>
          <a:prstGeom prst="rect">
            <a:avLst/>
          </a:prstGeom>
          <a:noFill/>
          <a:ln w="9525">
            <a:noFill/>
            <a:miter lim="800000"/>
          </a:ln>
        </p:spPr>
        <p:txBody>
          <a:bodyPr wrap="square" lIns="99941" tIns="49967" rIns="99941" bIns="49967" rtlCol="0">
            <a:spAutoFit/>
          </a:bodyPr>
          <a:lstStyle/>
          <a:p>
            <a:pPr defTabSz="1001395" eaLnBrk="0" hangingPunct="0"/>
            <a:r>
              <a:rPr lang="zh-CN" altLang="en-US" sz="3200" b="1" dirty="0">
                <a:solidFill>
                  <a:prstClr val="black"/>
                </a:solidFill>
                <a:cs typeface="Arial" panose="020B0604020202020204" pitchFamily="34" charset="0"/>
              </a:rPr>
              <a:t>本节概述和学习目标</a:t>
            </a:r>
            <a:endParaRPr lang="zh-CN" altLang="en-US" sz="3200" b="1" dirty="0">
              <a:solidFill>
                <a:prstClr val="black"/>
              </a:solidFill>
              <a:cs typeface="Arial" panose="020B0604020202020204" pitchFamily="34" charset="0"/>
            </a:endParaRPr>
          </a:p>
        </p:txBody>
      </p:sp>
      <p:sp>
        <p:nvSpPr>
          <p:cNvPr id="5" name="Freeform 9"/>
          <p:cNvSpPr/>
          <p:nvPr userDrawn="1"/>
        </p:nvSpPr>
        <p:spPr bwMode="auto">
          <a:xfrm>
            <a:off x="3112" y="296368"/>
            <a:ext cx="1375826" cy="864380"/>
          </a:xfrm>
          <a:custGeom>
            <a:avLst/>
            <a:gdLst>
              <a:gd name="T0" fmla="*/ 756 w 867"/>
              <a:gd name="T1" fmla="*/ 493 h 493"/>
              <a:gd name="T2" fmla="*/ 0 w 867"/>
              <a:gd name="T3" fmla="*/ 493 h 493"/>
              <a:gd name="T4" fmla="*/ 0 w 867"/>
              <a:gd name="T5" fmla="*/ 0 h 493"/>
              <a:gd name="T6" fmla="*/ 756 w 867"/>
              <a:gd name="T7" fmla="*/ 0 h 493"/>
              <a:gd name="T8" fmla="*/ 867 w 867"/>
              <a:gd name="T9" fmla="*/ 248 h 493"/>
              <a:gd name="T10" fmla="*/ 756 w 867"/>
              <a:gd name="T11" fmla="*/ 493 h 493"/>
            </a:gdLst>
            <a:ahLst/>
            <a:cxnLst>
              <a:cxn ang="0">
                <a:pos x="T0" y="T1"/>
              </a:cxn>
              <a:cxn ang="0">
                <a:pos x="T2" y="T3"/>
              </a:cxn>
              <a:cxn ang="0">
                <a:pos x="T4" y="T5"/>
              </a:cxn>
              <a:cxn ang="0">
                <a:pos x="T6" y="T7"/>
              </a:cxn>
              <a:cxn ang="0">
                <a:pos x="T8" y="T9"/>
              </a:cxn>
              <a:cxn ang="0">
                <a:pos x="T10" y="T11"/>
              </a:cxn>
            </a:cxnLst>
            <a:rect l="0" t="0" r="r" b="b"/>
            <a:pathLst>
              <a:path w="867" h="493">
                <a:moveTo>
                  <a:pt x="756" y="493"/>
                </a:moveTo>
                <a:lnTo>
                  <a:pt x="0" y="493"/>
                </a:lnTo>
                <a:lnTo>
                  <a:pt x="0" y="0"/>
                </a:lnTo>
                <a:lnTo>
                  <a:pt x="756" y="0"/>
                </a:lnTo>
                <a:lnTo>
                  <a:pt x="867" y="248"/>
                </a:lnTo>
                <a:lnTo>
                  <a:pt x="756" y="493"/>
                </a:lnTo>
                <a:close/>
              </a:path>
            </a:pathLst>
          </a:custGeom>
          <a:solidFill>
            <a:srgbClr val="00B0F0"/>
          </a:solidFill>
          <a:ln w="9525" cap="flat" cmpd="sng" algn="ctr">
            <a:noFill/>
            <a:prstDash val="solid"/>
            <a:round/>
            <a:headEnd type="none" w="med" len="med"/>
            <a:tailEnd type="none" w="med" len="med"/>
          </a:ln>
          <a:effectLst/>
        </p:spPr>
        <p:txBody>
          <a:bodyPr rot="0" spcFirstLastPara="0" vertOverflow="overflow" horzOverflow="overflow" vert="horz" wrap="square" lIns="91404" tIns="45702" rIns="91404" bIns="45702" numCol="1" spcCol="0" rtlCol="0" fromWordArt="0" anchor="t" anchorCtr="0" forceAA="0" compatLnSpc="1">
            <a:noAutofit/>
          </a:bodyPr>
          <a:lstStyle/>
          <a:p>
            <a:endParaRPr lang="zh-CN" altLang="en-US" sz="1800">
              <a:solidFill>
                <a:prstClr val="black"/>
              </a:solidFill>
            </a:endParaRPr>
          </a:p>
        </p:txBody>
      </p:sp>
      <p:sp>
        <p:nvSpPr>
          <p:cNvPr id="6" name="Freeform 11"/>
          <p:cNvSpPr/>
          <p:nvPr userDrawn="1"/>
        </p:nvSpPr>
        <p:spPr bwMode="auto">
          <a:xfrm>
            <a:off x="1245702" y="296368"/>
            <a:ext cx="233272" cy="864380"/>
          </a:xfrm>
          <a:custGeom>
            <a:avLst/>
            <a:gdLst>
              <a:gd name="T0" fmla="*/ 33 w 147"/>
              <a:gd name="T1" fmla="*/ 0 h 493"/>
              <a:gd name="T2" fmla="*/ 0 w 147"/>
              <a:gd name="T3" fmla="*/ 0 h 493"/>
              <a:gd name="T4" fmla="*/ 114 w 147"/>
              <a:gd name="T5" fmla="*/ 248 h 493"/>
              <a:gd name="T6" fmla="*/ 0 w 147"/>
              <a:gd name="T7" fmla="*/ 493 h 493"/>
              <a:gd name="T8" fmla="*/ 33 w 147"/>
              <a:gd name="T9" fmla="*/ 493 h 493"/>
              <a:gd name="T10" fmla="*/ 147 w 147"/>
              <a:gd name="T11" fmla="*/ 248 h 493"/>
              <a:gd name="T12" fmla="*/ 33 w 147"/>
              <a:gd name="T13" fmla="*/ 0 h 493"/>
            </a:gdLst>
            <a:ahLst/>
            <a:cxnLst>
              <a:cxn ang="0">
                <a:pos x="T0" y="T1"/>
              </a:cxn>
              <a:cxn ang="0">
                <a:pos x="T2" y="T3"/>
              </a:cxn>
              <a:cxn ang="0">
                <a:pos x="T4" y="T5"/>
              </a:cxn>
              <a:cxn ang="0">
                <a:pos x="T6" y="T7"/>
              </a:cxn>
              <a:cxn ang="0">
                <a:pos x="T8" y="T9"/>
              </a:cxn>
              <a:cxn ang="0">
                <a:pos x="T10" y="T11"/>
              </a:cxn>
              <a:cxn ang="0">
                <a:pos x="T12" y="T13"/>
              </a:cxn>
            </a:cxnLst>
            <a:rect l="0" t="0" r="r" b="b"/>
            <a:pathLst>
              <a:path w="147" h="493">
                <a:moveTo>
                  <a:pt x="33" y="0"/>
                </a:moveTo>
                <a:lnTo>
                  <a:pt x="0" y="0"/>
                </a:lnTo>
                <a:lnTo>
                  <a:pt x="114" y="248"/>
                </a:lnTo>
                <a:lnTo>
                  <a:pt x="0" y="493"/>
                </a:lnTo>
                <a:lnTo>
                  <a:pt x="33" y="493"/>
                </a:lnTo>
                <a:lnTo>
                  <a:pt x="147" y="248"/>
                </a:lnTo>
                <a:lnTo>
                  <a:pt x="33" y="0"/>
                </a:lnTo>
                <a:close/>
              </a:path>
            </a:pathLst>
          </a:custGeom>
          <a:solidFill>
            <a:srgbClr val="0B9CE5"/>
          </a:solidFill>
          <a:ln w="9525" cap="flat" cmpd="sng" algn="ctr">
            <a:noFill/>
            <a:prstDash val="solid"/>
            <a:round/>
            <a:headEnd type="none" w="med" len="med"/>
            <a:tailEnd type="none" w="med" len="med"/>
          </a:ln>
          <a:effectLst/>
        </p:spPr>
        <p:txBody>
          <a:bodyPr rot="0" spcFirstLastPara="0" vertOverflow="overflow" horzOverflow="overflow" vert="horz" wrap="square" lIns="91404" tIns="45702" rIns="91404" bIns="45702" numCol="1" spcCol="0" rtlCol="0" fromWordArt="0" anchor="t" anchorCtr="0" forceAA="0" compatLnSpc="1">
            <a:noAutofit/>
          </a:bodyPr>
          <a:lstStyle/>
          <a:p>
            <a:endParaRPr lang="zh-CN" altLang="en-US" sz="1800">
              <a:solidFill>
                <a:prstClr val="black"/>
              </a:solidFill>
            </a:endParaRPr>
          </a:p>
        </p:txBody>
      </p:sp>
      <p:grpSp>
        <p:nvGrpSpPr>
          <p:cNvPr id="7" name="组合 6"/>
          <p:cNvGrpSpPr/>
          <p:nvPr userDrawn="1"/>
        </p:nvGrpSpPr>
        <p:grpSpPr>
          <a:xfrm>
            <a:off x="587158" y="505779"/>
            <a:ext cx="374562" cy="445558"/>
            <a:chOff x="-1647825" y="2492375"/>
            <a:chExt cx="1947863" cy="2316163"/>
          </a:xfrm>
          <a:solidFill>
            <a:schemeClr val="bg1"/>
          </a:solidFill>
        </p:grpSpPr>
        <p:sp>
          <p:nvSpPr>
            <p:cNvPr id="8" name="Freeform 6"/>
            <p:cNvSpPr>
              <a:spLocks noEditPoints="1"/>
            </p:cNvSpPr>
            <p:nvPr/>
          </p:nvSpPr>
          <p:spPr bwMode="auto">
            <a:xfrm>
              <a:off x="-1647825" y="2492375"/>
              <a:ext cx="1947863" cy="2316163"/>
            </a:xfrm>
            <a:custGeom>
              <a:avLst/>
              <a:gdLst>
                <a:gd name="T0" fmla="*/ 301 w 2739"/>
                <a:gd name="T1" fmla="*/ 181 h 3258"/>
                <a:gd name="T2" fmla="*/ 182 w 2739"/>
                <a:gd name="T3" fmla="*/ 301 h 3258"/>
                <a:gd name="T4" fmla="*/ 182 w 2739"/>
                <a:gd name="T5" fmla="*/ 2955 h 3258"/>
                <a:gd name="T6" fmla="*/ 262 w 2739"/>
                <a:gd name="T7" fmla="*/ 3068 h 3258"/>
                <a:gd name="T8" fmla="*/ 863 w 2739"/>
                <a:gd name="T9" fmla="*/ 2756 h 3258"/>
                <a:gd name="T10" fmla="*/ 1377 w 2739"/>
                <a:gd name="T11" fmla="*/ 3046 h 3258"/>
                <a:gd name="T12" fmla="*/ 1950 w 2739"/>
                <a:gd name="T13" fmla="*/ 2756 h 3258"/>
                <a:gd name="T14" fmla="*/ 2482 w 2739"/>
                <a:gd name="T15" fmla="*/ 3066 h 3258"/>
                <a:gd name="T16" fmla="*/ 2557 w 2739"/>
                <a:gd name="T17" fmla="*/ 2955 h 3258"/>
                <a:gd name="T18" fmla="*/ 2557 w 2739"/>
                <a:gd name="T19" fmla="*/ 301 h 3258"/>
                <a:gd name="T20" fmla="*/ 2438 w 2739"/>
                <a:gd name="T21" fmla="*/ 181 h 3258"/>
                <a:gd name="T22" fmla="*/ 301 w 2739"/>
                <a:gd name="T23" fmla="*/ 181 h 3258"/>
                <a:gd name="T24" fmla="*/ 2449 w 2739"/>
                <a:gd name="T25" fmla="*/ 3258 h 3258"/>
                <a:gd name="T26" fmla="*/ 1944 w 2739"/>
                <a:gd name="T27" fmla="*/ 2963 h 3258"/>
                <a:gd name="T28" fmla="*/ 1372 w 2739"/>
                <a:gd name="T29" fmla="*/ 3252 h 3258"/>
                <a:gd name="T30" fmla="*/ 860 w 2739"/>
                <a:gd name="T31" fmla="*/ 2963 h 3258"/>
                <a:gd name="T32" fmla="*/ 291 w 2739"/>
                <a:gd name="T33" fmla="*/ 3257 h 3258"/>
                <a:gd name="T34" fmla="*/ 264 w 2739"/>
                <a:gd name="T35" fmla="*/ 3254 h 3258"/>
                <a:gd name="T36" fmla="*/ 0 w 2739"/>
                <a:gd name="T37" fmla="*/ 2955 h 3258"/>
                <a:gd name="T38" fmla="*/ 0 w 2739"/>
                <a:gd name="T39" fmla="*/ 301 h 3258"/>
                <a:gd name="T40" fmla="*/ 301 w 2739"/>
                <a:gd name="T41" fmla="*/ 0 h 3258"/>
                <a:gd name="T42" fmla="*/ 2438 w 2739"/>
                <a:gd name="T43" fmla="*/ 0 h 3258"/>
                <a:gd name="T44" fmla="*/ 2739 w 2739"/>
                <a:gd name="T45" fmla="*/ 301 h 3258"/>
                <a:gd name="T46" fmla="*/ 2739 w 2739"/>
                <a:gd name="T47" fmla="*/ 2955 h 3258"/>
                <a:gd name="T48" fmla="*/ 2480 w 2739"/>
                <a:gd name="T49" fmla="*/ 3253 h 3258"/>
                <a:gd name="T50" fmla="*/ 2449 w 2739"/>
                <a:gd name="T51" fmla="*/ 3258 h 3258"/>
                <a:gd name="T52" fmla="*/ 2449 w 2739"/>
                <a:gd name="T53" fmla="*/ 3258 h 3258"/>
                <a:gd name="T54" fmla="*/ 2449 w 2739"/>
                <a:gd name="T55" fmla="*/ 3258 h 32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739" h="3258">
                  <a:moveTo>
                    <a:pt x="301" y="181"/>
                  </a:moveTo>
                  <a:cubicBezTo>
                    <a:pt x="235" y="182"/>
                    <a:pt x="182" y="235"/>
                    <a:pt x="182" y="301"/>
                  </a:cubicBezTo>
                  <a:cubicBezTo>
                    <a:pt x="182" y="2955"/>
                    <a:pt x="182" y="2955"/>
                    <a:pt x="182" y="2955"/>
                  </a:cubicBezTo>
                  <a:cubicBezTo>
                    <a:pt x="182" y="3007"/>
                    <a:pt x="215" y="3052"/>
                    <a:pt x="262" y="3068"/>
                  </a:cubicBezTo>
                  <a:cubicBezTo>
                    <a:pt x="863" y="2756"/>
                    <a:pt x="863" y="2756"/>
                    <a:pt x="863" y="2756"/>
                  </a:cubicBezTo>
                  <a:cubicBezTo>
                    <a:pt x="1377" y="3046"/>
                    <a:pt x="1377" y="3046"/>
                    <a:pt x="1377" y="3046"/>
                  </a:cubicBezTo>
                  <a:cubicBezTo>
                    <a:pt x="1950" y="2756"/>
                    <a:pt x="1950" y="2756"/>
                    <a:pt x="1950" y="2756"/>
                  </a:cubicBezTo>
                  <a:cubicBezTo>
                    <a:pt x="2482" y="3066"/>
                    <a:pt x="2482" y="3066"/>
                    <a:pt x="2482" y="3066"/>
                  </a:cubicBezTo>
                  <a:cubicBezTo>
                    <a:pt x="2527" y="3048"/>
                    <a:pt x="2557" y="3004"/>
                    <a:pt x="2557" y="2955"/>
                  </a:cubicBezTo>
                  <a:cubicBezTo>
                    <a:pt x="2557" y="301"/>
                    <a:pt x="2557" y="301"/>
                    <a:pt x="2557" y="301"/>
                  </a:cubicBezTo>
                  <a:cubicBezTo>
                    <a:pt x="2557" y="235"/>
                    <a:pt x="2504" y="182"/>
                    <a:pt x="2438" y="181"/>
                  </a:cubicBezTo>
                  <a:lnTo>
                    <a:pt x="301" y="181"/>
                  </a:lnTo>
                  <a:close/>
                  <a:moveTo>
                    <a:pt x="2449" y="3258"/>
                  </a:moveTo>
                  <a:cubicBezTo>
                    <a:pt x="1944" y="2963"/>
                    <a:pt x="1944" y="2963"/>
                    <a:pt x="1944" y="2963"/>
                  </a:cubicBezTo>
                  <a:cubicBezTo>
                    <a:pt x="1372" y="3252"/>
                    <a:pt x="1372" y="3252"/>
                    <a:pt x="1372" y="3252"/>
                  </a:cubicBezTo>
                  <a:cubicBezTo>
                    <a:pt x="860" y="2963"/>
                    <a:pt x="860" y="2963"/>
                    <a:pt x="860" y="2963"/>
                  </a:cubicBezTo>
                  <a:cubicBezTo>
                    <a:pt x="291" y="3257"/>
                    <a:pt x="291" y="3257"/>
                    <a:pt x="291" y="3257"/>
                  </a:cubicBezTo>
                  <a:cubicBezTo>
                    <a:pt x="264" y="3254"/>
                    <a:pt x="264" y="3254"/>
                    <a:pt x="264" y="3254"/>
                  </a:cubicBezTo>
                  <a:cubicBezTo>
                    <a:pt x="113" y="3235"/>
                    <a:pt x="0" y="3107"/>
                    <a:pt x="0" y="2955"/>
                  </a:cubicBezTo>
                  <a:cubicBezTo>
                    <a:pt x="0" y="301"/>
                    <a:pt x="0" y="301"/>
                    <a:pt x="0" y="301"/>
                  </a:cubicBezTo>
                  <a:cubicBezTo>
                    <a:pt x="0" y="135"/>
                    <a:pt x="135" y="0"/>
                    <a:pt x="301" y="0"/>
                  </a:cubicBezTo>
                  <a:cubicBezTo>
                    <a:pt x="2438" y="0"/>
                    <a:pt x="2438" y="0"/>
                    <a:pt x="2438" y="0"/>
                  </a:cubicBezTo>
                  <a:cubicBezTo>
                    <a:pt x="2604" y="0"/>
                    <a:pt x="2739" y="135"/>
                    <a:pt x="2739" y="301"/>
                  </a:cubicBezTo>
                  <a:cubicBezTo>
                    <a:pt x="2739" y="2955"/>
                    <a:pt x="2739" y="2955"/>
                    <a:pt x="2739" y="2955"/>
                  </a:cubicBezTo>
                  <a:cubicBezTo>
                    <a:pt x="2739" y="3105"/>
                    <a:pt x="2628" y="3233"/>
                    <a:pt x="2480" y="3253"/>
                  </a:cubicBezTo>
                  <a:lnTo>
                    <a:pt x="2449" y="3258"/>
                  </a:lnTo>
                  <a:close/>
                  <a:moveTo>
                    <a:pt x="2449" y="3258"/>
                  </a:moveTo>
                  <a:cubicBezTo>
                    <a:pt x="2449" y="3258"/>
                    <a:pt x="2449" y="3258"/>
                    <a:pt x="2449" y="325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800">
                <a:solidFill>
                  <a:prstClr val="black"/>
                </a:solidFill>
              </a:endParaRPr>
            </a:p>
          </p:txBody>
        </p:sp>
        <p:sp>
          <p:nvSpPr>
            <p:cNvPr id="9" name="Freeform 7"/>
            <p:cNvSpPr>
              <a:spLocks noEditPoints="1"/>
            </p:cNvSpPr>
            <p:nvPr/>
          </p:nvSpPr>
          <p:spPr bwMode="auto">
            <a:xfrm>
              <a:off x="-1155700" y="2941638"/>
              <a:ext cx="963613" cy="893763"/>
            </a:xfrm>
            <a:custGeom>
              <a:avLst/>
              <a:gdLst>
                <a:gd name="T0" fmla="*/ 1267 w 1353"/>
                <a:gd name="T1" fmla="*/ 182 h 1256"/>
                <a:gd name="T2" fmla="*/ 87 w 1353"/>
                <a:gd name="T3" fmla="*/ 182 h 1256"/>
                <a:gd name="T4" fmla="*/ 0 w 1353"/>
                <a:gd name="T5" fmla="*/ 91 h 1256"/>
                <a:gd name="T6" fmla="*/ 87 w 1353"/>
                <a:gd name="T7" fmla="*/ 0 h 1256"/>
                <a:gd name="T8" fmla="*/ 1267 w 1353"/>
                <a:gd name="T9" fmla="*/ 0 h 1256"/>
                <a:gd name="T10" fmla="*/ 1353 w 1353"/>
                <a:gd name="T11" fmla="*/ 91 h 1256"/>
                <a:gd name="T12" fmla="*/ 1267 w 1353"/>
                <a:gd name="T13" fmla="*/ 182 h 1256"/>
                <a:gd name="T14" fmla="*/ 1267 w 1353"/>
                <a:gd name="T15" fmla="*/ 719 h 1256"/>
                <a:gd name="T16" fmla="*/ 87 w 1353"/>
                <a:gd name="T17" fmla="*/ 719 h 1256"/>
                <a:gd name="T18" fmla="*/ 0 w 1353"/>
                <a:gd name="T19" fmla="*/ 628 h 1256"/>
                <a:gd name="T20" fmla="*/ 87 w 1353"/>
                <a:gd name="T21" fmla="*/ 537 h 1256"/>
                <a:gd name="T22" fmla="*/ 1267 w 1353"/>
                <a:gd name="T23" fmla="*/ 537 h 1256"/>
                <a:gd name="T24" fmla="*/ 1353 w 1353"/>
                <a:gd name="T25" fmla="*/ 628 h 1256"/>
                <a:gd name="T26" fmla="*/ 1267 w 1353"/>
                <a:gd name="T27" fmla="*/ 719 h 1256"/>
                <a:gd name="T28" fmla="*/ 1267 w 1353"/>
                <a:gd name="T29" fmla="*/ 1256 h 1256"/>
                <a:gd name="T30" fmla="*/ 87 w 1353"/>
                <a:gd name="T31" fmla="*/ 1256 h 1256"/>
                <a:gd name="T32" fmla="*/ 1 w 1353"/>
                <a:gd name="T33" fmla="*/ 1165 h 1256"/>
                <a:gd name="T34" fmla="*/ 87 w 1353"/>
                <a:gd name="T35" fmla="*/ 1075 h 1256"/>
                <a:gd name="T36" fmla="*/ 1267 w 1353"/>
                <a:gd name="T37" fmla="*/ 1075 h 1256"/>
                <a:gd name="T38" fmla="*/ 1352 w 1353"/>
                <a:gd name="T39" fmla="*/ 1165 h 1256"/>
                <a:gd name="T40" fmla="*/ 1267 w 1353"/>
                <a:gd name="T41" fmla="*/ 1256 h 1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353" h="1256">
                  <a:moveTo>
                    <a:pt x="1267" y="182"/>
                  </a:moveTo>
                  <a:cubicBezTo>
                    <a:pt x="87" y="182"/>
                    <a:pt x="87" y="182"/>
                    <a:pt x="87" y="182"/>
                  </a:cubicBezTo>
                  <a:cubicBezTo>
                    <a:pt x="38" y="180"/>
                    <a:pt x="0" y="140"/>
                    <a:pt x="0" y="91"/>
                  </a:cubicBezTo>
                  <a:cubicBezTo>
                    <a:pt x="0" y="42"/>
                    <a:pt x="38" y="2"/>
                    <a:pt x="87" y="0"/>
                  </a:cubicBezTo>
                  <a:cubicBezTo>
                    <a:pt x="1267" y="0"/>
                    <a:pt x="1267" y="0"/>
                    <a:pt x="1267" y="0"/>
                  </a:cubicBezTo>
                  <a:cubicBezTo>
                    <a:pt x="1315" y="2"/>
                    <a:pt x="1353" y="42"/>
                    <a:pt x="1353" y="91"/>
                  </a:cubicBezTo>
                  <a:cubicBezTo>
                    <a:pt x="1353" y="140"/>
                    <a:pt x="1315" y="180"/>
                    <a:pt x="1267" y="182"/>
                  </a:cubicBezTo>
                  <a:moveTo>
                    <a:pt x="1267" y="719"/>
                  </a:moveTo>
                  <a:cubicBezTo>
                    <a:pt x="87" y="719"/>
                    <a:pt x="87" y="719"/>
                    <a:pt x="87" y="719"/>
                  </a:cubicBezTo>
                  <a:cubicBezTo>
                    <a:pt x="38" y="717"/>
                    <a:pt x="0" y="677"/>
                    <a:pt x="0" y="628"/>
                  </a:cubicBezTo>
                  <a:cubicBezTo>
                    <a:pt x="0" y="580"/>
                    <a:pt x="38" y="540"/>
                    <a:pt x="87" y="537"/>
                  </a:cubicBezTo>
                  <a:cubicBezTo>
                    <a:pt x="1267" y="537"/>
                    <a:pt x="1267" y="537"/>
                    <a:pt x="1267" y="537"/>
                  </a:cubicBezTo>
                  <a:cubicBezTo>
                    <a:pt x="1315" y="540"/>
                    <a:pt x="1353" y="580"/>
                    <a:pt x="1353" y="628"/>
                  </a:cubicBezTo>
                  <a:cubicBezTo>
                    <a:pt x="1353" y="677"/>
                    <a:pt x="1315" y="717"/>
                    <a:pt x="1267" y="719"/>
                  </a:cubicBezTo>
                  <a:moveTo>
                    <a:pt x="1267" y="1256"/>
                  </a:moveTo>
                  <a:cubicBezTo>
                    <a:pt x="87" y="1256"/>
                    <a:pt x="87" y="1256"/>
                    <a:pt x="87" y="1256"/>
                  </a:cubicBezTo>
                  <a:cubicBezTo>
                    <a:pt x="39" y="1253"/>
                    <a:pt x="1" y="1213"/>
                    <a:pt x="1" y="1165"/>
                  </a:cubicBezTo>
                  <a:cubicBezTo>
                    <a:pt x="1" y="1117"/>
                    <a:pt x="39" y="1077"/>
                    <a:pt x="87" y="1075"/>
                  </a:cubicBezTo>
                  <a:cubicBezTo>
                    <a:pt x="1267" y="1075"/>
                    <a:pt x="1267" y="1075"/>
                    <a:pt x="1267" y="1075"/>
                  </a:cubicBezTo>
                  <a:cubicBezTo>
                    <a:pt x="1314" y="1077"/>
                    <a:pt x="1352" y="1117"/>
                    <a:pt x="1352" y="1165"/>
                  </a:cubicBezTo>
                  <a:cubicBezTo>
                    <a:pt x="1352" y="1213"/>
                    <a:pt x="1314" y="1253"/>
                    <a:pt x="1267" y="1256"/>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800">
                <a:solidFill>
                  <a:prstClr val="black"/>
                </a:solidFill>
              </a:endParaRPr>
            </a:p>
          </p:txBody>
        </p:sp>
      </p:gr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7#标题和内容">
    <p:spTree>
      <p:nvGrpSpPr>
        <p:cNvPr id="1" name=""/>
        <p:cNvGrpSpPr/>
        <p:nvPr/>
      </p:nvGrpSpPr>
      <p:grpSpPr>
        <a:xfrm>
          <a:off x="0" y="0"/>
          <a:ext cx="0" cy="0"/>
          <a:chOff x="0" y="0"/>
          <a:chExt cx="0" cy="0"/>
        </a:xfrm>
      </p:grpSpPr>
      <p:sp>
        <p:nvSpPr>
          <p:cNvPr id="3" name="标题 1"/>
          <p:cNvSpPr>
            <a:spLocks noGrp="1"/>
          </p:cNvSpPr>
          <p:nvPr>
            <p:ph type="title"/>
          </p:nvPr>
        </p:nvSpPr>
        <p:spPr>
          <a:xfrm>
            <a:off x="1594177" y="410400"/>
            <a:ext cx="9827761" cy="640800"/>
          </a:xfrm>
        </p:spPr>
        <p:txBody>
          <a:bodyPr lIns="100800" tIns="50400" rIns="100800" bIns="50400" anchor="ctr" anchorCtr="0"/>
          <a:lstStyle>
            <a:lvl1pPr fontAlgn="ctr">
              <a:defRPr sz="3200" b="1" baseline="0">
                <a:solidFill>
                  <a:schemeClr val="tx1"/>
                </a:solidFill>
                <a:latin typeface="+mn-lt"/>
                <a:ea typeface="+mn-ea"/>
              </a:defRPr>
            </a:lvl1pPr>
          </a:lstStyle>
          <a:p>
            <a:r>
              <a:rPr lang="zh-CN" altLang="en-US" dirty="0"/>
              <a:t>单击此处编辑母版标题样式</a:t>
            </a:r>
            <a:endParaRPr lang="zh-CN" altLang="en-US" dirty="0"/>
          </a:p>
        </p:txBody>
      </p:sp>
      <p:sp>
        <p:nvSpPr>
          <p:cNvPr id="4" name="Freeform 9"/>
          <p:cNvSpPr/>
          <p:nvPr userDrawn="1"/>
        </p:nvSpPr>
        <p:spPr bwMode="auto">
          <a:xfrm>
            <a:off x="3112" y="296368"/>
            <a:ext cx="1375826" cy="864380"/>
          </a:xfrm>
          <a:custGeom>
            <a:avLst/>
            <a:gdLst>
              <a:gd name="T0" fmla="*/ 756 w 867"/>
              <a:gd name="T1" fmla="*/ 493 h 493"/>
              <a:gd name="T2" fmla="*/ 0 w 867"/>
              <a:gd name="T3" fmla="*/ 493 h 493"/>
              <a:gd name="T4" fmla="*/ 0 w 867"/>
              <a:gd name="T5" fmla="*/ 0 h 493"/>
              <a:gd name="T6" fmla="*/ 756 w 867"/>
              <a:gd name="T7" fmla="*/ 0 h 493"/>
              <a:gd name="T8" fmla="*/ 867 w 867"/>
              <a:gd name="T9" fmla="*/ 248 h 493"/>
              <a:gd name="T10" fmla="*/ 756 w 867"/>
              <a:gd name="T11" fmla="*/ 493 h 493"/>
            </a:gdLst>
            <a:ahLst/>
            <a:cxnLst>
              <a:cxn ang="0">
                <a:pos x="T0" y="T1"/>
              </a:cxn>
              <a:cxn ang="0">
                <a:pos x="T2" y="T3"/>
              </a:cxn>
              <a:cxn ang="0">
                <a:pos x="T4" y="T5"/>
              </a:cxn>
              <a:cxn ang="0">
                <a:pos x="T6" y="T7"/>
              </a:cxn>
              <a:cxn ang="0">
                <a:pos x="T8" y="T9"/>
              </a:cxn>
              <a:cxn ang="0">
                <a:pos x="T10" y="T11"/>
              </a:cxn>
            </a:cxnLst>
            <a:rect l="0" t="0" r="r" b="b"/>
            <a:pathLst>
              <a:path w="867" h="493">
                <a:moveTo>
                  <a:pt x="756" y="493"/>
                </a:moveTo>
                <a:lnTo>
                  <a:pt x="0" y="493"/>
                </a:lnTo>
                <a:lnTo>
                  <a:pt x="0" y="0"/>
                </a:lnTo>
                <a:lnTo>
                  <a:pt x="756" y="0"/>
                </a:lnTo>
                <a:lnTo>
                  <a:pt x="867" y="248"/>
                </a:lnTo>
                <a:lnTo>
                  <a:pt x="756" y="493"/>
                </a:lnTo>
                <a:close/>
              </a:path>
            </a:pathLst>
          </a:custGeom>
          <a:solidFill>
            <a:srgbClr val="00B0F0"/>
          </a:solidFill>
          <a:ln w="9525" cap="flat" cmpd="sng" algn="ctr">
            <a:noFill/>
            <a:prstDash val="solid"/>
            <a:round/>
            <a:headEnd type="none" w="med" len="med"/>
            <a:tailEnd type="none" w="med" len="med"/>
          </a:ln>
          <a:effectLst/>
        </p:spPr>
        <p:txBody>
          <a:bodyPr rot="0" spcFirstLastPara="0" vertOverflow="overflow" horzOverflow="overflow" vert="horz" wrap="square" lIns="91404" tIns="45702" rIns="91404" bIns="45702" numCol="1" spcCol="0" rtlCol="0" fromWordArt="0" anchor="t" anchorCtr="0" forceAA="0" compatLnSpc="1">
            <a:noAutofit/>
          </a:bodyPr>
          <a:lstStyle/>
          <a:p>
            <a:endParaRPr lang="zh-CN" altLang="en-US" sz="1800">
              <a:solidFill>
                <a:prstClr val="black"/>
              </a:solidFill>
            </a:endParaRPr>
          </a:p>
        </p:txBody>
      </p:sp>
      <p:sp>
        <p:nvSpPr>
          <p:cNvPr id="5" name="Freeform 11"/>
          <p:cNvSpPr/>
          <p:nvPr userDrawn="1"/>
        </p:nvSpPr>
        <p:spPr bwMode="auto">
          <a:xfrm>
            <a:off x="1245702" y="296368"/>
            <a:ext cx="233272" cy="864380"/>
          </a:xfrm>
          <a:custGeom>
            <a:avLst/>
            <a:gdLst>
              <a:gd name="T0" fmla="*/ 33 w 147"/>
              <a:gd name="T1" fmla="*/ 0 h 493"/>
              <a:gd name="T2" fmla="*/ 0 w 147"/>
              <a:gd name="T3" fmla="*/ 0 h 493"/>
              <a:gd name="T4" fmla="*/ 114 w 147"/>
              <a:gd name="T5" fmla="*/ 248 h 493"/>
              <a:gd name="T6" fmla="*/ 0 w 147"/>
              <a:gd name="T7" fmla="*/ 493 h 493"/>
              <a:gd name="T8" fmla="*/ 33 w 147"/>
              <a:gd name="T9" fmla="*/ 493 h 493"/>
              <a:gd name="T10" fmla="*/ 147 w 147"/>
              <a:gd name="T11" fmla="*/ 248 h 493"/>
              <a:gd name="T12" fmla="*/ 33 w 147"/>
              <a:gd name="T13" fmla="*/ 0 h 493"/>
            </a:gdLst>
            <a:ahLst/>
            <a:cxnLst>
              <a:cxn ang="0">
                <a:pos x="T0" y="T1"/>
              </a:cxn>
              <a:cxn ang="0">
                <a:pos x="T2" y="T3"/>
              </a:cxn>
              <a:cxn ang="0">
                <a:pos x="T4" y="T5"/>
              </a:cxn>
              <a:cxn ang="0">
                <a:pos x="T6" y="T7"/>
              </a:cxn>
              <a:cxn ang="0">
                <a:pos x="T8" y="T9"/>
              </a:cxn>
              <a:cxn ang="0">
                <a:pos x="T10" y="T11"/>
              </a:cxn>
              <a:cxn ang="0">
                <a:pos x="T12" y="T13"/>
              </a:cxn>
            </a:cxnLst>
            <a:rect l="0" t="0" r="r" b="b"/>
            <a:pathLst>
              <a:path w="147" h="493">
                <a:moveTo>
                  <a:pt x="33" y="0"/>
                </a:moveTo>
                <a:lnTo>
                  <a:pt x="0" y="0"/>
                </a:lnTo>
                <a:lnTo>
                  <a:pt x="114" y="248"/>
                </a:lnTo>
                <a:lnTo>
                  <a:pt x="0" y="493"/>
                </a:lnTo>
                <a:lnTo>
                  <a:pt x="33" y="493"/>
                </a:lnTo>
                <a:lnTo>
                  <a:pt x="147" y="248"/>
                </a:lnTo>
                <a:lnTo>
                  <a:pt x="33" y="0"/>
                </a:lnTo>
                <a:close/>
              </a:path>
            </a:pathLst>
          </a:custGeom>
          <a:solidFill>
            <a:srgbClr val="0B9CE5"/>
          </a:solidFill>
          <a:ln w="9525" cap="flat" cmpd="sng" algn="ctr">
            <a:noFill/>
            <a:prstDash val="solid"/>
            <a:round/>
            <a:headEnd type="none" w="med" len="med"/>
            <a:tailEnd type="none" w="med" len="med"/>
          </a:ln>
          <a:effectLst/>
        </p:spPr>
        <p:txBody>
          <a:bodyPr rot="0" spcFirstLastPara="0" vertOverflow="overflow" horzOverflow="overflow" vert="horz" wrap="square" lIns="91404" tIns="45702" rIns="91404" bIns="45702" numCol="1" spcCol="0" rtlCol="0" fromWordArt="0" anchor="t" anchorCtr="0" forceAA="0" compatLnSpc="1">
            <a:noAutofit/>
          </a:bodyPr>
          <a:lstStyle/>
          <a:p>
            <a:endParaRPr lang="zh-CN" altLang="en-US" sz="1800">
              <a:solidFill>
                <a:prstClr val="black"/>
              </a:solidFill>
            </a:endParaRPr>
          </a:p>
        </p:txBody>
      </p:sp>
      <p:grpSp>
        <p:nvGrpSpPr>
          <p:cNvPr id="6" name="组合 5"/>
          <p:cNvGrpSpPr/>
          <p:nvPr userDrawn="1"/>
        </p:nvGrpSpPr>
        <p:grpSpPr>
          <a:xfrm>
            <a:off x="587158" y="505779"/>
            <a:ext cx="374562" cy="445558"/>
            <a:chOff x="-1647825" y="2492375"/>
            <a:chExt cx="1947863" cy="2316163"/>
          </a:xfrm>
          <a:solidFill>
            <a:schemeClr val="bg1"/>
          </a:solidFill>
        </p:grpSpPr>
        <p:sp>
          <p:nvSpPr>
            <p:cNvPr id="7" name="Freeform 6"/>
            <p:cNvSpPr>
              <a:spLocks noEditPoints="1"/>
            </p:cNvSpPr>
            <p:nvPr/>
          </p:nvSpPr>
          <p:spPr bwMode="auto">
            <a:xfrm>
              <a:off x="-1647825" y="2492375"/>
              <a:ext cx="1947863" cy="2316163"/>
            </a:xfrm>
            <a:custGeom>
              <a:avLst/>
              <a:gdLst>
                <a:gd name="T0" fmla="*/ 301 w 2739"/>
                <a:gd name="T1" fmla="*/ 181 h 3258"/>
                <a:gd name="T2" fmla="*/ 182 w 2739"/>
                <a:gd name="T3" fmla="*/ 301 h 3258"/>
                <a:gd name="T4" fmla="*/ 182 w 2739"/>
                <a:gd name="T5" fmla="*/ 2955 h 3258"/>
                <a:gd name="T6" fmla="*/ 262 w 2739"/>
                <a:gd name="T7" fmla="*/ 3068 h 3258"/>
                <a:gd name="T8" fmla="*/ 863 w 2739"/>
                <a:gd name="T9" fmla="*/ 2756 h 3258"/>
                <a:gd name="T10" fmla="*/ 1377 w 2739"/>
                <a:gd name="T11" fmla="*/ 3046 h 3258"/>
                <a:gd name="T12" fmla="*/ 1950 w 2739"/>
                <a:gd name="T13" fmla="*/ 2756 h 3258"/>
                <a:gd name="T14" fmla="*/ 2482 w 2739"/>
                <a:gd name="T15" fmla="*/ 3066 h 3258"/>
                <a:gd name="T16" fmla="*/ 2557 w 2739"/>
                <a:gd name="T17" fmla="*/ 2955 h 3258"/>
                <a:gd name="T18" fmla="*/ 2557 w 2739"/>
                <a:gd name="T19" fmla="*/ 301 h 3258"/>
                <a:gd name="T20" fmla="*/ 2438 w 2739"/>
                <a:gd name="T21" fmla="*/ 181 h 3258"/>
                <a:gd name="T22" fmla="*/ 301 w 2739"/>
                <a:gd name="T23" fmla="*/ 181 h 3258"/>
                <a:gd name="T24" fmla="*/ 2449 w 2739"/>
                <a:gd name="T25" fmla="*/ 3258 h 3258"/>
                <a:gd name="T26" fmla="*/ 1944 w 2739"/>
                <a:gd name="T27" fmla="*/ 2963 h 3258"/>
                <a:gd name="T28" fmla="*/ 1372 w 2739"/>
                <a:gd name="T29" fmla="*/ 3252 h 3258"/>
                <a:gd name="T30" fmla="*/ 860 w 2739"/>
                <a:gd name="T31" fmla="*/ 2963 h 3258"/>
                <a:gd name="T32" fmla="*/ 291 w 2739"/>
                <a:gd name="T33" fmla="*/ 3257 h 3258"/>
                <a:gd name="T34" fmla="*/ 264 w 2739"/>
                <a:gd name="T35" fmla="*/ 3254 h 3258"/>
                <a:gd name="T36" fmla="*/ 0 w 2739"/>
                <a:gd name="T37" fmla="*/ 2955 h 3258"/>
                <a:gd name="T38" fmla="*/ 0 w 2739"/>
                <a:gd name="T39" fmla="*/ 301 h 3258"/>
                <a:gd name="T40" fmla="*/ 301 w 2739"/>
                <a:gd name="T41" fmla="*/ 0 h 3258"/>
                <a:gd name="T42" fmla="*/ 2438 w 2739"/>
                <a:gd name="T43" fmla="*/ 0 h 3258"/>
                <a:gd name="T44" fmla="*/ 2739 w 2739"/>
                <a:gd name="T45" fmla="*/ 301 h 3258"/>
                <a:gd name="T46" fmla="*/ 2739 w 2739"/>
                <a:gd name="T47" fmla="*/ 2955 h 3258"/>
                <a:gd name="T48" fmla="*/ 2480 w 2739"/>
                <a:gd name="T49" fmla="*/ 3253 h 3258"/>
                <a:gd name="T50" fmla="*/ 2449 w 2739"/>
                <a:gd name="T51" fmla="*/ 3258 h 3258"/>
                <a:gd name="T52" fmla="*/ 2449 w 2739"/>
                <a:gd name="T53" fmla="*/ 3258 h 3258"/>
                <a:gd name="T54" fmla="*/ 2449 w 2739"/>
                <a:gd name="T55" fmla="*/ 3258 h 32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739" h="3258">
                  <a:moveTo>
                    <a:pt x="301" y="181"/>
                  </a:moveTo>
                  <a:cubicBezTo>
                    <a:pt x="235" y="182"/>
                    <a:pt x="182" y="235"/>
                    <a:pt x="182" y="301"/>
                  </a:cubicBezTo>
                  <a:cubicBezTo>
                    <a:pt x="182" y="2955"/>
                    <a:pt x="182" y="2955"/>
                    <a:pt x="182" y="2955"/>
                  </a:cubicBezTo>
                  <a:cubicBezTo>
                    <a:pt x="182" y="3007"/>
                    <a:pt x="215" y="3052"/>
                    <a:pt x="262" y="3068"/>
                  </a:cubicBezTo>
                  <a:cubicBezTo>
                    <a:pt x="863" y="2756"/>
                    <a:pt x="863" y="2756"/>
                    <a:pt x="863" y="2756"/>
                  </a:cubicBezTo>
                  <a:cubicBezTo>
                    <a:pt x="1377" y="3046"/>
                    <a:pt x="1377" y="3046"/>
                    <a:pt x="1377" y="3046"/>
                  </a:cubicBezTo>
                  <a:cubicBezTo>
                    <a:pt x="1950" y="2756"/>
                    <a:pt x="1950" y="2756"/>
                    <a:pt x="1950" y="2756"/>
                  </a:cubicBezTo>
                  <a:cubicBezTo>
                    <a:pt x="2482" y="3066"/>
                    <a:pt x="2482" y="3066"/>
                    <a:pt x="2482" y="3066"/>
                  </a:cubicBezTo>
                  <a:cubicBezTo>
                    <a:pt x="2527" y="3048"/>
                    <a:pt x="2557" y="3004"/>
                    <a:pt x="2557" y="2955"/>
                  </a:cubicBezTo>
                  <a:cubicBezTo>
                    <a:pt x="2557" y="301"/>
                    <a:pt x="2557" y="301"/>
                    <a:pt x="2557" y="301"/>
                  </a:cubicBezTo>
                  <a:cubicBezTo>
                    <a:pt x="2557" y="235"/>
                    <a:pt x="2504" y="182"/>
                    <a:pt x="2438" y="181"/>
                  </a:cubicBezTo>
                  <a:lnTo>
                    <a:pt x="301" y="181"/>
                  </a:lnTo>
                  <a:close/>
                  <a:moveTo>
                    <a:pt x="2449" y="3258"/>
                  </a:moveTo>
                  <a:cubicBezTo>
                    <a:pt x="1944" y="2963"/>
                    <a:pt x="1944" y="2963"/>
                    <a:pt x="1944" y="2963"/>
                  </a:cubicBezTo>
                  <a:cubicBezTo>
                    <a:pt x="1372" y="3252"/>
                    <a:pt x="1372" y="3252"/>
                    <a:pt x="1372" y="3252"/>
                  </a:cubicBezTo>
                  <a:cubicBezTo>
                    <a:pt x="860" y="2963"/>
                    <a:pt x="860" y="2963"/>
                    <a:pt x="860" y="2963"/>
                  </a:cubicBezTo>
                  <a:cubicBezTo>
                    <a:pt x="291" y="3257"/>
                    <a:pt x="291" y="3257"/>
                    <a:pt x="291" y="3257"/>
                  </a:cubicBezTo>
                  <a:cubicBezTo>
                    <a:pt x="264" y="3254"/>
                    <a:pt x="264" y="3254"/>
                    <a:pt x="264" y="3254"/>
                  </a:cubicBezTo>
                  <a:cubicBezTo>
                    <a:pt x="113" y="3235"/>
                    <a:pt x="0" y="3107"/>
                    <a:pt x="0" y="2955"/>
                  </a:cubicBezTo>
                  <a:cubicBezTo>
                    <a:pt x="0" y="301"/>
                    <a:pt x="0" y="301"/>
                    <a:pt x="0" y="301"/>
                  </a:cubicBezTo>
                  <a:cubicBezTo>
                    <a:pt x="0" y="135"/>
                    <a:pt x="135" y="0"/>
                    <a:pt x="301" y="0"/>
                  </a:cubicBezTo>
                  <a:cubicBezTo>
                    <a:pt x="2438" y="0"/>
                    <a:pt x="2438" y="0"/>
                    <a:pt x="2438" y="0"/>
                  </a:cubicBezTo>
                  <a:cubicBezTo>
                    <a:pt x="2604" y="0"/>
                    <a:pt x="2739" y="135"/>
                    <a:pt x="2739" y="301"/>
                  </a:cubicBezTo>
                  <a:cubicBezTo>
                    <a:pt x="2739" y="2955"/>
                    <a:pt x="2739" y="2955"/>
                    <a:pt x="2739" y="2955"/>
                  </a:cubicBezTo>
                  <a:cubicBezTo>
                    <a:pt x="2739" y="3105"/>
                    <a:pt x="2628" y="3233"/>
                    <a:pt x="2480" y="3253"/>
                  </a:cubicBezTo>
                  <a:lnTo>
                    <a:pt x="2449" y="3258"/>
                  </a:lnTo>
                  <a:close/>
                  <a:moveTo>
                    <a:pt x="2449" y="3258"/>
                  </a:moveTo>
                  <a:cubicBezTo>
                    <a:pt x="2449" y="3258"/>
                    <a:pt x="2449" y="3258"/>
                    <a:pt x="2449" y="325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800">
                <a:solidFill>
                  <a:prstClr val="black"/>
                </a:solidFill>
              </a:endParaRPr>
            </a:p>
          </p:txBody>
        </p:sp>
        <p:sp>
          <p:nvSpPr>
            <p:cNvPr id="8" name="Freeform 7"/>
            <p:cNvSpPr>
              <a:spLocks noEditPoints="1"/>
            </p:cNvSpPr>
            <p:nvPr/>
          </p:nvSpPr>
          <p:spPr bwMode="auto">
            <a:xfrm>
              <a:off x="-1155700" y="2941638"/>
              <a:ext cx="963613" cy="893763"/>
            </a:xfrm>
            <a:custGeom>
              <a:avLst/>
              <a:gdLst>
                <a:gd name="T0" fmla="*/ 1267 w 1353"/>
                <a:gd name="T1" fmla="*/ 182 h 1256"/>
                <a:gd name="T2" fmla="*/ 87 w 1353"/>
                <a:gd name="T3" fmla="*/ 182 h 1256"/>
                <a:gd name="T4" fmla="*/ 0 w 1353"/>
                <a:gd name="T5" fmla="*/ 91 h 1256"/>
                <a:gd name="T6" fmla="*/ 87 w 1353"/>
                <a:gd name="T7" fmla="*/ 0 h 1256"/>
                <a:gd name="T8" fmla="*/ 1267 w 1353"/>
                <a:gd name="T9" fmla="*/ 0 h 1256"/>
                <a:gd name="T10" fmla="*/ 1353 w 1353"/>
                <a:gd name="T11" fmla="*/ 91 h 1256"/>
                <a:gd name="T12" fmla="*/ 1267 w 1353"/>
                <a:gd name="T13" fmla="*/ 182 h 1256"/>
                <a:gd name="T14" fmla="*/ 1267 w 1353"/>
                <a:gd name="T15" fmla="*/ 719 h 1256"/>
                <a:gd name="T16" fmla="*/ 87 w 1353"/>
                <a:gd name="T17" fmla="*/ 719 h 1256"/>
                <a:gd name="T18" fmla="*/ 0 w 1353"/>
                <a:gd name="T19" fmla="*/ 628 h 1256"/>
                <a:gd name="T20" fmla="*/ 87 w 1353"/>
                <a:gd name="T21" fmla="*/ 537 h 1256"/>
                <a:gd name="T22" fmla="*/ 1267 w 1353"/>
                <a:gd name="T23" fmla="*/ 537 h 1256"/>
                <a:gd name="T24" fmla="*/ 1353 w 1353"/>
                <a:gd name="T25" fmla="*/ 628 h 1256"/>
                <a:gd name="T26" fmla="*/ 1267 w 1353"/>
                <a:gd name="T27" fmla="*/ 719 h 1256"/>
                <a:gd name="T28" fmla="*/ 1267 w 1353"/>
                <a:gd name="T29" fmla="*/ 1256 h 1256"/>
                <a:gd name="T30" fmla="*/ 87 w 1353"/>
                <a:gd name="T31" fmla="*/ 1256 h 1256"/>
                <a:gd name="T32" fmla="*/ 1 w 1353"/>
                <a:gd name="T33" fmla="*/ 1165 h 1256"/>
                <a:gd name="T34" fmla="*/ 87 w 1353"/>
                <a:gd name="T35" fmla="*/ 1075 h 1256"/>
                <a:gd name="T36" fmla="*/ 1267 w 1353"/>
                <a:gd name="T37" fmla="*/ 1075 h 1256"/>
                <a:gd name="T38" fmla="*/ 1352 w 1353"/>
                <a:gd name="T39" fmla="*/ 1165 h 1256"/>
                <a:gd name="T40" fmla="*/ 1267 w 1353"/>
                <a:gd name="T41" fmla="*/ 1256 h 1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353" h="1256">
                  <a:moveTo>
                    <a:pt x="1267" y="182"/>
                  </a:moveTo>
                  <a:cubicBezTo>
                    <a:pt x="87" y="182"/>
                    <a:pt x="87" y="182"/>
                    <a:pt x="87" y="182"/>
                  </a:cubicBezTo>
                  <a:cubicBezTo>
                    <a:pt x="38" y="180"/>
                    <a:pt x="0" y="140"/>
                    <a:pt x="0" y="91"/>
                  </a:cubicBezTo>
                  <a:cubicBezTo>
                    <a:pt x="0" y="42"/>
                    <a:pt x="38" y="2"/>
                    <a:pt x="87" y="0"/>
                  </a:cubicBezTo>
                  <a:cubicBezTo>
                    <a:pt x="1267" y="0"/>
                    <a:pt x="1267" y="0"/>
                    <a:pt x="1267" y="0"/>
                  </a:cubicBezTo>
                  <a:cubicBezTo>
                    <a:pt x="1315" y="2"/>
                    <a:pt x="1353" y="42"/>
                    <a:pt x="1353" y="91"/>
                  </a:cubicBezTo>
                  <a:cubicBezTo>
                    <a:pt x="1353" y="140"/>
                    <a:pt x="1315" y="180"/>
                    <a:pt x="1267" y="182"/>
                  </a:cubicBezTo>
                  <a:moveTo>
                    <a:pt x="1267" y="719"/>
                  </a:moveTo>
                  <a:cubicBezTo>
                    <a:pt x="87" y="719"/>
                    <a:pt x="87" y="719"/>
                    <a:pt x="87" y="719"/>
                  </a:cubicBezTo>
                  <a:cubicBezTo>
                    <a:pt x="38" y="717"/>
                    <a:pt x="0" y="677"/>
                    <a:pt x="0" y="628"/>
                  </a:cubicBezTo>
                  <a:cubicBezTo>
                    <a:pt x="0" y="580"/>
                    <a:pt x="38" y="540"/>
                    <a:pt x="87" y="537"/>
                  </a:cubicBezTo>
                  <a:cubicBezTo>
                    <a:pt x="1267" y="537"/>
                    <a:pt x="1267" y="537"/>
                    <a:pt x="1267" y="537"/>
                  </a:cubicBezTo>
                  <a:cubicBezTo>
                    <a:pt x="1315" y="540"/>
                    <a:pt x="1353" y="580"/>
                    <a:pt x="1353" y="628"/>
                  </a:cubicBezTo>
                  <a:cubicBezTo>
                    <a:pt x="1353" y="677"/>
                    <a:pt x="1315" y="717"/>
                    <a:pt x="1267" y="719"/>
                  </a:cubicBezTo>
                  <a:moveTo>
                    <a:pt x="1267" y="1256"/>
                  </a:moveTo>
                  <a:cubicBezTo>
                    <a:pt x="87" y="1256"/>
                    <a:pt x="87" y="1256"/>
                    <a:pt x="87" y="1256"/>
                  </a:cubicBezTo>
                  <a:cubicBezTo>
                    <a:pt x="39" y="1253"/>
                    <a:pt x="1" y="1213"/>
                    <a:pt x="1" y="1165"/>
                  </a:cubicBezTo>
                  <a:cubicBezTo>
                    <a:pt x="1" y="1117"/>
                    <a:pt x="39" y="1077"/>
                    <a:pt x="87" y="1075"/>
                  </a:cubicBezTo>
                  <a:cubicBezTo>
                    <a:pt x="1267" y="1075"/>
                    <a:pt x="1267" y="1075"/>
                    <a:pt x="1267" y="1075"/>
                  </a:cubicBezTo>
                  <a:cubicBezTo>
                    <a:pt x="1314" y="1077"/>
                    <a:pt x="1352" y="1117"/>
                    <a:pt x="1352" y="1165"/>
                  </a:cubicBezTo>
                  <a:cubicBezTo>
                    <a:pt x="1352" y="1213"/>
                    <a:pt x="1314" y="1253"/>
                    <a:pt x="1267" y="1256"/>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800">
                <a:solidFill>
                  <a:prstClr val="black"/>
                </a:solidFill>
              </a:endParaRPr>
            </a:p>
          </p:txBody>
        </p:sp>
      </p:grpSp>
      <p:sp>
        <p:nvSpPr>
          <p:cNvPr id="9" name="文本占位符 6"/>
          <p:cNvSpPr>
            <a:spLocks noGrp="1"/>
          </p:cNvSpPr>
          <p:nvPr>
            <p:ph type="body" sz="quarter" idx="10" hasCustomPrompt="1"/>
          </p:nvPr>
        </p:nvSpPr>
        <p:spPr>
          <a:xfrm>
            <a:off x="468317" y="1233488"/>
            <a:ext cx="11276183" cy="4680000"/>
          </a:xfrm>
        </p:spPr>
        <p:txBody>
          <a:bodyPr/>
          <a:lstStyle>
            <a:lvl1pPr algn="just" fontAlgn="auto">
              <a:buClrTx/>
              <a:defRPr>
                <a:latin typeface="+mn-lt"/>
                <a:ea typeface="+mn-ea"/>
                <a:cs typeface="Arial" panose="020B0604020202020204" pitchFamily="34" charset="0"/>
              </a:defRPr>
            </a:lvl1pPr>
          </a:lstStyle>
          <a:p>
            <a:r>
              <a:rPr lang="zh-CN" altLang="en-US" dirty="0"/>
              <a:t>单击此处输入文字</a:t>
            </a:r>
            <a:endParaRPr lang="zh-CN" altLang="en-US" dirty="0"/>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showMasterSp="0" userDrawn="1">
  <p:cSld name="8#仅标题">
    <p:spTree>
      <p:nvGrpSpPr>
        <p:cNvPr id="1" name=""/>
        <p:cNvGrpSpPr/>
        <p:nvPr/>
      </p:nvGrpSpPr>
      <p:grpSpPr>
        <a:xfrm>
          <a:off x="0" y="0"/>
          <a:ext cx="0" cy="0"/>
          <a:chOff x="0" y="0"/>
          <a:chExt cx="0" cy="0"/>
        </a:xfrm>
      </p:grpSpPr>
      <p:sp>
        <p:nvSpPr>
          <p:cNvPr id="3" name="Freeform 9"/>
          <p:cNvSpPr/>
          <p:nvPr userDrawn="1"/>
        </p:nvSpPr>
        <p:spPr bwMode="auto">
          <a:xfrm>
            <a:off x="3112" y="296368"/>
            <a:ext cx="1375826" cy="864380"/>
          </a:xfrm>
          <a:custGeom>
            <a:avLst/>
            <a:gdLst>
              <a:gd name="T0" fmla="*/ 756 w 867"/>
              <a:gd name="T1" fmla="*/ 493 h 493"/>
              <a:gd name="T2" fmla="*/ 0 w 867"/>
              <a:gd name="T3" fmla="*/ 493 h 493"/>
              <a:gd name="T4" fmla="*/ 0 w 867"/>
              <a:gd name="T5" fmla="*/ 0 h 493"/>
              <a:gd name="T6" fmla="*/ 756 w 867"/>
              <a:gd name="T7" fmla="*/ 0 h 493"/>
              <a:gd name="T8" fmla="*/ 867 w 867"/>
              <a:gd name="T9" fmla="*/ 248 h 493"/>
              <a:gd name="T10" fmla="*/ 756 w 867"/>
              <a:gd name="T11" fmla="*/ 493 h 493"/>
            </a:gdLst>
            <a:ahLst/>
            <a:cxnLst>
              <a:cxn ang="0">
                <a:pos x="T0" y="T1"/>
              </a:cxn>
              <a:cxn ang="0">
                <a:pos x="T2" y="T3"/>
              </a:cxn>
              <a:cxn ang="0">
                <a:pos x="T4" y="T5"/>
              </a:cxn>
              <a:cxn ang="0">
                <a:pos x="T6" y="T7"/>
              </a:cxn>
              <a:cxn ang="0">
                <a:pos x="T8" y="T9"/>
              </a:cxn>
              <a:cxn ang="0">
                <a:pos x="T10" y="T11"/>
              </a:cxn>
            </a:cxnLst>
            <a:rect l="0" t="0" r="r" b="b"/>
            <a:pathLst>
              <a:path w="867" h="493">
                <a:moveTo>
                  <a:pt x="756" y="493"/>
                </a:moveTo>
                <a:lnTo>
                  <a:pt x="0" y="493"/>
                </a:lnTo>
                <a:lnTo>
                  <a:pt x="0" y="0"/>
                </a:lnTo>
                <a:lnTo>
                  <a:pt x="756" y="0"/>
                </a:lnTo>
                <a:lnTo>
                  <a:pt x="867" y="248"/>
                </a:lnTo>
                <a:lnTo>
                  <a:pt x="756" y="493"/>
                </a:lnTo>
                <a:close/>
              </a:path>
            </a:pathLst>
          </a:custGeom>
          <a:solidFill>
            <a:srgbClr val="00B0F0"/>
          </a:solidFill>
          <a:ln w="9525" cap="flat" cmpd="sng" algn="ctr">
            <a:noFill/>
            <a:prstDash val="solid"/>
            <a:round/>
            <a:headEnd type="none" w="med" len="med"/>
            <a:tailEnd type="none" w="med" len="med"/>
          </a:ln>
          <a:effectLst/>
        </p:spPr>
        <p:txBody>
          <a:bodyPr rot="0" spcFirstLastPara="0" vertOverflow="overflow" horzOverflow="overflow" vert="horz" wrap="square" lIns="91404" tIns="45702" rIns="91404" bIns="45702" numCol="1" spcCol="0" rtlCol="0" fromWordArt="0" anchor="t" anchorCtr="0" forceAA="0" compatLnSpc="1">
            <a:noAutofit/>
          </a:bodyPr>
          <a:lstStyle/>
          <a:p>
            <a:endParaRPr lang="zh-CN" altLang="en-US" sz="1800">
              <a:solidFill>
                <a:prstClr val="black"/>
              </a:solidFill>
            </a:endParaRPr>
          </a:p>
        </p:txBody>
      </p:sp>
      <p:sp>
        <p:nvSpPr>
          <p:cNvPr id="4" name="Freeform 11"/>
          <p:cNvSpPr/>
          <p:nvPr userDrawn="1"/>
        </p:nvSpPr>
        <p:spPr bwMode="auto">
          <a:xfrm>
            <a:off x="1245702" y="296368"/>
            <a:ext cx="233272" cy="864380"/>
          </a:xfrm>
          <a:custGeom>
            <a:avLst/>
            <a:gdLst>
              <a:gd name="T0" fmla="*/ 33 w 147"/>
              <a:gd name="T1" fmla="*/ 0 h 493"/>
              <a:gd name="T2" fmla="*/ 0 w 147"/>
              <a:gd name="T3" fmla="*/ 0 h 493"/>
              <a:gd name="T4" fmla="*/ 114 w 147"/>
              <a:gd name="T5" fmla="*/ 248 h 493"/>
              <a:gd name="T6" fmla="*/ 0 w 147"/>
              <a:gd name="T7" fmla="*/ 493 h 493"/>
              <a:gd name="T8" fmla="*/ 33 w 147"/>
              <a:gd name="T9" fmla="*/ 493 h 493"/>
              <a:gd name="T10" fmla="*/ 147 w 147"/>
              <a:gd name="T11" fmla="*/ 248 h 493"/>
              <a:gd name="T12" fmla="*/ 33 w 147"/>
              <a:gd name="T13" fmla="*/ 0 h 493"/>
            </a:gdLst>
            <a:ahLst/>
            <a:cxnLst>
              <a:cxn ang="0">
                <a:pos x="T0" y="T1"/>
              </a:cxn>
              <a:cxn ang="0">
                <a:pos x="T2" y="T3"/>
              </a:cxn>
              <a:cxn ang="0">
                <a:pos x="T4" y="T5"/>
              </a:cxn>
              <a:cxn ang="0">
                <a:pos x="T6" y="T7"/>
              </a:cxn>
              <a:cxn ang="0">
                <a:pos x="T8" y="T9"/>
              </a:cxn>
              <a:cxn ang="0">
                <a:pos x="T10" y="T11"/>
              </a:cxn>
              <a:cxn ang="0">
                <a:pos x="T12" y="T13"/>
              </a:cxn>
            </a:cxnLst>
            <a:rect l="0" t="0" r="r" b="b"/>
            <a:pathLst>
              <a:path w="147" h="493">
                <a:moveTo>
                  <a:pt x="33" y="0"/>
                </a:moveTo>
                <a:lnTo>
                  <a:pt x="0" y="0"/>
                </a:lnTo>
                <a:lnTo>
                  <a:pt x="114" y="248"/>
                </a:lnTo>
                <a:lnTo>
                  <a:pt x="0" y="493"/>
                </a:lnTo>
                <a:lnTo>
                  <a:pt x="33" y="493"/>
                </a:lnTo>
                <a:lnTo>
                  <a:pt x="147" y="248"/>
                </a:lnTo>
                <a:lnTo>
                  <a:pt x="33" y="0"/>
                </a:lnTo>
                <a:close/>
              </a:path>
            </a:pathLst>
          </a:custGeom>
          <a:solidFill>
            <a:srgbClr val="0B9CE5"/>
          </a:solidFill>
          <a:ln w="9525" cap="flat" cmpd="sng" algn="ctr">
            <a:noFill/>
            <a:prstDash val="solid"/>
            <a:round/>
            <a:headEnd type="none" w="med" len="med"/>
            <a:tailEnd type="none" w="med" len="med"/>
          </a:ln>
          <a:effectLst/>
        </p:spPr>
        <p:txBody>
          <a:bodyPr rot="0" spcFirstLastPara="0" vertOverflow="overflow" horzOverflow="overflow" vert="horz" wrap="square" lIns="91404" tIns="45702" rIns="91404" bIns="45702" numCol="1" spcCol="0" rtlCol="0" fromWordArt="0" anchor="t" anchorCtr="0" forceAA="0" compatLnSpc="1">
            <a:noAutofit/>
          </a:bodyPr>
          <a:lstStyle/>
          <a:p>
            <a:endParaRPr lang="zh-CN" altLang="en-US" sz="1800">
              <a:solidFill>
                <a:prstClr val="black"/>
              </a:solidFill>
            </a:endParaRPr>
          </a:p>
        </p:txBody>
      </p:sp>
      <p:sp>
        <p:nvSpPr>
          <p:cNvPr id="5" name="Freeform 12"/>
          <p:cNvSpPr>
            <a:spLocks noEditPoints="1"/>
          </p:cNvSpPr>
          <p:nvPr userDrawn="1"/>
        </p:nvSpPr>
        <p:spPr bwMode="auto">
          <a:xfrm>
            <a:off x="479189" y="474076"/>
            <a:ext cx="507964" cy="508967"/>
          </a:xfrm>
          <a:custGeom>
            <a:avLst/>
            <a:gdLst>
              <a:gd name="T0" fmla="*/ 1433 w 2867"/>
              <a:gd name="T1" fmla="*/ 0 h 2867"/>
              <a:gd name="T2" fmla="*/ 0 w 2867"/>
              <a:gd name="T3" fmla="*/ 1433 h 2867"/>
              <a:gd name="T4" fmla="*/ 1433 w 2867"/>
              <a:gd name="T5" fmla="*/ 2867 h 2867"/>
              <a:gd name="T6" fmla="*/ 2867 w 2867"/>
              <a:gd name="T7" fmla="*/ 1433 h 2867"/>
              <a:gd name="T8" fmla="*/ 1433 w 2867"/>
              <a:gd name="T9" fmla="*/ 0 h 2867"/>
              <a:gd name="T10" fmla="*/ 1433 w 2867"/>
              <a:gd name="T11" fmla="*/ 2662 h 2867"/>
              <a:gd name="T12" fmla="*/ 205 w 2867"/>
              <a:gd name="T13" fmla="*/ 1433 h 2867"/>
              <a:gd name="T14" fmla="*/ 1433 w 2867"/>
              <a:gd name="T15" fmla="*/ 205 h 2867"/>
              <a:gd name="T16" fmla="*/ 2662 w 2867"/>
              <a:gd name="T17" fmla="*/ 1433 h 2867"/>
              <a:gd name="T18" fmla="*/ 1433 w 2867"/>
              <a:gd name="T19" fmla="*/ 2662 h 2867"/>
              <a:gd name="T20" fmla="*/ 2336 w 2867"/>
              <a:gd name="T21" fmla="*/ 2066 h 2867"/>
              <a:gd name="T22" fmla="*/ 523 w 2867"/>
              <a:gd name="T23" fmla="*/ 2066 h 2867"/>
              <a:gd name="T24" fmla="*/ 976 w 2867"/>
              <a:gd name="T25" fmla="*/ 1432 h 2867"/>
              <a:gd name="T26" fmla="*/ 1255 w 2867"/>
              <a:gd name="T27" fmla="*/ 1810 h 2867"/>
              <a:gd name="T28" fmla="*/ 1792 w 2867"/>
              <a:gd name="T29" fmla="*/ 1069 h 2867"/>
              <a:gd name="T30" fmla="*/ 2336 w 2867"/>
              <a:gd name="T31" fmla="*/ 2066 h 2867"/>
              <a:gd name="T32" fmla="*/ 704 w 2867"/>
              <a:gd name="T33" fmla="*/ 978 h 2867"/>
              <a:gd name="T34" fmla="*/ 886 w 2867"/>
              <a:gd name="T35" fmla="*/ 797 h 2867"/>
              <a:gd name="T36" fmla="*/ 1067 w 2867"/>
              <a:gd name="T37" fmla="*/ 978 h 2867"/>
              <a:gd name="T38" fmla="*/ 886 w 2867"/>
              <a:gd name="T39" fmla="*/ 1160 h 2867"/>
              <a:gd name="T40" fmla="*/ 704 w 2867"/>
              <a:gd name="T41" fmla="*/ 978 h 2867"/>
              <a:gd name="T42" fmla="*/ 704 w 2867"/>
              <a:gd name="T43" fmla="*/ 978 h 2867"/>
              <a:gd name="T44" fmla="*/ 704 w 2867"/>
              <a:gd name="T45" fmla="*/ 978 h 28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867" h="2867">
                <a:moveTo>
                  <a:pt x="1433" y="0"/>
                </a:moveTo>
                <a:cubicBezTo>
                  <a:pt x="643" y="0"/>
                  <a:pt x="0" y="643"/>
                  <a:pt x="0" y="1433"/>
                </a:cubicBezTo>
                <a:cubicBezTo>
                  <a:pt x="0" y="2224"/>
                  <a:pt x="643" y="2867"/>
                  <a:pt x="1433" y="2867"/>
                </a:cubicBezTo>
                <a:cubicBezTo>
                  <a:pt x="2224" y="2867"/>
                  <a:pt x="2867" y="2224"/>
                  <a:pt x="2867" y="1433"/>
                </a:cubicBezTo>
                <a:cubicBezTo>
                  <a:pt x="2867" y="643"/>
                  <a:pt x="2224" y="0"/>
                  <a:pt x="1433" y="0"/>
                </a:cubicBezTo>
                <a:close/>
                <a:moveTo>
                  <a:pt x="1433" y="2662"/>
                </a:moveTo>
                <a:cubicBezTo>
                  <a:pt x="756" y="2662"/>
                  <a:pt x="205" y="2111"/>
                  <a:pt x="205" y="1433"/>
                </a:cubicBezTo>
                <a:cubicBezTo>
                  <a:pt x="205" y="756"/>
                  <a:pt x="756" y="205"/>
                  <a:pt x="1433" y="205"/>
                </a:cubicBezTo>
                <a:cubicBezTo>
                  <a:pt x="2111" y="205"/>
                  <a:pt x="2662" y="756"/>
                  <a:pt x="2662" y="1433"/>
                </a:cubicBezTo>
                <a:cubicBezTo>
                  <a:pt x="2662" y="2111"/>
                  <a:pt x="2111" y="2662"/>
                  <a:pt x="1433" y="2662"/>
                </a:cubicBezTo>
                <a:close/>
                <a:moveTo>
                  <a:pt x="2336" y="2066"/>
                </a:moveTo>
                <a:cubicBezTo>
                  <a:pt x="523" y="2066"/>
                  <a:pt x="523" y="2066"/>
                  <a:pt x="523" y="2066"/>
                </a:cubicBezTo>
                <a:cubicBezTo>
                  <a:pt x="976" y="1432"/>
                  <a:pt x="976" y="1432"/>
                  <a:pt x="976" y="1432"/>
                </a:cubicBezTo>
                <a:cubicBezTo>
                  <a:pt x="1255" y="1810"/>
                  <a:pt x="1255" y="1810"/>
                  <a:pt x="1255" y="1810"/>
                </a:cubicBezTo>
                <a:cubicBezTo>
                  <a:pt x="1792" y="1069"/>
                  <a:pt x="1792" y="1069"/>
                  <a:pt x="1792" y="1069"/>
                </a:cubicBezTo>
                <a:lnTo>
                  <a:pt x="2336" y="2066"/>
                </a:lnTo>
                <a:close/>
                <a:moveTo>
                  <a:pt x="704" y="978"/>
                </a:moveTo>
                <a:cubicBezTo>
                  <a:pt x="704" y="878"/>
                  <a:pt x="786" y="797"/>
                  <a:pt x="886" y="797"/>
                </a:cubicBezTo>
                <a:cubicBezTo>
                  <a:pt x="986" y="797"/>
                  <a:pt x="1067" y="878"/>
                  <a:pt x="1067" y="978"/>
                </a:cubicBezTo>
                <a:cubicBezTo>
                  <a:pt x="1067" y="1079"/>
                  <a:pt x="986" y="1160"/>
                  <a:pt x="886" y="1160"/>
                </a:cubicBezTo>
                <a:cubicBezTo>
                  <a:pt x="786" y="1160"/>
                  <a:pt x="704" y="1079"/>
                  <a:pt x="704" y="978"/>
                </a:cubicBezTo>
                <a:close/>
                <a:moveTo>
                  <a:pt x="704" y="978"/>
                </a:moveTo>
                <a:cubicBezTo>
                  <a:pt x="704" y="978"/>
                  <a:pt x="704" y="978"/>
                  <a:pt x="704" y="978"/>
                </a:cubicBezTo>
              </a:path>
            </a:pathLst>
          </a:custGeom>
          <a:solidFill>
            <a:schemeClr val="bg1"/>
          </a:solidFill>
          <a:ln>
            <a:noFill/>
          </a:ln>
        </p:spPr>
        <p:txBody>
          <a:bodyPr vert="horz" wrap="square" lIns="91404" tIns="45702" rIns="91404" bIns="45702" numCol="1" anchor="t" anchorCtr="0" compatLnSpc="1"/>
          <a:lstStyle/>
          <a:p>
            <a:endParaRPr lang="zh-CN" altLang="en-US" sz="1800">
              <a:solidFill>
                <a:prstClr val="black"/>
              </a:solidFill>
            </a:endParaRPr>
          </a:p>
        </p:txBody>
      </p:sp>
      <p:sp>
        <p:nvSpPr>
          <p:cNvPr id="2" name="标题 1"/>
          <p:cNvSpPr>
            <a:spLocks noGrp="1"/>
          </p:cNvSpPr>
          <p:nvPr>
            <p:ph type="title"/>
          </p:nvPr>
        </p:nvSpPr>
        <p:spPr/>
        <p:txBody>
          <a:bodyPr/>
          <a:lstStyle>
            <a:lvl1pPr>
              <a:defRPr sz="3200" baseline="0"/>
            </a:lvl1pPr>
          </a:lstStyle>
          <a:p>
            <a:r>
              <a:rPr lang="zh-CN" altLang="en-US" dirty="0"/>
              <a:t>单击此处编辑母版标题样式</a:t>
            </a:r>
            <a:endParaRPr lang="zh-CN" altLang="en-US" dirty="0"/>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showMasterSp="0" userDrawn="1">
  <p:cSld name="9#全白背景">
    <p:spTree>
      <p:nvGrpSpPr>
        <p:cNvPr id="1" name=""/>
        <p:cNvGrpSpPr/>
        <p:nvPr/>
      </p:nvGrpSpPr>
      <p:grpSpPr>
        <a:xfrm>
          <a:off x="0" y="0"/>
          <a:ext cx="0" cy="0"/>
          <a:chOff x="0" y="0"/>
          <a:chExt cx="0" cy="0"/>
        </a:xfrm>
      </p:grpSpPr>
      <p:grpSp>
        <p:nvGrpSpPr>
          <p:cNvPr id="2" name="组合 1"/>
          <p:cNvGrpSpPr/>
          <p:nvPr userDrawn="1"/>
        </p:nvGrpSpPr>
        <p:grpSpPr>
          <a:xfrm>
            <a:off x="12162528" y="4653136"/>
            <a:ext cx="638734" cy="1729234"/>
            <a:chOff x="12162528" y="4653136"/>
            <a:chExt cx="638734" cy="1729234"/>
          </a:xfrm>
        </p:grpSpPr>
        <p:sp>
          <p:nvSpPr>
            <p:cNvPr id="3" name="矩形 2"/>
            <p:cNvSpPr/>
            <p:nvPr userDrawn="1"/>
          </p:nvSpPr>
          <p:spPr>
            <a:xfrm>
              <a:off x="12212029" y="4653136"/>
              <a:ext cx="539729" cy="288726"/>
            </a:xfrm>
            <a:prstGeom prst="rect">
              <a:avLst/>
            </a:prstGeom>
            <a:solidFill>
              <a:srgbClr val="00B0F0"/>
            </a:solidFill>
          </p:spPr>
          <p:txBody>
            <a:bodyPr wrap="none" rtlCol="0" anchor="ctr">
              <a:noAutofit/>
            </a:bodyPr>
            <a:lstStyle/>
            <a:p>
              <a:pPr marL="342900" indent="-342900" algn="ctr">
                <a:buFont typeface="+mj-lt"/>
                <a:buAutoNum type="arabicPeriod"/>
              </a:pPr>
              <a:endParaRPr lang="zh-CN" altLang="en-US" sz="900">
                <a:solidFill>
                  <a:prstClr val="black"/>
                </a:solidFill>
                <a:cs typeface="Courier New" panose="02070309020205020404" pitchFamily="49" charset="0"/>
              </a:endParaRPr>
            </a:p>
          </p:txBody>
        </p:sp>
        <p:sp>
          <p:nvSpPr>
            <p:cNvPr id="4" name="矩形 3"/>
            <p:cNvSpPr/>
            <p:nvPr userDrawn="1"/>
          </p:nvSpPr>
          <p:spPr>
            <a:xfrm>
              <a:off x="12212029" y="4941964"/>
              <a:ext cx="539729" cy="288000"/>
            </a:xfrm>
            <a:prstGeom prst="rect">
              <a:avLst/>
            </a:prstGeom>
            <a:solidFill>
              <a:srgbClr val="A6D2FF"/>
            </a:solidFill>
          </p:spPr>
          <p:txBody>
            <a:bodyPr wrap="none" rtlCol="0" anchor="ctr">
              <a:noAutofit/>
            </a:bodyPr>
            <a:lstStyle/>
            <a:p>
              <a:pPr marL="342900" indent="-342900" algn="ctr">
                <a:buFont typeface="+mj-lt"/>
                <a:buAutoNum type="arabicPeriod"/>
              </a:pPr>
              <a:endParaRPr lang="zh-CN" altLang="en-US" sz="900">
                <a:solidFill>
                  <a:prstClr val="black"/>
                </a:solidFill>
                <a:cs typeface="Courier New" panose="02070309020205020404" pitchFamily="49" charset="0"/>
              </a:endParaRPr>
            </a:p>
          </p:txBody>
        </p:sp>
        <p:sp>
          <p:nvSpPr>
            <p:cNvPr id="5" name="矩形 4"/>
            <p:cNvSpPr/>
            <p:nvPr userDrawn="1"/>
          </p:nvSpPr>
          <p:spPr>
            <a:xfrm>
              <a:off x="12212029" y="5230066"/>
              <a:ext cx="539729" cy="288000"/>
            </a:xfrm>
            <a:prstGeom prst="rect">
              <a:avLst/>
            </a:prstGeom>
            <a:solidFill>
              <a:srgbClr val="D8D8D8"/>
            </a:solidFill>
          </p:spPr>
          <p:txBody>
            <a:bodyPr wrap="none" rtlCol="0" anchor="ctr">
              <a:noAutofit/>
            </a:bodyPr>
            <a:lstStyle/>
            <a:p>
              <a:pPr marL="342900" indent="-342900" algn="ctr">
                <a:buFont typeface="+mj-lt"/>
                <a:buAutoNum type="arabicPeriod"/>
              </a:pPr>
              <a:endParaRPr lang="zh-CN" altLang="en-US" sz="900">
                <a:solidFill>
                  <a:prstClr val="black"/>
                </a:solidFill>
                <a:cs typeface="Courier New" panose="02070309020205020404" pitchFamily="49" charset="0"/>
              </a:endParaRPr>
            </a:p>
          </p:txBody>
        </p:sp>
        <p:sp>
          <p:nvSpPr>
            <p:cNvPr id="6" name="矩形 5"/>
            <p:cNvSpPr/>
            <p:nvPr userDrawn="1"/>
          </p:nvSpPr>
          <p:spPr>
            <a:xfrm>
              <a:off x="12212029" y="5518168"/>
              <a:ext cx="539729" cy="288000"/>
            </a:xfrm>
            <a:prstGeom prst="rect">
              <a:avLst/>
            </a:prstGeom>
            <a:solidFill>
              <a:schemeClr val="accent2">
                <a:lumMod val="100000"/>
              </a:schemeClr>
            </a:solidFill>
          </p:spPr>
          <p:txBody>
            <a:bodyPr wrap="none" rtlCol="0" anchor="ctr">
              <a:noAutofit/>
            </a:bodyPr>
            <a:lstStyle/>
            <a:p>
              <a:pPr marL="342900" indent="-342900" algn="ctr">
                <a:buFont typeface="+mj-lt"/>
                <a:buAutoNum type="arabicPeriod"/>
              </a:pPr>
              <a:endParaRPr lang="zh-CN" altLang="en-US" sz="900">
                <a:solidFill>
                  <a:prstClr val="black"/>
                </a:solidFill>
                <a:cs typeface="Courier New" panose="02070309020205020404" pitchFamily="49" charset="0"/>
              </a:endParaRPr>
            </a:p>
          </p:txBody>
        </p:sp>
        <p:sp>
          <p:nvSpPr>
            <p:cNvPr id="7" name="矩形 6"/>
            <p:cNvSpPr/>
            <p:nvPr userDrawn="1"/>
          </p:nvSpPr>
          <p:spPr>
            <a:xfrm>
              <a:off x="12212029" y="5806270"/>
              <a:ext cx="539729" cy="288000"/>
            </a:xfrm>
            <a:prstGeom prst="rect">
              <a:avLst/>
            </a:prstGeom>
            <a:solidFill>
              <a:srgbClr val="FFFFCC"/>
            </a:solidFill>
          </p:spPr>
          <p:txBody>
            <a:bodyPr wrap="none" rtlCol="0" anchor="ctr">
              <a:noAutofit/>
            </a:bodyPr>
            <a:lstStyle/>
            <a:p>
              <a:pPr marL="342900" indent="-342900" algn="ctr">
                <a:buFont typeface="+mj-lt"/>
                <a:buAutoNum type="arabicPeriod"/>
              </a:pPr>
              <a:endParaRPr lang="zh-CN" altLang="en-US" sz="900">
                <a:solidFill>
                  <a:prstClr val="black"/>
                </a:solidFill>
                <a:cs typeface="Courier New" panose="02070309020205020404" pitchFamily="49" charset="0"/>
              </a:endParaRPr>
            </a:p>
          </p:txBody>
        </p:sp>
        <p:sp>
          <p:nvSpPr>
            <p:cNvPr id="8" name="矩形 7"/>
            <p:cNvSpPr/>
            <p:nvPr userDrawn="1"/>
          </p:nvSpPr>
          <p:spPr>
            <a:xfrm>
              <a:off x="12212029" y="6094370"/>
              <a:ext cx="539729" cy="288000"/>
            </a:xfrm>
            <a:prstGeom prst="rect">
              <a:avLst/>
            </a:prstGeom>
            <a:solidFill>
              <a:schemeClr val="accent6"/>
            </a:solidFill>
          </p:spPr>
          <p:txBody>
            <a:bodyPr wrap="none" rtlCol="0" anchor="ctr">
              <a:noAutofit/>
            </a:bodyPr>
            <a:lstStyle/>
            <a:p>
              <a:pPr marL="342900" indent="-342900" algn="ctr">
                <a:buFont typeface="+mj-lt"/>
                <a:buAutoNum type="arabicPeriod"/>
              </a:pPr>
              <a:endParaRPr lang="zh-CN" altLang="en-US" sz="900">
                <a:solidFill>
                  <a:prstClr val="black"/>
                </a:solidFill>
                <a:cs typeface="Courier New" panose="02070309020205020404" pitchFamily="49" charset="0"/>
              </a:endParaRPr>
            </a:p>
          </p:txBody>
        </p:sp>
        <p:sp>
          <p:nvSpPr>
            <p:cNvPr id="9" name="文本框 8"/>
            <p:cNvSpPr txBox="1"/>
            <p:nvPr userDrawn="1"/>
          </p:nvSpPr>
          <p:spPr bwMode="auto">
            <a:xfrm>
              <a:off x="12162528" y="4683920"/>
              <a:ext cx="638734" cy="227159"/>
            </a:xfrm>
            <a:prstGeom prst="rect">
              <a:avLst/>
            </a:prstGeom>
            <a:noFill/>
            <a:ln w="9525" algn="ctr">
              <a:noFill/>
              <a:miter lim="800000"/>
            </a:ln>
          </p:spPr>
          <p:txBody>
            <a:bodyPr vert="horz" wrap="none" lIns="87768" tIns="43884" rIns="87768" bIns="43884" numCol="1" rtlCol="0" anchor="ctr" anchorCtr="0" compatLnSpc="1">
              <a:spAutoFit/>
            </a:bodyPr>
            <a:lstStyle/>
            <a:p>
              <a:pPr algn="ctr"/>
              <a:r>
                <a:rPr lang="zh-CN" altLang="en-US" sz="900" dirty="0">
                  <a:solidFill>
                    <a:prstClr val="white"/>
                  </a:solidFill>
                </a:rPr>
                <a:t>表格表头</a:t>
              </a:r>
              <a:endParaRPr lang="zh-CN" altLang="en-US" sz="900" dirty="0">
                <a:solidFill>
                  <a:prstClr val="white"/>
                </a:solidFill>
              </a:endParaRPr>
            </a:p>
          </p:txBody>
        </p:sp>
        <p:sp>
          <p:nvSpPr>
            <p:cNvPr id="10" name="文本框 9"/>
            <p:cNvSpPr txBox="1"/>
            <p:nvPr userDrawn="1"/>
          </p:nvSpPr>
          <p:spPr bwMode="auto">
            <a:xfrm>
              <a:off x="12162528" y="4972385"/>
              <a:ext cx="638734" cy="227159"/>
            </a:xfrm>
            <a:prstGeom prst="rect">
              <a:avLst/>
            </a:prstGeom>
            <a:noFill/>
            <a:ln w="9525" algn="ctr">
              <a:noFill/>
              <a:miter lim="800000"/>
            </a:ln>
          </p:spPr>
          <p:txBody>
            <a:bodyPr vert="horz" wrap="none" lIns="87768" tIns="43884" rIns="87768" bIns="43884" numCol="1" rtlCol="0" anchor="ctr" anchorCtr="0" compatLnSpc="1">
              <a:spAutoFit/>
            </a:bodyPr>
            <a:lstStyle/>
            <a:p>
              <a:pPr algn="ctr"/>
              <a:r>
                <a:rPr lang="zh-CN" altLang="en-US" sz="900" dirty="0">
                  <a:solidFill>
                    <a:prstClr val="black"/>
                  </a:solidFill>
                </a:rPr>
                <a:t>表格边框</a:t>
              </a:r>
              <a:endParaRPr lang="zh-CN" altLang="en-US" sz="900" dirty="0">
                <a:solidFill>
                  <a:prstClr val="black"/>
                </a:solidFill>
              </a:endParaRPr>
            </a:p>
          </p:txBody>
        </p:sp>
        <p:sp>
          <p:nvSpPr>
            <p:cNvPr id="11" name="文本框 10"/>
            <p:cNvSpPr txBox="1"/>
            <p:nvPr userDrawn="1"/>
          </p:nvSpPr>
          <p:spPr bwMode="auto">
            <a:xfrm>
              <a:off x="12162528" y="5260487"/>
              <a:ext cx="638734" cy="227159"/>
            </a:xfrm>
            <a:prstGeom prst="rect">
              <a:avLst/>
            </a:prstGeom>
            <a:noFill/>
            <a:ln w="9525" algn="ctr">
              <a:noFill/>
              <a:miter lim="800000"/>
            </a:ln>
          </p:spPr>
          <p:txBody>
            <a:bodyPr vert="horz" wrap="none" lIns="87768" tIns="43884" rIns="87768" bIns="43884" numCol="1" rtlCol="0" anchor="ctr" anchorCtr="0" compatLnSpc="1">
              <a:spAutoFit/>
            </a:bodyPr>
            <a:lstStyle/>
            <a:p>
              <a:pPr algn="ctr"/>
              <a:r>
                <a:rPr lang="zh-CN" altLang="en-US" sz="900" dirty="0">
                  <a:solidFill>
                    <a:prstClr val="black"/>
                  </a:solidFill>
                </a:rPr>
                <a:t>导航灰底</a:t>
              </a:r>
              <a:endParaRPr lang="zh-CN" altLang="en-US" sz="900" dirty="0">
                <a:solidFill>
                  <a:prstClr val="black"/>
                </a:solidFill>
              </a:endParaRPr>
            </a:p>
          </p:txBody>
        </p:sp>
        <p:sp>
          <p:nvSpPr>
            <p:cNvPr id="12" name="文本框 11"/>
            <p:cNvSpPr txBox="1"/>
            <p:nvPr userDrawn="1"/>
          </p:nvSpPr>
          <p:spPr bwMode="auto">
            <a:xfrm>
              <a:off x="12220212" y="5548589"/>
              <a:ext cx="523364" cy="227159"/>
            </a:xfrm>
            <a:prstGeom prst="rect">
              <a:avLst/>
            </a:prstGeom>
            <a:noFill/>
            <a:ln w="9525" algn="ctr">
              <a:noFill/>
              <a:miter lim="800000"/>
            </a:ln>
          </p:spPr>
          <p:txBody>
            <a:bodyPr vert="horz" wrap="none" lIns="87768" tIns="43884" rIns="87768" bIns="43884" numCol="1" rtlCol="0" anchor="ctr" anchorCtr="0" compatLnSpc="1">
              <a:spAutoFit/>
            </a:bodyPr>
            <a:lstStyle/>
            <a:p>
              <a:pPr algn="ctr"/>
              <a:r>
                <a:rPr lang="zh-CN" altLang="en-US" sz="900" dirty="0">
                  <a:solidFill>
                    <a:prstClr val="white"/>
                  </a:solidFill>
                </a:rPr>
                <a:t>华为红</a:t>
              </a:r>
              <a:endParaRPr lang="zh-CN" altLang="en-US" sz="900" dirty="0">
                <a:solidFill>
                  <a:prstClr val="white"/>
                </a:solidFill>
              </a:endParaRPr>
            </a:p>
          </p:txBody>
        </p:sp>
        <p:sp>
          <p:nvSpPr>
            <p:cNvPr id="13" name="文本框 12"/>
            <p:cNvSpPr txBox="1"/>
            <p:nvPr userDrawn="1"/>
          </p:nvSpPr>
          <p:spPr bwMode="auto">
            <a:xfrm>
              <a:off x="12162528" y="5836691"/>
              <a:ext cx="638734" cy="227159"/>
            </a:xfrm>
            <a:prstGeom prst="rect">
              <a:avLst/>
            </a:prstGeom>
            <a:noFill/>
            <a:ln w="9525" algn="ctr">
              <a:noFill/>
              <a:miter lim="800000"/>
            </a:ln>
          </p:spPr>
          <p:txBody>
            <a:bodyPr vert="horz" wrap="none" lIns="87768" tIns="43884" rIns="87768" bIns="43884" numCol="1" rtlCol="0" anchor="ctr" anchorCtr="0" compatLnSpc="1">
              <a:spAutoFit/>
            </a:bodyPr>
            <a:lstStyle/>
            <a:p>
              <a:pPr algn="ctr"/>
              <a:r>
                <a:rPr lang="zh-CN" altLang="en-US" sz="900" dirty="0">
                  <a:solidFill>
                    <a:prstClr val="black"/>
                  </a:solidFill>
                </a:rPr>
                <a:t>文字底色</a:t>
              </a:r>
              <a:endParaRPr lang="zh-CN" altLang="en-US" sz="900" dirty="0">
                <a:solidFill>
                  <a:prstClr val="black"/>
                </a:solidFill>
              </a:endParaRPr>
            </a:p>
          </p:txBody>
        </p:sp>
        <p:sp>
          <p:nvSpPr>
            <p:cNvPr id="14" name="文本框 13"/>
            <p:cNvSpPr txBox="1"/>
            <p:nvPr userDrawn="1"/>
          </p:nvSpPr>
          <p:spPr bwMode="auto">
            <a:xfrm>
              <a:off x="12162528" y="6124791"/>
              <a:ext cx="638734" cy="227159"/>
            </a:xfrm>
            <a:prstGeom prst="rect">
              <a:avLst/>
            </a:prstGeom>
            <a:noFill/>
            <a:ln w="9525" algn="ctr">
              <a:noFill/>
              <a:miter lim="800000"/>
            </a:ln>
          </p:spPr>
          <p:txBody>
            <a:bodyPr vert="horz" wrap="none" lIns="87768" tIns="43884" rIns="87768" bIns="43884" numCol="1" rtlCol="0" anchor="ctr" anchorCtr="0" compatLnSpc="1">
              <a:spAutoFit/>
            </a:bodyPr>
            <a:lstStyle/>
            <a:p>
              <a:pPr algn="ctr"/>
              <a:r>
                <a:rPr lang="zh-CN" altLang="en-US" sz="900" dirty="0">
                  <a:solidFill>
                    <a:prstClr val="black"/>
                  </a:solidFill>
                </a:rPr>
                <a:t>文字边框</a:t>
              </a:r>
              <a:endParaRPr lang="zh-CN" altLang="en-US" sz="900" dirty="0">
                <a:solidFill>
                  <a:prstClr val="black"/>
                </a:solidFill>
              </a:endParaRPr>
            </a:p>
          </p:txBody>
        </p:sp>
      </p:gr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0#思考题">
    <p:spTree>
      <p:nvGrpSpPr>
        <p:cNvPr id="1" name=""/>
        <p:cNvGrpSpPr/>
        <p:nvPr/>
      </p:nvGrpSpPr>
      <p:grpSpPr>
        <a:xfrm>
          <a:off x="0" y="0"/>
          <a:ext cx="0" cy="0"/>
          <a:chOff x="0" y="0"/>
          <a:chExt cx="0" cy="0"/>
        </a:xfrm>
      </p:grpSpPr>
      <p:sp>
        <p:nvSpPr>
          <p:cNvPr id="3" name="文本占位符 6"/>
          <p:cNvSpPr>
            <a:spLocks noGrp="1"/>
          </p:cNvSpPr>
          <p:nvPr>
            <p:ph type="body" sz="quarter" idx="10" hasCustomPrompt="1"/>
          </p:nvPr>
        </p:nvSpPr>
        <p:spPr>
          <a:xfrm>
            <a:off x="468316" y="1233487"/>
            <a:ext cx="11276184" cy="4680000"/>
          </a:xfrm>
        </p:spPr>
        <p:txBody>
          <a:bodyPr/>
          <a:lstStyle>
            <a:lvl1pPr marL="457200" marR="0" indent="-457200" algn="just" defTabSz="801370" rtl="0" eaLnBrk="1" fontAlgn="ctr" latinLnBrk="0" hangingPunct="1">
              <a:lnSpc>
                <a:spcPct val="140000"/>
              </a:lnSpc>
              <a:spcBef>
                <a:spcPct val="30000"/>
              </a:spcBef>
              <a:spcAft>
                <a:spcPct val="0"/>
              </a:spcAft>
              <a:buClrTx/>
              <a:buSzPct val="100000"/>
              <a:buFont typeface="+mj-lt"/>
              <a:buAutoNum type="arabicPeriod"/>
              <a:defRPr sz="2000">
                <a:latin typeface="+mn-lt"/>
                <a:ea typeface="+mn-ea"/>
                <a:cs typeface="Arial" panose="020B0604020202020204" pitchFamily="34" charset="0"/>
              </a:defRPr>
            </a:lvl1pPr>
            <a:lvl2pPr marL="401320" indent="0" algn="just">
              <a:buSzPct val="100000"/>
              <a:buFont typeface="+mj-lt"/>
              <a:buNone/>
              <a:defRPr sz="1800"/>
            </a:lvl2pPr>
            <a:lvl3pPr>
              <a:defRPr/>
            </a:lvl3pPr>
            <a:lvl5pPr>
              <a:buNone/>
              <a:defRPr/>
            </a:lvl5pPr>
          </a:lstStyle>
          <a:p>
            <a:r>
              <a:rPr lang="zh-CN" altLang="en-US" dirty="0"/>
              <a:t>此版式用于思考题</a:t>
            </a:r>
            <a:r>
              <a:rPr lang="en-US" altLang="zh-CN" dirty="0"/>
              <a:t>-201501</a:t>
            </a:r>
            <a:r>
              <a:rPr lang="zh-CN" altLang="en-US" dirty="0"/>
              <a:t>具体格式（序号格式需以模板展示）</a:t>
            </a:r>
            <a:endParaRPr lang="en-US" altLang="zh-CN" dirty="0"/>
          </a:p>
        </p:txBody>
      </p:sp>
      <p:sp>
        <p:nvSpPr>
          <p:cNvPr id="4" name="TextBox 10"/>
          <p:cNvSpPr txBox="1"/>
          <p:nvPr userDrawn="1"/>
        </p:nvSpPr>
        <p:spPr bwMode="auto">
          <a:xfrm>
            <a:off x="1594877" y="408780"/>
            <a:ext cx="1664752" cy="593352"/>
          </a:xfrm>
          <a:prstGeom prst="rect">
            <a:avLst/>
          </a:prstGeom>
          <a:noFill/>
          <a:ln w="9525">
            <a:noFill/>
            <a:miter lim="800000"/>
          </a:ln>
        </p:spPr>
        <p:txBody>
          <a:bodyPr wrap="square" lIns="99941" tIns="49967" rIns="99941" bIns="49967" rtlCol="0">
            <a:spAutoFit/>
          </a:bodyPr>
          <a:lstStyle/>
          <a:p>
            <a:pPr defTabSz="1001395" eaLnBrk="0" hangingPunct="0"/>
            <a:r>
              <a:rPr lang="zh-CN" altLang="en-US" sz="3200" b="1" dirty="0">
                <a:solidFill>
                  <a:prstClr val="black"/>
                </a:solidFill>
                <a:cs typeface="Arial" panose="020B0604020202020204" pitchFamily="34" charset="0"/>
              </a:rPr>
              <a:t>思考题</a:t>
            </a:r>
            <a:endParaRPr lang="zh-CN" altLang="en-US" sz="3200" b="1" dirty="0">
              <a:solidFill>
                <a:prstClr val="black"/>
              </a:solidFill>
              <a:cs typeface="Arial" panose="020B0604020202020204" pitchFamily="34" charset="0"/>
            </a:endParaRPr>
          </a:p>
        </p:txBody>
      </p:sp>
      <p:sp>
        <p:nvSpPr>
          <p:cNvPr id="5" name="Freeform 9"/>
          <p:cNvSpPr/>
          <p:nvPr userDrawn="1"/>
        </p:nvSpPr>
        <p:spPr bwMode="auto">
          <a:xfrm>
            <a:off x="3112" y="296368"/>
            <a:ext cx="1375826" cy="864380"/>
          </a:xfrm>
          <a:custGeom>
            <a:avLst/>
            <a:gdLst>
              <a:gd name="T0" fmla="*/ 756 w 867"/>
              <a:gd name="T1" fmla="*/ 493 h 493"/>
              <a:gd name="T2" fmla="*/ 0 w 867"/>
              <a:gd name="T3" fmla="*/ 493 h 493"/>
              <a:gd name="T4" fmla="*/ 0 w 867"/>
              <a:gd name="T5" fmla="*/ 0 h 493"/>
              <a:gd name="T6" fmla="*/ 756 w 867"/>
              <a:gd name="T7" fmla="*/ 0 h 493"/>
              <a:gd name="T8" fmla="*/ 867 w 867"/>
              <a:gd name="T9" fmla="*/ 248 h 493"/>
              <a:gd name="T10" fmla="*/ 756 w 867"/>
              <a:gd name="T11" fmla="*/ 493 h 493"/>
            </a:gdLst>
            <a:ahLst/>
            <a:cxnLst>
              <a:cxn ang="0">
                <a:pos x="T0" y="T1"/>
              </a:cxn>
              <a:cxn ang="0">
                <a:pos x="T2" y="T3"/>
              </a:cxn>
              <a:cxn ang="0">
                <a:pos x="T4" y="T5"/>
              </a:cxn>
              <a:cxn ang="0">
                <a:pos x="T6" y="T7"/>
              </a:cxn>
              <a:cxn ang="0">
                <a:pos x="T8" y="T9"/>
              </a:cxn>
              <a:cxn ang="0">
                <a:pos x="T10" y="T11"/>
              </a:cxn>
            </a:cxnLst>
            <a:rect l="0" t="0" r="r" b="b"/>
            <a:pathLst>
              <a:path w="867" h="493">
                <a:moveTo>
                  <a:pt x="756" y="493"/>
                </a:moveTo>
                <a:lnTo>
                  <a:pt x="0" y="493"/>
                </a:lnTo>
                <a:lnTo>
                  <a:pt x="0" y="0"/>
                </a:lnTo>
                <a:lnTo>
                  <a:pt x="756" y="0"/>
                </a:lnTo>
                <a:lnTo>
                  <a:pt x="867" y="248"/>
                </a:lnTo>
                <a:lnTo>
                  <a:pt x="756" y="493"/>
                </a:lnTo>
                <a:close/>
              </a:path>
            </a:pathLst>
          </a:custGeom>
          <a:solidFill>
            <a:srgbClr val="00B0F0"/>
          </a:solidFill>
          <a:ln w="9525" cap="flat" cmpd="sng" algn="ctr">
            <a:noFill/>
            <a:prstDash val="solid"/>
            <a:round/>
            <a:headEnd type="none" w="med" len="med"/>
            <a:tailEnd type="none" w="med" len="med"/>
          </a:ln>
          <a:effectLst/>
        </p:spPr>
        <p:txBody>
          <a:bodyPr rot="0" spcFirstLastPara="0" vertOverflow="overflow" horzOverflow="overflow" vert="horz" wrap="square" lIns="91404" tIns="45702" rIns="91404" bIns="45702" numCol="1" spcCol="0" rtlCol="0" fromWordArt="0" anchor="t" anchorCtr="0" forceAA="0" compatLnSpc="1">
            <a:noAutofit/>
          </a:bodyPr>
          <a:lstStyle/>
          <a:p>
            <a:endParaRPr lang="zh-CN" altLang="en-US" sz="1800">
              <a:solidFill>
                <a:prstClr val="black"/>
              </a:solidFill>
            </a:endParaRPr>
          </a:p>
        </p:txBody>
      </p:sp>
      <p:sp>
        <p:nvSpPr>
          <p:cNvPr id="6" name="Freeform 11"/>
          <p:cNvSpPr/>
          <p:nvPr userDrawn="1"/>
        </p:nvSpPr>
        <p:spPr bwMode="auto">
          <a:xfrm>
            <a:off x="1245702" y="296368"/>
            <a:ext cx="233272" cy="864380"/>
          </a:xfrm>
          <a:custGeom>
            <a:avLst/>
            <a:gdLst>
              <a:gd name="T0" fmla="*/ 33 w 147"/>
              <a:gd name="T1" fmla="*/ 0 h 493"/>
              <a:gd name="T2" fmla="*/ 0 w 147"/>
              <a:gd name="T3" fmla="*/ 0 h 493"/>
              <a:gd name="T4" fmla="*/ 114 w 147"/>
              <a:gd name="T5" fmla="*/ 248 h 493"/>
              <a:gd name="T6" fmla="*/ 0 w 147"/>
              <a:gd name="T7" fmla="*/ 493 h 493"/>
              <a:gd name="T8" fmla="*/ 33 w 147"/>
              <a:gd name="T9" fmla="*/ 493 h 493"/>
              <a:gd name="T10" fmla="*/ 147 w 147"/>
              <a:gd name="T11" fmla="*/ 248 h 493"/>
              <a:gd name="T12" fmla="*/ 33 w 147"/>
              <a:gd name="T13" fmla="*/ 0 h 493"/>
            </a:gdLst>
            <a:ahLst/>
            <a:cxnLst>
              <a:cxn ang="0">
                <a:pos x="T0" y="T1"/>
              </a:cxn>
              <a:cxn ang="0">
                <a:pos x="T2" y="T3"/>
              </a:cxn>
              <a:cxn ang="0">
                <a:pos x="T4" y="T5"/>
              </a:cxn>
              <a:cxn ang="0">
                <a:pos x="T6" y="T7"/>
              </a:cxn>
              <a:cxn ang="0">
                <a:pos x="T8" y="T9"/>
              </a:cxn>
              <a:cxn ang="0">
                <a:pos x="T10" y="T11"/>
              </a:cxn>
              <a:cxn ang="0">
                <a:pos x="T12" y="T13"/>
              </a:cxn>
            </a:cxnLst>
            <a:rect l="0" t="0" r="r" b="b"/>
            <a:pathLst>
              <a:path w="147" h="493">
                <a:moveTo>
                  <a:pt x="33" y="0"/>
                </a:moveTo>
                <a:lnTo>
                  <a:pt x="0" y="0"/>
                </a:lnTo>
                <a:lnTo>
                  <a:pt x="114" y="248"/>
                </a:lnTo>
                <a:lnTo>
                  <a:pt x="0" y="493"/>
                </a:lnTo>
                <a:lnTo>
                  <a:pt x="33" y="493"/>
                </a:lnTo>
                <a:lnTo>
                  <a:pt x="147" y="248"/>
                </a:lnTo>
                <a:lnTo>
                  <a:pt x="33" y="0"/>
                </a:lnTo>
                <a:close/>
              </a:path>
            </a:pathLst>
          </a:custGeom>
          <a:solidFill>
            <a:srgbClr val="0B9CE5"/>
          </a:solidFill>
          <a:ln w="9525" cap="flat" cmpd="sng" algn="ctr">
            <a:noFill/>
            <a:prstDash val="solid"/>
            <a:round/>
            <a:headEnd type="none" w="med" len="med"/>
            <a:tailEnd type="none" w="med" len="med"/>
          </a:ln>
          <a:effectLst/>
        </p:spPr>
        <p:txBody>
          <a:bodyPr rot="0" spcFirstLastPara="0" vertOverflow="overflow" horzOverflow="overflow" vert="horz" wrap="square" lIns="91404" tIns="45702" rIns="91404" bIns="45702" numCol="1" spcCol="0" rtlCol="0" fromWordArt="0" anchor="t" anchorCtr="0" forceAA="0" compatLnSpc="1">
            <a:noAutofit/>
          </a:bodyPr>
          <a:lstStyle/>
          <a:p>
            <a:endParaRPr lang="zh-CN" altLang="en-US" sz="1800">
              <a:solidFill>
                <a:prstClr val="black"/>
              </a:solidFill>
            </a:endParaRPr>
          </a:p>
        </p:txBody>
      </p:sp>
      <p:grpSp>
        <p:nvGrpSpPr>
          <p:cNvPr id="7" name="组合 6"/>
          <p:cNvGrpSpPr/>
          <p:nvPr userDrawn="1"/>
        </p:nvGrpSpPr>
        <p:grpSpPr>
          <a:xfrm>
            <a:off x="479190" y="424270"/>
            <a:ext cx="495425" cy="592462"/>
            <a:chOff x="5554662" y="2422526"/>
            <a:chExt cx="690564" cy="825500"/>
          </a:xfrm>
          <a:solidFill>
            <a:schemeClr val="bg1"/>
          </a:solidFill>
        </p:grpSpPr>
        <p:sp>
          <p:nvSpPr>
            <p:cNvPr id="8" name="Freeform 30"/>
            <p:cNvSpPr/>
            <p:nvPr/>
          </p:nvSpPr>
          <p:spPr bwMode="auto">
            <a:xfrm>
              <a:off x="5554662" y="2487613"/>
              <a:ext cx="258763" cy="760413"/>
            </a:xfrm>
            <a:custGeom>
              <a:avLst/>
              <a:gdLst>
                <a:gd name="T0" fmla="*/ 233 w 245"/>
                <a:gd name="T1" fmla="*/ 722 h 722"/>
                <a:gd name="T2" fmla="*/ 245 w 245"/>
                <a:gd name="T3" fmla="*/ 710 h 722"/>
                <a:gd name="T4" fmla="*/ 245 w 245"/>
                <a:gd name="T5" fmla="*/ 614 h 722"/>
                <a:gd name="T6" fmla="*/ 187 w 245"/>
                <a:gd name="T7" fmla="*/ 559 h 722"/>
                <a:gd name="T8" fmla="*/ 93 w 245"/>
                <a:gd name="T9" fmla="*/ 499 h 722"/>
                <a:gd name="T10" fmla="*/ 93 w 245"/>
                <a:gd name="T11" fmla="*/ 401 h 722"/>
                <a:gd name="T12" fmla="*/ 82 w 245"/>
                <a:gd name="T13" fmla="*/ 398 h 722"/>
                <a:gd name="T14" fmla="*/ 38 w 245"/>
                <a:gd name="T15" fmla="*/ 381 h 722"/>
                <a:gd name="T16" fmla="*/ 102 w 245"/>
                <a:gd name="T17" fmla="*/ 255 h 722"/>
                <a:gd name="T18" fmla="*/ 106 w 245"/>
                <a:gd name="T19" fmla="*/ 250 h 722"/>
                <a:gd name="T20" fmla="*/ 105 w 245"/>
                <a:gd name="T21" fmla="*/ 244 h 722"/>
                <a:gd name="T22" fmla="*/ 218 w 245"/>
                <a:gd name="T23" fmla="*/ 31 h 722"/>
                <a:gd name="T24" fmla="*/ 225 w 245"/>
                <a:gd name="T25" fmla="*/ 15 h 722"/>
                <a:gd name="T26" fmla="*/ 222 w 245"/>
                <a:gd name="T27" fmla="*/ 9 h 722"/>
                <a:gd name="T28" fmla="*/ 207 w 245"/>
                <a:gd name="T29" fmla="*/ 3 h 722"/>
                <a:gd name="T30" fmla="*/ 86 w 245"/>
                <a:gd name="T31" fmla="*/ 148 h 722"/>
                <a:gd name="T32" fmla="*/ 75 w 245"/>
                <a:gd name="T33" fmla="*/ 240 h 722"/>
                <a:gd name="T34" fmla="*/ 8 w 245"/>
                <a:gd name="T35" fmla="*/ 390 h 722"/>
                <a:gd name="T36" fmla="*/ 8 w 245"/>
                <a:gd name="T37" fmla="*/ 391 h 722"/>
                <a:gd name="T38" fmla="*/ 8 w 245"/>
                <a:gd name="T39" fmla="*/ 393 h 722"/>
                <a:gd name="T40" fmla="*/ 63 w 245"/>
                <a:gd name="T41" fmla="*/ 424 h 722"/>
                <a:gd name="T42" fmla="*/ 63 w 245"/>
                <a:gd name="T43" fmla="*/ 500 h 722"/>
                <a:gd name="T44" fmla="*/ 179 w 245"/>
                <a:gd name="T45" fmla="*/ 588 h 722"/>
                <a:gd name="T46" fmla="*/ 215 w 245"/>
                <a:gd name="T47" fmla="*/ 612 h 722"/>
                <a:gd name="T48" fmla="*/ 215 w 245"/>
                <a:gd name="T49" fmla="*/ 614 h 722"/>
                <a:gd name="T50" fmla="*/ 215 w 245"/>
                <a:gd name="T51" fmla="*/ 710 h 722"/>
                <a:gd name="T52" fmla="*/ 227 w 245"/>
                <a:gd name="T53" fmla="*/ 722 h 722"/>
                <a:gd name="T54" fmla="*/ 233 w 245"/>
                <a:gd name="T55" fmla="*/ 722 h 7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45" h="722">
                  <a:moveTo>
                    <a:pt x="233" y="722"/>
                  </a:moveTo>
                  <a:cubicBezTo>
                    <a:pt x="240" y="722"/>
                    <a:pt x="245" y="717"/>
                    <a:pt x="245" y="710"/>
                  </a:cubicBezTo>
                  <a:cubicBezTo>
                    <a:pt x="245" y="614"/>
                    <a:pt x="245" y="614"/>
                    <a:pt x="245" y="614"/>
                  </a:cubicBezTo>
                  <a:cubicBezTo>
                    <a:pt x="245" y="605"/>
                    <a:pt x="242" y="574"/>
                    <a:pt x="187" y="559"/>
                  </a:cubicBezTo>
                  <a:cubicBezTo>
                    <a:pt x="128" y="543"/>
                    <a:pt x="94" y="522"/>
                    <a:pt x="93" y="499"/>
                  </a:cubicBezTo>
                  <a:cubicBezTo>
                    <a:pt x="93" y="401"/>
                    <a:pt x="93" y="401"/>
                    <a:pt x="93" y="401"/>
                  </a:cubicBezTo>
                  <a:cubicBezTo>
                    <a:pt x="82" y="398"/>
                    <a:pt x="82" y="398"/>
                    <a:pt x="82" y="398"/>
                  </a:cubicBezTo>
                  <a:cubicBezTo>
                    <a:pt x="64" y="393"/>
                    <a:pt x="45" y="385"/>
                    <a:pt x="38" y="381"/>
                  </a:cubicBezTo>
                  <a:cubicBezTo>
                    <a:pt x="38" y="369"/>
                    <a:pt x="44" y="325"/>
                    <a:pt x="102" y="255"/>
                  </a:cubicBezTo>
                  <a:cubicBezTo>
                    <a:pt x="106" y="250"/>
                    <a:pt x="106" y="250"/>
                    <a:pt x="106" y="250"/>
                  </a:cubicBezTo>
                  <a:cubicBezTo>
                    <a:pt x="105" y="244"/>
                    <a:pt x="105" y="244"/>
                    <a:pt x="105" y="244"/>
                  </a:cubicBezTo>
                  <a:cubicBezTo>
                    <a:pt x="105" y="237"/>
                    <a:pt x="92" y="92"/>
                    <a:pt x="218" y="31"/>
                  </a:cubicBezTo>
                  <a:cubicBezTo>
                    <a:pt x="224" y="28"/>
                    <a:pt x="227" y="21"/>
                    <a:pt x="225" y="15"/>
                  </a:cubicBezTo>
                  <a:cubicBezTo>
                    <a:pt x="222" y="9"/>
                    <a:pt x="222" y="9"/>
                    <a:pt x="222" y="9"/>
                  </a:cubicBezTo>
                  <a:cubicBezTo>
                    <a:pt x="220" y="3"/>
                    <a:pt x="213" y="0"/>
                    <a:pt x="207" y="3"/>
                  </a:cubicBezTo>
                  <a:cubicBezTo>
                    <a:pt x="147" y="31"/>
                    <a:pt x="105" y="81"/>
                    <a:pt x="86" y="148"/>
                  </a:cubicBezTo>
                  <a:cubicBezTo>
                    <a:pt x="74" y="189"/>
                    <a:pt x="74" y="226"/>
                    <a:pt x="75" y="240"/>
                  </a:cubicBezTo>
                  <a:cubicBezTo>
                    <a:pt x="0" y="333"/>
                    <a:pt x="7" y="385"/>
                    <a:pt x="8" y="390"/>
                  </a:cubicBezTo>
                  <a:cubicBezTo>
                    <a:pt x="8" y="391"/>
                    <a:pt x="8" y="391"/>
                    <a:pt x="8" y="391"/>
                  </a:cubicBezTo>
                  <a:cubicBezTo>
                    <a:pt x="8" y="393"/>
                    <a:pt x="8" y="393"/>
                    <a:pt x="8" y="393"/>
                  </a:cubicBezTo>
                  <a:cubicBezTo>
                    <a:pt x="10" y="397"/>
                    <a:pt x="14" y="409"/>
                    <a:pt x="63" y="424"/>
                  </a:cubicBezTo>
                  <a:cubicBezTo>
                    <a:pt x="63" y="500"/>
                    <a:pt x="63" y="500"/>
                    <a:pt x="63" y="500"/>
                  </a:cubicBezTo>
                  <a:cubicBezTo>
                    <a:pt x="65" y="539"/>
                    <a:pt x="104" y="569"/>
                    <a:pt x="179" y="588"/>
                  </a:cubicBezTo>
                  <a:cubicBezTo>
                    <a:pt x="213" y="597"/>
                    <a:pt x="215" y="611"/>
                    <a:pt x="215" y="612"/>
                  </a:cubicBezTo>
                  <a:cubicBezTo>
                    <a:pt x="215" y="614"/>
                    <a:pt x="215" y="614"/>
                    <a:pt x="215" y="614"/>
                  </a:cubicBezTo>
                  <a:cubicBezTo>
                    <a:pt x="215" y="710"/>
                    <a:pt x="215" y="710"/>
                    <a:pt x="215" y="710"/>
                  </a:cubicBezTo>
                  <a:cubicBezTo>
                    <a:pt x="215" y="717"/>
                    <a:pt x="220" y="722"/>
                    <a:pt x="227" y="722"/>
                  </a:cubicBezTo>
                  <a:lnTo>
                    <a:pt x="233" y="72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800">
                <a:solidFill>
                  <a:prstClr val="black"/>
                </a:solidFill>
              </a:endParaRPr>
            </a:p>
          </p:txBody>
        </p:sp>
        <p:sp>
          <p:nvSpPr>
            <p:cNvPr id="9" name="Freeform 31"/>
            <p:cNvSpPr/>
            <p:nvPr/>
          </p:nvSpPr>
          <p:spPr bwMode="auto">
            <a:xfrm>
              <a:off x="6029325" y="2752726"/>
              <a:ext cx="169863" cy="495300"/>
            </a:xfrm>
            <a:custGeom>
              <a:avLst/>
              <a:gdLst>
                <a:gd name="T0" fmla="*/ 21 w 162"/>
                <a:gd name="T1" fmla="*/ 470 h 470"/>
                <a:gd name="T2" fmla="*/ 33 w 162"/>
                <a:gd name="T3" fmla="*/ 458 h 470"/>
                <a:gd name="T4" fmla="*/ 33 w 162"/>
                <a:gd name="T5" fmla="*/ 361 h 470"/>
                <a:gd name="T6" fmla="*/ 108 w 162"/>
                <a:gd name="T7" fmla="*/ 168 h 470"/>
                <a:gd name="T8" fmla="*/ 162 w 162"/>
                <a:gd name="T9" fmla="*/ 13 h 470"/>
                <a:gd name="T10" fmla="*/ 151 w 162"/>
                <a:gd name="T11" fmla="*/ 1 h 470"/>
                <a:gd name="T12" fmla="*/ 144 w 162"/>
                <a:gd name="T13" fmla="*/ 0 h 470"/>
                <a:gd name="T14" fmla="*/ 131 w 162"/>
                <a:gd name="T15" fmla="*/ 12 h 470"/>
                <a:gd name="T16" fmla="*/ 84 w 162"/>
                <a:gd name="T17" fmla="*/ 149 h 470"/>
                <a:gd name="T18" fmla="*/ 3 w 162"/>
                <a:gd name="T19" fmla="*/ 362 h 470"/>
                <a:gd name="T20" fmla="*/ 3 w 162"/>
                <a:gd name="T21" fmla="*/ 458 h 470"/>
                <a:gd name="T22" fmla="*/ 15 w 162"/>
                <a:gd name="T23" fmla="*/ 470 h 470"/>
                <a:gd name="T24" fmla="*/ 21 w 162"/>
                <a:gd name="T25" fmla="*/ 470 h 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62" h="470">
                  <a:moveTo>
                    <a:pt x="21" y="470"/>
                  </a:moveTo>
                  <a:cubicBezTo>
                    <a:pt x="28" y="470"/>
                    <a:pt x="33" y="465"/>
                    <a:pt x="33" y="458"/>
                  </a:cubicBezTo>
                  <a:cubicBezTo>
                    <a:pt x="33" y="361"/>
                    <a:pt x="33" y="361"/>
                    <a:pt x="33" y="361"/>
                  </a:cubicBezTo>
                  <a:cubicBezTo>
                    <a:pt x="33" y="360"/>
                    <a:pt x="29" y="262"/>
                    <a:pt x="108" y="168"/>
                  </a:cubicBezTo>
                  <a:cubicBezTo>
                    <a:pt x="137" y="133"/>
                    <a:pt x="157" y="75"/>
                    <a:pt x="162" y="13"/>
                  </a:cubicBezTo>
                  <a:cubicBezTo>
                    <a:pt x="162" y="7"/>
                    <a:pt x="157" y="1"/>
                    <a:pt x="151" y="1"/>
                  </a:cubicBezTo>
                  <a:cubicBezTo>
                    <a:pt x="144" y="0"/>
                    <a:pt x="144" y="0"/>
                    <a:pt x="144" y="0"/>
                  </a:cubicBezTo>
                  <a:cubicBezTo>
                    <a:pt x="138" y="0"/>
                    <a:pt x="132" y="5"/>
                    <a:pt x="131" y="12"/>
                  </a:cubicBezTo>
                  <a:cubicBezTo>
                    <a:pt x="127" y="67"/>
                    <a:pt x="110" y="119"/>
                    <a:pt x="84" y="149"/>
                  </a:cubicBezTo>
                  <a:cubicBezTo>
                    <a:pt x="0" y="249"/>
                    <a:pt x="3" y="353"/>
                    <a:pt x="3" y="362"/>
                  </a:cubicBezTo>
                  <a:cubicBezTo>
                    <a:pt x="3" y="458"/>
                    <a:pt x="3" y="458"/>
                    <a:pt x="3" y="458"/>
                  </a:cubicBezTo>
                  <a:cubicBezTo>
                    <a:pt x="3" y="465"/>
                    <a:pt x="8" y="470"/>
                    <a:pt x="15" y="470"/>
                  </a:cubicBezTo>
                  <a:lnTo>
                    <a:pt x="21" y="47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800">
                <a:solidFill>
                  <a:prstClr val="black"/>
                </a:solidFill>
              </a:endParaRPr>
            </a:p>
          </p:txBody>
        </p:sp>
        <p:sp>
          <p:nvSpPr>
            <p:cNvPr id="10" name="Freeform 32"/>
            <p:cNvSpPr/>
            <p:nvPr/>
          </p:nvSpPr>
          <p:spPr bwMode="auto">
            <a:xfrm>
              <a:off x="5851525" y="2489201"/>
              <a:ext cx="325437" cy="406401"/>
            </a:xfrm>
            <a:custGeom>
              <a:avLst/>
              <a:gdLst>
                <a:gd name="T0" fmla="*/ 155 w 309"/>
                <a:gd name="T1" fmla="*/ 386 h 386"/>
                <a:gd name="T2" fmla="*/ 189 w 309"/>
                <a:gd name="T3" fmla="*/ 363 h 386"/>
                <a:gd name="T4" fmla="*/ 208 w 309"/>
                <a:gd name="T5" fmla="*/ 363 h 386"/>
                <a:gd name="T6" fmla="*/ 232 w 309"/>
                <a:gd name="T7" fmla="*/ 353 h 386"/>
                <a:gd name="T8" fmla="*/ 242 w 309"/>
                <a:gd name="T9" fmla="*/ 329 h 386"/>
                <a:gd name="T10" fmla="*/ 242 w 309"/>
                <a:gd name="T11" fmla="*/ 308 h 386"/>
                <a:gd name="T12" fmla="*/ 212 w 309"/>
                <a:gd name="T13" fmla="*/ 308 h 386"/>
                <a:gd name="T14" fmla="*/ 212 w 309"/>
                <a:gd name="T15" fmla="*/ 329 h 386"/>
                <a:gd name="T16" fmla="*/ 210 w 309"/>
                <a:gd name="T17" fmla="*/ 332 h 386"/>
                <a:gd name="T18" fmla="*/ 208 w 309"/>
                <a:gd name="T19" fmla="*/ 333 h 386"/>
                <a:gd name="T20" fmla="*/ 162 w 309"/>
                <a:gd name="T21" fmla="*/ 333 h 386"/>
                <a:gd name="T22" fmla="*/ 162 w 309"/>
                <a:gd name="T23" fmla="*/ 348 h 386"/>
                <a:gd name="T24" fmla="*/ 155 w 309"/>
                <a:gd name="T25" fmla="*/ 356 h 386"/>
                <a:gd name="T26" fmla="*/ 147 w 309"/>
                <a:gd name="T27" fmla="*/ 348 h 386"/>
                <a:gd name="T28" fmla="*/ 147 w 309"/>
                <a:gd name="T29" fmla="*/ 333 h 386"/>
                <a:gd name="T30" fmla="*/ 101 w 309"/>
                <a:gd name="T31" fmla="*/ 333 h 386"/>
                <a:gd name="T32" fmla="*/ 98 w 309"/>
                <a:gd name="T33" fmla="*/ 329 h 386"/>
                <a:gd name="T34" fmla="*/ 98 w 309"/>
                <a:gd name="T35" fmla="*/ 266 h 386"/>
                <a:gd name="T36" fmla="*/ 90 w 309"/>
                <a:gd name="T37" fmla="*/ 262 h 386"/>
                <a:gd name="T38" fmla="*/ 30 w 309"/>
                <a:gd name="T39" fmla="*/ 155 h 386"/>
                <a:gd name="T40" fmla="*/ 155 w 309"/>
                <a:gd name="T41" fmla="*/ 31 h 386"/>
                <a:gd name="T42" fmla="*/ 279 w 309"/>
                <a:gd name="T43" fmla="*/ 155 h 386"/>
                <a:gd name="T44" fmla="*/ 222 w 309"/>
                <a:gd name="T45" fmla="*/ 260 h 386"/>
                <a:gd name="T46" fmla="*/ 174 w 309"/>
                <a:gd name="T47" fmla="*/ 259 h 386"/>
                <a:gd name="T48" fmla="*/ 170 w 309"/>
                <a:gd name="T49" fmla="*/ 255 h 386"/>
                <a:gd name="T50" fmla="*/ 170 w 309"/>
                <a:gd name="T51" fmla="*/ 188 h 386"/>
                <a:gd name="T52" fmla="*/ 139 w 309"/>
                <a:gd name="T53" fmla="*/ 188 h 386"/>
                <a:gd name="T54" fmla="*/ 139 w 309"/>
                <a:gd name="T55" fmla="*/ 255 h 386"/>
                <a:gd name="T56" fmla="*/ 174 w 309"/>
                <a:gd name="T57" fmla="*/ 290 h 386"/>
                <a:gd name="T58" fmla="*/ 231 w 309"/>
                <a:gd name="T59" fmla="*/ 290 h 386"/>
                <a:gd name="T60" fmla="*/ 235 w 309"/>
                <a:gd name="T61" fmla="*/ 288 h 386"/>
                <a:gd name="T62" fmla="*/ 309 w 309"/>
                <a:gd name="T63" fmla="*/ 155 h 386"/>
                <a:gd name="T64" fmla="*/ 155 w 309"/>
                <a:gd name="T65" fmla="*/ 0 h 386"/>
                <a:gd name="T66" fmla="*/ 0 w 309"/>
                <a:gd name="T67" fmla="*/ 155 h 386"/>
                <a:gd name="T68" fmla="*/ 67 w 309"/>
                <a:gd name="T69" fmla="*/ 283 h 386"/>
                <a:gd name="T70" fmla="*/ 67 w 309"/>
                <a:gd name="T71" fmla="*/ 329 h 386"/>
                <a:gd name="T72" fmla="*/ 101 w 309"/>
                <a:gd name="T73" fmla="*/ 363 h 386"/>
                <a:gd name="T74" fmla="*/ 120 w 309"/>
                <a:gd name="T75" fmla="*/ 363 h 386"/>
                <a:gd name="T76" fmla="*/ 155 w 309"/>
                <a:gd name="T77" fmla="*/ 386 h 3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09" h="386">
                  <a:moveTo>
                    <a:pt x="155" y="386"/>
                  </a:moveTo>
                  <a:cubicBezTo>
                    <a:pt x="170" y="386"/>
                    <a:pt x="184" y="377"/>
                    <a:pt x="189" y="363"/>
                  </a:cubicBezTo>
                  <a:cubicBezTo>
                    <a:pt x="208" y="363"/>
                    <a:pt x="208" y="363"/>
                    <a:pt x="208" y="363"/>
                  </a:cubicBezTo>
                  <a:cubicBezTo>
                    <a:pt x="217" y="363"/>
                    <a:pt x="226" y="360"/>
                    <a:pt x="232" y="353"/>
                  </a:cubicBezTo>
                  <a:cubicBezTo>
                    <a:pt x="238" y="347"/>
                    <a:pt x="242" y="338"/>
                    <a:pt x="242" y="329"/>
                  </a:cubicBezTo>
                  <a:cubicBezTo>
                    <a:pt x="242" y="308"/>
                    <a:pt x="242" y="308"/>
                    <a:pt x="242" y="308"/>
                  </a:cubicBezTo>
                  <a:cubicBezTo>
                    <a:pt x="212" y="308"/>
                    <a:pt x="212" y="308"/>
                    <a:pt x="212" y="308"/>
                  </a:cubicBezTo>
                  <a:cubicBezTo>
                    <a:pt x="212" y="329"/>
                    <a:pt x="212" y="329"/>
                    <a:pt x="212" y="329"/>
                  </a:cubicBezTo>
                  <a:cubicBezTo>
                    <a:pt x="212" y="330"/>
                    <a:pt x="211" y="331"/>
                    <a:pt x="210" y="332"/>
                  </a:cubicBezTo>
                  <a:cubicBezTo>
                    <a:pt x="210" y="332"/>
                    <a:pt x="209" y="333"/>
                    <a:pt x="208" y="333"/>
                  </a:cubicBezTo>
                  <a:cubicBezTo>
                    <a:pt x="162" y="333"/>
                    <a:pt x="162" y="333"/>
                    <a:pt x="162" y="333"/>
                  </a:cubicBezTo>
                  <a:cubicBezTo>
                    <a:pt x="162" y="348"/>
                    <a:pt x="162" y="348"/>
                    <a:pt x="162" y="348"/>
                  </a:cubicBezTo>
                  <a:cubicBezTo>
                    <a:pt x="162" y="352"/>
                    <a:pt x="159" y="356"/>
                    <a:pt x="155" y="356"/>
                  </a:cubicBezTo>
                  <a:cubicBezTo>
                    <a:pt x="150" y="356"/>
                    <a:pt x="147" y="352"/>
                    <a:pt x="147" y="348"/>
                  </a:cubicBezTo>
                  <a:cubicBezTo>
                    <a:pt x="147" y="333"/>
                    <a:pt x="147" y="333"/>
                    <a:pt x="147" y="333"/>
                  </a:cubicBezTo>
                  <a:cubicBezTo>
                    <a:pt x="101" y="333"/>
                    <a:pt x="101" y="333"/>
                    <a:pt x="101" y="333"/>
                  </a:cubicBezTo>
                  <a:cubicBezTo>
                    <a:pt x="99" y="333"/>
                    <a:pt x="98" y="331"/>
                    <a:pt x="98" y="329"/>
                  </a:cubicBezTo>
                  <a:cubicBezTo>
                    <a:pt x="98" y="266"/>
                    <a:pt x="98" y="266"/>
                    <a:pt x="98" y="266"/>
                  </a:cubicBezTo>
                  <a:cubicBezTo>
                    <a:pt x="90" y="262"/>
                    <a:pt x="90" y="262"/>
                    <a:pt x="90" y="262"/>
                  </a:cubicBezTo>
                  <a:cubicBezTo>
                    <a:pt x="53" y="239"/>
                    <a:pt x="30" y="199"/>
                    <a:pt x="30" y="155"/>
                  </a:cubicBezTo>
                  <a:cubicBezTo>
                    <a:pt x="30" y="87"/>
                    <a:pt x="86" y="31"/>
                    <a:pt x="155" y="31"/>
                  </a:cubicBezTo>
                  <a:cubicBezTo>
                    <a:pt x="223" y="31"/>
                    <a:pt x="279" y="87"/>
                    <a:pt x="279" y="155"/>
                  </a:cubicBezTo>
                  <a:cubicBezTo>
                    <a:pt x="279" y="198"/>
                    <a:pt x="258" y="236"/>
                    <a:pt x="222" y="260"/>
                  </a:cubicBezTo>
                  <a:cubicBezTo>
                    <a:pt x="174" y="259"/>
                    <a:pt x="174" y="259"/>
                    <a:pt x="174" y="259"/>
                  </a:cubicBezTo>
                  <a:cubicBezTo>
                    <a:pt x="172" y="259"/>
                    <a:pt x="170" y="258"/>
                    <a:pt x="170" y="255"/>
                  </a:cubicBezTo>
                  <a:cubicBezTo>
                    <a:pt x="170" y="188"/>
                    <a:pt x="170" y="188"/>
                    <a:pt x="170" y="188"/>
                  </a:cubicBezTo>
                  <a:cubicBezTo>
                    <a:pt x="139" y="188"/>
                    <a:pt x="139" y="188"/>
                    <a:pt x="139" y="188"/>
                  </a:cubicBezTo>
                  <a:cubicBezTo>
                    <a:pt x="139" y="255"/>
                    <a:pt x="139" y="255"/>
                    <a:pt x="139" y="255"/>
                  </a:cubicBezTo>
                  <a:cubicBezTo>
                    <a:pt x="139" y="274"/>
                    <a:pt x="155" y="290"/>
                    <a:pt x="174" y="290"/>
                  </a:cubicBezTo>
                  <a:cubicBezTo>
                    <a:pt x="231" y="290"/>
                    <a:pt x="231" y="290"/>
                    <a:pt x="231" y="290"/>
                  </a:cubicBezTo>
                  <a:cubicBezTo>
                    <a:pt x="235" y="288"/>
                    <a:pt x="235" y="288"/>
                    <a:pt x="235" y="288"/>
                  </a:cubicBezTo>
                  <a:cubicBezTo>
                    <a:pt x="281" y="259"/>
                    <a:pt x="309" y="210"/>
                    <a:pt x="309" y="155"/>
                  </a:cubicBezTo>
                  <a:cubicBezTo>
                    <a:pt x="309" y="70"/>
                    <a:pt x="240" y="0"/>
                    <a:pt x="155" y="0"/>
                  </a:cubicBezTo>
                  <a:cubicBezTo>
                    <a:pt x="69" y="0"/>
                    <a:pt x="0" y="70"/>
                    <a:pt x="0" y="155"/>
                  </a:cubicBezTo>
                  <a:cubicBezTo>
                    <a:pt x="0" y="207"/>
                    <a:pt x="25" y="254"/>
                    <a:pt x="67" y="283"/>
                  </a:cubicBezTo>
                  <a:cubicBezTo>
                    <a:pt x="67" y="329"/>
                    <a:pt x="67" y="329"/>
                    <a:pt x="67" y="329"/>
                  </a:cubicBezTo>
                  <a:cubicBezTo>
                    <a:pt x="67" y="348"/>
                    <a:pt x="83" y="363"/>
                    <a:pt x="101" y="363"/>
                  </a:cubicBezTo>
                  <a:cubicBezTo>
                    <a:pt x="120" y="363"/>
                    <a:pt x="120" y="363"/>
                    <a:pt x="120" y="363"/>
                  </a:cubicBezTo>
                  <a:cubicBezTo>
                    <a:pt x="126" y="377"/>
                    <a:pt x="139" y="386"/>
                    <a:pt x="155" y="38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800">
                <a:solidFill>
                  <a:prstClr val="black"/>
                </a:solidFill>
              </a:endParaRPr>
            </a:p>
          </p:txBody>
        </p:sp>
        <p:sp>
          <p:nvSpPr>
            <p:cNvPr id="11" name="Freeform 33"/>
            <p:cNvSpPr>
              <a:spLocks noEditPoints="1"/>
            </p:cNvSpPr>
            <p:nvPr/>
          </p:nvSpPr>
          <p:spPr bwMode="auto">
            <a:xfrm>
              <a:off x="5956300" y="2597151"/>
              <a:ext cx="114300" cy="114300"/>
            </a:xfrm>
            <a:custGeom>
              <a:avLst/>
              <a:gdLst>
                <a:gd name="T0" fmla="*/ 55 w 109"/>
                <a:gd name="T1" fmla="*/ 108 h 108"/>
                <a:gd name="T2" fmla="*/ 109 w 109"/>
                <a:gd name="T3" fmla="*/ 54 h 108"/>
                <a:gd name="T4" fmla="*/ 55 w 109"/>
                <a:gd name="T5" fmla="*/ 0 h 108"/>
                <a:gd name="T6" fmla="*/ 0 w 109"/>
                <a:gd name="T7" fmla="*/ 54 h 108"/>
                <a:gd name="T8" fmla="*/ 55 w 109"/>
                <a:gd name="T9" fmla="*/ 108 h 108"/>
                <a:gd name="T10" fmla="*/ 55 w 109"/>
                <a:gd name="T11" fmla="*/ 30 h 108"/>
                <a:gd name="T12" fmla="*/ 78 w 109"/>
                <a:gd name="T13" fmla="*/ 54 h 108"/>
                <a:gd name="T14" fmla="*/ 55 w 109"/>
                <a:gd name="T15" fmla="*/ 78 h 108"/>
                <a:gd name="T16" fmla="*/ 31 w 109"/>
                <a:gd name="T17" fmla="*/ 54 h 108"/>
                <a:gd name="T18" fmla="*/ 55 w 109"/>
                <a:gd name="T19" fmla="*/ 30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9" h="108">
                  <a:moveTo>
                    <a:pt x="55" y="108"/>
                  </a:moveTo>
                  <a:cubicBezTo>
                    <a:pt x="84" y="108"/>
                    <a:pt x="109" y="84"/>
                    <a:pt x="109" y="54"/>
                  </a:cubicBezTo>
                  <a:cubicBezTo>
                    <a:pt x="109" y="24"/>
                    <a:pt x="84" y="0"/>
                    <a:pt x="55" y="0"/>
                  </a:cubicBezTo>
                  <a:cubicBezTo>
                    <a:pt x="25" y="0"/>
                    <a:pt x="0" y="24"/>
                    <a:pt x="0" y="54"/>
                  </a:cubicBezTo>
                  <a:cubicBezTo>
                    <a:pt x="0" y="84"/>
                    <a:pt x="25" y="108"/>
                    <a:pt x="55" y="108"/>
                  </a:cubicBezTo>
                  <a:close/>
                  <a:moveTo>
                    <a:pt x="55" y="30"/>
                  </a:moveTo>
                  <a:cubicBezTo>
                    <a:pt x="68" y="30"/>
                    <a:pt x="78" y="41"/>
                    <a:pt x="78" y="54"/>
                  </a:cubicBezTo>
                  <a:cubicBezTo>
                    <a:pt x="78" y="67"/>
                    <a:pt x="68" y="78"/>
                    <a:pt x="55" y="78"/>
                  </a:cubicBezTo>
                  <a:cubicBezTo>
                    <a:pt x="41" y="78"/>
                    <a:pt x="31" y="67"/>
                    <a:pt x="31" y="54"/>
                  </a:cubicBezTo>
                  <a:cubicBezTo>
                    <a:pt x="31" y="41"/>
                    <a:pt x="41" y="30"/>
                    <a:pt x="55" y="3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800">
                <a:solidFill>
                  <a:prstClr val="black"/>
                </a:solidFill>
              </a:endParaRPr>
            </a:p>
          </p:txBody>
        </p:sp>
        <p:sp>
          <p:nvSpPr>
            <p:cNvPr id="12" name="Rectangle 34"/>
            <p:cNvSpPr>
              <a:spLocks noChangeArrowheads="1"/>
            </p:cNvSpPr>
            <p:nvPr/>
          </p:nvSpPr>
          <p:spPr bwMode="auto">
            <a:xfrm>
              <a:off x="5997575" y="2422526"/>
              <a:ext cx="33338" cy="476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sz="1800">
                <a:solidFill>
                  <a:prstClr val="black"/>
                </a:solidFill>
              </a:endParaRPr>
            </a:p>
          </p:txBody>
        </p:sp>
        <p:sp>
          <p:nvSpPr>
            <p:cNvPr id="13" name="Freeform 35"/>
            <p:cNvSpPr/>
            <p:nvPr/>
          </p:nvSpPr>
          <p:spPr bwMode="auto">
            <a:xfrm>
              <a:off x="6132513" y="2479676"/>
              <a:ext cx="57150" cy="55563"/>
            </a:xfrm>
            <a:custGeom>
              <a:avLst/>
              <a:gdLst>
                <a:gd name="T0" fmla="*/ 14 w 36"/>
                <a:gd name="T1" fmla="*/ 35 h 35"/>
                <a:gd name="T2" fmla="*/ 36 w 36"/>
                <a:gd name="T3" fmla="*/ 14 h 35"/>
                <a:gd name="T4" fmla="*/ 21 w 36"/>
                <a:gd name="T5" fmla="*/ 0 h 35"/>
                <a:gd name="T6" fmla="*/ 0 w 36"/>
                <a:gd name="T7" fmla="*/ 21 h 35"/>
                <a:gd name="T8" fmla="*/ 14 w 36"/>
                <a:gd name="T9" fmla="*/ 35 h 35"/>
              </a:gdLst>
              <a:ahLst/>
              <a:cxnLst>
                <a:cxn ang="0">
                  <a:pos x="T0" y="T1"/>
                </a:cxn>
                <a:cxn ang="0">
                  <a:pos x="T2" y="T3"/>
                </a:cxn>
                <a:cxn ang="0">
                  <a:pos x="T4" y="T5"/>
                </a:cxn>
                <a:cxn ang="0">
                  <a:pos x="T6" y="T7"/>
                </a:cxn>
                <a:cxn ang="0">
                  <a:pos x="T8" y="T9"/>
                </a:cxn>
              </a:cxnLst>
              <a:rect l="0" t="0" r="r" b="b"/>
              <a:pathLst>
                <a:path w="36" h="35">
                  <a:moveTo>
                    <a:pt x="14" y="35"/>
                  </a:moveTo>
                  <a:lnTo>
                    <a:pt x="36" y="14"/>
                  </a:lnTo>
                  <a:lnTo>
                    <a:pt x="21" y="0"/>
                  </a:lnTo>
                  <a:lnTo>
                    <a:pt x="0" y="21"/>
                  </a:lnTo>
                  <a:lnTo>
                    <a:pt x="14" y="3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800">
                <a:solidFill>
                  <a:prstClr val="black"/>
                </a:solidFill>
              </a:endParaRPr>
            </a:p>
          </p:txBody>
        </p:sp>
        <p:sp>
          <p:nvSpPr>
            <p:cNvPr id="14" name="Rectangle 36"/>
            <p:cNvSpPr>
              <a:spLocks noChangeArrowheads="1"/>
            </p:cNvSpPr>
            <p:nvPr/>
          </p:nvSpPr>
          <p:spPr bwMode="auto">
            <a:xfrm>
              <a:off x="6196013" y="2638426"/>
              <a:ext cx="49213" cy="317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sz="1800">
                <a:solidFill>
                  <a:prstClr val="black"/>
                </a:solidFill>
              </a:endParaRPr>
            </a:p>
          </p:txBody>
        </p:sp>
        <p:sp>
          <p:nvSpPr>
            <p:cNvPr id="15" name="Rectangle 37"/>
            <p:cNvSpPr>
              <a:spLocks noChangeArrowheads="1"/>
            </p:cNvSpPr>
            <p:nvPr/>
          </p:nvSpPr>
          <p:spPr bwMode="auto">
            <a:xfrm>
              <a:off x="5783263" y="2638426"/>
              <a:ext cx="47625" cy="317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sz="1800">
                <a:solidFill>
                  <a:prstClr val="black"/>
                </a:solidFill>
              </a:endParaRPr>
            </a:p>
          </p:txBody>
        </p:sp>
        <p:sp>
          <p:nvSpPr>
            <p:cNvPr id="16" name="Freeform 38"/>
            <p:cNvSpPr/>
            <p:nvPr/>
          </p:nvSpPr>
          <p:spPr bwMode="auto">
            <a:xfrm>
              <a:off x="5840413" y="2479676"/>
              <a:ext cx="55563" cy="55563"/>
            </a:xfrm>
            <a:custGeom>
              <a:avLst/>
              <a:gdLst>
                <a:gd name="T0" fmla="*/ 21 w 35"/>
                <a:gd name="T1" fmla="*/ 35 h 35"/>
                <a:gd name="T2" fmla="*/ 35 w 35"/>
                <a:gd name="T3" fmla="*/ 21 h 35"/>
                <a:gd name="T4" fmla="*/ 14 w 35"/>
                <a:gd name="T5" fmla="*/ 0 h 35"/>
                <a:gd name="T6" fmla="*/ 0 w 35"/>
                <a:gd name="T7" fmla="*/ 14 h 35"/>
                <a:gd name="T8" fmla="*/ 21 w 35"/>
                <a:gd name="T9" fmla="*/ 35 h 35"/>
              </a:gdLst>
              <a:ahLst/>
              <a:cxnLst>
                <a:cxn ang="0">
                  <a:pos x="T0" y="T1"/>
                </a:cxn>
                <a:cxn ang="0">
                  <a:pos x="T2" y="T3"/>
                </a:cxn>
                <a:cxn ang="0">
                  <a:pos x="T4" y="T5"/>
                </a:cxn>
                <a:cxn ang="0">
                  <a:pos x="T6" y="T7"/>
                </a:cxn>
                <a:cxn ang="0">
                  <a:pos x="T8" y="T9"/>
                </a:cxn>
              </a:cxnLst>
              <a:rect l="0" t="0" r="r" b="b"/>
              <a:pathLst>
                <a:path w="35" h="35">
                  <a:moveTo>
                    <a:pt x="21" y="35"/>
                  </a:moveTo>
                  <a:lnTo>
                    <a:pt x="35" y="21"/>
                  </a:lnTo>
                  <a:lnTo>
                    <a:pt x="14" y="0"/>
                  </a:lnTo>
                  <a:lnTo>
                    <a:pt x="0" y="14"/>
                  </a:lnTo>
                  <a:lnTo>
                    <a:pt x="21" y="3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800">
                <a:solidFill>
                  <a:prstClr val="black"/>
                </a:solidFill>
              </a:endParaRPr>
            </a:p>
          </p:txBody>
        </p:sp>
        <p:sp>
          <p:nvSpPr>
            <p:cNvPr id="17" name="Freeform 39"/>
            <p:cNvSpPr/>
            <p:nvPr/>
          </p:nvSpPr>
          <p:spPr bwMode="auto">
            <a:xfrm>
              <a:off x="5913438" y="2433638"/>
              <a:ext cx="47625" cy="55563"/>
            </a:xfrm>
            <a:custGeom>
              <a:avLst/>
              <a:gdLst>
                <a:gd name="T0" fmla="*/ 11 w 30"/>
                <a:gd name="T1" fmla="*/ 35 h 35"/>
                <a:gd name="T2" fmla="*/ 30 w 30"/>
                <a:gd name="T3" fmla="*/ 28 h 35"/>
                <a:gd name="T4" fmla="*/ 19 w 30"/>
                <a:gd name="T5" fmla="*/ 0 h 35"/>
                <a:gd name="T6" fmla="*/ 0 w 30"/>
                <a:gd name="T7" fmla="*/ 7 h 35"/>
                <a:gd name="T8" fmla="*/ 11 w 30"/>
                <a:gd name="T9" fmla="*/ 35 h 35"/>
              </a:gdLst>
              <a:ahLst/>
              <a:cxnLst>
                <a:cxn ang="0">
                  <a:pos x="T0" y="T1"/>
                </a:cxn>
                <a:cxn ang="0">
                  <a:pos x="T2" y="T3"/>
                </a:cxn>
                <a:cxn ang="0">
                  <a:pos x="T4" y="T5"/>
                </a:cxn>
                <a:cxn ang="0">
                  <a:pos x="T6" y="T7"/>
                </a:cxn>
                <a:cxn ang="0">
                  <a:pos x="T8" y="T9"/>
                </a:cxn>
              </a:cxnLst>
              <a:rect l="0" t="0" r="r" b="b"/>
              <a:pathLst>
                <a:path w="30" h="35">
                  <a:moveTo>
                    <a:pt x="11" y="35"/>
                  </a:moveTo>
                  <a:lnTo>
                    <a:pt x="30" y="28"/>
                  </a:lnTo>
                  <a:lnTo>
                    <a:pt x="19" y="0"/>
                  </a:lnTo>
                  <a:lnTo>
                    <a:pt x="0" y="7"/>
                  </a:lnTo>
                  <a:lnTo>
                    <a:pt x="11" y="3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800">
                <a:solidFill>
                  <a:prstClr val="black"/>
                </a:solidFill>
              </a:endParaRPr>
            </a:p>
          </p:txBody>
        </p:sp>
        <p:sp>
          <p:nvSpPr>
            <p:cNvPr id="18" name="Freeform 40"/>
            <p:cNvSpPr/>
            <p:nvPr/>
          </p:nvSpPr>
          <p:spPr bwMode="auto">
            <a:xfrm>
              <a:off x="6070600" y="2435226"/>
              <a:ext cx="49213" cy="57150"/>
            </a:xfrm>
            <a:custGeom>
              <a:avLst/>
              <a:gdLst>
                <a:gd name="T0" fmla="*/ 19 w 31"/>
                <a:gd name="T1" fmla="*/ 36 h 36"/>
                <a:gd name="T2" fmla="*/ 31 w 31"/>
                <a:gd name="T3" fmla="*/ 8 h 36"/>
                <a:gd name="T4" fmla="*/ 12 w 31"/>
                <a:gd name="T5" fmla="*/ 0 h 36"/>
                <a:gd name="T6" fmla="*/ 0 w 31"/>
                <a:gd name="T7" fmla="*/ 28 h 36"/>
                <a:gd name="T8" fmla="*/ 19 w 31"/>
                <a:gd name="T9" fmla="*/ 36 h 36"/>
              </a:gdLst>
              <a:ahLst/>
              <a:cxnLst>
                <a:cxn ang="0">
                  <a:pos x="T0" y="T1"/>
                </a:cxn>
                <a:cxn ang="0">
                  <a:pos x="T2" y="T3"/>
                </a:cxn>
                <a:cxn ang="0">
                  <a:pos x="T4" y="T5"/>
                </a:cxn>
                <a:cxn ang="0">
                  <a:pos x="T6" y="T7"/>
                </a:cxn>
                <a:cxn ang="0">
                  <a:pos x="T8" y="T9"/>
                </a:cxn>
              </a:cxnLst>
              <a:rect l="0" t="0" r="r" b="b"/>
              <a:pathLst>
                <a:path w="31" h="36">
                  <a:moveTo>
                    <a:pt x="19" y="36"/>
                  </a:moveTo>
                  <a:lnTo>
                    <a:pt x="31" y="8"/>
                  </a:lnTo>
                  <a:lnTo>
                    <a:pt x="12" y="0"/>
                  </a:lnTo>
                  <a:lnTo>
                    <a:pt x="0" y="28"/>
                  </a:lnTo>
                  <a:lnTo>
                    <a:pt x="19" y="3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800">
                <a:solidFill>
                  <a:prstClr val="black"/>
                </a:solidFill>
              </a:endParaRPr>
            </a:p>
          </p:txBody>
        </p:sp>
        <p:sp>
          <p:nvSpPr>
            <p:cNvPr id="19" name="Freeform 41"/>
            <p:cNvSpPr/>
            <p:nvPr/>
          </p:nvSpPr>
          <p:spPr bwMode="auto">
            <a:xfrm>
              <a:off x="6176963" y="2554288"/>
              <a:ext cx="57150" cy="47625"/>
            </a:xfrm>
            <a:custGeom>
              <a:avLst/>
              <a:gdLst>
                <a:gd name="T0" fmla="*/ 8 w 36"/>
                <a:gd name="T1" fmla="*/ 30 h 30"/>
                <a:gd name="T2" fmla="*/ 36 w 36"/>
                <a:gd name="T3" fmla="*/ 18 h 30"/>
                <a:gd name="T4" fmla="*/ 29 w 36"/>
                <a:gd name="T5" fmla="*/ 0 h 30"/>
                <a:gd name="T6" fmla="*/ 0 w 36"/>
                <a:gd name="T7" fmla="*/ 11 h 30"/>
                <a:gd name="T8" fmla="*/ 8 w 36"/>
                <a:gd name="T9" fmla="*/ 30 h 30"/>
              </a:gdLst>
              <a:ahLst/>
              <a:cxnLst>
                <a:cxn ang="0">
                  <a:pos x="T0" y="T1"/>
                </a:cxn>
                <a:cxn ang="0">
                  <a:pos x="T2" y="T3"/>
                </a:cxn>
                <a:cxn ang="0">
                  <a:pos x="T4" y="T5"/>
                </a:cxn>
                <a:cxn ang="0">
                  <a:pos x="T6" y="T7"/>
                </a:cxn>
                <a:cxn ang="0">
                  <a:pos x="T8" y="T9"/>
                </a:cxn>
              </a:cxnLst>
              <a:rect l="0" t="0" r="r" b="b"/>
              <a:pathLst>
                <a:path w="36" h="30">
                  <a:moveTo>
                    <a:pt x="8" y="30"/>
                  </a:moveTo>
                  <a:lnTo>
                    <a:pt x="36" y="18"/>
                  </a:lnTo>
                  <a:lnTo>
                    <a:pt x="29" y="0"/>
                  </a:lnTo>
                  <a:lnTo>
                    <a:pt x="0" y="11"/>
                  </a:lnTo>
                  <a:lnTo>
                    <a:pt x="8" y="3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800">
                <a:solidFill>
                  <a:prstClr val="black"/>
                </a:solidFill>
              </a:endParaRPr>
            </a:p>
          </p:txBody>
        </p:sp>
        <p:sp>
          <p:nvSpPr>
            <p:cNvPr id="20" name="Freeform 42"/>
            <p:cNvSpPr/>
            <p:nvPr/>
          </p:nvSpPr>
          <p:spPr bwMode="auto">
            <a:xfrm>
              <a:off x="5795963" y="2547938"/>
              <a:ext cx="57150" cy="47625"/>
            </a:xfrm>
            <a:custGeom>
              <a:avLst/>
              <a:gdLst>
                <a:gd name="T0" fmla="*/ 28 w 36"/>
                <a:gd name="T1" fmla="*/ 30 h 30"/>
                <a:gd name="T2" fmla="*/ 36 w 36"/>
                <a:gd name="T3" fmla="*/ 12 h 30"/>
                <a:gd name="T4" fmla="*/ 8 w 36"/>
                <a:gd name="T5" fmla="*/ 0 h 30"/>
                <a:gd name="T6" fmla="*/ 0 w 36"/>
                <a:gd name="T7" fmla="*/ 18 h 30"/>
                <a:gd name="T8" fmla="*/ 28 w 36"/>
                <a:gd name="T9" fmla="*/ 30 h 30"/>
              </a:gdLst>
              <a:ahLst/>
              <a:cxnLst>
                <a:cxn ang="0">
                  <a:pos x="T0" y="T1"/>
                </a:cxn>
                <a:cxn ang="0">
                  <a:pos x="T2" y="T3"/>
                </a:cxn>
                <a:cxn ang="0">
                  <a:pos x="T4" y="T5"/>
                </a:cxn>
                <a:cxn ang="0">
                  <a:pos x="T6" y="T7"/>
                </a:cxn>
                <a:cxn ang="0">
                  <a:pos x="T8" y="T9"/>
                </a:cxn>
              </a:cxnLst>
              <a:rect l="0" t="0" r="r" b="b"/>
              <a:pathLst>
                <a:path w="36" h="30">
                  <a:moveTo>
                    <a:pt x="28" y="30"/>
                  </a:moveTo>
                  <a:lnTo>
                    <a:pt x="36" y="12"/>
                  </a:lnTo>
                  <a:lnTo>
                    <a:pt x="8" y="0"/>
                  </a:lnTo>
                  <a:lnTo>
                    <a:pt x="0" y="18"/>
                  </a:lnTo>
                  <a:lnTo>
                    <a:pt x="28" y="3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800">
                <a:solidFill>
                  <a:prstClr val="black"/>
                </a:solidFill>
              </a:endParaRPr>
            </a:p>
          </p:txBody>
        </p:sp>
      </p:grpSp>
      <p:sp>
        <p:nvSpPr>
          <p:cNvPr id="21" name="Freeform 6"/>
          <p:cNvSpPr/>
          <p:nvPr userDrawn="1"/>
        </p:nvSpPr>
        <p:spPr bwMode="auto">
          <a:xfrm>
            <a:off x="3211785" y="296368"/>
            <a:ext cx="8975455" cy="864888"/>
          </a:xfrm>
          <a:custGeom>
            <a:avLst/>
            <a:gdLst>
              <a:gd name="T0" fmla="*/ 6409 w 6533"/>
              <a:gd name="T1" fmla="*/ 0 h 617"/>
              <a:gd name="T2" fmla="*/ 0 w 6533"/>
              <a:gd name="T3" fmla="*/ 0 h 617"/>
              <a:gd name="T4" fmla="*/ 126 w 6533"/>
              <a:gd name="T5" fmla="*/ 310 h 617"/>
              <a:gd name="T6" fmla="*/ 0 w 6533"/>
              <a:gd name="T7" fmla="*/ 617 h 617"/>
              <a:gd name="T8" fmla="*/ 6409 w 6533"/>
              <a:gd name="T9" fmla="*/ 617 h 617"/>
              <a:gd name="T10" fmla="*/ 6533 w 6533"/>
              <a:gd name="T11" fmla="*/ 310 h 617"/>
              <a:gd name="T12" fmla="*/ 6409 w 6533"/>
              <a:gd name="T13" fmla="*/ 0 h 617"/>
              <a:gd name="connsiteX0" fmla="*/ 9810 w 9810"/>
              <a:gd name="connsiteY0" fmla="*/ 0 h 10000"/>
              <a:gd name="connsiteX1" fmla="*/ 0 w 9810"/>
              <a:gd name="connsiteY1" fmla="*/ 0 h 10000"/>
              <a:gd name="connsiteX2" fmla="*/ 193 w 9810"/>
              <a:gd name="connsiteY2" fmla="*/ 5024 h 10000"/>
              <a:gd name="connsiteX3" fmla="*/ 0 w 9810"/>
              <a:gd name="connsiteY3" fmla="*/ 10000 h 10000"/>
              <a:gd name="connsiteX4" fmla="*/ 9810 w 9810"/>
              <a:gd name="connsiteY4" fmla="*/ 10000 h 10000"/>
              <a:gd name="connsiteX5" fmla="*/ 7589 w 9810"/>
              <a:gd name="connsiteY5" fmla="*/ 5574 h 10000"/>
              <a:gd name="connsiteX6" fmla="*/ 9810 w 9810"/>
              <a:gd name="connsiteY6" fmla="*/ 0 h 10000"/>
              <a:gd name="connsiteX0-1" fmla="*/ 7021 w 10000"/>
              <a:gd name="connsiteY0-2" fmla="*/ 0 h 10000"/>
              <a:gd name="connsiteX1-3" fmla="*/ 0 w 10000"/>
              <a:gd name="connsiteY1-4" fmla="*/ 0 h 10000"/>
              <a:gd name="connsiteX2-5" fmla="*/ 197 w 10000"/>
              <a:gd name="connsiteY2-6" fmla="*/ 5024 h 10000"/>
              <a:gd name="connsiteX3-7" fmla="*/ 0 w 10000"/>
              <a:gd name="connsiteY3-8" fmla="*/ 10000 h 10000"/>
              <a:gd name="connsiteX4-9" fmla="*/ 10000 w 10000"/>
              <a:gd name="connsiteY4-10" fmla="*/ 10000 h 10000"/>
              <a:gd name="connsiteX5-11" fmla="*/ 7736 w 10000"/>
              <a:gd name="connsiteY5-12" fmla="*/ 5574 h 10000"/>
              <a:gd name="connsiteX6-13" fmla="*/ 7021 w 10000"/>
              <a:gd name="connsiteY6-14" fmla="*/ 0 h 10000"/>
              <a:gd name="connsiteX0-15" fmla="*/ 7021 w 7736"/>
              <a:gd name="connsiteY0-16" fmla="*/ 0 h 10038"/>
              <a:gd name="connsiteX1-17" fmla="*/ 0 w 7736"/>
              <a:gd name="connsiteY1-18" fmla="*/ 0 h 10038"/>
              <a:gd name="connsiteX2-19" fmla="*/ 197 w 7736"/>
              <a:gd name="connsiteY2-20" fmla="*/ 5024 h 10038"/>
              <a:gd name="connsiteX3-21" fmla="*/ 0 w 7736"/>
              <a:gd name="connsiteY3-22" fmla="*/ 10000 h 10038"/>
              <a:gd name="connsiteX4-23" fmla="*/ 7017 w 7736"/>
              <a:gd name="connsiteY4-24" fmla="*/ 10038 h 10038"/>
              <a:gd name="connsiteX5-25" fmla="*/ 7736 w 7736"/>
              <a:gd name="connsiteY5-26" fmla="*/ 5574 h 10038"/>
              <a:gd name="connsiteX6-27" fmla="*/ 7021 w 7736"/>
              <a:gd name="connsiteY6-28" fmla="*/ 0 h 10038"/>
              <a:gd name="connsiteX0-29" fmla="*/ 9076 w 9316"/>
              <a:gd name="connsiteY0-30" fmla="*/ 0 h 10000"/>
              <a:gd name="connsiteX1-31" fmla="*/ 0 w 9316"/>
              <a:gd name="connsiteY1-32" fmla="*/ 0 h 10000"/>
              <a:gd name="connsiteX2-33" fmla="*/ 255 w 9316"/>
              <a:gd name="connsiteY2-34" fmla="*/ 5005 h 10000"/>
              <a:gd name="connsiteX3-35" fmla="*/ 0 w 9316"/>
              <a:gd name="connsiteY3-36" fmla="*/ 9962 h 10000"/>
              <a:gd name="connsiteX4-37" fmla="*/ 9071 w 9316"/>
              <a:gd name="connsiteY4-38" fmla="*/ 10000 h 10000"/>
              <a:gd name="connsiteX5-39" fmla="*/ 9316 w 9316"/>
              <a:gd name="connsiteY5-40" fmla="*/ 5668 h 10000"/>
              <a:gd name="connsiteX6-41" fmla="*/ 9076 w 9316"/>
              <a:gd name="connsiteY6-42" fmla="*/ 0 h 10000"/>
              <a:gd name="connsiteX0-43" fmla="*/ 9742 w 10000"/>
              <a:gd name="connsiteY0-44" fmla="*/ 0 h 10000"/>
              <a:gd name="connsiteX1-45" fmla="*/ 0 w 10000"/>
              <a:gd name="connsiteY1-46" fmla="*/ 0 h 10000"/>
              <a:gd name="connsiteX2-47" fmla="*/ 274 w 10000"/>
              <a:gd name="connsiteY2-48" fmla="*/ 5005 h 10000"/>
              <a:gd name="connsiteX3-49" fmla="*/ 0 w 10000"/>
              <a:gd name="connsiteY3-50" fmla="*/ 9962 h 10000"/>
              <a:gd name="connsiteX4-51" fmla="*/ 9737 w 10000"/>
              <a:gd name="connsiteY4-52" fmla="*/ 10000 h 10000"/>
              <a:gd name="connsiteX5-53" fmla="*/ 10000 w 10000"/>
              <a:gd name="connsiteY5-54" fmla="*/ 5668 h 10000"/>
              <a:gd name="connsiteX6-55" fmla="*/ 9742 w 10000"/>
              <a:gd name="connsiteY6-56" fmla="*/ 0 h 10000"/>
              <a:gd name="connsiteX0-57" fmla="*/ 9742 w 9877"/>
              <a:gd name="connsiteY0-58" fmla="*/ 0 h 10000"/>
              <a:gd name="connsiteX1-59" fmla="*/ 0 w 9877"/>
              <a:gd name="connsiteY1-60" fmla="*/ 0 h 10000"/>
              <a:gd name="connsiteX2-61" fmla="*/ 274 w 9877"/>
              <a:gd name="connsiteY2-62" fmla="*/ 5005 h 10000"/>
              <a:gd name="connsiteX3-63" fmla="*/ 0 w 9877"/>
              <a:gd name="connsiteY3-64" fmla="*/ 9962 h 10000"/>
              <a:gd name="connsiteX4-65" fmla="*/ 9737 w 9877"/>
              <a:gd name="connsiteY4-66" fmla="*/ 10000 h 10000"/>
              <a:gd name="connsiteX5-67" fmla="*/ 9738 w 9877"/>
              <a:gd name="connsiteY5-68" fmla="*/ 5783 h 10000"/>
              <a:gd name="connsiteX6-69" fmla="*/ 9742 w 9877"/>
              <a:gd name="connsiteY6-70" fmla="*/ 0 h 10000"/>
              <a:gd name="connsiteX0-71" fmla="*/ 9863 w 9991"/>
              <a:gd name="connsiteY0-72" fmla="*/ 0 h 10000"/>
              <a:gd name="connsiteX1-73" fmla="*/ 0 w 9991"/>
              <a:gd name="connsiteY1-74" fmla="*/ 0 h 10000"/>
              <a:gd name="connsiteX2-75" fmla="*/ 277 w 9991"/>
              <a:gd name="connsiteY2-76" fmla="*/ 5005 h 10000"/>
              <a:gd name="connsiteX3-77" fmla="*/ 0 w 9991"/>
              <a:gd name="connsiteY3-78" fmla="*/ 9962 h 10000"/>
              <a:gd name="connsiteX4-79" fmla="*/ 9858 w 9991"/>
              <a:gd name="connsiteY4-80" fmla="*/ 10000 h 10000"/>
              <a:gd name="connsiteX5-81" fmla="*/ 9817 w 9991"/>
              <a:gd name="connsiteY5-82" fmla="*/ 5783 h 10000"/>
              <a:gd name="connsiteX6-83" fmla="*/ 9863 w 9991"/>
              <a:gd name="connsiteY6-84" fmla="*/ 0 h 10000"/>
              <a:gd name="connsiteX0-85" fmla="*/ 9872 w 10014"/>
              <a:gd name="connsiteY0-86" fmla="*/ 0 h 10000"/>
              <a:gd name="connsiteX1-87" fmla="*/ 0 w 10014"/>
              <a:gd name="connsiteY1-88" fmla="*/ 0 h 10000"/>
              <a:gd name="connsiteX2-89" fmla="*/ 277 w 10014"/>
              <a:gd name="connsiteY2-90" fmla="*/ 5005 h 10000"/>
              <a:gd name="connsiteX3-91" fmla="*/ 0 w 10014"/>
              <a:gd name="connsiteY3-92" fmla="*/ 9962 h 10000"/>
              <a:gd name="connsiteX4-93" fmla="*/ 9867 w 10014"/>
              <a:gd name="connsiteY4-94" fmla="*/ 10000 h 10000"/>
              <a:gd name="connsiteX5-95" fmla="*/ 9890 w 10014"/>
              <a:gd name="connsiteY5-96" fmla="*/ 5745 h 10000"/>
              <a:gd name="connsiteX6-97" fmla="*/ 9872 w 10014"/>
              <a:gd name="connsiteY6-98" fmla="*/ 0 h 10000"/>
              <a:gd name="connsiteX0-99" fmla="*/ 9872 w 10030"/>
              <a:gd name="connsiteY0-100" fmla="*/ 0 h 10000"/>
              <a:gd name="connsiteX1-101" fmla="*/ 0 w 10030"/>
              <a:gd name="connsiteY1-102" fmla="*/ 0 h 10000"/>
              <a:gd name="connsiteX2-103" fmla="*/ 277 w 10030"/>
              <a:gd name="connsiteY2-104" fmla="*/ 5005 h 10000"/>
              <a:gd name="connsiteX3-105" fmla="*/ 0 w 10030"/>
              <a:gd name="connsiteY3-106" fmla="*/ 9962 h 10000"/>
              <a:gd name="connsiteX4-107" fmla="*/ 9867 w 10030"/>
              <a:gd name="connsiteY4-108" fmla="*/ 10000 h 10000"/>
              <a:gd name="connsiteX5-109" fmla="*/ 9890 w 10030"/>
              <a:gd name="connsiteY5-110" fmla="*/ 5745 h 10000"/>
              <a:gd name="connsiteX6-111" fmla="*/ 9872 w 10030"/>
              <a:gd name="connsiteY6-112" fmla="*/ 0 h 10000"/>
              <a:gd name="connsiteX0-113" fmla="*/ 9872 w 9921"/>
              <a:gd name="connsiteY0-114" fmla="*/ 0 h 10000"/>
              <a:gd name="connsiteX1-115" fmla="*/ 0 w 9921"/>
              <a:gd name="connsiteY1-116" fmla="*/ 0 h 10000"/>
              <a:gd name="connsiteX2-117" fmla="*/ 277 w 9921"/>
              <a:gd name="connsiteY2-118" fmla="*/ 5005 h 10000"/>
              <a:gd name="connsiteX3-119" fmla="*/ 0 w 9921"/>
              <a:gd name="connsiteY3-120" fmla="*/ 9962 h 10000"/>
              <a:gd name="connsiteX4-121" fmla="*/ 9867 w 9921"/>
              <a:gd name="connsiteY4-122" fmla="*/ 10000 h 10000"/>
              <a:gd name="connsiteX5-123" fmla="*/ 9890 w 9921"/>
              <a:gd name="connsiteY5-124" fmla="*/ 5745 h 10000"/>
              <a:gd name="connsiteX6-125" fmla="*/ 9872 w 9921"/>
              <a:gd name="connsiteY6-126" fmla="*/ 0 h 10000"/>
              <a:gd name="connsiteX0-127" fmla="*/ 9951 w 9974"/>
              <a:gd name="connsiteY0-128" fmla="*/ 0 h 10000"/>
              <a:gd name="connsiteX1-129" fmla="*/ 0 w 9974"/>
              <a:gd name="connsiteY1-130" fmla="*/ 0 h 10000"/>
              <a:gd name="connsiteX2-131" fmla="*/ 279 w 9974"/>
              <a:gd name="connsiteY2-132" fmla="*/ 5005 h 10000"/>
              <a:gd name="connsiteX3-133" fmla="*/ 0 w 9974"/>
              <a:gd name="connsiteY3-134" fmla="*/ 9962 h 10000"/>
              <a:gd name="connsiteX4-135" fmla="*/ 9946 w 9974"/>
              <a:gd name="connsiteY4-136" fmla="*/ 10000 h 10000"/>
              <a:gd name="connsiteX5-137" fmla="*/ 9969 w 9974"/>
              <a:gd name="connsiteY5-138" fmla="*/ 5745 h 10000"/>
              <a:gd name="connsiteX6-139" fmla="*/ 9951 w 9974"/>
              <a:gd name="connsiteY6-140" fmla="*/ 0 h 10000"/>
              <a:gd name="connsiteX0-141" fmla="*/ 9977 w 10001"/>
              <a:gd name="connsiteY0-142" fmla="*/ 0 h 10000"/>
              <a:gd name="connsiteX1-143" fmla="*/ 0 w 10001"/>
              <a:gd name="connsiteY1-144" fmla="*/ 0 h 10000"/>
              <a:gd name="connsiteX2-145" fmla="*/ 280 w 10001"/>
              <a:gd name="connsiteY2-146" fmla="*/ 5005 h 10000"/>
              <a:gd name="connsiteX3-147" fmla="*/ 0 w 10001"/>
              <a:gd name="connsiteY3-148" fmla="*/ 9962 h 10000"/>
              <a:gd name="connsiteX4-149" fmla="*/ 9972 w 10001"/>
              <a:gd name="connsiteY4-150" fmla="*/ 10000 h 10000"/>
              <a:gd name="connsiteX5-151" fmla="*/ 9995 w 10001"/>
              <a:gd name="connsiteY5-152" fmla="*/ 5745 h 10000"/>
              <a:gd name="connsiteX6-153" fmla="*/ 9977 w 10001"/>
              <a:gd name="connsiteY6-154" fmla="*/ 0 h 10000"/>
              <a:gd name="connsiteX0-155" fmla="*/ 9977 w 10001"/>
              <a:gd name="connsiteY0-156" fmla="*/ 0 h 10000"/>
              <a:gd name="connsiteX1-157" fmla="*/ 0 w 10001"/>
              <a:gd name="connsiteY1-158" fmla="*/ 0 h 10000"/>
              <a:gd name="connsiteX2-159" fmla="*/ 280 w 10001"/>
              <a:gd name="connsiteY2-160" fmla="*/ 5005 h 10000"/>
              <a:gd name="connsiteX3-161" fmla="*/ 0 w 10001"/>
              <a:gd name="connsiteY3-162" fmla="*/ 9962 h 10000"/>
              <a:gd name="connsiteX4-163" fmla="*/ 9972 w 10001"/>
              <a:gd name="connsiteY4-164" fmla="*/ 10000 h 10000"/>
              <a:gd name="connsiteX5-165" fmla="*/ 9995 w 10001"/>
              <a:gd name="connsiteY5-166" fmla="*/ 5745 h 10000"/>
              <a:gd name="connsiteX6-167" fmla="*/ 9977 w 10001"/>
              <a:gd name="connsiteY6-168" fmla="*/ 0 h 10000"/>
              <a:gd name="connsiteX0-169" fmla="*/ 9977 w 10001"/>
              <a:gd name="connsiteY0-170" fmla="*/ 0 h 10000"/>
              <a:gd name="connsiteX1-171" fmla="*/ 0 w 10001"/>
              <a:gd name="connsiteY1-172" fmla="*/ 0 h 10000"/>
              <a:gd name="connsiteX2-173" fmla="*/ 280 w 10001"/>
              <a:gd name="connsiteY2-174" fmla="*/ 5005 h 10000"/>
              <a:gd name="connsiteX3-175" fmla="*/ 0 w 10001"/>
              <a:gd name="connsiteY3-176" fmla="*/ 9962 h 10000"/>
              <a:gd name="connsiteX4-177" fmla="*/ 9972 w 10001"/>
              <a:gd name="connsiteY4-178" fmla="*/ 10000 h 10000"/>
              <a:gd name="connsiteX5-179" fmla="*/ 9995 w 10001"/>
              <a:gd name="connsiteY5-180" fmla="*/ 5745 h 10000"/>
              <a:gd name="connsiteX6-181" fmla="*/ 9977 w 10001"/>
              <a:gd name="connsiteY6-182" fmla="*/ 0 h 10000"/>
              <a:gd name="connsiteX0-183" fmla="*/ 9977 w 9995"/>
              <a:gd name="connsiteY0-184" fmla="*/ 0 h 10000"/>
              <a:gd name="connsiteX1-185" fmla="*/ 0 w 9995"/>
              <a:gd name="connsiteY1-186" fmla="*/ 0 h 10000"/>
              <a:gd name="connsiteX2-187" fmla="*/ 280 w 9995"/>
              <a:gd name="connsiteY2-188" fmla="*/ 5005 h 10000"/>
              <a:gd name="connsiteX3-189" fmla="*/ 0 w 9995"/>
              <a:gd name="connsiteY3-190" fmla="*/ 9962 h 10000"/>
              <a:gd name="connsiteX4-191" fmla="*/ 9972 w 9995"/>
              <a:gd name="connsiteY4-192" fmla="*/ 10000 h 10000"/>
              <a:gd name="connsiteX5-193" fmla="*/ 9995 w 9995"/>
              <a:gd name="connsiteY5-194" fmla="*/ 5745 h 10000"/>
              <a:gd name="connsiteX6-195" fmla="*/ 9977 w 9995"/>
              <a:gd name="connsiteY6-196" fmla="*/ 0 h 10000"/>
              <a:gd name="connsiteX0-197" fmla="*/ 9999 w 10000"/>
              <a:gd name="connsiteY0-198" fmla="*/ 0 h 10000"/>
              <a:gd name="connsiteX1-199" fmla="*/ 0 w 10000"/>
              <a:gd name="connsiteY1-200" fmla="*/ 0 h 10000"/>
              <a:gd name="connsiteX2-201" fmla="*/ 280 w 10000"/>
              <a:gd name="connsiteY2-202" fmla="*/ 5005 h 10000"/>
              <a:gd name="connsiteX3-203" fmla="*/ 0 w 10000"/>
              <a:gd name="connsiteY3-204" fmla="*/ 9962 h 10000"/>
              <a:gd name="connsiteX4-205" fmla="*/ 9977 w 10000"/>
              <a:gd name="connsiteY4-206" fmla="*/ 10000 h 10000"/>
              <a:gd name="connsiteX5-207" fmla="*/ 10000 w 10000"/>
              <a:gd name="connsiteY5-208" fmla="*/ 5745 h 10000"/>
              <a:gd name="connsiteX6-209" fmla="*/ 9999 w 10000"/>
              <a:gd name="connsiteY6-210" fmla="*/ 0 h 10000"/>
              <a:gd name="connsiteX0-211" fmla="*/ 9999 w 10004"/>
              <a:gd name="connsiteY0-212" fmla="*/ 0 h 10000"/>
              <a:gd name="connsiteX1-213" fmla="*/ 0 w 10004"/>
              <a:gd name="connsiteY1-214" fmla="*/ 0 h 10000"/>
              <a:gd name="connsiteX2-215" fmla="*/ 280 w 10004"/>
              <a:gd name="connsiteY2-216" fmla="*/ 5005 h 10000"/>
              <a:gd name="connsiteX3-217" fmla="*/ 0 w 10004"/>
              <a:gd name="connsiteY3-218" fmla="*/ 9962 h 10000"/>
              <a:gd name="connsiteX4-219" fmla="*/ 10000 w 10004"/>
              <a:gd name="connsiteY4-220" fmla="*/ 10000 h 10000"/>
              <a:gd name="connsiteX5-221" fmla="*/ 10000 w 10004"/>
              <a:gd name="connsiteY5-222" fmla="*/ 5745 h 10000"/>
              <a:gd name="connsiteX6-223" fmla="*/ 9999 w 10004"/>
              <a:gd name="connsiteY6-224" fmla="*/ 0 h 10000"/>
              <a:gd name="connsiteX0-225" fmla="*/ 9999 w 10000"/>
              <a:gd name="connsiteY0-226" fmla="*/ 0 h 10000"/>
              <a:gd name="connsiteX1-227" fmla="*/ 0 w 10000"/>
              <a:gd name="connsiteY1-228" fmla="*/ 0 h 10000"/>
              <a:gd name="connsiteX2-229" fmla="*/ 280 w 10000"/>
              <a:gd name="connsiteY2-230" fmla="*/ 5005 h 10000"/>
              <a:gd name="connsiteX3-231" fmla="*/ 0 w 10000"/>
              <a:gd name="connsiteY3-232" fmla="*/ 9962 h 10000"/>
              <a:gd name="connsiteX4-233" fmla="*/ 10000 w 10000"/>
              <a:gd name="connsiteY4-234" fmla="*/ 10000 h 10000"/>
              <a:gd name="connsiteX5-235" fmla="*/ 10000 w 10000"/>
              <a:gd name="connsiteY5-236" fmla="*/ 5745 h 10000"/>
              <a:gd name="connsiteX6-237" fmla="*/ 9999 w 10000"/>
              <a:gd name="connsiteY6-238" fmla="*/ 0 h 10000"/>
              <a:gd name="connsiteX0-239" fmla="*/ 14796 w 14796"/>
              <a:gd name="connsiteY0-240" fmla="*/ 0 h 10000"/>
              <a:gd name="connsiteX1-241" fmla="*/ 0 w 14796"/>
              <a:gd name="connsiteY1-242" fmla="*/ 0 h 10000"/>
              <a:gd name="connsiteX2-243" fmla="*/ 280 w 14796"/>
              <a:gd name="connsiteY2-244" fmla="*/ 5005 h 10000"/>
              <a:gd name="connsiteX3-245" fmla="*/ 0 w 14796"/>
              <a:gd name="connsiteY3-246" fmla="*/ 9962 h 10000"/>
              <a:gd name="connsiteX4-247" fmla="*/ 10000 w 14796"/>
              <a:gd name="connsiteY4-248" fmla="*/ 10000 h 10000"/>
              <a:gd name="connsiteX5-249" fmla="*/ 10000 w 14796"/>
              <a:gd name="connsiteY5-250" fmla="*/ 5745 h 10000"/>
              <a:gd name="connsiteX6-251" fmla="*/ 14796 w 14796"/>
              <a:gd name="connsiteY6-252" fmla="*/ 0 h 10000"/>
              <a:gd name="connsiteX0-253" fmla="*/ 14796 w 14796"/>
              <a:gd name="connsiteY0-254" fmla="*/ 0 h 9968"/>
              <a:gd name="connsiteX1-255" fmla="*/ 0 w 14796"/>
              <a:gd name="connsiteY1-256" fmla="*/ 0 h 9968"/>
              <a:gd name="connsiteX2-257" fmla="*/ 280 w 14796"/>
              <a:gd name="connsiteY2-258" fmla="*/ 5005 h 9968"/>
              <a:gd name="connsiteX3-259" fmla="*/ 0 w 14796"/>
              <a:gd name="connsiteY3-260" fmla="*/ 9962 h 9968"/>
              <a:gd name="connsiteX4-261" fmla="*/ 14788 w 14796"/>
              <a:gd name="connsiteY4-262" fmla="*/ 9968 h 9968"/>
              <a:gd name="connsiteX5-263" fmla="*/ 10000 w 14796"/>
              <a:gd name="connsiteY5-264" fmla="*/ 5745 h 9968"/>
              <a:gd name="connsiteX6-265" fmla="*/ 14796 w 14796"/>
              <a:gd name="connsiteY6-266" fmla="*/ 0 h 9968"/>
              <a:gd name="connsiteX0-267" fmla="*/ 10000 w 10000"/>
              <a:gd name="connsiteY0-268" fmla="*/ 0 h 10000"/>
              <a:gd name="connsiteX1-269" fmla="*/ 0 w 10000"/>
              <a:gd name="connsiteY1-270" fmla="*/ 0 h 10000"/>
              <a:gd name="connsiteX2-271" fmla="*/ 189 w 10000"/>
              <a:gd name="connsiteY2-272" fmla="*/ 5021 h 10000"/>
              <a:gd name="connsiteX3-273" fmla="*/ 0 w 10000"/>
              <a:gd name="connsiteY3-274" fmla="*/ 9994 h 10000"/>
              <a:gd name="connsiteX4-275" fmla="*/ 9995 w 10000"/>
              <a:gd name="connsiteY4-276" fmla="*/ 10000 h 10000"/>
              <a:gd name="connsiteX5-277" fmla="*/ 9998 w 10000"/>
              <a:gd name="connsiteY5-278" fmla="*/ 6152 h 10000"/>
              <a:gd name="connsiteX6-279" fmla="*/ 10000 w 10000"/>
              <a:gd name="connsiteY6-280" fmla="*/ 0 h 1000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10000" h="10000">
                <a:moveTo>
                  <a:pt x="10000" y="0"/>
                </a:moveTo>
                <a:lnTo>
                  <a:pt x="0" y="0"/>
                </a:lnTo>
                <a:cubicBezTo>
                  <a:pt x="62" y="1674"/>
                  <a:pt x="124" y="3347"/>
                  <a:pt x="189" y="5021"/>
                </a:cubicBezTo>
                <a:cubicBezTo>
                  <a:pt x="124" y="6679"/>
                  <a:pt x="62" y="8336"/>
                  <a:pt x="0" y="9994"/>
                </a:cubicBezTo>
                <a:lnTo>
                  <a:pt x="9995" y="10000"/>
                </a:lnTo>
                <a:cubicBezTo>
                  <a:pt x="9993" y="8184"/>
                  <a:pt x="9998" y="8051"/>
                  <a:pt x="9998" y="6152"/>
                </a:cubicBezTo>
                <a:cubicBezTo>
                  <a:pt x="9996" y="3296"/>
                  <a:pt x="10001" y="2674"/>
                  <a:pt x="10000" y="0"/>
                </a:cubicBezTo>
                <a:close/>
              </a:path>
            </a:pathLst>
          </a:custGeom>
          <a:solidFill>
            <a:schemeClr val="bg1">
              <a:lumMod val="95000"/>
            </a:schemeClr>
          </a:solidFill>
          <a:ln w="9525" cap="flat" cmpd="sng" algn="ctr">
            <a:noFill/>
            <a:prstDash val="solid"/>
            <a:round/>
            <a:headEnd type="none" w="med" len="med"/>
            <a:tailEnd type="none" w="med" len="med"/>
          </a:ln>
          <a:effectLst/>
        </p:spPr>
        <p:txBody>
          <a:bodyPr rot="0" spcFirstLastPara="0" vertOverflow="overflow" horzOverflow="overflow" vert="horz" wrap="square" lIns="91404" tIns="45702" rIns="91404" bIns="45702" numCol="1" spcCol="0" rtlCol="0" fromWordArt="0" anchor="t" anchorCtr="0" forceAA="0" compatLnSpc="1">
            <a:noAutofit/>
          </a:bodyPr>
          <a:lstStyle/>
          <a:p>
            <a:endParaRPr lang="zh-CN" altLang="en-US" sz="1800">
              <a:solidFill>
                <a:prstClr val="black"/>
              </a:solidFill>
            </a:endParaRPr>
          </a:p>
        </p:txBody>
      </p:sp>
      <p:sp>
        <p:nvSpPr>
          <p:cNvPr id="22" name="Freeform 11"/>
          <p:cNvSpPr/>
          <p:nvPr userDrawn="1"/>
        </p:nvSpPr>
        <p:spPr bwMode="auto">
          <a:xfrm>
            <a:off x="3106455" y="296368"/>
            <a:ext cx="233272" cy="864380"/>
          </a:xfrm>
          <a:custGeom>
            <a:avLst/>
            <a:gdLst>
              <a:gd name="T0" fmla="*/ 33 w 147"/>
              <a:gd name="T1" fmla="*/ 0 h 493"/>
              <a:gd name="T2" fmla="*/ 0 w 147"/>
              <a:gd name="T3" fmla="*/ 0 h 493"/>
              <a:gd name="T4" fmla="*/ 114 w 147"/>
              <a:gd name="T5" fmla="*/ 248 h 493"/>
              <a:gd name="T6" fmla="*/ 0 w 147"/>
              <a:gd name="T7" fmla="*/ 493 h 493"/>
              <a:gd name="T8" fmla="*/ 33 w 147"/>
              <a:gd name="T9" fmla="*/ 493 h 493"/>
              <a:gd name="T10" fmla="*/ 147 w 147"/>
              <a:gd name="T11" fmla="*/ 248 h 493"/>
              <a:gd name="T12" fmla="*/ 33 w 147"/>
              <a:gd name="T13" fmla="*/ 0 h 493"/>
            </a:gdLst>
            <a:ahLst/>
            <a:cxnLst>
              <a:cxn ang="0">
                <a:pos x="T0" y="T1"/>
              </a:cxn>
              <a:cxn ang="0">
                <a:pos x="T2" y="T3"/>
              </a:cxn>
              <a:cxn ang="0">
                <a:pos x="T4" y="T5"/>
              </a:cxn>
              <a:cxn ang="0">
                <a:pos x="T6" y="T7"/>
              </a:cxn>
              <a:cxn ang="0">
                <a:pos x="T8" y="T9"/>
              </a:cxn>
              <a:cxn ang="0">
                <a:pos x="T10" y="T11"/>
              </a:cxn>
              <a:cxn ang="0">
                <a:pos x="T12" y="T13"/>
              </a:cxn>
            </a:cxnLst>
            <a:rect l="0" t="0" r="r" b="b"/>
            <a:pathLst>
              <a:path w="147" h="493">
                <a:moveTo>
                  <a:pt x="33" y="0"/>
                </a:moveTo>
                <a:lnTo>
                  <a:pt x="0" y="0"/>
                </a:lnTo>
                <a:lnTo>
                  <a:pt x="114" y="248"/>
                </a:lnTo>
                <a:lnTo>
                  <a:pt x="0" y="493"/>
                </a:lnTo>
                <a:lnTo>
                  <a:pt x="33" y="493"/>
                </a:lnTo>
                <a:lnTo>
                  <a:pt x="147" y="248"/>
                </a:lnTo>
                <a:lnTo>
                  <a:pt x="33" y="0"/>
                </a:lnTo>
                <a:close/>
              </a:path>
            </a:pathLst>
          </a:custGeom>
          <a:solidFill>
            <a:schemeClr val="bg1">
              <a:lumMod val="95000"/>
            </a:schemeClr>
          </a:solidFill>
          <a:ln w="9525" cap="flat" cmpd="sng" algn="ctr">
            <a:noFill/>
            <a:prstDash val="solid"/>
            <a:round/>
            <a:headEnd type="none" w="med" len="med"/>
            <a:tailEnd type="none" w="med" len="med"/>
          </a:ln>
          <a:effectLst/>
        </p:spPr>
        <p:txBody>
          <a:bodyPr rot="0" spcFirstLastPara="0" vertOverflow="overflow" horzOverflow="overflow" vert="horz" wrap="square" lIns="91404" tIns="45702" rIns="91404" bIns="45702" numCol="1" spcCol="0" rtlCol="0" fromWordArt="0" anchor="t" anchorCtr="0" forceAA="0" compatLnSpc="1">
            <a:noAutofit/>
          </a:bodyPr>
          <a:lstStyle/>
          <a:p>
            <a:endParaRPr lang="zh-CN" altLang="en-US" sz="1800">
              <a:solidFill>
                <a:prstClr val="black"/>
              </a:solidFill>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11#本节小结(可选)">
    <p:spTree>
      <p:nvGrpSpPr>
        <p:cNvPr id="1" name=""/>
        <p:cNvGrpSpPr/>
        <p:nvPr/>
      </p:nvGrpSpPr>
      <p:grpSpPr>
        <a:xfrm>
          <a:off x="0" y="0"/>
          <a:ext cx="0" cy="0"/>
          <a:chOff x="0" y="0"/>
          <a:chExt cx="0" cy="0"/>
        </a:xfrm>
      </p:grpSpPr>
      <p:sp>
        <p:nvSpPr>
          <p:cNvPr id="4" name="TextBox 10"/>
          <p:cNvSpPr txBox="1"/>
          <p:nvPr userDrawn="1"/>
        </p:nvSpPr>
        <p:spPr bwMode="auto">
          <a:xfrm>
            <a:off x="1594877" y="408780"/>
            <a:ext cx="2015437" cy="593352"/>
          </a:xfrm>
          <a:prstGeom prst="rect">
            <a:avLst/>
          </a:prstGeom>
          <a:noFill/>
          <a:ln w="9525">
            <a:noFill/>
            <a:miter lim="800000"/>
          </a:ln>
        </p:spPr>
        <p:txBody>
          <a:bodyPr wrap="square" lIns="99941" tIns="49967" rIns="99941" bIns="49967" rtlCol="0">
            <a:spAutoFit/>
          </a:bodyPr>
          <a:lstStyle/>
          <a:p>
            <a:pPr defTabSz="1001395" eaLnBrk="0" hangingPunct="0"/>
            <a:r>
              <a:rPr lang="zh-CN" altLang="en-US" sz="3200" b="1" dirty="0">
                <a:solidFill>
                  <a:prstClr val="black"/>
                </a:solidFill>
                <a:cs typeface="Arial" panose="020B0604020202020204" pitchFamily="34" charset="0"/>
              </a:rPr>
              <a:t>本节小结</a:t>
            </a:r>
            <a:endParaRPr lang="zh-CN" altLang="en-US" sz="3200" b="1" dirty="0">
              <a:solidFill>
                <a:prstClr val="black"/>
              </a:solidFill>
              <a:cs typeface="Arial" panose="020B0604020202020204" pitchFamily="34" charset="0"/>
            </a:endParaRPr>
          </a:p>
        </p:txBody>
      </p:sp>
      <p:sp>
        <p:nvSpPr>
          <p:cNvPr id="5" name="Freeform 9"/>
          <p:cNvSpPr/>
          <p:nvPr userDrawn="1"/>
        </p:nvSpPr>
        <p:spPr bwMode="auto">
          <a:xfrm>
            <a:off x="3112" y="296368"/>
            <a:ext cx="1375826" cy="864380"/>
          </a:xfrm>
          <a:custGeom>
            <a:avLst/>
            <a:gdLst>
              <a:gd name="T0" fmla="*/ 756 w 867"/>
              <a:gd name="T1" fmla="*/ 493 h 493"/>
              <a:gd name="T2" fmla="*/ 0 w 867"/>
              <a:gd name="T3" fmla="*/ 493 h 493"/>
              <a:gd name="T4" fmla="*/ 0 w 867"/>
              <a:gd name="T5" fmla="*/ 0 h 493"/>
              <a:gd name="T6" fmla="*/ 756 w 867"/>
              <a:gd name="T7" fmla="*/ 0 h 493"/>
              <a:gd name="T8" fmla="*/ 867 w 867"/>
              <a:gd name="T9" fmla="*/ 248 h 493"/>
              <a:gd name="T10" fmla="*/ 756 w 867"/>
              <a:gd name="T11" fmla="*/ 493 h 493"/>
            </a:gdLst>
            <a:ahLst/>
            <a:cxnLst>
              <a:cxn ang="0">
                <a:pos x="T0" y="T1"/>
              </a:cxn>
              <a:cxn ang="0">
                <a:pos x="T2" y="T3"/>
              </a:cxn>
              <a:cxn ang="0">
                <a:pos x="T4" y="T5"/>
              </a:cxn>
              <a:cxn ang="0">
                <a:pos x="T6" y="T7"/>
              </a:cxn>
              <a:cxn ang="0">
                <a:pos x="T8" y="T9"/>
              </a:cxn>
              <a:cxn ang="0">
                <a:pos x="T10" y="T11"/>
              </a:cxn>
            </a:cxnLst>
            <a:rect l="0" t="0" r="r" b="b"/>
            <a:pathLst>
              <a:path w="867" h="493">
                <a:moveTo>
                  <a:pt x="756" y="493"/>
                </a:moveTo>
                <a:lnTo>
                  <a:pt x="0" y="493"/>
                </a:lnTo>
                <a:lnTo>
                  <a:pt x="0" y="0"/>
                </a:lnTo>
                <a:lnTo>
                  <a:pt x="756" y="0"/>
                </a:lnTo>
                <a:lnTo>
                  <a:pt x="867" y="248"/>
                </a:lnTo>
                <a:lnTo>
                  <a:pt x="756" y="493"/>
                </a:lnTo>
                <a:close/>
              </a:path>
            </a:pathLst>
          </a:custGeom>
          <a:solidFill>
            <a:srgbClr val="00B0F0"/>
          </a:solidFill>
          <a:ln w="9525" cap="flat" cmpd="sng" algn="ctr">
            <a:noFill/>
            <a:prstDash val="solid"/>
            <a:round/>
            <a:headEnd type="none" w="med" len="med"/>
            <a:tailEnd type="none" w="med" len="med"/>
          </a:ln>
          <a:effectLst/>
        </p:spPr>
        <p:txBody>
          <a:bodyPr rot="0" spcFirstLastPara="0" vertOverflow="overflow" horzOverflow="overflow" vert="horz" wrap="square" lIns="91404" tIns="45702" rIns="91404" bIns="45702" numCol="1" spcCol="0" rtlCol="0" fromWordArt="0" anchor="t" anchorCtr="0" forceAA="0" compatLnSpc="1">
            <a:noAutofit/>
          </a:bodyPr>
          <a:lstStyle/>
          <a:p>
            <a:endParaRPr lang="zh-CN" altLang="en-US" sz="1800">
              <a:solidFill>
                <a:prstClr val="black"/>
              </a:solidFill>
            </a:endParaRPr>
          </a:p>
        </p:txBody>
      </p:sp>
      <p:sp>
        <p:nvSpPr>
          <p:cNvPr id="6" name="Freeform 11"/>
          <p:cNvSpPr/>
          <p:nvPr userDrawn="1"/>
        </p:nvSpPr>
        <p:spPr bwMode="auto">
          <a:xfrm>
            <a:off x="1245702" y="296368"/>
            <a:ext cx="233272" cy="864380"/>
          </a:xfrm>
          <a:custGeom>
            <a:avLst/>
            <a:gdLst>
              <a:gd name="T0" fmla="*/ 33 w 147"/>
              <a:gd name="T1" fmla="*/ 0 h 493"/>
              <a:gd name="T2" fmla="*/ 0 w 147"/>
              <a:gd name="T3" fmla="*/ 0 h 493"/>
              <a:gd name="T4" fmla="*/ 114 w 147"/>
              <a:gd name="T5" fmla="*/ 248 h 493"/>
              <a:gd name="T6" fmla="*/ 0 w 147"/>
              <a:gd name="T7" fmla="*/ 493 h 493"/>
              <a:gd name="T8" fmla="*/ 33 w 147"/>
              <a:gd name="T9" fmla="*/ 493 h 493"/>
              <a:gd name="T10" fmla="*/ 147 w 147"/>
              <a:gd name="T11" fmla="*/ 248 h 493"/>
              <a:gd name="T12" fmla="*/ 33 w 147"/>
              <a:gd name="T13" fmla="*/ 0 h 493"/>
            </a:gdLst>
            <a:ahLst/>
            <a:cxnLst>
              <a:cxn ang="0">
                <a:pos x="T0" y="T1"/>
              </a:cxn>
              <a:cxn ang="0">
                <a:pos x="T2" y="T3"/>
              </a:cxn>
              <a:cxn ang="0">
                <a:pos x="T4" y="T5"/>
              </a:cxn>
              <a:cxn ang="0">
                <a:pos x="T6" y="T7"/>
              </a:cxn>
              <a:cxn ang="0">
                <a:pos x="T8" y="T9"/>
              </a:cxn>
              <a:cxn ang="0">
                <a:pos x="T10" y="T11"/>
              </a:cxn>
              <a:cxn ang="0">
                <a:pos x="T12" y="T13"/>
              </a:cxn>
            </a:cxnLst>
            <a:rect l="0" t="0" r="r" b="b"/>
            <a:pathLst>
              <a:path w="147" h="493">
                <a:moveTo>
                  <a:pt x="33" y="0"/>
                </a:moveTo>
                <a:lnTo>
                  <a:pt x="0" y="0"/>
                </a:lnTo>
                <a:lnTo>
                  <a:pt x="114" y="248"/>
                </a:lnTo>
                <a:lnTo>
                  <a:pt x="0" y="493"/>
                </a:lnTo>
                <a:lnTo>
                  <a:pt x="33" y="493"/>
                </a:lnTo>
                <a:lnTo>
                  <a:pt x="147" y="248"/>
                </a:lnTo>
                <a:lnTo>
                  <a:pt x="33" y="0"/>
                </a:lnTo>
                <a:close/>
              </a:path>
            </a:pathLst>
          </a:custGeom>
          <a:solidFill>
            <a:srgbClr val="0B9CE5"/>
          </a:solidFill>
          <a:ln w="9525" cap="flat" cmpd="sng" algn="ctr">
            <a:noFill/>
            <a:prstDash val="solid"/>
            <a:round/>
            <a:headEnd type="none" w="med" len="med"/>
            <a:tailEnd type="none" w="med" len="med"/>
          </a:ln>
          <a:effectLst/>
        </p:spPr>
        <p:txBody>
          <a:bodyPr rot="0" spcFirstLastPara="0" vertOverflow="overflow" horzOverflow="overflow" vert="horz" wrap="square" lIns="91404" tIns="45702" rIns="91404" bIns="45702" numCol="1" spcCol="0" rtlCol="0" fromWordArt="0" anchor="t" anchorCtr="0" forceAA="0" compatLnSpc="1">
            <a:noAutofit/>
          </a:bodyPr>
          <a:lstStyle/>
          <a:p>
            <a:endParaRPr lang="zh-CN" altLang="en-US" sz="1800">
              <a:solidFill>
                <a:prstClr val="black"/>
              </a:solidFill>
            </a:endParaRPr>
          </a:p>
        </p:txBody>
      </p:sp>
      <p:grpSp>
        <p:nvGrpSpPr>
          <p:cNvPr id="7" name="组合 6"/>
          <p:cNvGrpSpPr/>
          <p:nvPr userDrawn="1"/>
        </p:nvGrpSpPr>
        <p:grpSpPr>
          <a:xfrm>
            <a:off x="515179" y="490849"/>
            <a:ext cx="470510" cy="475421"/>
            <a:chOff x="5540375" y="2868613"/>
            <a:chExt cx="1106488" cy="1117600"/>
          </a:xfrm>
          <a:solidFill>
            <a:schemeClr val="bg1"/>
          </a:solidFill>
        </p:grpSpPr>
        <p:sp>
          <p:nvSpPr>
            <p:cNvPr id="8" name="Freeform 6"/>
            <p:cNvSpPr/>
            <p:nvPr/>
          </p:nvSpPr>
          <p:spPr bwMode="auto">
            <a:xfrm>
              <a:off x="5970588" y="3251201"/>
              <a:ext cx="676275" cy="517525"/>
            </a:xfrm>
            <a:custGeom>
              <a:avLst/>
              <a:gdLst>
                <a:gd name="T0" fmla="*/ 40 w 180"/>
                <a:gd name="T1" fmla="*/ 42 h 138"/>
                <a:gd name="T2" fmla="*/ 27 w 180"/>
                <a:gd name="T3" fmla="*/ 42 h 138"/>
                <a:gd name="T4" fmla="*/ 3 w 180"/>
                <a:gd name="T5" fmla="*/ 66 h 138"/>
                <a:gd name="T6" fmla="*/ 3 w 180"/>
                <a:gd name="T7" fmla="*/ 79 h 138"/>
                <a:gd name="T8" fmla="*/ 59 w 180"/>
                <a:gd name="T9" fmla="*/ 135 h 138"/>
                <a:gd name="T10" fmla="*/ 72 w 180"/>
                <a:gd name="T11" fmla="*/ 135 h 138"/>
                <a:gd name="T12" fmla="*/ 176 w 180"/>
                <a:gd name="T13" fmla="*/ 31 h 138"/>
                <a:gd name="T14" fmla="*/ 176 w 180"/>
                <a:gd name="T15" fmla="*/ 18 h 138"/>
                <a:gd name="T16" fmla="*/ 162 w 180"/>
                <a:gd name="T17" fmla="*/ 4 h 138"/>
                <a:gd name="T18" fmla="*/ 149 w 180"/>
                <a:gd name="T19" fmla="*/ 3 h 138"/>
                <a:gd name="T20" fmla="*/ 74 w 180"/>
                <a:gd name="T21" fmla="*/ 66 h 138"/>
                <a:gd name="T22" fmla="*/ 60 w 180"/>
                <a:gd name="T23" fmla="*/ 65 h 138"/>
                <a:gd name="T24" fmla="*/ 40 w 180"/>
                <a:gd name="T25" fmla="*/ 42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80" h="138">
                  <a:moveTo>
                    <a:pt x="40" y="42"/>
                  </a:moveTo>
                  <a:cubicBezTo>
                    <a:pt x="36" y="39"/>
                    <a:pt x="30" y="38"/>
                    <a:pt x="27" y="42"/>
                  </a:cubicBezTo>
                  <a:cubicBezTo>
                    <a:pt x="3" y="66"/>
                    <a:pt x="3" y="66"/>
                    <a:pt x="3" y="66"/>
                  </a:cubicBezTo>
                  <a:cubicBezTo>
                    <a:pt x="0" y="69"/>
                    <a:pt x="0" y="75"/>
                    <a:pt x="3" y="79"/>
                  </a:cubicBezTo>
                  <a:cubicBezTo>
                    <a:pt x="59" y="135"/>
                    <a:pt x="59" y="135"/>
                    <a:pt x="59" y="135"/>
                  </a:cubicBezTo>
                  <a:cubicBezTo>
                    <a:pt x="63" y="138"/>
                    <a:pt x="69" y="138"/>
                    <a:pt x="72" y="135"/>
                  </a:cubicBezTo>
                  <a:cubicBezTo>
                    <a:pt x="176" y="31"/>
                    <a:pt x="176" y="31"/>
                    <a:pt x="176" y="31"/>
                  </a:cubicBezTo>
                  <a:cubicBezTo>
                    <a:pt x="179" y="27"/>
                    <a:pt x="180" y="21"/>
                    <a:pt x="176" y="18"/>
                  </a:cubicBezTo>
                  <a:cubicBezTo>
                    <a:pt x="162" y="4"/>
                    <a:pt x="162" y="4"/>
                    <a:pt x="162" y="4"/>
                  </a:cubicBezTo>
                  <a:cubicBezTo>
                    <a:pt x="159" y="0"/>
                    <a:pt x="153" y="0"/>
                    <a:pt x="149" y="3"/>
                  </a:cubicBezTo>
                  <a:cubicBezTo>
                    <a:pt x="74" y="66"/>
                    <a:pt x="74" y="66"/>
                    <a:pt x="74" y="66"/>
                  </a:cubicBezTo>
                  <a:cubicBezTo>
                    <a:pt x="70" y="69"/>
                    <a:pt x="64" y="68"/>
                    <a:pt x="60" y="65"/>
                  </a:cubicBezTo>
                  <a:lnTo>
                    <a:pt x="40" y="4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800">
                <a:solidFill>
                  <a:prstClr val="black"/>
                </a:solidFill>
              </a:endParaRPr>
            </a:p>
          </p:txBody>
        </p:sp>
        <p:sp>
          <p:nvSpPr>
            <p:cNvPr id="9" name="Freeform 7"/>
            <p:cNvSpPr/>
            <p:nvPr/>
          </p:nvSpPr>
          <p:spPr bwMode="auto">
            <a:xfrm>
              <a:off x="5540375" y="2868613"/>
              <a:ext cx="941388" cy="1117600"/>
            </a:xfrm>
            <a:custGeom>
              <a:avLst/>
              <a:gdLst>
                <a:gd name="T0" fmla="*/ 233 w 251"/>
                <a:gd name="T1" fmla="*/ 279 h 298"/>
                <a:gd name="T2" fmla="*/ 19 w 251"/>
                <a:gd name="T3" fmla="*/ 279 h 298"/>
                <a:gd name="T4" fmla="*/ 19 w 251"/>
                <a:gd name="T5" fmla="*/ 38 h 298"/>
                <a:gd name="T6" fmla="*/ 44 w 251"/>
                <a:gd name="T7" fmla="*/ 38 h 298"/>
                <a:gd name="T8" fmla="*/ 44 w 251"/>
                <a:gd name="T9" fmla="*/ 47 h 298"/>
                <a:gd name="T10" fmla="*/ 54 w 251"/>
                <a:gd name="T11" fmla="*/ 57 h 298"/>
                <a:gd name="T12" fmla="*/ 56 w 251"/>
                <a:gd name="T13" fmla="*/ 57 h 298"/>
                <a:gd name="T14" fmla="*/ 65 w 251"/>
                <a:gd name="T15" fmla="*/ 47 h 298"/>
                <a:gd name="T16" fmla="*/ 65 w 251"/>
                <a:gd name="T17" fmla="*/ 38 h 298"/>
                <a:gd name="T18" fmla="*/ 92 w 251"/>
                <a:gd name="T19" fmla="*/ 38 h 298"/>
                <a:gd name="T20" fmla="*/ 92 w 251"/>
                <a:gd name="T21" fmla="*/ 47 h 298"/>
                <a:gd name="T22" fmla="*/ 102 w 251"/>
                <a:gd name="T23" fmla="*/ 57 h 298"/>
                <a:gd name="T24" fmla="*/ 104 w 251"/>
                <a:gd name="T25" fmla="*/ 57 h 298"/>
                <a:gd name="T26" fmla="*/ 113 w 251"/>
                <a:gd name="T27" fmla="*/ 47 h 298"/>
                <a:gd name="T28" fmla="*/ 113 w 251"/>
                <a:gd name="T29" fmla="*/ 38 h 298"/>
                <a:gd name="T30" fmla="*/ 140 w 251"/>
                <a:gd name="T31" fmla="*/ 38 h 298"/>
                <a:gd name="T32" fmla="*/ 140 w 251"/>
                <a:gd name="T33" fmla="*/ 47 h 298"/>
                <a:gd name="T34" fmla="*/ 150 w 251"/>
                <a:gd name="T35" fmla="*/ 57 h 298"/>
                <a:gd name="T36" fmla="*/ 152 w 251"/>
                <a:gd name="T37" fmla="*/ 57 h 298"/>
                <a:gd name="T38" fmla="*/ 161 w 251"/>
                <a:gd name="T39" fmla="*/ 47 h 298"/>
                <a:gd name="T40" fmla="*/ 161 w 251"/>
                <a:gd name="T41" fmla="*/ 38 h 298"/>
                <a:gd name="T42" fmla="*/ 189 w 251"/>
                <a:gd name="T43" fmla="*/ 38 h 298"/>
                <a:gd name="T44" fmla="*/ 189 w 251"/>
                <a:gd name="T45" fmla="*/ 47 h 298"/>
                <a:gd name="T46" fmla="*/ 198 w 251"/>
                <a:gd name="T47" fmla="*/ 57 h 298"/>
                <a:gd name="T48" fmla="*/ 200 w 251"/>
                <a:gd name="T49" fmla="*/ 57 h 298"/>
                <a:gd name="T50" fmla="*/ 210 w 251"/>
                <a:gd name="T51" fmla="*/ 47 h 298"/>
                <a:gd name="T52" fmla="*/ 210 w 251"/>
                <a:gd name="T53" fmla="*/ 38 h 298"/>
                <a:gd name="T54" fmla="*/ 215 w 251"/>
                <a:gd name="T55" fmla="*/ 38 h 298"/>
                <a:gd name="T56" fmla="*/ 233 w 251"/>
                <a:gd name="T57" fmla="*/ 55 h 298"/>
                <a:gd name="T58" fmla="*/ 233 w 251"/>
                <a:gd name="T59" fmla="*/ 114 h 298"/>
                <a:gd name="T60" fmla="*/ 251 w 251"/>
                <a:gd name="T61" fmla="*/ 98 h 298"/>
                <a:gd name="T62" fmla="*/ 251 w 251"/>
                <a:gd name="T63" fmla="*/ 47 h 298"/>
                <a:gd name="T64" fmla="*/ 223 w 251"/>
                <a:gd name="T65" fmla="*/ 19 h 298"/>
                <a:gd name="T66" fmla="*/ 210 w 251"/>
                <a:gd name="T67" fmla="*/ 19 h 298"/>
                <a:gd name="T68" fmla="*/ 210 w 251"/>
                <a:gd name="T69" fmla="*/ 10 h 298"/>
                <a:gd name="T70" fmla="*/ 200 w 251"/>
                <a:gd name="T71" fmla="*/ 0 h 298"/>
                <a:gd name="T72" fmla="*/ 198 w 251"/>
                <a:gd name="T73" fmla="*/ 0 h 298"/>
                <a:gd name="T74" fmla="*/ 189 w 251"/>
                <a:gd name="T75" fmla="*/ 10 h 298"/>
                <a:gd name="T76" fmla="*/ 189 w 251"/>
                <a:gd name="T77" fmla="*/ 19 h 298"/>
                <a:gd name="T78" fmla="*/ 161 w 251"/>
                <a:gd name="T79" fmla="*/ 19 h 298"/>
                <a:gd name="T80" fmla="*/ 161 w 251"/>
                <a:gd name="T81" fmla="*/ 10 h 298"/>
                <a:gd name="T82" fmla="*/ 152 w 251"/>
                <a:gd name="T83" fmla="*/ 0 h 298"/>
                <a:gd name="T84" fmla="*/ 150 w 251"/>
                <a:gd name="T85" fmla="*/ 0 h 298"/>
                <a:gd name="T86" fmla="*/ 140 w 251"/>
                <a:gd name="T87" fmla="*/ 10 h 298"/>
                <a:gd name="T88" fmla="*/ 140 w 251"/>
                <a:gd name="T89" fmla="*/ 19 h 298"/>
                <a:gd name="T90" fmla="*/ 113 w 251"/>
                <a:gd name="T91" fmla="*/ 19 h 298"/>
                <a:gd name="T92" fmla="*/ 113 w 251"/>
                <a:gd name="T93" fmla="*/ 10 h 298"/>
                <a:gd name="T94" fmla="*/ 104 w 251"/>
                <a:gd name="T95" fmla="*/ 0 h 298"/>
                <a:gd name="T96" fmla="*/ 102 w 251"/>
                <a:gd name="T97" fmla="*/ 0 h 298"/>
                <a:gd name="T98" fmla="*/ 92 w 251"/>
                <a:gd name="T99" fmla="*/ 10 h 298"/>
                <a:gd name="T100" fmla="*/ 92 w 251"/>
                <a:gd name="T101" fmla="*/ 19 h 298"/>
                <a:gd name="T102" fmla="*/ 65 w 251"/>
                <a:gd name="T103" fmla="*/ 19 h 298"/>
                <a:gd name="T104" fmla="*/ 65 w 251"/>
                <a:gd name="T105" fmla="*/ 10 h 298"/>
                <a:gd name="T106" fmla="*/ 56 w 251"/>
                <a:gd name="T107" fmla="*/ 0 h 298"/>
                <a:gd name="T108" fmla="*/ 54 w 251"/>
                <a:gd name="T109" fmla="*/ 0 h 298"/>
                <a:gd name="T110" fmla="*/ 44 w 251"/>
                <a:gd name="T111" fmla="*/ 10 h 298"/>
                <a:gd name="T112" fmla="*/ 44 w 251"/>
                <a:gd name="T113" fmla="*/ 19 h 298"/>
                <a:gd name="T114" fmla="*/ 0 w 251"/>
                <a:gd name="T115" fmla="*/ 19 h 298"/>
                <a:gd name="T116" fmla="*/ 0 w 251"/>
                <a:gd name="T117" fmla="*/ 298 h 298"/>
                <a:gd name="T118" fmla="*/ 251 w 251"/>
                <a:gd name="T119" fmla="*/ 298 h 298"/>
                <a:gd name="T120" fmla="*/ 251 w 251"/>
                <a:gd name="T121" fmla="*/ 199 h 298"/>
                <a:gd name="T122" fmla="*/ 233 w 251"/>
                <a:gd name="T123" fmla="*/ 218 h 298"/>
                <a:gd name="T124" fmla="*/ 233 w 251"/>
                <a:gd name="T125" fmla="*/ 279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51" h="298">
                  <a:moveTo>
                    <a:pt x="233" y="279"/>
                  </a:moveTo>
                  <a:cubicBezTo>
                    <a:pt x="19" y="279"/>
                    <a:pt x="19" y="279"/>
                    <a:pt x="19" y="279"/>
                  </a:cubicBezTo>
                  <a:cubicBezTo>
                    <a:pt x="19" y="38"/>
                    <a:pt x="19" y="38"/>
                    <a:pt x="19" y="38"/>
                  </a:cubicBezTo>
                  <a:cubicBezTo>
                    <a:pt x="44" y="38"/>
                    <a:pt x="44" y="38"/>
                    <a:pt x="44" y="38"/>
                  </a:cubicBezTo>
                  <a:cubicBezTo>
                    <a:pt x="44" y="47"/>
                    <a:pt x="44" y="47"/>
                    <a:pt x="44" y="47"/>
                  </a:cubicBezTo>
                  <a:cubicBezTo>
                    <a:pt x="44" y="52"/>
                    <a:pt x="48" y="57"/>
                    <a:pt x="54" y="57"/>
                  </a:cubicBezTo>
                  <a:cubicBezTo>
                    <a:pt x="56" y="57"/>
                    <a:pt x="56" y="57"/>
                    <a:pt x="56" y="57"/>
                  </a:cubicBezTo>
                  <a:cubicBezTo>
                    <a:pt x="61" y="57"/>
                    <a:pt x="65" y="52"/>
                    <a:pt x="65" y="47"/>
                  </a:cubicBezTo>
                  <a:cubicBezTo>
                    <a:pt x="65" y="38"/>
                    <a:pt x="65" y="38"/>
                    <a:pt x="65" y="38"/>
                  </a:cubicBezTo>
                  <a:cubicBezTo>
                    <a:pt x="92" y="38"/>
                    <a:pt x="92" y="38"/>
                    <a:pt x="92" y="38"/>
                  </a:cubicBezTo>
                  <a:cubicBezTo>
                    <a:pt x="92" y="47"/>
                    <a:pt x="92" y="47"/>
                    <a:pt x="92" y="47"/>
                  </a:cubicBezTo>
                  <a:cubicBezTo>
                    <a:pt x="92" y="52"/>
                    <a:pt x="97" y="57"/>
                    <a:pt x="102" y="57"/>
                  </a:cubicBezTo>
                  <a:cubicBezTo>
                    <a:pt x="104" y="57"/>
                    <a:pt x="104" y="57"/>
                    <a:pt x="104" y="57"/>
                  </a:cubicBezTo>
                  <a:cubicBezTo>
                    <a:pt x="109" y="57"/>
                    <a:pt x="113" y="52"/>
                    <a:pt x="113" y="47"/>
                  </a:cubicBezTo>
                  <a:cubicBezTo>
                    <a:pt x="113" y="38"/>
                    <a:pt x="113" y="38"/>
                    <a:pt x="113" y="38"/>
                  </a:cubicBezTo>
                  <a:cubicBezTo>
                    <a:pt x="140" y="38"/>
                    <a:pt x="140" y="38"/>
                    <a:pt x="140" y="38"/>
                  </a:cubicBezTo>
                  <a:cubicBezTo>
                    <a:pt x="140" y="47"/>
                    <a:pt x="140" y="47"/>
                    <a:pt x="140" y="47"/>
                  </a:cubicBezTo>
                  <a:cubicBezTo>
                    <a:pt x="140" y="52"/>
                    <a:pt x="145" y="57"/>
                    <a:pt x="150" y="57"/>
                  </a:cubicBezTo>
                  <a:cubicBezTo>
                    <a:pt x="152" y="57"/>
                    <a:pt x="152" y="57"/>
                    <a:pt x="152" y="57"/>
                  </a:cubicBezTo>
                  <a:cubicBezTo>
                    <a:pt x="157" y="57"/>
                    <a:pt x="161" y="52"/>
                    <a:pt x="161" y="47"/>
                  </a:cubicBezTo>
                  <a:cubicBezTo>
                    <a:pt x="161" y="38"/>
                    <a:pt x="161" y="38"/>
                    <a:pt x="161" y="38"/>
                  </a:cubicBezTo>
                  <a:cubicBezTo>
                    <a:pt x="189" y="38"/>
                    <a:pt x="189" y="38"/>
                    <a:pt x="189" y="38"/>
                  </a:cubicBezTo>
                  <a:cubicBezTo>
                    <a:pt x="189" y="47"/>
                    <a:pt x="189" y="47"/>
                    <a:pt x="189" y="47"/>
                  </a:cubicBezTo>
                  <a:cubicBezTo>
                    <a:pt x="189" y="52"/>
                    <a:pt x="193" y="57"/>
                    <a:pt x="198" y="57"/>
                  </a:cubicBezTo>
                  <a:cubicBezTo>
                    <a:pt x="200" y="57"/>
                    <a:pt x="200" y="57"/>
                    <a:pt x="200" y="57"/>
                  </a:cubicBezTo>
                  <a:cubicBezTo>
                    <a:pt x="205" y="57"/>
                    <a:pt x="210" y="52"/>
                    <a:pt x="210" y="47"/>
                  </a:cubicBezTo>
                  <a:cubicBezTo>
                    <a:pt x="210" y="38"/>
                    <a:pt x="210" y="38"/>
                    <a:pt x="210" y="38"/>
                  </a:cubicBezTo>
                  <a:cubicBezTo>
                    <a:pt x="215" y="38"/>
                    <a:pt x="215" y="38"/>
                    <a:pt x="215" y="38"/>
                  </a:cubicBezTo>
                  <a:cubicBezTo>
                    <a:pt x="233" y="55"/>
                    <a:pt x="233" y="55"/>
                    <a:pt x="233" y="55"/>
                  </a:cubicBezTo>
                  <a:cubicBezTo>
                    <a:pt x="233" y="114"/>
                    <a:pt x="233" y="114"/>
                    <a:pt x="233" y="114"/>
                  </a:cubicBezTo>
                  <a:cubicBezTo>
                    <a:pt x="251" y="98"/>
                    <a:pt x="251" y="98"/>
                    <a:pt x="251" y="98"/>
                  </a:cubicBezTo>
                  <a:cubicBezTo>
                    <a:pt x="251" y="47"/>
                    <a:pt x="251" y="47"/>
                    <a:pt x="251" y="47"/>
                  </a:cubicBezTo>
                  <a:cubicBezTo>
                    <a:pt x="223" y="19"/>
                    <a:pt x="223" y="19"/>
                    <a:pt x="223" y="19"/>
                  </a:cubicBezTo>
                  <a:cubicBezTo>
                    <a:pt x="210" y="19"/>
                    <a:pt x="210" y="19"/>
                    <a:pt x="210" y="19"/>
                  </a:cubicBezTo>
                  <a:cubicBezTo>
                    <a:pt x="210" y="10"/>
                    <a:pt x="210" y="10"/>
                    <a:pt x="210" y="10"/>
                  </a:cubicBezTo>
                  <a:cubicBezTo>
                    <a:pt x="210" y="4"/>
                    <a:pt x="205" y="0"/>
                    <a:pt x="200" y="0"/>
                  </a:cubicBezTo>
                  <a:cubicBezTo>
                    <a:pt x="198" y="0"/>
                    <a:pt x="198" y="0"/>
                    <a:pt x="198" y="0"/>
                  </a:cubicBezTo>
                  <a:cubicBezTo>
                    <a:pt x="193" y="0"/>
                    <a:pt x="189" y="4"/>
                    <a:pt x="189" y="10"/>
                  </a:cubicBezTo>
                  <a:cubicBezTo>
                    <a:pt x="189" y="19"/>
                    <a:pt x="189" y="19"/>
                    <a:pt x="189" y="19"/>
                  </a:cubicBezTo>
                  <a:cubicBezTo>
                    <a:pt x="161" y="19"/>
                    <a:pt x="161" y="19"/>
                    <a:pt x="161" y="19"/>
                  </a:cubicBezTo>
                  <a:cubicBezTo>
                    <a:pt x="161" y="10"/>
                    <a:pt x="161" y="10"/>
                    <a:pt x="161" y="10"/>
                  </a:cubicBezTo>
                  <a:cubicBezTo>
                    <a:pt x="161" y="4"/>
                    <a:pt x="157" y="0"/>
                    <a:pt x="152" y="0"/>
                  </a:cubicBezTo>
                  <a:cubicBezTo>
                    <a:pt x="150" y="0"/>
                    <a:pt x="150" y="0"/>
                    <a:pt x="150" y="0"/>
                  </a:cubicBezTo>
                  <a:cubicBezTo>
                    <a:pt x="145" y="0"/>
                    <a:pt x="140" y="4"/>
                    <a:pt x="140" y="10"/>
                  </a:cubicBezTo>
                  <a:cubicBezTo>
                    <a:pt x="140" y="19"/>
                    <a:pt x="140" y="19"/>
                    <a:pt x="140" y="19"/>
                  </a:cubicBezTo>
                  <a:cubicBezTo>
                    <a:pt x="113" y="19"/>
                    <a:pt x="113" y="19"/>
                    <a:pt x="113" y="19"/>
                  </a:cubicBezTo>
                  <a:cubicBezTo>
                    <a:pt x="113" y="10"/>
                    <a:pt x="113" y="10"/>
                    <a:pt x="113" y="10"/>
                  </a:cubicBezTo>
                  <a:cubicBezTo>
                    <a:pt x="113" y="4"/>
                    <a:pt x="109" y="0"/>
                    <a:pt x="104" y="0"/>
                  </a:cubicBezTo>
                  <a:cubicBezTo>
                    <a:pt x="102" y="0"/>
                    <a:pt x="102" y="0"/>
                    <a:pt x="102" y="0"/>
                  </a:cubicBezTo>
                  <a:cubicBezTo>
                    <a:pt x="97" y="0"/>
                    <a:pt x="92" y="4"/>
                    <a:pt x="92" y="10"/>
                  </a:cubicBezTo>
                  <a:cubicBezTo>
                    <a:pt x="92" y="19"/>
                    <a:pt x="92" y="19"/>
                    <a:pt x="92" y="19"/>
                  </a:cubicBezTo>
                  <a:cubicBezTo>
                    <a:pt x="65" y="19"/>
                    <a:pt x="65" y="19"/>
                    <a:pt x="65" y="19"/>
                  </a:cubicBezTo>
                  <a:cubicBezTo>
                    <a:pt x="65" y="10"/>
                    <a:pt x="65" y="10"/>
                    <a:pt x="65" y="10"/>
                  </a:cubicBezTo>
                  <a:cubicBezTo>
                    <a:pt x="65" y="4"/>
                    <a:pt x="61" y="0"/>
                    <a:pt x="56" y="0"/>
                  </a:cubicBezTo>
                  <a:cubicBezTo>
                    <a:pt x="54" y="0"/>
                    <a:pt x="54" y="0"/>
                    <a:pt x="54" y="0"/>
                  </a:cubicBezTo>
                  <a:cubicBezTo>
                    <a:pt x="48" y="0"/>
                    <a:pt x="44" y="4"/>
                    <a:pt x="44" y="10"/>
                  </a:cubicBezTo>
                  <a:cubicBezTo>
                    <a:pt x="44" y="19"/>
                    <a:pt x="44" y="19"/>
                    <a:pt x="44" y="19"/>
                  </a:cubicBezTo>
                  <a:cubicBezTo>
                    <a:pt x="0" y="19"/>
                    <a:pt x="0" y="19"/>
                    <a:pt x="0" y="19"/>
                  </a:cubicBezTo>
                  <a:cubicBezTo>
                    <a:pt x="0" y="298"/>
                    <a:pt x="0" y="298"/>
                    <a:pt x="0" y="298"/>
                  </a:cubicBezTo>
                  <a:cubicBezTo>
                    <a:pt x="251" y="298"/>
                    <a:pt x="251" y="298"/>
                    <a:pt x="251" y="298"/>
                  </a:cubicBezTo>
                  <a:cubicBezTo>
                    <a:pt x="251" y="199"/>
                    <a:pt x="251" y="199"/>
                    <a:pt x="251" y="199"/>
                  </a:cubicBezTo>
                  <a:cubicBezTo>
                    <a:pt x="233" y="218"/>
                    <a:pt x="233" y="218"/>
                    <a:pt x="233" y="218"/>
                  </a:cubicBezTo>
                  <a:lnTo>
                    <a:pt x="233" y="27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800">
                <a:solidFill>
                  <a:prstClr val="black"/>
                </a:solidFill>
              </a:endParaRPr>
            </a:p>
          </p:txBody>
        </p:sp>
      </p:grpSp>
      <p:sp>
        <p:nvSpPr>
          <p:cNvPr id="10" name="内容占位符 6"/>
          <p:cNvSpPr>
            <a:spLocks noGrp="1"/>
          </p:cNvSpPr>
          <p:nvPr>
            <p:ph sz="quarter" idx="10" hasCustomPrompt="1"/>
          </p:nvPr>
        </p:nvSpPr>
        <p:spPr>
          <a:xfrm>
            <a:off x="468316" y="1233487"/>
            <a:ext cx="11276184" cy="4680000"/>
          </a:xfrm>
        </p:spPr>
        <p:txBody>
          <a:bodyPr/>
          <a:lstStyle>
            <a:lvl1pPr algn="just" fontAlgn="auto">
              <a:buClrTx/>
              <a:defRPr>
                <a:latin typeface="+mn-lt"/>
                <a:ea typeface="+mn-ea"/>
                <a:cs typeface="Arial" panose="020B0604020202020204" pitchFamily="34" charset="0"/>
              </a:defRPr>
            </a:lvl1pPr>
            <a:lvl2pPr algn="just" fontAlgn="auto">
              <a:buClrTx/>
              <a:defRPr>
                <a:latin typeface="+mn-lt"/>
                <a:ea typeface="+mn-ea"/>
                <a:cs typeface="Arial" panose="020B0604020202020204" pitchFamily="34" charset="0"/>
              </a:defRPr>
            </a:lvl2pPr>
            <a:lvl3pPr algn="just" fontAlgn="auto">
              <a:buClrTx/>
              <a:defRPr>
                <a:latin typeface="+mn-lt"/>
                <a:ea typeface="+mn-ea"/>
                <a:cs typeface="Arial" panose="020B0604020202020204" pitchFamily="34" charset="0"/>
              </a:defRPr>
            </a:lvl3pPr>
            <a:lvl4pPr algn="just" fontAlgn="auto">
              <a:buClrTx/>
              <a:defRPr>
                <a:latin typeface="+mn-lt"/>
                <a:ea typeface="+mn-ea"/>
                <a:cs typeface="Arial" panose="020B0604020202020204" pitchFamily="34" charset="0"/>
              </a:defRPr>
            </a:lvl4pPr>
            <a:lvl5pPr algn="just" fontAlgn="auto">
              <a:buClrTx/>
              <a:defRPr>
                <a:latin typeface="+mn-lt"/>
                <a:ea typeface="+mn-ea"/>
                <a:cs typeface="Arial" panose="020B0604020202020204" pitchFamily="34" charset="0"/>
              </a:defRPr>
            </a:lvl5pPr>
          </a:lstStyle>
          <a:p>
            <a:pPr lvl="0"/>
            <a:r>
              <a:rPr lang="zh-CN" altLang="en-US" dirty="0"/>
              <a:t>此版式用于每一节的小结</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2#本章总结">
    <p:spTree>
      <p:nvGrpSpPr>
        <p:cNvPr id="1" name=""/>
        <p:cNvGrpSpPr/>
        <p:nvPr/>
      </p:nvGrpSpPr>
      <p:grpSpPr>
        <a:xfrm>
          <a:off x="0" y="0"/>
          <a:ext cx="0" cy="0"/>
          <a:chOff x="0" y="0"/>
          <a:chExt cx="0" cy="0"/>
        </a:xfrm>
      </p:grpSpPr>
      <p:sp>
        <p:nvSpPr>
          <p:cNvPr id="3" name="TextBox 10"/>
          <p:cNvSpPr txBox="1"/>
          <p:nvPr userDrawn="1"/>
        </p:nvSpPr>
        <p:spPr bwMode="auto">
          <a:xfrm>
            <a:off x="1594877" y="408780"/>
            <a:ext cx="2015437" cy="593352"/>
          </a:xfrm>
          <a:prstGeom prst="rect">
            <a:avLst/>
          </a:prstGeom>
          <a:noFill/>
          <a:ln w="9525">
            <a:noFill/>
            <a:miter lim="800000"/>
          </a:ln>
        </p:spPr>
        <p:txBody>
          <a:bodyPr wrap="square" lIns="99941" tIns="49967" rIns="99941" bIns="49967" rtlCol="0">
            <a:spAutoFit/>
          </a:bodyPr>
          <a:lstStyle/>
          <a:p>
            <a:pPr defTabSz="1001395" eaLnBrk="0" hangingPunct="0"/>
            <a:r>
              <a:rPr lang="zh-CN" altLang="en-US" sz="3200" b="1" dirty="0">
                <a:solidFill>
                  <a:prstClr val="black"/>
                </a:solidFill>
                <a:cs typeface="Arial" panose="020B0604020202020204" pitchFamily="34" charset="0"/>
              </a:rPr>
              <a:t>本章总结</a:t>
            </a:r>
            <a:endParaRPr lang="zh-CN" altLang="en-US" sz="3200" b="1" dirty="0">
              <a:solidFill>
                <a:prstClr val="black"/>
              </a:solidFill>
              <a:cs typeface="Arial" panose="020B0604020202020204" pitchFamily="34" charset="0"/>
            </a:endParaRPr>
          </a:p>
        </p:txBody>
      </p:sp>
      <p:sp>
        <p:nvSpPr>
          <p:cNvPr id="4" name="Freeform 9"/>
          <p:cNvSpPr/>
          <p:nvPr userDrawn="1"/>
        </p:nvSpPr>
        <p:spPr bwMode="auto">
          <a:xfrm>
            <a:off x="3112" y="296368"/>
            <a:ext cx="1375826" cy="864380"/>
          </a:xfrm>
          <a:custGeom>
            <a:avLst/>
            <a:gdLst>
              <a:gd name="T0" fmla="*/ 756 w 867"/>
              <a:gd name="T1" fmla="*/ 493 h 493"/>
              <a:gd name="T2" fmla="*/ 0 w 867"/>
              <a:gd name="T3" fmla="*/ 493 h 493"/>
              <a:gd name="T4" fmla="*/ 0 w 867"/>
              <a:gd name="T5" fmla="*/ 0 h 493"/>
              <a:gd name="T6" fmla="*/ 756 w 867"/>
              <a:gd name="T7" fmla="*/ 0 h 493"/>
              <a:gd name="T8" fmla="*/ 867 w 867"/>
              <a:gd name="T9" fmla="*/ 248 h 493"/>
              <a:gd name="T10" fmla="*/ 756 w 867"/>
              <a:gd name="T11" fmla="*/ 493 h 493"/>
            </a:gdLst>
            <a:ahLst/>
            <a:cxnLst>
              <a:cxn ang="0">
                <a:pos x="T0" y="T1"/>
              </a:cxn>
              <a:cxn ang="0">
                <a:pos x="T2" y="T3"/>
              </a:cxn>
              <a:cxn ang="0">
                <a:pos x="T4" y="T5"/>
              </a:cxn>
              <a:cxn ang="0">
                <a:pos x="T6" y="T7"/>
              </a:cxn>
              <a:cxn ang="0">
                <a:pos x="T8" y="T9"/>
              </a:cxn>
              <a:cxn ang="0">
                <a:pos x="T10" y="T11"/>
              </a:cxn>
            </a:cxnLst>
            <a:rect l="0" t="0" r="r" b="b"/>
            <a:pathLst>
              <a:path w="867" h="493">
                <a:moveTo>
                  <a:pt x="756" y="493"/>
                </a:moveTo>
                <a:lnTo>
                  <a:pt x="0" y="493"/>
                </a:lnTo>
                <a:lnTo>
                  <a:pt x="0" y="0"/>
                </a:lnTo>
                <a:lnTo>
                  <a:pt x="756" y="0"/>
                </a:lnTo>
                <a:lnTo>
                  <a:pt x="867" y="248"/>
                </a:lnTo>
                <a:lnTo>
                  <a:pt x="756" y="493"/>
                </a:lnTo>
                <a:close/>
              </a:path>
            </a:pathLst>
          </a:custGeom>
          <a:solidFill>
            <a:srgbClr val="00B0F0"/>
          </a:solidFill>
          <a:ln w="9525" cap="flat" cmpd="sng" algn="ctr">
            <a:noFill/>
            <a:prstDash val="solid"/>
            <a:round/>
            <a:headEnd type="none" w="med" len="med"/>
            <a:tailEnd type="none" w="med" len="med"/>
          </a:ln>
          <a:effectLst/>
        </p:spPr>
        <p:txBody>
          <a:bodyPr rot="0" spcFirstLastPara="0" vertOverflow="overflow" horzOverflow="overflow" vert="horz" wrap="square" lIns="91404" tIns="45702" rIns="91404" bIns="45702" numCol="1" spcCol="0" rtlCol="0" fromWordArt="0" anchor="t" anchorCtr="0" forceAA="0" compatLnSpc="1">
            <a:noAutofit/>
          </a:bodyPr>
          <a:lstStyle/>
          <a:p>
            <a:endParaRPr lang="zh-CN" altLang="en-US" sz="1800">
              <a:solidFill>
                <a:prstClr val="black"/>
              </a:solidFill>
            </a:endParaRPr>
          </a:p>
        </p:txBody>
      </p:sp>
      <p:sp>
        <p:nvSpPr>
          <p:cNvPr id="5" name="Freeform 11"/>
          <p:cNvSpPr/>
          <p:nvPr userDrawn="1"/>
        </p:nvSpPr>
        <p:spPr bwMode="auto">
          <a:xfrm>
            <a:off x="1245702" y="296368"/>
            <a:ext cx="233272" cy="864380"/>
          </a:xfrm>
          <a:custGeom>
            <a:avLst/>
            <a:gdLst>
              <a:gd name="T0" fmla="*/ 33 w 147"/>
              <a:gd name="T1" fmla="*/ 0 h 493"/>
              <a:gd name="T2" fmla="*/ 0 w 147"/>
              <a:gd name="T3" fmla="*/ 0 h 493"/>
              <a:gd name="T4" fmla="*/ 114 w 147"/>
              <a:gd name="T5" fmla="*/ 248 h 493"/>
              <a:gd name="T6" fmla="*/ 0 w 147"/>
              <a:gd name="T7" fmla="*/ 493 h 493"/>
              <a:gd name="T8" fmla="*/ 33 w 147"/>
              <a:gd name="T9" fmla="*/ 493 h 493"/>
              <a:gd name="T10" fmla="*/ 147 w 147"/>
              <a:gd name="T11" fmla="*/ 248 h 493"/>
              <a:gd name="T12" fmla="*/ 33 w 147"/>
              <a:gd name="T13" fmla="*/ 0 h 493"/>
            </a:gdLst>
            <a:ahLst/>
            <a:cxnLst>
              <a:cxn ang="0">
                <a:pos x="T0" y="T1"/>
              </a:cxn>
              <a:cxn ang="0">
                <a:pos x="T2" y="T3"/>
              </a:cxn>
              <a:cxn ang="0">
                <a:pos x="T4" y="T5"/>
              </a:cxn>
              <a:cxn ang="0">
                <a:pos x="T6" y="T7"/>
              </a:cxn>
              <a:cxn ang="0">
                <a:pos x="T8" y="T9"/>
              </a:cxn>
              <a:cxn ang="0">
                <a:pos x="T10" y="T11"/>
              </a:cxn>
              <a:cxn ang="0">
                <a:pos x="T12" y="T13"/>
              </a:cxn>
            </a:cxnLst>
            <a:rect l="0" t="0" r="r" b="b"/>
            <a:pathLst>
              <a:path w="147" h="493">
                <a:moveTo>
                  <a:pt x="33" y="0"/>
                </a:moveTo>
                <a:lnTo>
                  <a:pt x="0" y="0"/>
                </a:lnTo>
                <a:lnTo>
                  <a:pt x="114" y="248"/>
                </a:lnTo>
                <a:lnTo>
                  <a:pt x="0" y="493"/>
                </a:lnTo>
                <a:lnTo>
                  <a:pt x="33" y="493"/>
                </a:lnTo>
                <a:lnTo>
                  <a:pt x="147" y="248"/>
                </a:lnTo>
                <a:lnTo>
                  <a:pt x="33" y="0"/>
                </a:lnTo>
                <a:close/>
              </a:path>
            </a:pathLst>
          </a:custGeom>
          <a:solidFill>
            <a:srgbClr val="0B9CE5"/>
          </a:solidFill>
          <a:ln w="9525" cap="flat" cmpd="sng" algn="ctr">
            <a:noFill/>
            <a:prstDash val="solid"/>
            <a:round/>
            <a:headEnd type="none" w="med" len="med"/>
            <a:tailEnd type="none" w="med" len="med"/>
          </a:ln>
          <a:effectLst/>
        </p:spPr>
        <p:txBody>
          <a:bodyPr rot="0" spcFirstLastPara="0" vertOverflow="overflow" horzOverflow="overflow" vert="horz" wrap="square" lIns="91404" tIns="45702" rIns="91404" bIns="45702" numCol="1" spcCol="0" rtlCol="0" fromWordArt="0" anchor="t" anchorCtr="0" forceAA="0" compatLnSpc="1">
            <a:noAutofit/>
          </a:bodyPr>
          <a:lstStyle/>
          <a:p>
            <a:endParaRPr lang="zh-CN" altLang="en-US" sz="1800">
              <a:solidFill>
                <a:prstClr val="black"/>
              </a:solidFill>
            </a:endParaRPr>
          </a:p>
        </p:txBody>
      </p:sp>
      <p:grpSp>
        <p:nvGrpSpPr>
          <p:cNvPr id="6" name="组合 5"/>
          <p:cNvGrpSpPr/>
          <p:nvPr userDrawn="1"/>
        </p:nvGrpSpPr>
        <p:grpSpPr>
          <a:xfrm>
            <a:off x="515179" y="490849"/>
            <a:ext cx="470510" cy="475421"/>
            <a:chOff x="5540375" y="2868613"/>
            <a:chExt cx="1106488" cy="1117600"/>
          </a:xfrm>
          <a:solidFill>
            <a:schemeClr val="bg1"/>
          </a:solidFill>
        </p:grpSpPr>
        <p:sp>
          <p:nvSpPr>
            <p:cNvPr id="7" name="Freeform 6"/>
            <p:cNvSpPr/>
            <p:nvPr/>
          </p:nvSpPr>
          <p:spPr bwMode="auto">
            <a:xfrm>
              <a:off x="5970588" y="3251201"/>
              <a:ext cx="676275" cy="517525"/>
            </a:xfrm>
            <a:custGeom>
              <a:avLst/>
              <a:gdLst>
                <a:gd name="T0" fmla="*/ 40 w 180"/>
                <a:gd name="T1" fmla="*/ 42 h 138"/>
                <a:gd name="T2" fmla="*/ 27 w 180"/>
                <a:gd name="T3" fmla="*/ 42 h 138"/>
                <a:gd name="T4" fmla="*/ 3 w 180"/>
                <a:gd name="T5" fmla="*/ 66 h 138"/>
                <a:gd name="T6" fmla="*/ 3 w 180"/>
                <a:gd name="T7" fmla="*/ 79 h 138"/>
                <a:gd name="T8" fmla="*/ 59 w 180"/>
                <a:gd name="T9" fmla="*/ 135 h 138"/>
                <a:gd name="T10" fmla="*/ 72 w 180"/>
                <a:gd name="T11" fmla="*/ 135 h 138"/>
                <a:gd name="T12" fmla="*/ 176 w 180"/>
                <a:gd name="T13" fmla="*/ 31 h 138"/>
                <a:gd name="T14" fmla="*/ 176 w 180"/>
                <a:gd name="T15" fmla="*/ 18 h 138"/>
                <a:gd name="T16" fmla="*/ 162 w 180"/>
                <a:gd name="T17" fmla="*/ 4 h 138"/>
                <a:gd name="T18" fmla="*/ 149 w 180"/>
                <a:gd name="T19" fmla="*/ 3 h 138"/>
                <a:gd name="T20" fmla="*/ 74 w 180"/>
                <a:gd name="T21" fmla="*/ 66 h 138"/>
                <a:gd name="T22" fmla="*/ 60 w 180"/>
                <a:gd name="T23" fmla="*/ 65 h 138"/>
                <a:gd name="T24" fmla="*/ 40 w 180"/>
                <a:gd name="T25" fmla="*/ 42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80" h="138">
                  <a:moveTo>
                    <a:pt x="40" y="42"/>
                  </a:moveTo>
                  <a:cubicBezTo>
                    <a:pt x="36" y="39"/>
                    <a:pt x="30" y="38"/>
                    <a:pt x="27" y="42"/>
                  </a:cubicBezTo>
                  <a:cubicBezTo>
                    <a:pt x="3" y="66"/>
                    <a:pt x="3" y="66"/>
                    <a:pt x="3" y="66"/>
                  </a:cubicBezTo>
                  <a:cubicBezTo>
                    <a:pt x="0" y="69"/>
                    <a:pt x="0" y="75"/>
                    <a:pt x="3" y="79"/>
                  </a:cubicBezTo>
                  <a:cubicBezTo>
                    <a:pt x="59" y="135"/>
                    <a:pt x="59" y="135"/>
                    <a:pt x="59" y="135"/>
                  </a:cubicBezTo>
                  <a:cubicBezTo>
                    <a:pt x="63" y="138"/>
                    <a:pt x="69" y="138"/>
                    <a:pt x="72" y="135"/>
                  </a:cubicBezTo>
                  <a:cubicBezTo>
                    <a:pt x="176" y="31"/>
                    <a:pt x="176" y="31"/>
                    <a:pt x="176" y="31"/>
                  </a:cubicBezTo>
                  <a:cubicBezTo>
                    <a:pt x="179" y="27"/>
                    <a:pt x="180" y="21"/>
                    <a:pt x="176" y="18"/>
                  </a:cubicBezTo>
                  <a:cubicBezTo>
                    <a:pt x="162" y="4"/>
                    <a:pt x="162" y="4"/>
                    <a:pt x="162" y="4"/>
                  </a:cubicBezTo>
                  <a:cubicBezTo>
                    <a:pt x="159" y="0"/>
                    <a:pt x="153" y="0"/>
                    <a:pt x="149" y="3"/>
                  </a:cubicBezTo>
                  <a:cubicBezTo>
                    <a:pt x="74" y="66"/>
                    <a:pt x="74" y="66"/>
                    <a:pt x="74" y="66"/>
                  </a:cubicBezTo>
                  <a:cubicBezTo>
                    <a:pt x="70" y="69"/>
                    <a:pt x="64" y="68"/>
                    <a:pt x="60" y="65"/>
                  </a:cubicBezTo>
                  <a:lnTo>
                    <a:pt x="40" y="4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800">
                <a:solidFill>
                  <a:prstClr val="black"/>
                </a:solidFill>
              </a:endParaRPr>
            </a:p>
          </p:txBody>
        </p:sp>
        <p:sp>
          <p:nvSpPr>
            <p:cNvPr id="8" name="Freeform 7"/>
            <p:cNvSpPr/>
            <p:nvPr/>
          </p:nvSpPr>
          <p:spPr bwMode="auto">
            <a:xfrm>
              <a:off x="5540375" y="2868613"/>
              <a:ext cx="941388" cy="1117600"/>
            </a:xfrm>
            <a:custGeom>
              <a:avLst/>
              <a:gdLst>
                <a:gd name="T0" fmla="*/ 233 w 251"/>
                <a:gd name="T1" fmla="*/ 279 h 298"/>
                <a:gd name="T2" fmla="*/ 19 w 251"/>
                <a:gd name="T3" fmla="*/ 279 h 298"/>
                <a:gd name="T4" fmla="*/ 19 w 251"/>
                <a:gd name="T5" fmla="*/ 38 h 298"/>
                <a:gd name="T6" fmla="*/ 44 w 251"/>
                <a:gd name="T7" fmla="*/ 38 h 298"/>
                <a:gd name="T8" fmla="*/ 44 w 251"/>
                <a:gd name="T9" fmla="*/ 47 h 298"/>
                <a:gd name="T10" fmla="*/ 54 w 251"/>
                <a:gd name="T11" fmla="*/ 57 h 298"/>
                <a:gd name="T12" fmla="*/ 56 w 251"/>
                <a:gd name="T13" fmla="*/ 57 h 298"/>
                <a:gd name="T14" fmla="*/ 65 w 251"/>
                <a:gd name="T15" fmla="*/ 47 h 298"/>
                <a:gd name="T16" fmla="*/ 65 w 251"/>
                <a:gd name="T17" fmla="*/ 38 h 298"/>
                <a:gd name="T18" fmla="*/ 92 w 251"/>
                <a:gd name="T19" fmla="*/ 38 h 298"/>
                <a:gd name="T20" fmla="*/ 92 w 251"/>
                <a:gd name="T21" fmla="*/ 47 h 298"/>
                <a:gd name="T22" fmla="*/ 102 w 251"/>
                <a:gd name="T23" fmla="*/ 57 h 298"/>
                <a:gd name="T24" fmla="*/ 104 w 251"/>
                <a:gd name="T25" fmla="*/ 57 h 298"/>
                <a:gd name="T26" fmla="*/ 113 w 251"/>
                <a:gd name="T27" fmla="*/ 47 h 298"/>
                <a:gd name="T28" fmla="*/ 113 w 251"/>
                <a:gd name="T29" fmla="*/ 38 h 298"/>
                <a:gd name="T30" fmla="*/ 140 w 251"/>
                <a:gd name="T31" fmla="*/ 38 h 298"/>
                <a:gd name="T32" fmla="*/ 140 w 251"/>
                <a:gd name="T33" fmla="*/ 47 h 298"/>
                <a:gd name="T34" fmla="*/ 150 w 251"/>
                <a:gd name="T35" fmla="*/ 57 h 298"/>
                <a:gd name="T36" fmla="*/ 152 w 251"/>
                <a:gd name="T37" fmla="*/ 57 h 298"/>
                <a:gd name="T38" fmla="*/ 161 w 251"/>
                <a:gd name="T39" fmla="*/ 47 h 298"/>
                <a:gd name="T40" fmla="*/ 161 w 251"/>
                <a:gd name="T41" fmla="*/ 38 h 298"/>
                <a:gd name="T42" fmla="*/ 189 w 251"/>
                <a:gd name="T43" fmla="*/ 38 h 298"/>
                <a:gd name="T44" fmla="*/ 189 w 251"/>
                <a:gd name="T45" fmla="*/ 47 h 298"/>
                <a:gd name="T46" fmla="*/ 198 w 251"/>
                <a:gd name="T47" fmla="*/ 57 h 298"/>
                <a:gd name="T48" fmla="*/ 200 w 251"/>
                <a:gd name="T49" fmla="*/ 57 h 298"/>
                <a:gd name="T50" fmla="*/ 210 w 251"/>
                <a:gd name="T51" fmla="*/ 47 h 298"/>
                <a:gd name="T52" fmla="*/ 210 w 251"/>
                <a:gd name="T53" fmla="*/ 38 h 298"/>
                <a:gd name="T54" fmla="*/ 215 w 251"/>
                <a:gd name="T55" fmla="*/ 38 h 298"/>
                <a:gd name="T56" fmla="*/ 233 w 251"/>
                <a:gd name="T57" fmla="*/ 55 h 298"/>
                <a:gd name="T58" fmla="*/ 233 w 251"/>
                <a:gd name="T59" fmla="*/ 114 h 298"/>
                <a:gd name="T60" fmla="*/ 251 w 251"/>
                <a:gd name="T61" fmla="*/ 98 h 298"/>
                <a:gd name="T62" fmla="*/ 251 w 251"/>
                <a:gd name="T63" fmla="*/ 47 h 298"/>
                <a:gd name="T64" fmla="*/ 223 w 251"/>
                <a:gd name="T65" fmla="*/ 19 h 298"/>
                <a:gd name="T66" fmla="*/ 210 w 251"/>
                <a:gd name="T67" fmla="*/ 19 h 298"/>
                <a:gd name="T68" fmla="*/ 210 w 251"/>
                <a:gd name="T69" fmla="*/ 10 h 298"/>
                <a:gd name="T70" fmla="*/ 200 w 251"/>
                <a:gd name="T71" fmla="*/ 0 h 298"/>
                <a:gd name="T72" fmla="*/ 198 w 251"/>
                <a:gd name="T73" fmla="*/ 0 h 298"/>
                <a:gd name="T74" fmla="*/ 189 w 251"/>
                <a:gd name="T75" fmla="*/ 10 h 298"/>
                <a:gd name="T76" fmla="*/ 189 w 251"/>
                <a:gd name="T77" fmla="*/ 19 h 298"/>
                <a:gd name="T78" fmla="*/ 161 w 251"/>
                <a:gd name="T79" fmla="*/ 19 h 298"/>
                <a:gd name="T80" fmla="*/ 161 w 251"/>
                <a:gd name="T81" fmla="*/ 10 h 298"/>
                <a:gd name="T82" fmla="*/ 152 w 251"/>
                <a:gd name="T83" fmla="*/ 0 h 298"/>
                <a:gd name="T84" fmla="*/ 150 w 251"/>
                <a:gd name="T85" fmla="*/ 0 h 298"/>
                <a:gd name="T86" fmla="*/ 140 w 251"/>
                <a:gd name="T87" fmla="*/ 10 h 298"/>
                <a:gd name="T88" fmla="*/ 140 w 251"/>
                <a:gd name="T89" fmla="*/ 19 h 298"/>
                <a:gd name="T90" fmla="*/ 113 w 251"/>
                <a:gd name="T91" fmla="*/ 19 h 298"/>
                <a:gd name="T92" fmla="*/ 113 w 251"/>
                <a:gd name="T93" fmla="*/ 10 h 298"/>
                <a:gd name="T94" fmla="*/ 104 w 251"/>
                <a:gd name="T95" fmla="*/ 0 h 298"/>
                <a:gd name="T96" fmla="*/ 102 w 251"/>
                <a:gd name="T97" fmla="*/ 0 h 298"/>
                <a:gd name="T98" fmla="*/ 92 w 251"/>
                <a:gd name="T99" fmla="*/ 10 h 298"/>
                <a:gd name="T100" fmla="*/ 92 w 251"/>
                <a:gd name="T101" fmla="*/ 19 h 298"/>
                <a:gd name="T102" fmla="*/ 65 w 251"/>
                <a:gd name="T103" fmla="*/ 19 h 298"/>
                <a:gd name="T104" fmla="*/ 65 w 251"/>
                <a:gd name="T105" fmla="*/ 10 h 298"/>
                <a:gd name="T106" fmla="*/ 56 w 251"/>
                <a:gd name="T107" fmla="*/ 0 h 298"/>
                <a:gd name="T108" fmla="*/ 54 w 251"/>
                <a:gd name="T109" fmla="*/ 0 h 298"/>
                <a:gd name="T110" fmla="*/ 44 w 251"/>
                <a:gd name="T111" fmla="*/ 10 h 298"/>
                <a:gd name="T112" fmla="*/ 44 w 251"/>
                <a:gd name="T113" fmla="*/ 19 h 298"/>
                <a:gd name="T114" fmla="*/ 0 w 251"/>
                <a:gd name="T115" fmla="*/ 19 h 298"/>
                <a:gd name="T116" fmla="*/ 0 w 251"/>
                <a:gd name="T117" fmla="*/ 298 h 298"/>
                <a:gd name="T118" fmla="*/ 251 w 251"/>
                <a:gd name="T119" fmla="*/ 298 h 298"/>
                <a:gd name="T120" fmla="*/ 251 w 251"/>
                <a:gd name="T121" fmla="*/ 199 h 298"/>
                <a:gd name="T122" fmla="*/ 233 w 251"/>
                <a:gd name="T123" fmla="*/ 218 h 298"/>
                <a:gd name="T124" fmla="*/ 233 w 251"/>
                <a:gd name="T125" fmla="*/ 279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51" h="298">
                  <a:moveTo>
                    <a:pt x="233" y="279"/>
                  </a:moveTo>
                  <a:cubicBezTo>
                    <a:pt x="19" y="279"/>
                    <a:pt x="19" y="279"/>
                    <a:pt x="19" y="279"/>
                  </a:cubicBezTo>
                  <a:cubicBezTo>
                    <a:pt x="19" y="38"/>
                    <a:pt x="19" y="38"/>
                    <a:pt x="19" y="38"/>
                  </a:cubicBezTo>
                  <a:cubicBezTo>
                    <a:pt x="44" y="38"/>
                    <a:pt x="44" y="38"/>
                    <a:pt x="44" y="38"/>
                  </a:cubicBezTo>
                  <a:cubicBezTo>
                    <a:pt x="44" y="47"/>
                    <a:pt x="44" y="47"/>
                    <a:pt x="44" y="47"/>
                  </a:cubicBezTo>
                  <a:cubicBezTo>
                    <a:pt x="44" y="52"/>
                    <a:pt x="48" y="57"/>
                    <a:pt x="54" y="57"/>
                  </a:cubicBezTo>
                  <a:cubicBezTo>
                    <a:pt x="56" y="57"/>
                    <a:pt x="56" y="57"/>
                    <a:pt x="56" y="57"/>
                  </a:cubicBezTo>
                  <a:cubicBezTo>
                    <a:pt x="61" y="57"/>
                    <a:pt x="65" y="52"/>
                    <a:pt x="65" y="47"/>
                  </a:cubicBezTo>
                  <a:cubicBezTo>
                    <a:pt x="65" y="38"/>
                    <a:pt x="65" y="38"/>
                    <a:pt x="65" y="38"/>
                  </a:cubicBezTo>
                  <a:cubicBezTo>
                    <a:pt x="92" y="38"/>
                    <a:pt x="92" y="38"/>
                    <a:pt x="92" y="38"/>
                  </a:cubicBezTo>
                  <a:cubicBezTo>
                    <a:pt x="92" y="47"/>
                    <a:pt x="92" y="47"/>
                    <a:pt x="92" y="47"/>
                  </a:cubicBezTo>
                  <a:cubicBezTo>
                    <a:pt x="92" y="52"/>
                    <a:pt x="97" y="57"/>
                    <a:pt x="102" y="57"/>
                  </a:cubicBezTo>
                  <a:cubicBezTo>
                    <a:pt x="104" y="57"/>
                    <a:pt x="104" y="57"/>
                    <a:pt x="104" y="57"/>
                  </a:cubicBezTo>
                  <a:cubicBezTo>
                    <a:pt x="109" y="57"/>
                    <a:pt x="113" y="52"/>
                    <a:pt x="113" y="47"/>
                  </a:cubicBezTo>
                  <a:cubicBezTo>
                    <a:pt x="113" y="38"/>
                    <a:pt x="113" y="38"/>
                    <a:pt x="113" y="38"/>
                  </a:cubicBezTo>
                  <a:cubicBezTo>
                    <a:pt x="140" y="38"/>
                    <a:pt x="140" y="38"/>
                    <a:pt x="140" y="38"/>
                  </a:cubicBezTo>
                  <a:cubicBezTo>
                    <a:pt x="140" y="47"/>
                    <a:pt x="140" y="47"/>
                    <a:pt x="140" y="47"/>
                  </a:cubicBezTo>
                  <a:cubicBezTo>
                    <a:pt x="140" y="52"/>
                    <a:pt x="145" y="57"/>
                    <a:pt x="150" y="57"/>
                  </a:cubicBezTo>
                  <a:cubicBezTo>
                    <a:pt x="152" y="57"/>
                    <a:pt x="152" y="57"/>
                    <a:pt x="152" y="57"/>
                  </a:cubicBezTo>
                  <a:cubicBezTo>
                    <a:pt x="157" y="57"/>
                    <a:pt x="161" y="52"/>
                    <a:pt x="161" y="47"/>
                  </a:cubicBezTo>
                  <a:cubicBezTo>
                    <a:pt x="161" y="38"/>
                    <a:pt x="161" y="38"/>
                    <a:pt x="161" y="38"/>
                  </a:cubicBezTo>
                  <a:cubicBezTo>
                    <a:pt x="189" y="38"/>
                    <a:pt x="189" y="38"/>
                    <a:pt x="189" y="38"/>
                  </a:cubicBezTo>
                  <a:cubicBezTo>
                    <a:pt x="189" y="47"/>
                    <a:pt x="189" y="47"/>
                    <a:pt x="189" y="47"/>
                  </a:cubicBezTo>
                  <a:cubicBezTo>
                    <a:pt x="189" y="52"/>
                    <a:pt x="193" y="57"/>
                    <a:pt x="198" y="57"/>
                  </a:cubicBezTo>
                  <a:cubicBezTo>
                    <a:pt x="200" y="57"/>
                    <a:pt x="200" y="57"/>
                    <a:pt x="200" y="57"/>
                  </a:cubicBezTo>
                  <a:cubicBezTo>
                    <a:pt x="205" y="57"/>
                    <a:pt x="210" y="52"/>
                    <a:pt x="210" y="47"/>
                  </a:cubicBezTo>
                  <a:cubicBezTo>
                    <a:pt x="210" y="38"/>
                    <a:pt x="210" y="38"/>
                    <a:pt x="210" y="38"/>
                  </a:cubicBezTo>
                  <a:cubicBezTo>
                    <a:pt x="215" y="38"/>
                    <a:pt x="215" y="38"/>
                    <a:pt x="215" y="38"/>
                  </a:cubicBezTo>
                  <a:cubicBezTo>
                    <a:pt x="233" y="55"/>
                    <a:pt x="233" y="55"/>
                    <a:pt x="233" y="55"/>
                  </a:cubicBezTo>
                  <a:cubicBezTo>
                    <a:pt x="233" y="114"/>
                    <a:pt x="233" y="114"/>
                    <a:pt x="233" y="114"/>
                  </a:cubicBezTo>
                  <a:cubicBezTo>
                    <a:pt x="251" y="98"/>
                    <a:pt x="251" y="98"/>
                    <a:pt x="251" y="98"/>
                  </a:cubicBezTo>
                  <a:cubicBezTo>
                    <a:pt x="251" y="47"/>
                    <a:pt x="251" y="47"/>
                    <a:pt x="251" y="47"/>
                  </a:cubicBezTo>
                  <a:cubicBezTo>
                    <a:pt x="223" y="19"/>
                    <a:pt x="223" y="19"/>
                    <a:pt x="223" y="19"/>
                  </a:cubicBezTo>
                  <a:cubicBezTo>
                    <a:pt x="210" y="19"/>
                    <a:pt x="210" y="19"/>
                    <a:pt x="210" y="19"/>
                  </a:cubicBezTo>
                  <a:cubicBezTo>
                    <a:pt x="210" y="10"/>
                    <a:pt x="210" y="10"/>
                    <a:pt x="210" y="10"/>
                  </a:cubicBezTo>
                  <a:cubicBezTo>
                    <a:pt x="210" y="4"/>
                    <a:pt x="205" y="0"/>
                    <a:pt x="200" y="0"/>
                  </a:cubicBezTo>
                  <a:cubicBezTo>
                    <a:pt x="198" y="0"/>
                    <a:pt x="198" y="0"/>
                    <a:pt x="198" y="0"/>
                  </a:cubicBezTo>
                  <a:cubicBezTo>
                    <a:pt x="193" y="0"/>
                    <a:pt x="189" y="4"/>
                    <a:pt x="189" y="10"/>
                  </a:cubicBezTo>
                  <a:cubicBezTo>
                    <a:pt x="189" y="19"/>
                    <a:pt x="189" y="19"/>
                    <a:pt x="189" y="19"/>
                  </a:cubicBezTo>
                  <a:cubicBezTo>
                    <a:pt x="161" y="19"/>
                    <a:pt x="161" y="19"/>
                    <a:pt x="161" y="19"/>
                  </a:cubicBezTo>
                  <a:cubicBezTo>
                    <a:pt x="161" y="10"/>
                    <a:pt x="161" y="10"/>
                    <a:pt x="161" y="10"/>
                  </a:cubicBezTo>
                  <a:cubicBezTo>
                    <a:pt x="161" y="4"/>
                    <a:pt x="157" y="0"/>
                    <a:pt x="152" y="0"/>
                  </a:cubicBezTo>
                  <a:cubicBezTo>
                    <a:pt x="150" y="0"/>
                    <a:pt x="150" y="0"/>
                    <a:pt x="150" y="0"/>
                  </a:cubicBezTo>
                  <a:cubicBezTo>
                    <a:pt x="145" y="0"/>
                    <a:pt x="140" y="4"/>
                    <a:pt x="140" y="10"/>
                  </a:cubicBezTo>
                  <a:cubicBezTo>
                    <a:pt x="140" y="19"/>
                    <a:pt x="140" y="19"/>
                    <a:pt x="140" y="19"/>
                  </a:cubicBezTo>
                  <a:cubicBezTo>
                    <a:pt x="113" y="19"/>
                    <a:pt x="113" y="19"/>
                    <a:pt x="113" y="19"/>
                  </a:cubicBezTo>
                  <a:cubicBezTo>
                    <a:pt x="113" y="10"/>
                    <a:pt x="113" y="10"/>
                    <a:pt x="113" y="10"/>
                  </a:cubicBezTo>
                  <a:cubicBezTo>
                    <a:pt x="113" y="4"/>
                    <a:pt x="109" y="0"/>
                    <a:pt x="104" y="0"/>
                  </a:cubicBezTo>
                  <a:cubicBezTo>
                    <a:pt x="102" y="0"/>
                    <a:pt x="102" y="0"/>
                    <a:pt x="102" y="0"/>
                  </a:cubicBezTo>
                  <a:cubicBezTo>
                    <a:pt x="97" y="0"/>
                    <a:pt x="92" y="4"/>
                    <a:pt x="92" y="10"/>
                  </a:cubicBezTo>
                  <a:cubicBezTo>
                    <a:pt x="92" y="19"/>
                    <a:pt x="92" y="19"/>
                    <a:pt x="92" y="19"/>
                  </a:cubicBezTo>
                  <a:cubicBezTo>
                    <a:pt x="65" y="19"/>
                    <a:pt x="65" y="19"/>
                    <a:pt x="65" y="19"/>
                  </a:cubicBezTo>
                  <a:cubicBezTo>
                    <a:pt x="65" y="10"/>
                    <a:pt x="65" y="10"/>
                    <a:pt x="65" y="10"/>
                  </a:cubicBezTo>
                  <a:cubicBezTo>
                    <a:pt x="65" y="4"/>
                    <a:pt x="61" y="0"/>
                    <a:pt x="56" y="0"/>
                  </a:cubicBezTo>
                  <a:cubicBezTo>
                    <a:pt x="54" y="0"/>
                    <a:pt x="54" y="0"/>
                    <a:pt x="54" y="0"/>
                  </a:cubicBezTo>
                  <a:cubicBezTo>
                    <a:pt x="48" y="0"/>
                    <a:pt x="44" y="4"/>
                    <a:pt x="44" y="10"/>
                  </a:cubicBezTo>
                  <a:cubicBezTo>
                    <a:pt x="44" y="19"/>
                    <a:pt x="44" y="19"/>
                    <a:pt x="44" y="19"/>
                  </a:cubicBezTo>
                  <a:cubicBezTo>
                    <a:pt x="0" y="19"/>
                    <a:pt x="0" y="19"/>
                    <a:pt x="0" y="19"/>
                  </a:cubicBezTo>
                  <a:cubicBezTo>
                    <a:pt x="0" y="298"/>
                    <a:pt x="0" y="298"/>
                    <a:pt x="0" y="298"/>
                  </a:cubicBezTo>
                  <a:cubicBezTo>
                    <a:pt x="251" y="298"/>
                    <a:pt x="251" y="298"/>
                    <a:pt x="251" y="298"/>
                  </a:cubicBezTo>
                  <a:cubicBezTo>
                    <a:pt x="251" y="199"/>
                    <a:pt x="251" y="199"/>
                    <a:pt x="251" y="199"/>
                  </a:cubicBezTo>
                  <a:cubicBezTo>
                    <a:pt x="233" y="218"/>
                    <a:pt x="233" y="218"/>
                    <a:pt x="233" y="218"/>
                  </a:cubicBezTo>
                  <a:lnTo>
                    <a:pt x="233" y="27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800">
                <a:solidFill>
                  <a:prstClr val="black"/>
                </a:solidFill>
              </a:endParaRPr>
            </a:p>
          </p:txBody>
        </p:sp>
      </p:grpSp>
      <p:sp>
        <p:nvSpPr>
          <p:cNvPr id="10" name="内容占位符 6"/>
          <p:cNvSpPr>
            <a:spLocks noGrp="1"/>
          </p:cNvSpPr>
          <p:nvPr>
            <p:ph sz="quarter" idx="10"/>
          </p:nvPr>
        </p:nvSpPr>
        <p:spPr>
          <a:xfrm>
            <a:off x="468316" y="1233487"/>
            <a:ext cx="11276184" cy="4680000"/>
          </a:xfrm>
        </p:spPr>
        <p:txBody>
          <a:bodyPr/>
          <a:lstStyle>
            <a:lvl1pPr algn="just" fontAlgn="auto">
              <a:buClrTx/>
              <a:defRPr>
                <a:latin typeface="+mn-lt"/>
                <a:ea typeface="+mn-ea"/>
                <a:cs typeface="Arial" panose="020B0604020202020204" pitchFamily="34" charset="0"/>
              </a:defRPr>
            </a:lvl1pPr>
            <a:lvl2pPr algn="just" fontAlgn="auto">
              <a:buClrTx/>
              <a:defRPr>
                <a:latin typeface="+mn-lt"/>
                <a:ea typeface="+mn-ea"/>
                <a:cs typeface="Arial" panose="020B0604020202020204" pitchFamily="34" charset="0"/>
              </a:defRPr>
            </a:lvl2pPr>
            <a:lvl3pPr algn="just" fontAlgn="auto">
              <a:buClrTx/>
              <a:defRPr>
                <a:latin typeface="+mn-lt"/>
                <a:ea typeface="+mn-ea"/>
                <a:cs typeface="Arial" panose="020B0604020202020204" pitchFamily="34" charset="0"/>
              </a:defRPr>
            </a:lvl3pPr>
            <a:lvl4pPr algn="just" fontAlgn="auto">
              <a:buClrTx/>
              <a:defRPr>
                <a:latin typeface="+mn-lt"/>
                <a:ea typeface="+mn-ea"/>
                <a:cs typeface="Arial" panose="020B0604020202020204" pitchFamily="34" charset="0"/>
              </a:defRPr>
            </a:lvl4pPr>
            <a:lvl5pPr algn="just" fontAlgn="auto">
              <a:buClrTx/>
              <a:defRPr>
                <a:latin typeface="+mn-lt"/>
                <a:ea typeface="+mn-ea"/>
                <a:cs typeface="Arial" panose="020B0604020202020204" pitchFamily="34" charset="0"/>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13#更多信息(可选)">
    <p:spTree>
      <p:nvGrpSpPr>
        <p:cNvPr id="1" name=""/>
        <p:cNvGrpSpPr/>
        <p:nvPr/>
      </p:nvGrpSpPr>
      <p:grpSpPr>
        <a:xfrm>
          <a:off x="0" y="0"/>
          <a:ext cx="0" cy="0"/>
          <a:chOff x="0" y="0"/>
          <a:chExt cx="0" cy="0"/>
        </a:xfrm>
      </p:grpSpPr>
      <p:sp>
        <p:nvSpPr>
          <p:cNvPr id="3" name="文本占位符 6"/>
          <p:cNvSpPr>
            <a:spLocks noGrp="1"/>
          </p:cNvSpPr>
          <p:nvPr>
            <p:ph type="body" sz="quarter" idx="10" hasCustomPrompt="1"/>
          </p:nvPr>
        </p:nvSpPr>
        <p:spPr>
          <a:xfrm>
            <a:off x="468316" y="1233487"/>
            <a:ext cx="11276184" cy="4680000"/>
          </a:xfrm>
        </p:spPr>
        <p:txBody>
          <a:bodyPr/>
          <a:lstStyle>
            <a:lvl1pPr algn="just" fontAlgn="ctr">
              <a:buClrTx/>
              <a:defRPr>
                <a:latin typeface="+mn-lt"/>
                <a:ea typeface="+mn-ea"/>
                <a:cs typeface="Arial" panose="020B0604020202020204" pitchFamily="34" charset="0"/>
              </a:defRPr>
            </a:lvl1pPr>
            <a:lvl5pPr>
              <a:buNone/>
              <a:defRPr/>
            </a:lvl5pPr>
          </a:lstStyle>
          <a:p>
            <a:r>
              <a:rPr lang="zh-CN" altLang="en-US" dirty="0"/>
              <a:t>此版式用于提供给学员更多学习信息。</a:t>
            </a:r>
            <a:endParaRPr lang="zh-CN" altLang="en-US" dirty="0"/>
          </a:p>
        </p:txBody>
      </p:sp>
      <p:sp>
        <p:nvSpPr>
          <p:cNvPr id="4" name="TextBox 10"/>
          <p:cNvSpPr txBox="1"/>
          <p:nvPr userDrawn="1"/>
        </p:nvSpPr>
        <p:spPr bwMode="auto">
          <a:xfrm>
            <a:off x="1594877" y="408780"/>
            <a:ext cx="5038592" cy="593352"/>
          </a:xfrm>
          <a:prstGeom prst="rect">
            <a:avLst/>
          </a:prstGeom>
          <a:noFill/>
          <a:ln w="9525">
            <a:noFill/>
            <a:miter lim="800000"/>
          </a:ln>
        </p:spPr>
        <p:txBody>
          <a:bodyPr wrap="square" lIns="99941" tIns="49967" rIns="99941" bIns="49967" rtlCol="0">
            <a:spAutoFit/>
          </a:bodyPr>
          <a:lstStyle/>
          <a:p>
            <a:pPr defTabSz="1001395" eaLnBrk="0" hangingPunct="0"/>
            <a:r>
              <a:rPr lang="zh-CN" altLang="en-US" sz="3200" b="1" dirty="0">
                <a:solidFill>
                  <a:prstClr val="black"/>
                </a:solidFill>
                <a:cs typeface="Arial" panose="020B0604020202020204" pitchFamily="34" charset="0"/>
              </a:rPr>
              <a:t>更多信息</a:t>
            </a:r>
            <a:endParaRPr lang="zh-CN" altLang="en-US" sz="3200" b="1" dirty="0">
              <a:solidFill>
                <a:prstClr val="black"/>
              </a:solidFill>
              <a:cs typeface="Arial" panose="020B0604020202020204" pitchFamily="34" charset="0"/>
            </a:endParaRPr>
          </a:p>
        </p:txBody>
      </p:sp>
      <p:sp>
        <p:nvSpPr>
          <p:cNvPr id="5" name="Freeform 9"/>
          <p:cNvSpPr/>
          <p:nvPr userDrawn="1"/>
        </p:nvSpPr>
        <p:spPr bwMode="auto">
          <a:xfrm>
            <a:off x="3112" y="296368"/>
            <a:ext cx="1375826" cy="864380"/>
          </a:xfrm>
          <a:custGeom>
            <a:avLst/>
            <a:gdLst>
              <a:gd name="T0" fmla="*/ 756 w 867"/>
              <a:gd name="T1" fmla="*/ 493 h 493"/>
              <a:gd name="T2" fmla="*/ 0 w 867"/>
              <a:gd name="T3" fmla="*/ 493 h 493"/>
              <a:gd name="T4" fmla="*/ 0 w 867"/>
              <a:gd name="T5" fmla="*/ 0 h 493"/>
              <a:gd name="T6" fmla="*/ 756 w 867"/>
              <a:gd name="T7" fmla="*/ 0 h 493"/>
              <a:gd name="T8" fmla="*/ 867 w 867"/>
              <a:gd name="T9" fmla="*/ 248 h 493"/>
              <a:gd name="T10" fmla="*/ 756 w 867"/>
              <a:gd name="T11" fmla="*/ 493 h 493"/>
            </a:gdLst>
            <a:ahLst/>
            <a:cxnLst>
              <a:cxn ang="0">
                <a:pos x="T0" y="T1"/>
              </a:cxn>
              <a:cxn ang="0">
                <a:pos x="T2" y="T3"/>
              </a:cxn>
              <a:cxn ang="0">
                <a:pos x="T4" y="T5"/>
              </a:cxn>
              <a:cxn ang="0">
                <a:pos x="T6" y="T7"/>
              </a:cxn>
              <a:cxn ang="0">
                <a:pos x="T8" y="T9"/>
              </a:cxn>
              <a:cxn ang="0">
                <a:pos x="T10" y="T11"/>
              </a:cxn>
            </a:cxnLst>
            <a:rect l="0" t="0" r="r" b="b"/>
            <a:pathLst>
              <a:path w="867" h="493">
                <a:moveTo>
                  <a:pt x="756" y="493"/>
                </a:moveTo>
                <a:lnTo>
                  <a:pt x="0" y="493"/>
                </a:lnTo>
                <a:lnTo>
                  <a:pt x="0" y="0"/>
                </a:lnTo>
                <a:lnTo>
                  <a:pt x="756" y="0"/>
                </a:lnTo>
                <a:lnTo>
                  <a:pt x="867" y="248"/>
                </a:lnTo>
                <a:lnTo>
                  <a:pt x="756" y="493"/>
                </a:lnTo>
                <a:close/>
              </a:path>
            </a:pathLst>
          </a:custGeom>
          <a:solidFill>
            <a:srgbClr val="00B0F0"/>
          </a:solidFill>
          <a:ln w="9525" cap="flat" cmpd="sng" algn="ctr">
            <a:noFill/>
            <a:prstDash val="solid"/>
            <a:round/>
            <a:headEnd type="none" w="med" len="med"/>
            <a:tailEnd type="none" w="med" len="med"/>
          </a:ln>
          <a:effectLst/>
        </p:spPr>
        <p:txBody>
          <a:bodyPr rot="0" spcFirstLastPara="0" vertOverflow="overflow" horzOverflow="overflow" vert="horz" wrap="square" lIns="91404" tIns="45702" rIns="91404" bIns="45702" numCol="1" spcCol="0" rtlCol="0" fromWordArt="0" anchor="t" anchorCtr="0" forceAA="0" compatLnSpc="1">
            <a:noAutofit/>
          </a:bodyPr>
          <a:lstStyle/>
          <a:p>
            <a:endParaRPr lang="zh-CN" altLang="en-US" sz="1800">
              <a:solidFill>
                <a:prstClr val="black"/>
              </a:solidFill>
            </a:endParaRPr>
          </a:p>
        </p:txBody>
      </p:sp>
      <p:sp>
        <p:nvSpPr>
          <p:cNvPr id="6" name="Freeform 11"/>
          <p:cNvSpPr/>
          <p:nvPr userDrawn="1"/>
        </p:nvSpPr>
        <p:spPr bwMode="auto">
          <a:xfrm>
            <a:off x="1245702" y="296368"/>
            <a:ext cx="233272" cy="864380"/>
          </a:xfrm>
          <a:custGeom>
            <a:avLst/>
            <a:gdLst>
              <a:gd name="T0" fmla="*/ 33 w 147"/>
              <a:gd name="T1" fmla="*/ 0 h 493"/>
              <a:gd name="T2" fmla="*/ 0 w 147"/>
              <a:gd name="T3" fmla="*/ 0 h 493"/>
              <a:gd name="T4" fmla="*/ 114 w 147"/>
              <a:gd name="T5" fmla="*/ 248 h 493"/>
              <a:gd name="T6" fmla="*/ 0 w 147"/>
              <a:gd name="T7" fmla="*/ 493 h 493"/>
              <a:gd name="T8" fmla="*/ 33 w 147"/>
              <a:gd name="T9" fmla="*/ 493 h 493"/>
              <a:gd name="T10" fmla="*/ 147 w 147"/>
              <a:gd name="T11" fmla="*/ 248 h 493"/>
              <a:gd name="T12" fmla="*/ 33 w 147"/>
              <a:gd name="T13" fmla="*/ 0 h 493"/>
            </a:gdLst>
            <a:ahLst/>
            <a:cxnLst>
              <a:cxn ang="0">
                <a:pos x="T0" y="T1"/>
              </a:cxn>
              <a:cxn ang="0">
                <a:pos x="T2" y="T3"/>
              </a:cxn>
              <a:cxn ang="0">
                <a:pos x="T4" y="T5"/>
              </a:cxn>
              <a:cxn ang="0">
                <a:pos x="T6" y="T7"/>
              </a:cxn>
              <a:cxn ang="0">
                <a:pos x="T8" y="T9"/>
              </a:cxn>
              <a:cxn ang="0">
                <a:pos x="T10" y="T11"/>
              </a:cxn>
              <a:cxn ang="0">
                <a:pos x="T12" y="T13"/>
              </a:cxn>
            </a:cxnLst>
            <a:rect l="0" t="0" r="r" b="b"/>
            <a:pathLst>
              <a:path w="147" h="493">
                <a:moveTo>
                  <a:pt x="33" y="0"/>
                </a:moveTo>
                <a:lnTo>
                  <a:pt x="0" y="0"/>
                </a:lnTo>
                <a:lnTo>
                  <a:pt x="114" y="248"/>
                </a:lnTo>
                <a:lnTo>
                  <a:pt x="0" y="493"/>
                </a:lnTo>
                <a:lnTo>
                  <a:pt x="33" y="493"/>
                </a:lnTo>
                <a:lnTo>
                  <a:pt x="147" y="248"/>
                </a:lnTo>
                <a:lnTo>
                  <a:pt x="33" y="0"/>
                </a:lnTo>
                <a:close/>
              </a:path>
            </a:pathLst>
          </a:custGeom>
          <a:solidFill>
            <a:srgbClr val="0B9CE5"/>
          </a:solidFill>
          <a:ln w="9525" cap="flat" cmpd="sng" algn="ctr">
            <a:noFill/>
            <a:prstDash val="solid"/>
            <a:round/>
            <a:headEnd type="none" w="med" len="med"/>
            <a:tailEnd type="none" w="med" len="med"/>
          </a:ln>
          <a:effectLst/>
        </p:spPr>
        <p:txBody>
          <a:bodyPr rot="0" spcFirstLastPara="0" vertOverflow="overflow" horzOverflow="overflow" vert="horz" wrap="square" lIns="91404" tIns="45702" rIns="91404" bIns="45702" numCol="1" spcCol="0" rtlCol="0" fromWordArt="0" anchor="t" anchorCtr="0" forceAA="0" compatLnSpc="1">
            <a:noAutofit/>
          </a:bodyPr>
          <a:lstStyle/>
          <a:p>
            <a:endParaRPr lang="zh-CN" altLang="en-US" sz="1800">
              <a:solidFill>
                <a:prstClr val="black"/>
              </a:solidFill>
            </a:endParaRPr>
          </a:p>
        </p:txBody>
      </p:sp>
      <p:grpSp>
        <p:nvGrpSpPr>
          <p:cNvPr id="7" name="组合 6"/>
          <p:cNvGrpSpPr/>
          <p:nvPr userDrawn="1"/>
        </p:nvGrpSpPr>
        <p:grpSpPr>
          <a:xfrm>
            <a:off x="479189" y="480269"/>
            <a:ext cx="496387" cy="496581"/>
            <a:chOff x="4485904" y="3429000"/>
            <a:chExt cx="2003425" cy="2003425"/>
          </a:xfrm>
          <a:solidFill>
            <a:schemeClr val="bg1"/>
          </a:solidFill>
        </p:grpSpPr>
        <p:sp>
          <p:nvSpPr>
            <p:cNvPr id="8" name="Freeform 6"/>
            <p:cNvSpPr>
              <a:spLocks noEditPoints="1"/>
            </p:cNvSpPr>
            <p:nvPr/>
          </p:nvSpPr>
          <p:spPr bwMode="auto">
            <a:xfrm>
              <a:off x="4485904" y="3429000"/>
              <a:ext cx="2003425" cy="2003425"/>
            </a:xfrm>
            <a:custGeom>
              <a:avLst/>
              <a:gdLst>
                <a:gd name="T0" fmla="*/ 669 w 1338"/>
                <a:gd name="T1" fmla="*/ 0 h 1338"/>
                <a:gd name="T2" fmla="*/ 1338 w 1338"/>
                <a:gd name="T3" fmla="*/ 669 h 1338"/>
                <a:gd name="T4" fmla="*/ 669 w 1338"/>
                <a:gd name="T5" fmla="*/ 1338 h 1338"/>
                <a:gd name="T6" fmla="*/ 0 w 1338"/>
                <a:gd name="T7" fmla="*/ 669 h 1338"/>
                <a:gd name="T8" fmla="*/ 669 w 1338"/>
                <a:gd name="T9" fmla="*/ 0 h 1338"/>
                <a:gd name="T10" fmla="*/ 669 w 1338"/>
                <a:gd name="T11" fmla="*/ 92 h 1338"/>
                <a:gd name="T12" fmla="*/ 1246 w 1338"/>
                <a:gd name="T13" fmla="*/ 669 h 1338"/>
                <a:gd name="T14" fmla="*/ 669 w 1338"/>
                <a:gd name="T15" fmla="*/ 1246 h 1338"/>
                <a:gd name="T16" fmla="*/ 92 w 1338"/>
                <a:gd name="T17" fmla="*/ 669 h 1338"/>
                <a:gd name="T18" fmla="*/ 669 w 1338"/>
                <a:gd name="T19" fmla="*/ 92 h 13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38" h="1338">
                  <a:moveTo>
                    <a:pt x="669" y="0"/>
                  </a:moveTo>
                  <a:cubicBezTo>
                    <a:pt x="1039" y="0"/>
                    <a:pt x="1338" y="299"/>
                    <a:pt x="1338" y="669"/>
                  </a:cubicBezTo>
                  <a:cubicBezTo>
                    <a:pt x="1338" y="1039"/>
                    <a:pt x="1039" y="1338"/>
                    <a:pt x="669" y="1338"/>
                  </a:cubicBezTo>
                  <a:cubicBezTo>
                    <a:pt x="299" y="1338"/>
                    <a:pt x="0" y="1039"/>
                    <a:pt x="0" y="669"/>
                  </a:cubicBezTo>
                  <a:cubicBezTo>
                    <a:pt x="0" y="299"/>
                    <a:pt x="299" y="0"/>
                    <a:pt x="669" y="0"/>
                  </a:cubicBezTo>
                  <a:close/>
                  <a:moveTo>
                    <a:pt x="669" y="92"/>
                  </a:moveTo>
                  <a:cubicBezTo>
                    <a:pt x="988" y="92"/>
                    <a:pt x="1246" y="350"/>
                    <a:pt x="1246" y="669"/>
                  </a:cubicBezTo>
                  <a:cubicBezTo>
                    <a:pt x="1246" y="988"/>
                    <a:pt x="988" y="1246"/>
                    <a:pt x="669" y="1246"/>
                  </a:cubicBezTo>
                  <a:cubicBezTo>
                    <a:pt x="350" y="1246"/>
                    <a:pt x="92" y="988"/>
                    <a:pt x="92" y="669"/>
                  </a:cubicBezTo>
                  <a:cubicBezTo>
                    <a:pt x="92" y="350"/>
                    <a:pt x="350" y="92"/>
                    <a:pt x="669" y="9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800">
                <a:solidFill>
                  <a:prstClr val="black"/>
                </a:solidFill>
              </a:endParaRPr>
            </a:p>
          </p:txBody>
        </p:sp>
        <p:sp>
          <p:nvSpPr>
            <p:cNvPr id="9" name="Freeform 7"/>
            <p:cNvSpPr/>
            <p:nvPr/>
          </p:nvSpPr>
          <p:spPr bwMode="auto">
            <a:xfrm>
              <a:off x="4978029" y="4324350"/>
              <a:ext cx="212725" cy="212725"/>
            </a:xfrm>
            <a:custGeom>
              <a:avLst/>
              <a:gdLst>
                <a:gd name="T0" fmla="*/ 0 w 142"/>
                <a:gd name="T1" fmla="*/ 72 h 142"/>
                <a:gd name="T2" fmla="*/ 0 w 142"/>
                <a:gd name="T3" fmla="*/ 70 h 142"/>
                <a:gd name="T4" fmla="*/ 71 w 142"/>
                <a:gd name="T5" fmla="*/ 0 h 142"/>
                <a:gd name="T6" fmla="*/ 71 w 142"/>
                <a:gd name="T7" fmla="*/ 0 h 142"/>
                <a:gd name="T8" fmla="*/ 142 w 142"/>
                <a:gd name="T9" fmla="*/ 70 h 142"/>
                <a:gd name="T10" fmla="*/ 142 w 142"/>
                <a:gd name="T11" fmla="*/ 72 h 142"/>
                <a:gd name="T12" fmla="*/ 71 w 142"/>
                <a:gd name="T13" fmla="*/ 142 h 142"/>
                <a:gd name="T14" fmla="*/ 71 w 142"/>
                <a:gd name="T15" fmla="*/ 142 h 142"/>
                <a:gd name="T16" fmla="*/ 0 w 142"/>
                <a:gd name="T17" fmla="*/ 72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2" h="142">
                  <a:moveTo>
                    <a:pt x="0" y="72"/>
                  </a:moveTo>
                  <a:cubicBezTo>
                    <a:pt x="0" y="70"/>
                    <a:pt x="0" y="70"/>
                    <a:pt x="0" y="70"/>
                  </a:cubicBezTo>
                  <a:cubicBezTo>
                    <a:pt x="0" y="32"/>
                    <a:pt x="32" y="0"/>
                    <a:pt x="71" y="0"/>
                  </a:cubicBezTo>
                  <a:cubicBezTo>
                    <a:pt x="71" y="0"/>
                    <a:pt x="71" y="0"/>
                    <a:pt x="71" y="0"/>
                  </a:cubicBezTo>
                  <a:cubicBezTo>
                    <a:pt x="110" y="0"/>
                    <a:pt x="142" y="32"/>
                    <a:pt x="142" y="70"/>
                  </a:cubicBezTo>
                  <a:cubicBezTo>
                    <a:pt x="142" y="72"/>
                    <a:pt x="142" y="72"/>
                    <a:pt x="142" y="72"/>
                  </a:cubicBezTo>
                  <a:cubicBezTo>
                    <a:pt x="142" y="110"/>
                    <a:pt x="110" y="142"/>
                    <a:pt x="71" y="142"/>
                  </a:cubicBezTo>
                  <a:cubicBezTo>
                    <a:pt x="71" y="142"/>
                    <a:pt x="71" y="142"/>
                    <a:pt x="71" y="142"/>
                  </a:cubicBezTo>
                  <a:cubicBezTo>
                    <a:pt x="32" y="142"/>
                    <a:pt x="0" y="110"/>
                    <a:pt x="0" y="7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800">
                <a:solidFill>
                  <a:prstClr val="black"/>
                </a:solidFill>
              </a:endParaRPr>
            </a:p>
          </p:txBody>
        </p:sp>
        <p:sp>
          <p:nvSpPr>
            <p:cNvPr id="10" name="Freeform 8"/>
            <p:cNvSpPr/>
            <p:nvPr/>
          </p:nvSpPr>
          <p:spPr bwMode="auto">
            <a:xfrm>
              <a:off x="5395542" y="4324350"/>
              <a:ext cx="211138" cy="212725"/>
            </a:xfrm>
            <a:custGeom>
              <a:avLst/>
              <a:gdLst>
                <a:gd name="T0" fmla="*/ 0 w 141"/>
                <a:gd name="T1" fmla="*/ 72 h 142"/>
                <a:gd name="T2" fmla="*/ 0 w 141"/>
                <a:gd name="T3" fmla="*/ 70 h 142"/>
                <a:gd name="T4" fmla="*/ 70 w 141"/>
                <a:gd name="T5" fmla="*/ 0 h 142"/>
                <a:gd name="T6" fmla="*/ 70 w 141"/>
                <a:gd name="T7" fmla="*/ 0 h 142"/>
                <a:gd name="T8" fmla="*/ 141 w 141"/>
                <a:gd name="T9" fmla="*/ 70 h 142"/>
                <a:gd name="T10" fmla="*/ 141 w 141"/>
                <a:gd name="T11" fmla="*/ 72 h 142"/>
                <a:gd name="T12" fmla="*/ 70 w 141"/>
                <a:gd name="T13" fmla="*/ 142 h 142"/>
                <a:gd name="T14" fmla="*/ 70 w 141"/>
                <a:gd name="T15" fmla="*/ 142 h 142"/>
                <a:gd name="T16" fmla="*/ 0 w 141"/>
                <a:gd name="T17" fmla="*/ 72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1" h="142">
                  <a:moveTo>
                    <a:pt x="0" y="72"/>
                  </a:moveTo>
                  <a:cubicBezTo>
                    <a:pt x="0" y="70"/>
                    <a:pt x="0" y="70"/>
                    <a:pt x="0" y="70"/>
                  </a:cubicBezTo>
                  <a:cubicBezTo>
                    <a:pt x="0" y="32"/>
                    <a:pt x="31" y="0"/>
                    <a:pt x="70" y="0"/>
                  </a:cubicBezTo>
                  <a:cubicBezTo>
                    <a:pt x="70" y="0"/>
                    <a:pt x="70" y="0"/>
                    <a:pt x="70" y="0"/>
                  </a:cubicBezTo>
                  <a:cubicBezTo>
                    <a:pt x="109" y="0"/>
                    <a:pt x="141" y="32"/>
                    <a:pt x="141" y="70"/>
                  </a:cubicBezTo>
                  <a:cubicBezTo>
                    <a:pt x="141" y="72"/>
                    <a:pt x="141" y="72"/>
                    <a:pt x="141" y="72"/>
                  </a:cubicBezTo>
                  <a:cubicBezTo>
                    <a:pt x="141" y="110"/>
                    <a:pt x="109" y="142"/>
                    <a:pt x="70" y="142"/>
                  </a:cubicBezTo>
                  <a:cubicBezTo>
                    <a:pt x="70" y="142"/>
                    <a:pt x="70" y="142"/>
                    <a:pt x="70" y="142"/>
                  </a:cubicBezTo>
                  <a:cubicBezTo>
                    <a:pt x="31" y="142"/>
                    <a:pt x="0" y="110"/>
                    <a:pt x="0" y="7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800">
                <a:solidFill>
                  <a:prstClr val="black"/>
                </a:solidFill>
              </a:endParaRPr>
            </a:p>
          </p:txBody>
        </p:sp>
        <p:sp>
          <p:nvSpPr>
            <p:cNvPr id="11" name="Freeform 9"/>
            <p:cNvSpPr/>
            <p:nvPr/>
          </p:nvSpPr>
          <p:spPr bwMode="auto">
            <a:xfrm>
              <a:off x="5809879" y="4324350"/>
              <a:ext cx="211138" cy="212725"/>
            </a:xfrm>
            <a:custGeom>
              <a:avLst/>
              <a:gdLst>
                <a:gd name="T0" fmla="*/ 0 w 141"/>
                <a:gd name="T1" fmla="*/ 72 h 142"/>
                <a:gd name="T2" fmla="*/ 0 w 141"/>
                <a:gd name="T3" fmla="*/ 70 h 142"/>
                <a:gd name="T4" fmla="*/ 70 w 141"/>
                <a:gd name="T5" fmla="*/ 0 h 142"/>
                <a:gd name="T6" fmla="*/ 70 w 141"/>
                <a:gd name="T7" fmla="*/ 0 h 142"/>
                <a:gd name="T8" fmla="*/ 141 w 141"/>
                <a:gd name="T9" fmla="*/ 70 h 142"/>
                <a:gd name="T10" fmla="*/ 141 w 141"/>
                <a:gd name="T11" fmla="*/ 72 h 142"/>
                <a:gd name="T12" fmla="*/ 70 w 141"/>
                <a:gd name="T13" fmla="*/ 142 h 142"/>
                <a:gd name="T14" fmla="*/ 70 w 141"/>
                <a:gd name="T15" fmla="*/ 142 h 142"/>
                <a:gd name="T16" fmla="*/ 0 w 141"/>
                <a:gd name="T17" fmla="*/ 72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1" h="142">
                  <a:moveTo>
                    <a:pt x="0" y="72"/>
                  </a:moveTo>
                  <a:cubicBezTo>
                    <a:pt x="0" y="70"/>
                    <a:pt x="0" y="70"/>
                    <a:pt x="0" y="70"/>
                  </a:cubicBezTo>
                  <a:cubicBezTo>
                    <a:pt x="0" y="32"/>
                    <a:pt x="32" y="0"/>
                    <a:pt x="70" y="0"/>
                  </a:cubicBezTo>
                  <a:cubicBezTo>
                    <a:pt x="70" y="0"/>
                    <a:pt x="70" y="0"/>
                    <a:pt x="70" y="0"/>
                  </a:cubicBezTo>
                  <a:cubicBezTo>
                    <a:pt x="109" y="0"/>
                    <a:pt x="141" y="32"/>
                    <a:pt x="141" y="70"/>
                  </a:cubicBezTo>
                  <a:cubicBezTo>
                    <a:pt x="141" y="72"/>
                    <a:pt x="141" y="72"/>
                    <a:pt x="141" y="72"/>
                  </a:cubicBezTo>
                  <a:cubicBezTo>
                    <a:pt x="141" y="110"/>
                    <a:pt x="109" y="142"/>
                    <a:pt x="70" y="142"/>
                  </a:cubicBezTo>
                  <a:cubicBezTo>
                    <a:pt x="70" y="142"/>
                    <a:pt x="70" y="142"/>
                    <a:pt x="70" y="142"/>
                  </a:cubicBezTo>
                  <a:cubicBezTo>
                    <a:pt x="32" y="142"/>
                    <a:pt x="0" y="110"/>
                    <a:pt x="0" y="7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800">
                <a:solidFill>
                  <a:prstClr val="black"/>
                </a:solidFill>
              </a:endParaRPr>
            </a:p>
          </p:txBody>
        </p:sp>
      </p:gr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14#学习推荐(可选)">
    <p:spTree>
      <p:nvGrpSpPr>
        <p:cNvPr id="1" name=""/>
        <p:cNvGrpSpPr/>
        <p:nvPr/>
      </p:nvGrpSpPr>
      <p:grpSpPr>
        <a:xfrm>
          <a:off x="0" y="0"/>
          <a:ext cx="0" cy="0"/>
          <a:chOff x="0" y="0"/>
          <a:chExt cx="0" cy="0"/>
        </a:xfrm>
      </p:grpSpPr>
      <p:sp>
        <p:nvSpPr>
          <p:cNvPr id="3" name="文本占位符 6"/>
          <p:cNvSpPr>
            <a:spLocks noGrp="1"/>
          </p:cNvSpPr>
          <p:nvPr>
            <p:ph type="body" sz="quarter" idx="10"/>
          </p:nvPr>
        </p:nvSpPr>
        <p:spPr>
          <a:xfrm>
            <a:off x="468316" y="1233487"/>
            <a:ext cx="11276184" cy="4680000"/>
          </a:xfrm>
        </p:spPr>
        <p:txBody>
          <a:bodyPr/>
          <a:lstStyle>
            <a:lvl1pPr algn="just" fontAlgn="ctr">
              <a:buClrTx/>
              <a:defRPr>
                <a:latin typeface="+mn-lt"/>
                <a:ea typeface="+mn-ea"/>
                <a:cs typeface="Arial" panose="020B0604020202020204" pitchFamily="34" charset="0"/>
              </a:defRPr>
            </a:lvl1pPr>
          </a:lstStyle>
          <a:p>
            <a:endParaRPr lang="zh-CN" altLang="en-US" dirty="0"/>
          </a:p>
        </p:txBody>
      </p:sp>
      <p:sp>
        <p:nvSpPr>
          <p:cNvPr id="4" name="TextBox 10"/>
          <p:cNvSpPr txBox="1"/>
          <p:nvPr userDrawn="1"/>
        </p:nvSpPr>
        <p:spPr bwMode="auto">
          <a:xfrm>
            <a:off x="1594877" y="408780"/>
            <a:ext cx="5038592" cy="593352"/>
          </a:xfrm>
          <a:prstGeom prst="rect">
            <a:avLst/>
          </a:prstGeom>
          <a:noFill/>
          <a:ln w="9525">
            <a:noFill/>
            <a:miter lim="800000"/>
          </a:ln>
        </p:spPr>
        <p:txBody>
          <a:bodyPr wrap="square" lIns="99941" tIns="49967" rIns="99941" bIns="49967" rtlCol="0">
            <a:spAutoFit/>
          </a:bodyPr>
          <a:lstStyle/>
          <a:p>
            <a:pPr defTabSz="1001395" eaLnBrk="0" hangingPunct="0"/>
            <a:r>
              <a:rPr lang="zh-CN" altLang="en-US" sz="3200" b="1" dirty="0">
                <a:solidFill>
                  <a:prstClr val="black"/>
                </a:solidFill>
                <a:cs typeface="Arial" panose="020B0604020202020204" pitchFamily="34" charset="0"/>
              </a:rPr>
              <a:t>学习推荐</a:t>
            </a:r>
            <a:endParaRPr lang="zh-CN" altLang="en-US" sz="3200" b="1" dirty="0">
              <a:solidFill>
                <a:prstClr val="black"/>
              </a:solidFill>
              <a:cs typeface="Arial" panose="020B0604020202020204" pitchFamily="34" charset="0"/>
            </a:endParaRPr>
          </a:p>
        </p:txBody>
      </p:sp>
      <p:sp>
        <p:nvSpPr>
          <p:cNvPr id="5" name="Freeform 9"/>
          <p:cNvSpPr/>
          <p:nvPr userDrawn="1"/>
        </p:nvSpPr>
        <p:spPr bwMode="auto">
          <a:xfrm>
            <a:off x="3112" y="296368"/>
            <a:ext cx="1375826" cy="864380"/>
          </a:xfrm>
          <a:custGeom>
            <a:avLst/>
            <a:gdLst>
              <a:gd name="T0" fmla="*/ 756 w 867"/>
              <a:gd name="T1" fmla="*/ 493 h 493"/>
              <a:gd name="T2" fmla="*/ 0 w 867"/>
              <a:gd name="T3" fmla="*/ 493 h 493"/>
              <a:gd name="T4" fmla="*/ 0 w 867"/>
              <a:gd name="T5" fmla="*/ 0 h 493"/>
              <a:gd name="T6" fmla="*/ 756 w 867"/>
              <a:gd name="T7" fmla="*/ 0 h 493"/>
              <a:gd name="T8" fmla="*/ 867 w 867"/>
              <a:gd name="T9" fmla="*/ 248 h 493"/>
              <a:gd name="T10" fmla="*/ 756 w 867"/>
              <a:gd name="T11" fmla="*/ 493 h 493"/>
            </a:gdLst>
            <a:ahLst/>
            <a:cxnLst>
              <a:cxn ang="0">
                <a:pos x="T0" y="T1"/>
              </a:cxn>
              <a:cxn ang="0">
                <a:pos x="T2" y="T3"/>
              </a:cxn>
              <a:cxn ang="0">
                <a:pos x="T4" y="T5"/>
              </a:cxn>
              <a:cxn ang="0">
                <a:pos x="T6" y="T7"/>
              </a:cxn>
              <a:cxn ang="0">
                <a:pos x="T8" y="T9"/>
              </a:cxn>
              <a:cxn ang="0">
                <a:pos x="T10" y="T11"/>
              </a:cxn>
            </a:cxnLst>
            <a:rect l="0" t="0" r="r" b="b"/>
            <a:pathLst>
              <a:path w="867" h="493">
                <a:moveTo>
                  <a:pt x="756" y="493"/>
                </a:moveTo>
                <a:lnTo>
                  <a:pt x="0" y="493"/>
                </a:lnTo>
                <a:lnTo>
                  <a:pt x="0" y="0"/>
                </a:lnTo>
                <a:lnTo>
                  <a:pt x="756" y="0"/>
                </a:lnTo>
                <a:lnTo>
                  <a:pt x="867" y="248"/>
                </a:lnTo>
                <a:lnTo>
                  <a:pt x="756" y="493"/>
                </a:lnTo>
                <a:close/>
              </a:path>
            </a:pathLst>
          </a:custGeom>
          <a:solidFill>
            <a:srgbClr val="00B0F0"/>
          </a:solidFill>
          <a:ln w="9525" cap="flat" cmpd="sng" algn="ctr">
            <a:noFill/>
            <a:prstDash val="solid"/>
            <a:round/>
            <a:headEnd type="none" w="med" len="med"/>
            <a:tailEnd type="none" w="med" len="med"/>
          </a:ln>
          <a:effectLst/>
        </p:spPr>
        <p:txBody>
          <a:bodyPr rot="0" spcFirstLastPara="0" vertOverflow="overflow" horzOverflow="overflow" vert="horz" wrap="square" lIns="91404" tIns="45702" rIns="91404" bIns="45702" numCol="1" spcCol="0" rtlCol="0" fromWordArt="0" anchor="t" anchorCtr="0" forceAA="0" compatLnSpc="1">
            <a:noAutofit/>
          </a:bodyPr>
          <a:lstStyle/>
          <a:p>
            <a:endParaRPr lang="zh-CN" altLang="en-US" sz="1800">
              <a:solidFill>
                <a:prstClr val="black"/>
              </a:solidFill>
            </a:endParaRPr>
          </a:p>
        </p:txBody>
      </p:sp>
      <p:sp>
        <p:nvSpPr>
          <p:cNvPr id="6" name="Freeform 11"/>
          <p:cNvSpPr/>
          <p:nvPr userDrawn="1"/>
        </p:nvSpPr>
        <p:spPr bwMode="auto">
          <a:xfrm>
            <a:off x="1245702" y="296368"/>
            <a:ext cx="233272" cy="864380"/>
          </a:xfrm>
          <a:custGeom>
            <a:avLst/>
            <a:gdLst>
              <a:gd name="T0" fmla="*/ 33 w 147"/>
              <a:gd name="T1" fmla="*/ 0 h 493"/>
              <a:gd name="T2" fmla="*/ 0 w 147"/>
              <a:gd name="T3" fmla="*/ 0 h 493"/>
              <a:gd name="T4" fmla="*/ 114 w 147"/>
              <a:gd name="T5" fmla="*/ 248 h 493"/>
              <a:gd name="T6" fmla="*/ 0 w 147"/>
              <a:gd name="T7" fmla="*/ 493 h 493"/>
              <a:gd name="T8" fmla="*/ 33 w 147"/>
              <a:gd name="T9" fmla="*/ 493 h 493"/>
              <a:gd name="T10" fmla="*/ 147 w 147"/>
              <a:gd name="T11" fmla="*/ 248 h 493"/>
              <a:gd name="T12" fmla="*/ 33 w 147"/>
              <a:gd name="T13" fmla="*/ 0 h 493"/>
            </a:gdLst>
            <a:ahLst/>
            <a:cxnLst>
              <a:cxn ang="0">
                <a:pos x="T0" y="T1"/>
              </a:cxn>
              <a:cxn ang="0">
                <a:pos x="T2" y="T3"/>
              </a:cxn>
              <a:cxn ang="0">
                <a:pos x="T4" y="T5"/>
              </a:cxn>
              <a:cxn ang="0">
                <a:pos x="T6" y="T7"/>
              </a:cxn>
              <a:cxn ang="0">
                <a:pos x="T8" y="T9"/>
              </a:cxn>
              <a:cxn ang="0">
                <a:pos x="T10" y="T11"/>
              </a:cxn>
              <a:cxn ang="0">
                <a:pos x="T12" y="T13"/>
              </a:cxn>
            </a:cxnLst>
            <a:rect l="0" t="0" r="r" b="b"/>
            <a:pathLst>
              <a:path w="147" h="493">
                <a:moveTo>
                  <a:pt x="33" y="0"/>
                </a:moveTo>
                <a:lnTo>
                  <a:pt x="0" y="0"/>
                </a:lnTo>
                <a:lnTo>
                  <a:pt x="114" y="248"/>
                </a:lnTo>
                <a:lnTo>
                  <a:pt x="0" y="493"/>
                </a:lnTo>
                <a:lnTo>
                  <a:pt x="33" y="493"/>
                </a:lnTo>
                <a:lnTo>
                  <a:pt x="147" y="248"/>
                </a:lnTo>
                <a:lnTo>
                  <a:pt x="33" y="0"/>
                </a:lnTo>
                <a:close/>
              </a:path>
            </a:pathLst>
          </a:custGeom>
          <a:solidFill>
            <a:srgbClr val="0B9CE5"/>
          </a:solidFill>
          <a:ln w="9525" cap="flat" cmpd="sng" algn="ctr">
            <a:noFill/>
            <a:prstDash val="solid"/>
            <a:round/>
            <a:headEnd type="none" w="med" len="med"/>
            <a:tailEnd type="none" w="med" len="med"/>
          </a:ln>
          <a:effectLst/>
        </p:spPr>
        <p:txBody>
          <a:bodyPr rot="0" spcFirstLastPara="0" vertOverflow="overflow" horzOverflow="overflow" vert="horz" wrap="square" lIns="91404" tIns="45702" rIns="91404" bIns="45702" numCol="1" spcCol="0" rtlCol="0" fromWordArt="0" anchor="t" anchorCtr="0" forceAA="0" compatLnSpc="1">
            <a:noAutofit/>
          </a:bodyPr>
          <a:lstStyle/>
          <a:p>
            <a:endParaRPr lang="zh-CN" altLang="en-US" sz="1800">
              <a:solidFill>
                <a:prstClr val="black"/>
              </a:solidFill>
            </a:endParaRPr>
          </a:p>
        </p:txBody>
      </p:sp>
      <p:grpSp>
        <p:nvGrpSpPr>
          <p:cNvPr id="7" name="组合 6"/>
          <p:cNvGrpSpPr/>
          <p:nvPr userDrawn="1"/>
        </p:nvGrpSpPr>
        <p:grpSpPr>
          <a:xfrm>
            <a:off x="515179" y="456929"/>
            <a:ext cx="461783" cy="485190"/>
            <a:chOff x="-779463" y="1835151"/>
            <a:chExt cx="1136650" cy="1193799"/>
          </a:xfrm>
          <a:solidFill>
            <a:schemeClr val="bg1"/>
          </a:solidFill>
        </p:grpSpPr>
        <p:sp>
          <p:nvSpPr>
            <p:cNvPr id="8" name="Freeform 6"/>
            <p:cNvSpPr/>
            <p:nvPr/>
          </p:nvSpPr>
          <p:spPr bwMode="auto">
            <a:xfrm>
              <a:off x="-727075" y="2262188"/>
              <a:ext cx="1031875" cy="625475"/>
            </a:xfrm>
            <a:custGeom>
              <a:avLst/>
              <a:gdLst>
                <a:gd name="T0" fmla="*/ 946 w 968"/>
                <a:gd name="T1" fmla="*/ 587 h 587"/>
                <a:gd name="T2" fmla="*/ 22 w 968"/>
                <a:gd name="T3" fmla="*/ 587 h 587"/>
                <a:gd name="T4" fmla="*/ 0 w 968"/>
                <a:gd name="T5" fmla="*/ 565 h 587"/>
                <a:gd name="T6" fmla="*/ 0 w 968"/>
                <a:gd name="T7" fmla="*/ 63 h 587"/>
                <a:gd name="T8" fmla="*/ 62 w 968"/>
                <a:gd name="T9" fmla="*/ 0 h 587"/>
                <a:gd name="T10" fmla="*/ 104 w 968"/>
                <a:gd name="T11" fmla="*/ 0 h 587"/>
                <a:gd name="T12" fmla="*/ 126 w 968"/>
                <a:gd name="T13" fmla="*/ 22 h 587"/>
                <a:gd name="T14" fmla="*/ 104 w 968"/>
                <a:gd name="T15" fmla="*/ 43 h 587"/>
                <a:gd name="T16" fmla="*/ 62 w 968"/>
                <a:gd name="T17" fmla="*/ 43 h 587"/>
                <a:gd name="T18" fmla="*/ 43 w 968"/>
                <a:gd name="T19" fmla="*/ 63 h 587"/>
                <a:gd name="T20" fmla="*/ 43 w 968"/>
                <a:gd name="T21" fmla="*/ 544 h 587"/>
                <a:gd name="T22" fmla="*/ 925 w 968"/>
                <a:gd name="T23" fmla="*/ 544 h 587"/>
                <a:gd name="T24" fmla="*/ 925 w 968"/>
                <a:gd name="T25" fmla="*/ 63 h 587"/>
                <a:gd name="T26" fmla="*/ 906 w 968"/>
                <a:gd name="T27" fmla="*/ 43 h 587"/>
                <a:gd name="T28" fmla="*/ 859 w 968"/>
                <a:gd name="T29" fmla="*/ 43 h 587"/>
                <a:gd name="T30" fmla="*/ 837 w 968"/>
                <a:gd name="T31" fmla="*/ 22 h 587"/>
                <a:gd name="T32" fmla="*/ 859 w 968"/>
                <a:gd name="T33" fmla="*/ 0 h 587"/>
                <a:gd name="T34" fmla="*/ 906 w 968"/>
                <a:gd name="T35" fmla="*/ 0 h 587"/>
                <a:gd name="T36" fmla="*/ 968 w 968"/>
                <a:gd name="T37" fmla="*/ 63 h 587"/>
                <a:gd name="T38" fmla="*/ 968 w 968"/>
                <a:gd name="T39" fmla="*/ 565 h 587"/>
                <a:gd name="T40" fmla="*/ 946 w 968"/>
                <a:gd name="T41" fmla="*/ 587 h 5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68" h="587">
                  <a:moveTo>
                    <a:pt x="946" y="587"/>
                  </a:moveTo>
                  <a:cubicBezTo>
                    <a:pt x="22" y="587"/>
                    <a:pt x="22" y="587"/>
                    <a:pt x="22" y="587"/>
                  </a:cubicBezTo>
                  <a:cubicBezTo>
                    <a:pt x="10" y="587"/>
                    <a:pt x="0" y="577"/>
                    <a:pt x="0" y="565"/>
                  </a:cubicBezTo>
                  <a:cubicBezTo>
                    <a:pt x="0" y="63"/>
                    <a:pt x="0" y="63"/>
                    <a:pt x="0" y="63"/>
                  </a:cubicBezTo>
                  <a:cubicBezTo>
                    <a:pt x="0" y="28"/>
                    <a:pt x="28" y="0"/>
                    <a:pt x="62" y="0"/>
                  </a:cubicBezTo>
                  <a:cubicBezTo>
                    <a:pt x="104" y="0"/>
                    <a:pt x="104" y="0"/>
                    <a:pt x="104" y="0"/>
                  </a:cubicBezTo>
                  <a:cubicBezTo>
                    <a:pt x="116" y="0"/>
                    <a:pt x="126" y="10"/>
                    <a:pt x="126" y="22"/>
                  </a:cubicBezTo>
                  <a:cubicBezTo>
                    <a:pt x="126" y="34"/>
                    <a:pt x="116" y="43"/>
                    <a:pt x="104" y="43"/>
                  </a:cubicBezTo>
                  <a:cubicBezTo>
                    <a:pt x="62" y="43"/>
                    <a:pt x="62" y="43"/>
                    <a:pt x="62" y="43"/>
                  </a:cubicBezTo>
                  <a:cubicBezTo>
                    <a:pt x="52" y="43"/>
                    <a:pt x="43" y="52"/>
                    <a:pt x="43" y="63"/>
                  </a:cubicBezTo>
                  <a:cubicBezTo>
                    <a:pt x="43" y="544"/>
                    <a:pt x="43" y="544"/>
                    <a:pt x="43" y="544"/>
                  </a:cubicBezTo>
                  <a:cubicBezTo>
                    <a:pt x="925" y="544"/>
                    <a:pt x="925" y="544"/>
                    <a:pt x="925" y="544"/>
                  </a:cubicBezTo>
                  <a:cubicBezTo>
                    <a:pt x="925" y="63"/>
                    <a:pt x="925" y="63"/>
                    <a:pt x="925" y="63"/>
                  </a:cubicBezTo>
                  <a:cubicBezTo>
                    <a:pt x="925" y="52"/>
                    <a:pt x="916" y="43"/>
                    <a:pt x="906" y="43"/>
                  </a:cubicBezTo>
                  <a:cubicBezTo>
                    <a:pt x="859" y="43"/>
                    <a:pt x="859" y="43"/>
                    <a:pt x="859" y="43"/>
                  </a:cubicBezTo>
                  <a:cubicBezTo>
                    <a:pt x="847" y="43"/>
                    <a:pt x="837" y="34"/>
                    <a:pt x="837" y="22"/>
                  </a:cubicBezTo>
                  <a:cubicBezTo>
                    <a:pt x="837" y="10"/>
                    <a:pt x="847" y="0"/>
                    <a:pt x="859" y="0"/>
                  </a:cubicBezTo>
                  <a:cubicBezTo>
                    <a:pt x="906" y="0"/>
                    <a:pt x="906" y="0"/>
                    <a:pt x="906" y="0"/>
                  </a:cubicBezTo>
                  <a:cubicBezTo>
                    <a:pt x="940" y="0"/>
                    <a:pt x="968" y="28"/>
                    <a:pt x="968" y="63"/>
                  </a:cubicBezTo>
                  <a:cubicBezTo>
                    <a:pt x="968" y="565"/>
                    <a:pt x="968" y="565"/>
                    <a:pt x="968" y="565"/>
                  </a:cubicBezTo>
                  <a:cubicBezTo>
                    <a:pt x="968" y="577"/>
                    <a:pt x="958" y="587"/>
                    <a:pt x="946" y="58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800">
                <a:solidFill>
                  <a:prstClr val="black"/>
                </a:solidFill>
              </a:endParaRPr>
            </a:p>
          </p:txBody>
        </p:sp>
        <p:sp>
          <p:nvSpPr>
            <p:cNvPr id="9" name="Freeform 7"/>
            <p:cNvSpPr>
              <a:spLocks noEditPoints="1"/>
            </p:cNvSpPr>
            <p:nvPr/>
          </p:nvSpPr>
          <p:spPr bwMode="auto">
            <a:xfrm>
              <a:off x="-779463" y="2841625"/>
              <a:ext cx="1136650" cy="187325"/>
            </a:xfrm>
            <a:custGeom>
              <a:avLst/>
              <a:gdLst>
                <a:gd name="T0" fmla="*/ 1024 w 1066"/>
                <a:gd name="T1" fmla="*/ 176 h 176"/>
                <a:gd name="T2" fmla="*/ 42 w 1066"/>
                <a:gd name="T3" fmla="*/ 176 h 176"/>
                <a:gd name="T4" fmla="*/ 0 w 1066"/>
                <a:gd name="T5" fmla="*/ 134 h 176"/>
                <a:gd name="T6" fmla="*/ 0 w 1066"/>
                <a:gd name="T7" fmla="*/ 42 h 176"/>
                <a:gd name="T8" fmla="*/ 42 w 1066"/>
                <a:gd name="T9" fmla="*/ 0 h 176"/>
                <a:gd name="T10" fmla="*/ 1024 w 1066"/>
                <a:gd name="T11" fmla="*/ 0 h 176"/>
                <a:gd name="T12" fmla="*/ 1066 w 1066"/>
                <a:gd name="T13" fmla="*/ 42 h 176"/>
                <a:gd name="T14" fmla="*/ 1066 w 1066"/>
                <a:gd name="T15" fmla="*/ 134 h 176"/>
                <a:gd name="T16" fmla="*/ 1024 w 1066"/>
                <a:gd name="T17" fmla="*/ 176 h 176"/>
                <a:gd name="T18" fmla="*/ 1023 w 1066"/>
                <a:gd name="T19" fmla="*/ 42 h 176"/>
                <a:gd name="T20" fmla="*/ 42 w 1066"/>
                <a:gd name="T21" fmla="*/ 43 h 176"/>
                <a:gd name="T22" fmla="*/ 43 w 1066"/>
                <a:gd name="T23" fmla="*/ 134 h 176"/>
                <a:gd name="T24" fmla="*/ 1023 w 1066"/>
                <a:gd name="T25" fmla="*/ 133 h 176"/>
                <a:gd name="T26" fmla="*/ 1023 w 1066"/>
                <a:gd name="T27" fmla="*/ 42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66" h="176">
                  <a:moveTo>
                    <a:pt x="1024" y="176"/>
                  </a:moveTo>
                  <a:cubicBezTo>
                    <a:pt x="42" y="176"/>
                    <a:pt x="42" y="176"/>
                    <a:pt x="42" y="176"/>
                  </a:cubicBezTo>
                  <a:cubicBezTo>
                    <a:pt x="19" y="176"/>
                    <a:pt x="0" y="157"/>
                    <a:pt x="0" y="134"/>
                  </a:cubicBezTo>
                  <a:cubicBezTo>
                    <a:pt x="0" y="42"/>
                    <a:pt x="0" y="42"/>
                    <a:pt x="0" y="42"/>
                  </a:cubicBezTo>
                  <a:cubicBezTo>
                    <a:pt x="0" y="18"/>
                    <a:pt x="19" y="0"/>
                    <a:pt x="42" y="0"/>
                  </a:cubicBezTo>
                  <a:cubicBezTo>
                    <a:pt x="1024" y="0"/>
                    <a:pt x="1024" y="0"/>
                    <a:pt x="1024" y="0"/>
                  </a:cubicBezTo>
                  <a:cubicBezTo>
                    <a:pt x="1047" y="0"/>
                    <a:pt x="1066" y="18"/>
                    <a:pt x="1066" y="42"/>
                  </a:cubicBezTo>
                  <a:cubicBezTo>
                    <a:pt x="1066" y="134"/>
                    <a:pt x="1066" y="134"/>
                    <a:pt x="1066" y="134"/>
                  </a:cubicBezTo>
                  <a:cubicBezTo>
                    <a:pt x="1066" y="157"/>
                    <a:pt x="1047" y="176"/>
                    <a:pt x="1024" y="176"/>
                  </a:cubicBezTo>
                  <a:close/>
                  <a:moveTo>
                    <a:pt x="1023" y="42"/>
                  </a:moveTo>
                  <a:cubicBezTo>
                    <a:pt x="42" y="43"/>
                    <a:pt x="42" y="43"/>
                    <a:pt x="42" y="43"/>
                  </a:cubicBezTo>
                  <a:cubicBezTo>
                    <a:pt x="43" y="134"/>
                    <a:pt x="43" y="134"/>
                    <a:pt x="43" y="134"/>
                  </a:cubicBezTo>
                  <a:cubicBezTo>
                    <a:pt x="1023" y="133"/>
                    <a:pt x="1023" y="133"/>
                    <a:pt x="1023" y="133"/>
                  </a:cubicBezTo>
                  <a:lnTo>
                    <a:pt x="1023" y="4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800">
                <a:solidFill>
                  <a:prstClr val="black"/>
                </a:solidFill>
              </a:endParaRPr>
            </a:p>
          </p:txBody>
        </p:sp>
        <p:sp>
          <p:nvSpPr>
            <p:cNvPr id="10" name="Freeform 8"/>
            <p:cNvSpPr/>
            <p:nvPr/>
          </p:nvSpPr>
          <p:spPr bwMode="auto">
            <a:xfrm>
              <a:off x="-303213" y="2911475"/>
              <a:ext cx="184150" cy="46037"/>
            </a:xfrm>
            <a:custGeom>
              <a:avLst/>
              <a:gdLst>
                <a:gd name="T0" fmla="*/ 151 w 172"/>
                <a:gd name="T1" fmla="*/ 43 h 43"/>
                <a:gd name="T2" fmla="*/ 21 w 172"/>
                <a:gd name="T3" fmla="*/ 43 h 43"/>
                <a:gd name="T4" fmla="*/ 0 w 172"/>
                <a:gd name="T5" fmla="*/ 22 h 43"/>
                <a:gd name="T6" fmla="*/ 21 w 172"/>
                <a:gd name="T7" fmla="*/ 0 h 43"/>
                <a:gd name="T8" fmla="*/ 151 w 172"/>
                <a:gd name="T9" fmla="*/ 0 h 43"/>
                <a:gd name="T10" fmla="*/ 172 w 172"/>
                <a:gd name="T11" fmla="*/ 22 h 43"/>
                <a:gd name="T12" fmla="*/ 151 w 172"/>
                <a:gd name="T13" fmla="*/ 43 h 43"/>
              </a:gdLst>
              <a:ahLst/>
              <a:cxnLst>
                <a:cxn ang="0">
                  <a:pos x="T0" y="T1"/>
                </a:cxn>
                <a:cxn ang="0">
                  <a:pos x="T2" y="T3"/>
                </a:cxn>
                <a:cxn ang="0">
                  <a:pos x="T4" y="T5"/>
                </a:cxn>
                <a:cxn ang="0">
                  <a:pos x="T6" y="T7"/>
                </a:cxn>
                <a:cxn ang="0">
                  <a:pos x="T8" y="T9"/>
                </a:cxn>
                <a:cxn ang="0">
                  <a:pos x="T10" y="T11"/>
                </a:cxn>
                <a:cxn ang="0">
                  <a:pos x="T12" y="T13"/>
                </a:cxn>
              </a:cxnLst>
              <a:rect l="0" t="0" r="r" b="b"/>
              <a:pathLst>
                <a:path w="172" h="43">
                  <a:moveTo>
                    <a:pt x="151" y="43"/>
                  </a:moveTo>
                  <a:cubicBezTo>
                    <a:pt x="21" y="43"/>
                    <a:pt x="21" y="43"/>
                    <a:pt x="21" y="43"/>
                  </a:cubicBezTo>
                  <a:cubicBezTo>
                    <a:pt x="10" y="43"/>
                    <a:pt x="0" y="34"/>
                    <a:pt x="0" y="22"/>
                  </a:cubicBezTo>
                  <a:cubicBezTo>
                    <a:pt x="0" y="10"/>
                    <a:pt x="10" y="0"/>
                    <a:pt x="21" y="0"/>
                  </a:cubicBezTo>
                  <a:cubicBezTo>
                    <a:pt x="151" y="0"/>
                    <a:pt x="151" y="0"/>
                    <a:pt x="151" y="0"/>
                  </a:cubicBezTo>
                  <a:cubicBezTo>
                    <a:pt x="162" y="0"/>
                    <a:pt x="172" y="10"/>
                    <a:pt x="172" y="22"/>
                  </a:cubicBezTo>
                  <a:cubicBezTo>
                    <a:pt x="172" y="34"/>
                    <a:pt x="162" y="43"/>
                    <a:pt x="151" y="4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800">
                <a:solidFill>
                  <a:prstClr val="black"/>
                </a:solidFill>
              </a:endParaRPr>
            </a:p>
          </p:txBody>
        </p:sp>
        <p:sp>
          <p:nvSpPr>
            <p:cNvPr id="11" name="Freeform 9"/>
            <p:cNvSpPr>
              <a:spLocks noEditPoints="1"/>
            </p:cNvSpPr>
            <p:nvPr/>
          </p:nvSpPr>
          <p:spPr bwMode="auto">
            <a:xfrm>
              <a:off x="-568325" y="1835151"/>
              <a:ext cx="712788" cy="852487"/>
            </a:xfrm>
            <a:custGeom>
              <a:avLst/>
              <a:gdLst>
                <a:gd name="T0" fmla="*/ 335 w 668"/>
                <a:gd name="T1" fmla="*/ 800 h 800"/>
                <a:gd name="T2" fmla="*/ 316 w 668"/>
                <a:gd name="T3" fmla="*/ 789 h 800"/>
                <a:gd name="T4" fmla="*/ 246 w 668"/>
                <a:gd name="T5" fmla="*/ 662 h 800"/>
                <a:gd name="T6" fmla="*/ 57 w 668"/>
                <a:gd name="T7" fmla="*/ 508 h 800"/>
                <a:gd name="T8" fmla="*/ 49 w 668"/>
                <a:gd name="T9" fmla="*/ 492 h 800"/>
                <a:gd name="T10" fmla="*/ 84 w 668"/>
                <a:gd name="T11" fmla="*/ 168 h 800"/>
                <a:gd name="T12" fmla="*/ 202 w 668"/>
                <a:gd name="T13" fmla="*/ 73 h 800"/>
                <a:gd name="T14" fmla="*/ 621 w 668"/>
                <a:gd name="T15" fmla="*/ 226 h 800"/>
                <a:gd name="T16" fmla="*/ 621 w 668"/>
                <a:gd name="T17" fmla="*/ 226 h 800"/>
                <a:gd name="T18" fmla="*/ 594 w 668"/>
                <a:gd name="T19" fmla="*/ 538 h 800"/>
                <a:gd name="T20" fmla="*/ 468 w 668"/>
                <a:gd name="T21" fmla="*/ 645 h 800"/>
                <a:gd name="T22" fmla="*/ 412 w 668"/>
                <a:gd name="T23" fmla="*/ 665 h 800"/>
                <a:gd name="T24" fmla="*/ 355 w 668"/>
                <a:gd name="T25" fmla="*/ 787 h 800"/>
                <a:gd name="T26" fmla="*/ 336 w 668"/>
                <a:gd name="T27" fmla="*/ 800 h 800"/>
                <a:gd name="T28" fmla="*/ 335 w 668"/>
                <a:gd name="T29" fmla="*/ 800 h 800"/>
                <a:gd name="T30" fmla="*/ 334 w 668"/>
                <a:gd name="T31" fmla="*/ 87 h 800"/>
                <a:gd name="T32" fmla="*/ 220 w 668"/>
                <a:gd name="T33" fmla="*/ 112 h 800"/>
                <a:gd name="T34" fmla="*/ 119 w 668"/>
                <a:gd name="T35" fmla="*/ 194 h 800"/>
                <a:gd name="T36" fmla="*/ 88 w 668"/>
                <a:gd name="T37" fmla="*/ 474 h 800"/>
                <a:gd name="T38" fmla="*/ 95 w 668"/>
                <a:gd name="T39" fmla="*/ 487 h 800"/>
                <a:gd name="T40" fmla="*/ 266 w 668"/>
                <a:gd name="T41" fmla="*/ 622 h 800"/>
                <a:gd name="T42" fmla="*/ 280 w 668"/>
                <a:gd name="T43" fmla="*/ 633 h 800"/>
                <a:gd name="T44" fmla="*/ 333 w 668"/>
                <a:gd name="T45" fmla="*/ 731 h 800"/>
                <a:gd name="T46" fmla="*/ 377 w 668"/>
                <a:gd name="T47" fmla="*/ 637 h 800"/>
                <a:gd name="T48" fmla="*/ 392 w 668"/>
                <a:gd name="T49" fmla="*/ 625 h 800"/>
                <a:gd name="T50" fmla="*/ 450 w 668"/>
                <a:gd name="T51" fmla="*/ 606 h 800"/>
                <a:gd name="T52" fmla="*/ 559 w 668"/>
                <a:gd name="T53" fmla="*/ 514 h 800"/>
                <a:gd name="T54" fmla="*/ 582 w 668"/>
                <a:gd name="T55" fmla="*/ 244 h 800"/>
                <a:gd name="T56" fmla="*/ 582 w 668"/>
                <a:gd name="T57" fmla="*/ 244 h 800"/>
                <a:gd name="T58" fmla="*/ 334 w 668"/>
                <a:gd name="T59" fmla="*/ 87 h 8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668" h="800">
                  <a:moveTo>
                    <a:pt x="335" y="800"/>
                  </a:moveTo>
                  <a:cubicBezTo>
                    <a:pt x="327" y="800"/>
                    <a:pt x="320" y="796"/>
                    <a:pt x="316" y="789"/>
                  </a:cubicBezTo>
                  <a:cubicBezTo>
                    <a:pt x="246" y="662"/>
                    <a:pt x="246" y="662"/>
                    <a:pt x="246" y="662"/>
                  </a:cubicBezTo>
                  <a:cubicBezTo>
                    <a:pt x="165" y="638"/>
                    <a:pt x="97" y="582"/>
                    <a:pt x="57" y="508"/>
                  </a:cubicBezTo>
                  <a:cubicBezTo>
                    <a:pt x="54" y="502"/>
                    <a:pt x="52" y="497"/>
                    <a:pt x="49" y="492"/>
                  </a:cubicBezTo>
                  <a:cubicBezTo>
                    <a:pt x="0" y="385"/>
                    <a:pt x="13" y="261"/>
                    <a:pt x="84" y="168"/>
                  </a:cubicBezTo>
                  <a:cubicBezTo>
                    <a:pt x="115" y="127"/>
                    <a:pt x="155" y="95"/>
                    <a:pt x="202" y="73"/>
                  </a:cubicBezTo>
                  <a:cubicBezTo>
                    <a:pt x="360" y="0"/>
                    <a:pt x="548" y="69"/>
                    <a:pt x="621" y="226"/>
                  </a:cubicBezTo>
                  <a:cubicBezTo>
                    <a:pt x="621" y="226"/>
                    <a:pt x="621" y="226"/>
                    <a:pt x="621" y="226"/>
                  </a:cubicBezTo>
                  <a:cubicBezTo>
                    <a:pt x="668" y="327"/>
                    <a:pt x="658" y="447"/>
                    <a:pt x="594" y="538"/>
                  </a:cubicBezTo>
                  <a:cubicBezTo>
                    <a:pt x="563" y="584"/>
                    <a:pt x="519" y="621"/>
                    <a:pt x="468" y="645"/>
                  </a:cubicBezTo>
                  <a:cubicBezTo>
                    <a:pt x="450" y="653"/>
                    <a:pt x="431" y="660"/>
                    <a:pt x="412" y="665"/>
                  </a:cubicBezTo>
                  <a:cubicBezTo>
                    <a:pt x="355" y="787"/>
                    <a:pt x="355" y="787"/>
                    <a:pt x="355" y="787"/>
                  </a:cubicBezTo>
                  <a:cubicBezTo>
                    <a:pt x="351" y="795"/>
                    <a:pt x="344" y="800"/>
                    <a:pt x="336" y="800"/>
                  </a:cubicBezTo>
                  <a:cubicBezTo>
                    <a:pt x="335" y="800"/>
                    <a:pt x="335" y="800"/>
                    <a:pt x="335" y="800"/>
                  </a:cubicBezTo>
                  <a:close/>
                  <a:moveTo>
                    <a:pt x="334" y="87"/>
                  </a:moveTo>
                  <a:cubicBezTo>
                    <a:pt x="296" y="87"/>
                    <a:pt x="257" y="95"/>
                    <a:pt x="220" y="112"/>
                  </a:cubicBezTo>
                  <a:cubicBezTo>
                    <a:pt x="180" y="131"/>
                    <a:pt x="145" y="159"/>
                    <a:pt x="119" y="194"/>
                  </a:cubicBezTo>
                  <a:cubicBezTo>
                    <a:pt x="57" y="275"/>
                    <a:pt x="45" y="382"/>
                    <a:pt x="88" y="474"/>
                  </a:cubicBezTo>
                  <a:cubicBezTo>
                    <a:pt x="90" y="478"/>
                    <a:pt x="92" y="483"/>
                    <a:pt x="95" y="487"/>
                  </a:cubicBezTo>
                  <a:cubicBezTo>
                    <a:pt x="130" y="554"/>
                    <a:pt x="193" y="603"/>
                    <a:pt x="266" y="622"/>
                  </a:cubicBezTo>
                  <a:cubicBezTo>
                    <a:pt x="272" y="624"/>
                    <a:pt x="277" y="628"/>
                    <a:pt x="280" y="633"/>
                  </a:cubicBezTo>
                  <a:cubicBezTo>
                    <a:pt x="333" y="731"/>
                    <a:pt x="333" y="731"/>
                    <a:pt x="333" y="731"/>
                  </a:cubicBezTo>
                  <a:cubicBezTo>
                    <a:pt x="377" y="637"/>
                    <a:pt x="377" y="637"/>
                    <a:pt x="377" y="637"/>
                  </a:cubicBezTo>
                  <a:cubicBezTo>
                    <a:pt x="380" y="631"/>
                    <a:pt x="386" y="626"/>
                    <a:pt x="392" y="625"/>
                  </a:cubicBezTo>
                  <a:cubicBezTo>
                    <a:pt x="413" y="621"/>
                    <a:pt x="432" y="614"/>
                    <a:pt x="450" y="606"/>
                  </a:cubicBezTo>
                  <a:cubicBezTo>
                    <a:pt x="494" y="585"/>
                    <a:pt x="532" y="554"/>
                    <a:pt x="559" y="514"/>
                  </a:cubicBezTo>
                  <a:cubicBezTo>
                    <a:pt x="613" y="435"/>
                    <a:pt x="622" y="331"/>
                    <a:pt x="582" y="244"/>
                  </a:cubicBezTo>
                  <a:cubicBezTo>
                    <a:pt x="582" y="244"/>
                    <a:pt x="582" y="244"/>
                    <a:pt x="582" y="244"/>
                  </a:cubicBezTo>
                  <a:cubicBezTo>
                    <a:pt x="536" y="145"/>
                    <a:pt x="437" y="87"/>
                    <a:pt x="334" y="8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800">
                <a:solidFill>
                  <a:prstClr val="black"/>
                </a:solidFill>
              </a:endParaRPr>
            </a:p>
          </p:txBody>
        </p:sp>
        <p:sp>
          <p:nvSpPr>
            <p:cNvPr id="12" name="Freeform 10"/>
            <p:cNvSpPr>
              <a:spLocks noEditPoints="1"/>
            </p:cNvSpPr>
            <p:nvPr/>
          </p:nvSpPr>
          <p:spPr bwMode="auto">
            <a:xfrm>
              <a:off x="-354013" y="2181225"/>
              <a:ext cx="280988" cy="187325"/>
            </a:xfrm>
            <a:custGeom>
              <a:avLst/>
              <a:gdLst>
                <a:gd name="T0" fmla="*/ 140 w 263"/>
                <a:gd name="T1" fmla="*/ 177 h 177"/>
                <a:gd name="T2" fmla="*/ 130 w 263"/>
                <a:gd name="T3" fmla="*/ 177 h 177"/>
                <a:gd name="T4" fmla="*/ 2 w 263"/>
                <a:gd name="T5" fmla="*/ 115 h 177"/>
                <a:gd name="T6" fmla="*/ 3 w 263"/>
                <a:gd name="T7" fmla="*/ 21 h 177"/>
                <a:gd name="T8" fmla="*/ 25 w 263"/>
                <a:gd name="T9" fmla="*/ 0 h 177"/>
                <a:gd name="T10" fmla="*/ 46 w 263"/>
                <a:gd name="T11" fmla="*/ 21 h 177"/>
                <a:gd name="T12" fmla="*/ 45 w 263"/>
                <a:gd name="T13" fmla="*/ 113 h 177"/>
                <a:gd name="T14" fmla="*/ 131 w 263"/>
                <a:gd name="T15" fmla="*/ 134 h 177"/>
                <a:gd name="T16" fmla="*/ 218 w 263"/>
                <a:gd name="T17" fmla="*/ 119 h 177"/>
                <a:gd name="T18" fmla="*/ 220 w 263"/>
                <a:gd name="T19" fmla="*/ 27 h 177"/>
                <a:gd name="T20" fmla="*/ 242 w 263"/>
                <a:gd name="T21" fmla="*/ 6 h 177"/>
                <a:gd name="T22" fmla="*/ 263 w 263"/>
                <a:gd name="T23" fmla="*/ 28 h 177"/>
                <a:gd name="T24" fmla="*/ 261 w 263"/>
                <a:gd name="T25" fmla="*/ 122 h 177"/>
                <a:gd name="T26" fmla="*/ 214 w 263"/>
                <a:gd name="T27" fmla="*/ 168 h 177"/>
                <a:gd name="T28" fmla="*/ 140 w 263"/>
                <a:gd name="T29" fmla="*/ 177 h 177"/>
                <a:gd name="T30" fmla="*/ 45 w 263"/>
                <a:gd name="T31" fmla="*/ 116 h 177"/>
                <a:gd name="T32" fmla="*/ 45 w 263"/>
                <a:gd name="T33" fmla="*/ 116 h 177"/>
                <a:gd name="T34" fmla="*/ 45 w 263"/>
                <a:gd name="T35" fmla="*/ 116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3" h="177">
                  <a:moveTo>
                    <a:pt x="140" y="177"/>
                  </a:moveTo>
                  <a:cubicBezTo>
                    <a:pt x="137" y="177"/>
                    <a:pt x="133" y="177"/>
                    <a:pt x="130" y="177"/>
                  </a:cubicBezTo>
                  <a:cubicBezTo>
                    <a:pt x="65" y="175"/>
                    <a:pt x="0" y="155"/>
                    <a:pt x="2" y="115"/>
                  </a:cubicBezTo>
                  <a:cubicBezTo>
                    <a:pt x="3" y="21"/>
                    <a:pt x="3" y="21"/>
                    <a:pt x="3" y="21"/>
                  </a:cubicBezTo>
                  <a:cubicBezTo>
                    <a:pt x="3" y="9"/>
                    <a:pt x="14" y="0"/>
                    <a:pt x="25" y="0"/>
                  </a:cubicBezTo>
                  <a:cubicBezTo>
                    <a:pt x="37" y="0"/>
                    <a:pt x="47" y="10"/>
                    <a:pt x="46" y="21"/>
                  </a:cubicBezTo>
                  <a:cubicBezTo>
                    <a:pt x="45" y="113"/>
                    <a:pt x="45" y="113"/>
                    <a:pt x="45" y="113"/>
                  </a:cubicBezTo>
                  <a:cubicBezTo>
                    <a:pt x="51" y="120"/>
                    <a:pt x="82" y="133"/>
                    <a:pt x="131" y="134"/>
                  </a:cubicBezTo>
                  <a:cubicBezTo>
                    <a:pt x="180" y="136"/>
                    <a:pt x="211" y="125"/>
                    <a:pt x="218" y="119"/>
                  </a:cubicBezTo>
                  <a:cubicBezTo>
                    <a:pt x="220" y="27"/>
                    <a:pt x="220" y="27"/>
                    <a:pt x="220" y="27"/>
                  </a:cubicBezTo>
                  <a:cubicBezTo>
                    <a:pt x="220" y="15"/>
                    <a:pt x="231" y="5"/>
                    <a:pt x="242" y="6"/>
                  </a:cubicBezTo>
                  <a:cubicBezTo>
                    <a:pt x="254" y="6"/>
                    <a:pt x="263" y="16"/>
                    <a:pt x="263" y="28"/>
                  </a:cubicBezTo>
                  <a:cubicBezTo>
                    <a:pt x="261" y="122"/>
                    <a:pt x="261" y="122"/>
                    <a:pt x="261" y="122"/>
                  </a:cubicBezTo>
                  <a:cubicBezTo>
                    <a:pt x="261" y="136"/>
                    <a:pt x="252" y="156"/>
                    <a:pt x="214" y="168"/>
                  </a:cubicBezTo>
                  <a:cubicBezTo>
                    <a:pt x="193" y="174"/>
                    <a:pt x="167" y="177"/>
                    <a:pt x="140" y="177"/>
                  </a:cubicBezTo>
                  <a:close/>
                  <a:moveTo>
                    <a:pt x="45" y="116"/>
                  </a:moveTo>
                  <a:cubicBezTo>
                    <a:pt x="45" y="116"/>
                    <a:pt x="45" y="116"/>
                    <a:pt x="45" y="116"/>
                  </a:cubicBezTo>
                  <a:cubicBezTo>
                    <a:pt x="45" y="116"/>
                    <a:pt x="45" y="116"/>
                    <a:pt x="45" y="11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800">
                <a:solidFill>
                  <a:prstClr val="black"/>
                </a:solidFill>
              </a:endParaRPr>
            </a:p>
          </p:txBody>
        </p:sp>
        <p:sp>
          <p:nvSpPr>
            <p:cNvPr id="13" name="Freeform 11"/>
            <p:cNvSpPr>
              <a:spLocks noEditPoints="1"/>
            </p:cNvSpPr>
            <p:nvPr/>
          </p:nvSpPr>
          <p:spPr bwMode="auto">
            <a:xfrm>
              <a:off x="-420688" y="2066925"/>
              <a:ext cx="419100" cy="209550"/>
            </a:xfrm>
            <a:custGeom>
              <a:avLst/>
              <a:gdLst>
                <a:gd name="T0" fmla="*/ 195 w 394"/>
                <a:gd name="T1" fmla="*/ 197 h 197"/>
                <a:gd name="T2" fmla="*/ 186 w 394"/>
                <a:gd name="T3" fmla="*/ 195 h 197"/>
                <a:gd name="T4" fmla="*/ 13 w 394"/>
                <a:gd name="T5" fmla="*/ 117 h 197"/>
                <a:gd name="T6" fmla="*/ 0 w 394"/>
                <a:gd name="T7" fmla="*/ 97 h 197"/>
                <a:gd name="T8" fmla="*/ 14 w 394"/>
                <a:gd name="T9" fmla="*/ 77 h 197"/>
                <a:gd name="T10" fmla="*/ 191 w 394"/>
                <a:gd name="T11" fmla="*/ 2 h 197"/>
                <a:gd name="T12" fmla="*/ 209 w 394"/>
                <a:gd name="T13" fmla="*/ 3 h 197"/>
                <a:gd name="T14" fmla="*/ 382 w 394"/>
                <a:gd name="T15" fmla="*/ 88 h 197"/>
                <a:gd name="T16" fmla="*/ 394 w 394"/>
                <a:gd name="T17" fmla="*/ 108 h 197"/>
                <a:gd name="T18" fmla="*/ 380 w 394"/>
                <a:gd name="T19" fmla="*/ 128 h 197"/>
                <a:gd name="T20" fmla="*/ 203 w 394"/>
                <a:gd name="T21" fmla="*/ 195 h 197"/>
                <a:gd name="T22" fmla="*/ 195 w 394"/>
                <a:gd name="T23" fmla="*/ 197 h 197"/>
                <a:gd name="T24" fmla="*/ 76 w 394"/>
                <a:gd name="T25" fmla="*/ 98 h 197"/>
                <a:gd name="T26" fmla="*/ 196 w 394"/>
                <a:gd name="T27" fmla="*/ 152 h 197"/>
                <a:gd name="T28" fmla="*/ 318 w 394"/>
                <a:gd name="T29" fmla="*/ 105 h 197"/>
                <a:gd name="T30" fmla="*/ 199 w 394"/>
                <a:gd name="T31" fmla="*/ 46 h 197"/>
                <a:gd name="T32" fmla="*/ 76 w 394"/>
                <a:gd name="T33" fmla="*/ 98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94" h="197">
                  <a:moveTo>
                    <a:pt x="195" y="197"/>
                  </a:moveTo>
                  <a:cubicBezTo>
                    <a:pt x="192" y="197"/>
                    <a:pt x="189" y="196"/>
                    <a:pt x="186" y="195"/>
                  </a:cubicBezTo>
                  <a:cubicBezTo>
                    <a:pt x="13" y="117"/>
                    <a:pt x="13" y="117"/>
                    <a:pt x="13" y="117"/>
                  </a:cubicBezTo>
                  <a:cubicBezTo>
                    <a:pt x="5" y="113"/>
                    <a:pt x="0" y="105"/>
                    <a:pt x="0" y="97"/>
                  </a:cubicBezTo>
                  <a:cubicBezTo>
                    <a:pt x="1" y="88"/>
                    <a:pt x="6" y="80"/>
                    <a:pt x="14" y="77"/>
                  </a:cubicBezTo>
                  <a:cubicBezTo>
                    <a:pt x="191" y="2"/>
                    <a:pt x="191" y="2"/>
                    <a:pt x="191" y="2"/>
                  </a:cubicBezTo>
                  <a:cubicBezTo>
                    <a:pt x="197" y="0"/>
                    <a:pt x="203" y="0"/>
                    <a:pt x="209" y="3"/>
                  </a:cubicBezTo>
                  <a:cubicBezTo>
                    <a:pt x="382" y="88"/>
                    <a:pt x="382" y="88"/>
                    <a:pt x="382" y="88"/>
                  </a:cubicBezTo>
                  <a:cubicBezTo>
                    <a:pt x="389" y="92"/>
                    <a:pt x="394" y="100"/>
                    <a:pt x="394" y="108"/>
                  </a:cubicBezTo>
                  <a:cubicBezTo>
                    <a:pt x="393" y="117"/>
                    <a:pt x="388" y="124"/>
                    <a:pt x="380" y="128"/>
                  </a:cubicBezTo>
                  <a:cubicBezTo>
                    <a:pt x="203" y="195"/>
                    <a:pt x="203" y="195"/>
                    <a:pt x="203" y="195"/>
                  </a:cubicBezTo>
                  <a:cubicBezTo>
                    <a:pt x="200" y="196"/>
                    <a:pt x="197" y="197"/>
                    <a:pt x="195" y="197"/>
                  </a:cubicBezTo>
                  <a:close/>
                  <a:moveTo>
                    <a:pt x="76" y="98"/>
                  </a:moveTo>
                  <a:cubicBezTo>
                    <a:pt x="196" y="152"/>
                    <a:pt x="196" y="152"/>
                    <a:pt x="196" y="152"/>
                  </a:cubicBezTo>
                  <a:cubicBezTo>
                    <a:pt x="318" y="105"/>
                    <a:pt x="318" y="105"/>
                    <a:pt x="318" y="105"/>
                  </a:cubicBezTo>
                  <a:cubicBezTo>
                    <a:pt x="199" y="46"/>
                    <a:pt x="199" y="46"/>
                    <a:pt x="199" y="46"/>
                  </a:cubicBezTo>
                  <a:lnTo>
                    <a:pt x="76" y="9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800">
                <a:solidFill>
                  <a:prstClr val="black"/>
                </a:solidFill>
              </a:endParaRPr>
            </a:p>
          </p:txBody>
        </p:sp>
      </p:gr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3#前言">
    <p:spTree>
      <p:nvGrpSpPr>
        <p:cNvPr id="1" name=""/>
        <p:cNvGrpSpPr/>
        <p:nvPr/>
      </p:nvGrpSpPr>
      <p:grpSpPr>
        <a:xfrm>
          <a:off x="0" y="0"/>
          <a:ext cx="0" cy="0"/>
          <a:chOff x="0" y="0"/>
          <a:chExt cx="0" cy="0"/>
        </a:xfrm>
      </p:grpSpPr>
      <p:sp>
        <p:nvSpPr>
          <p:cNvPr id="15" name="文本占位符 6"/>
          <p:cNvSpPr>
            <a:spLocks noGrp="1"/>
          </p:cNvSpPr>
          <p:nvPr>
            <p:ph type="body" sz="quarter" idx="10" hasCustomPrompt="1"/>
          </p:nvPr>
        </p:nvSpPr>
        <p:spPr>
          <a:xfrm>
            <a:off x="469565" y="1233488"/>
            <a:ext cx="11274935" cy="4679788"/>
          </a:xfrm>
        </p:spPr>
        <p:txBody>
          <a:bodyPr/>
          <a:lstStyle>
            <a:lvl1pPr algn="just" fontAlgn="auto">
              <a:buClrTx/>
              <a:defRPr>
                <a:latin typeface="+mn-lt"/>
                <a:ea typeface="+mn-ea"/>
                <a:cs typeface="Arial" panose="020B0604020202020204" pitchFamily="34" charset="0"/>
              </a:defRPr>
            </a:lvl1pPr>
            <a:lvl2pPr marL="654685" indent="-252095">
              <a:buClrTx/>
              <a:buSzPct val="100000"/>
              <a:buFont typeface="Huawei Sans" panose="020C0503030203020204" pitchFamily="34" charset="0"/>
              <a:buChar char="▫"/>
              <a:defRPr>
                <a:solidFill>
                  <a:schemeClr val="tx1"/>
                </a:solidFill>
                <a:latin typeface="+mn-lt"/>
              </a:defRPr>
            </a:lvl2pPr>
            <a:lvl3pPr>
              <a:defRPr lang="zh-CN" altLang="en-US" dirty="0" smtClean="0">
                <a:solidFill>
                  <a:schemeClr val="tx1"/>
                </a:solidFill>
                <a:latin typeface="+mn-lt"/>
                <a:ea typeface="+mn-ea"/>
              </a:defRPr>
            </a:lvl3pPr>
            <a:lvl4pPr>
              <a:defRPr>
                <a:latin typeface="+mn-lt"/>
              </a:defRPr>
            </a:lvl4pPr>
            <a:lvl5pPr marL="1802765" indent="-201295">
              <a:buClrTx/>
              <a:buFont typeface="Huawei Sans" panose="020C0503030203020204" pitchFamily="34" charset="0"/>
              <a:buChar char="~"/>
              <a:defRPr>
                <a:latin typeface="+mn-lt"/>
              </a:defRPr>
            </a:lvl5pPr>
          </a:lstStyle>
          <a:p>
            <a:pPr eaLnBrk="1" hangingPunct="1"/>
            <a:r>
              <a:rPr lang="zh-CN" altLang="en-US" dirty="0"/>
              <a:t>本章主要讲述</a:t>
            </a:r>
            <a:r>
              <a:rPr lang="en-US" altLang="zh-CN" dirty="0"/>
              <a:t>...</a:t>
            </a:r>
            <a:endParaRPr lang="en-US" altLang="zh-CN"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a:p>
            <a:pPr eaLnBrk="1" hangingPunct="1"/>
            <a:endParaRPr lang="en-US" altLang="zh-CN" dirty="0"/>
          </a:p>
        </p:txBody>
      </p:sp>
      <p:sp>
        <p:nvSpPr>
          <p:cNvPr id="16" name="TextBox 10"/>
          <p:cNvSpPr txBox="1"/>
          <p:nvPr userDrawn="1"/>
        </p:nvSpPr>
        <p:spPr bwMode="auto">
          <a:xfrm>
            <a:off x="1594877" y="408780"/>
            <a:ext cx="1664752" cy="639559"/>
          </a:xfrm>
          <a:prstGeom prst="rect">
            <a:avLst/>
          </a:prstGeom>
          <a:noFill/>
          <a:ln w="9525">
            <a:noFill/>
            <a:miter lim="800000"/>
          </a:ln>
        </p:spPr>
        <p:txBody>
          <a:bodyPr wrap="square" lIns="99941" tIns="49967" rIns="99941" bIns="49967" rtlCol="0">
            <a:spAutoFit/>
          </a:bodyPr>
          <a:lstStyle/>
          <a:p>
            <a:pPr algn="l" defTabSz="1001395" eaLnBrk="0" fontAlgn="auto" hangingPunct="0"/>
            <a:r>
              <a:rPr lang="zh-CN" altLang="en-US" sz="3500" b="1" dirty="0">
                <a:solidFill>
                  <a:schemeClr val="tx1"/>
                </a:solidFill>
                <a:latin typeface="+mn-lt"/>
                <a:ea typeface="+mn-ea"/>
                <a:cs typeface="Arial" panose="020B0604020202020204" pitchFamily="34" charset="0"/>
              </a:rPr>
              <a:t>前言</a:t>
            </a:r>
            <a:endParaRPr lang="zh-CN" altLang="en-US" sz="3500" b="1" dirty="0">
              <a:solidFill>
                <a:schemeClr val="tx1"/>
              </a:solidFill>
              <a:latin typeface="+mn-lt"/>
              <a:ea typeface="+mn-ea"/>
              <a:cs typeface="Arial" panose="020B0604020202020204" pitchFamily="34" charset="0"/>
            </a:endParaRPr>
          </a:p>
        </p:txBody>
      </p:sp>
      <p:sp>
        <p:nvSpPr>
          <p:cNvPr id="17" name="Freeform 9"/>
          <p:cNvSpPr/>
          <p:nvPr userDrawn="1"/>
        </p:nvSpPr>
        <p:spPr bwMode="auto">
          <a:xfrm>
            <a:off x="3112" y="296368"/>
            <a:ext cx="1375826" cy="864380"/>
          </a:xfrm>
          <a:custGeom>
            <a:avLst/>
            <a:gdLst>
              <a:gd name="T0" fmla="*/ 756 w 867"/>
              <a:gd name="T1" fmla="*/ 493 h 493"/>
              <a:gd name="T2" fmla="*/ 0 w 867"/>
              <a:gd name="T3" fmla="*/ 493 h 493"/>
              <a:gd name="T4" fmla="*/ 0 w 867"/>
              <a:gd name="T5" fmla="*/ 0 h 493"/>
              <a:gd name="T6" fmla="*/ 756 w 867"/>
              <a:gd name="T7" fmla="*/ 0 h 493"/>
              <a:gd name="T8" fmla="*/ 867 w 867"/>
              <a:gd name="T9" fmla="*/ 248 h 493"/>
              <a:gd name="T10" fmla="*/ 756 w 867"/>
              <a:gd name="T11" fmla="*/ 493 h 493"/>
            </a:gdLst>
            <a:ahLst/>
            <a:cxnLst>
              <a:cxn ang="0">
                <a:pos x="T0" y="T1"/>
              </a:cxn>
              <a:cxn ang="0">
                <a:pos x="T2" y="T3"/>
              </a:cxn>
              <a:cxn ang="0">
                <a:pos x="T4" y="T5"/>
              </a:cxn>
              <a:cxn ang="0">
                <a:pos x="T6" y="T7"/>
              </a:cxn>
              <a:cxn ang="0">
                <a:pos x="T8" y="T9"/>
              </a:cxn>
              <a:cxn ang="0">
                <a:pos x="T10" y="T11"/>
              </a:cxn>
            </a:cxnLst>
            <a:rect l="0" t="0" r="r" b="b"/>
            <a:pathLst>
              <a:path w="867" h="493">
                <a:moveTo>
                  <a:pt x="756" y="493"/>
                </a:moveTo>
                <a:lnTo>
                  <a:pt x="0" y="493"/>
                </a:lnTo>
                <a:lnTo>
                  <a:pt x="0" y="0"/>
                </a:lnTo>
                <a:lnTo>
                  <a:pt x="756" y="0"/>
                </a:lnTo>
                <a:lnTo>
                  <a:pt x="867" y="248"/>
                </a:lnTo>
                <a:lnTo>
                  <a:pt x="756" y="493"/>
                </a:lnTo>
                <a:close/>
              </a:path>
            </a:pathLst>
          </a:custGeom>
          <a:solidFill>
            <a:srgbClr val="00B0F0"/>
          </a:solidFill>
          <a:ln w="9525" cap="flat" cmpd="sng" algn="ctr">
            <a:noFill/>
            <a:prstDash val="solid"/>
            <a:round/>
            <a:headEnd type="none" w="med" len="med"/>
            <a:tailEnd type="none" w="med" len="med"/>
          </a:ln>
          <a:effectLst/>
        </p:spPr>
        <p:txBody>
          <a:bodyPr rot="0" spcFirstLastPara="0" vertOverflow="overflow" horzOverflow="overflow" vert="horz" wrap="square" lIns="91404" tIns="45702" rIns="91404" bIns="45702" numCol="1" spcCol="0" rtlCol="0" fromWordArt="0" anchor="t" anchorCtr="0" forceAA="0" compatLnSpc="1">
            <a:noAutofit/>
          </a:bodyPr>
          <a:lstStyle/>
          <a:p>
            <a:endParaRPr lang="zh-CN" altLang="en-US" sz="1800">
              <a:latin typeface="+mn-lt"/>
              <a:ea typeface="+mn-ea"/>
            </a:endParaRPr>
          </a:p>
        </p:txBody>
      </p:sp>
      <p:sp>
        <p:nvSpPr>
          <p:cNvPr id="18" name="Freeform 11"/>
          <p:cNvSpPr/>
          <p:nvPr userDrawn="1"/>
        </p:nvSpPr>
        <p:spPr bwMode="auto">
          <a:xfrm>
            <a:off x="1245702" y="296368"/>
            <a:ext cx="233272" cy="864380"/>
          </a:xfrm>
          <a:custGeom>
            <a:avLst/>
            <a:gdLst>
              <a:gd name="T0" fmla="*/ 33 w 147"/>
              <a:gd name="T1" fmla="*/ 0 h 493"/>
              <a:gd name="T2" fmla="*/ 0 w 147"/>
              <a:gd name="T3" fmla="*/ 0 h 493"/>
              <a:gd name="T4" fmla="*/ 114 w 147"/>
              <a:gd name="T5" fmla="*/ 248 h 493"/>
              <a:gd name="T6" fmla="*/ 0 w 147"/>
              <a:gd name="T7" fmla="*/ 493 h 493"/>
              <a:gd name="T8" fmla="*/ 33 w 147"/>
              <a:gd name="T9" fmla="*/ 493 h 493"/>
              <a:gd name="T10" fmla="*/ 147 w 147"/>
              <a:gd name="T11" fmla="*/ 248 h 493"/>
              <a:gd name="T12" fmla="*/ 33 w 147"/>
              <a:gd name="T13" fmla="*/ 0 h 493"/>
            </a:gdLst>
            <a:ahLst/>
            <a:cxnLst>
              <a:cxn ang="0">
                <a:pos x="T0" y="T1"/>
              </a:cxn>
              <a:cxn ang="0">
                <a:pos x="T2" y="T3"/>
              </a:cxn>
              <a:cxn ang="0">
                <a:pos x="T4" y="T5"/>
              </a:cxn>
              <a:cxn ang="0">
                <a:pos x="T6" y="T7"/>
              </a:cxn>
              <a:cxn ang="0">
                <a:pos x="T8" y="T9"/>
              </a:cxn>
              <a:cxn ang="0">
                <a:pos x="T10" y="T11"/>
              </a:cxn>
              <a:cxn ang="0">
                <a:pos x="T12" y="T13"/>
              </a:cxn>
            </a:cxnLst>
            <a:rect l="0" t="0" r="r" b="b"/>
            <a:pathLst>
              <a:path w="147" h="493">
                <a:moveTo>
                  <a:pt x="33" y="0"/>
                </a:moveTo>
                <a:lnTo>
                  <a:pt x="0" y="0"/>
                </a:lnTo>
                <a:lnTo>
                  <a:pt x="114" y="248"/>
                </a:lnTo>
                <a:lnTo>
                  <a:pt x="0" y="493"/>
                </a:lnTo>
                <a:lnTo>
                  <a:pt x="33" y="493"/>
                </a:lnTo>
                <a:lnTo>
                  <a:pt x="147" y="248"/>
                </a:lnTo>
                <a:lnTo>
                  <a:pt x="33" y="0"/>
                </a:lnTo>
                <a:close/>
              </a:path>
            </a:pathLst>
          </a:custGeom>
          <a:solidFill>
            <a:srgbClr val="0B9CE5"/>
          </a:solidFill>
          <a:ln w="9525" cap="flat" cmpd="sng" algn="ctr">
            <a:noFill/>
            <a:prstDash val="solid"/>
            <a:round/>
            <a:headEnd type="none" w="med" len="med"/>
            <a:tailEnd type="none" w="med" len="med"/>
          </a:ln>
          <a:effectLst/>
        </p:spPr>
        <p:txBody>
          <a:bodyPr rot="0" spcFirstLastPara="0" vertOverflow="overflow" horzOverflow="overflow" vert="horz" wrap="square" lIns="91404" tIns="45702" rIns="91404" bIns="45702" numCol="1" spcCol="0" rtlCol="0" fromWordArt="0" anchor="t" anchorCtr="0" forceAA="0" compatLnSpc="1">
            <a:noAutofit/>
          </a:bodyPr>
          <a:lstStyle/>
          <a:p>
            <a:endParaRPr lang="zh-CN" altLang="en-US" sz="1800">
              <a:latin typeface="+mn-lt"/>
              <a:ea typeface="+mn-ea"/>
            </a:endParaRPr>
          </a:p>
        </p:txBody>
      </p:sp>
      <p:grpSp>
        <p:nvGrpSpPr>
          <p:cNvPr id="19" name="组合 18"/>
          <p:cNvGrpSpPr/>
          <p:nvPr userDrawn="1"/>
        </p:nvGrpSpPr>
        <p:grpSpPr>
          <a:xfrm>
            <a:off x="335229" y="498828"/>
            <a:ext cx="627913" cy="459460"/>
            <a:chOff x="3275013" y="1363663"/>
            <a:chExt cx="5645150" cy="4129087"/>
          </a:xfrm>
          <a:solidFill>
            <a:schemeClr val="bg1"/>
          </a:solidFill>
        </p:grpSpPr>
        <p:sp>
          <p:nvSpPr>
            <p:cNvPr id="20" name="Freeform 6"/>
            <p:cNvSpPr>
              <a:spLocks noEditPoints="1"/>
            </p:cNvSpPr>
            <p:nvPr/>
          </p:nvSpPr>
          <p:spPr bwMode="auto">
            <a:xfrm>
              <a:off x="3275013" y="1363663"/>
              <a:ext cx="5645150" cy="4129087"/>
            </a:xfrm>
            <a:custGeom>
              <a:avLst/>
              <a:gdLst>
                <a:gd name="T0" fmla="*/ 1410 w 1505"/>
                <a:gd name="T1" fmla="*/ 250 h 1101"/>
                <a:gd name="T2" fmla="*/ 780 w 1505"/>
                <a:gd name="T3" fmla="*/ 250 h 1101"/>
                <a:gd name="T4" fmla="*/ 780 w 1505"/>
                <a:gd name="T5" fmla="*/ 81 h 1101"/>
                <a:gd name="T6" fmla="*/ 699 w 1505"/>
                <a:gd name="T7" fmla="*/ 0 h 1101"/>
                <a:gd name="T8" fmla="*/ 81 w 1505"/>
                <a:gd name="T9" fmla="*/ 0 h 1101"/>
                <a:gd name="T10" fmla="*/ 0 w 1505"/>
                <a:gd name="T11" fmla="*/ 81 h 1101"/>
                <a:gd name="T12" fmla="*/ 0 w 1505"/>
                <a:gd name="T13" fmla="*/ 464 h 1101"/>
                <a:gd name="T14" fmla="*/ 81 w 1505"/>
                <a:gd name="T15" fmla="*/ 545 h 1101"/>
                <a:gd name="T16" fmla="*/ 124 w 1505"/>
                <a:gd name="T17" fmla="*/ 545 h 1101"/>
                <a:gd name="T18" fmla="*/ 124 w 1505"/>
                <a:gd name="T19" fmla="*/ 668 h 1101"/>
                <a:gd name="T20" fmla="*/ 137 w 1505"/>
                <a:gd name="T21" fmla="*/ 688 h 1101"/>
                <a:gd name="T22" fmla="*/ 147 w 1505"/>
                <a:gd name="T23" fmla="*/ 690 h 1101"/>
                <a:gd name="T24" fmla="*/ 161 w 1505"/>
                <a:gd name="T25" fmla="*/ 685 h 1101"/>
                <a:gd name="T26" fmla="*/ 316 w 1505"/>
                <a:gd name="T27" fmla="*/ 554 h 1101"/>
                <a:gd name="T28" fmla="*/ 341 w 1505"/>
                <a:gd name="T29" fmla="*/ 545 h 1101"/>
                <a:gd name="T30" fmla="*/ 542 w 1505"/>
                <a:gd name="T31" fmla="*/ 545 h 1101"/>
                <a:gd name="T32" fmla="*/ 542 w 1505"/>
                <a:gd name="T33" fmla="*/ 824 h 1101"/>
                <a:gd name="T34" fmla="*/ 637 w 1505"/>
                <a:gd name="T35" fmla="*/ 919 h 1101"/>
                <a:gd name="T36" fmla="*/ 1084 w 1505"/>
                <a:gd name="T37" fmla="*/ 919 h 1101"/>
                <a:gd name="T38" fmla="*/ 1120 w 1505"/>
                <a:gd name="T39" fmla="*/ 932 h 1101"/>
                <a:gd name="T40" fmla="*/ 1313 w 1505"/>
                <a:gd name="T41" fmla="*/ 1096 h 1101"/>
                <a:gd name="T42" fmla="*/ 1328 w 1505"/>
                <a:gd name="T43" fmla="*/ 1101 h 1101"/>
                <a:gd name="T44" fmla="*/ 1337 w 1505"/>
                <a:gd name="T45" fmla="*/ 1099 h 1101"/>
                <a:gd name="T46" fmla="*/ 1350 w 1505"/>
                <a:gd name="T47" fmla="*/ 1078 h 1101"/>
                <a:gd name="T48" fmla="*/ 1350 w 1505"/>
                <a:gd name="T49" fmla="*/ 919 h 1101"/>
                <a:gd name="T50" fmla="*/ 1410 w 1505"/>
                <a:gd name="T51" fmla="*/ 919 h 1101"/>
                <a:gd name="T52" fmla="*/ 1505 w 1505"/>
                <a:gd name="T53" fmla="*/ 824 h 1101"/>
                <a:gd name="T54" fmla="*/ 1505 w 1505"/>
                <a:gd name="T55" fmla="*/ 345 h 1101"/>
                <a:gd name="T56" fmla="*/ 1410 w 1505"/>
                <a:gd name="T57" fmla="*/ 250 h 1101"/>
                <a:gd name="T58" fmla="*/ 341 w 1505"/>
                <a:gd name="T59" fmla="*/ 500 h 1101"/>
                <a:gd name="T60" fmla="*/ 287 w 1505"/>
                <a:gd name="T61" fmla="*/ 520 h 1101"/>
                <a:gd name="T62" fmla="*/ 169 w 1505"/>
                <a:gd name="T63" fmla="*/ 619 h 1101"/>
                <a:gd name="T64" fmla="*/ 169 w 1505"/>
                <a:gd name="T65" fmla="*/ 535 h 1101"/>
                <a:gd name="T66" fmla="*/ 133 w 1505"/>
                <a:gd name="T67" fmla="*/ 500 h 1101"/>
                <a:gd name="T68" fmla="*/ 81 w 1505"/>
                <a:gd name="T69" fmla="*/ 500 h 1101"/>
                <a:gd name="T70" fmla="*/ 45 w 1505"/>
                <a:gd name="T71" fmla="*/ 464 h 1101"/>
                <a:gd name="T72" fmla="*/ 45 w 1505"/>
                <a:gd name="T73" fmla="*/ 81 h 1101"/>
                <a:gd name="T74" fmla="*/ 81 w 1505"/>
                <a:gd name="T75" fmla="*/ 45 h 1101"/>
                <a:gd name="T76" fmla="*/ 699 w 1505"/>
                <a:gd name="T77" fmla="*/ 45 h 1101"/>
                <a:gd name="T78" fmla="*/ 735 w 1505"/>
                <a:gd name="T79" fmla="*/ 81 h 1101"/>
                <a:gd name="T80" fmla="*/ 735 w 1505"/>
                <a:gd name="T81" fmla="*/ 250 h 1101"/>
                <a:gd name="T82" fmla="*/ 637 w 1505"/>
                <a:gd name="T83" fmla="*/ 250 h 1101"/>
                <a:gd name="T84" fmla="*/ 542 w 1505"/>
                <a:gd name="T85" fmla="*/ 345 h 1101"/>
                <a:gd name="T86" fmla="*/ 542 w 1505"/>
                <a:gd name="T87" fmla="*/ 500 h 1101"/>
                <a:gd name="T88" fmla="*/ 341 w 1505"/>
                <a:gd name="T89" fmla="*/ 500 h 1101"/>
                <a:gd name="T90" fmla="*/ 1460 w 1505"/>
                <a:gd name="T91" fmla="*/ 824 h 1101"/>
                <a:gd name="T92" fmla="*/ 1410 w 1505"/>
                <a:gd name="T93" fmla="*/ 874 h 1101"/>
                <a:gd name="T94" fmla="*/ 1344 w 1505"/>
                <a:gd name="T95" fmla="*/ 874 h 1101"/>
                <a:gd name="T96" fmla="*/ 1305 w 1505"/>
                <a:gd name="T97" fmla="*/ 913 h 1101"/>
                <a:gd name="T98" fmla="*/ 1305 w 1505"/>
                <a:gd name="T99" fmla="*/ 1030 h 1101"/>
                <a:gd name="T100" fmla="*/ 1149 w 1505"/>
                <a:gd name="T101" fmla="*/ 898 h 1101"/>
                <a:gd name="T102" fmla="*/ 1084 w 1505"/>
                <a:gd name="T103" fmla="*/ 874 h 1101"/>
                <a:gd name="T104" fmla="*/ 637 w 1505"/>
                <a:gd name="T105" fmla="*/ 874 h 1101"/>
                <a:gd name="T106" fmla="*/ 587 w 1505"/>
                <a:gd name="T107" fmla="*/ 824 h 1101"/>
                <a:gd name="T108" fmla="*/ 587 w 1505"/>
                <a:gd name="T109" fmla="*/ 345 h 1101"/>
                <a:gd name="T110" fmla="*/ 637 w 1505"/>
                <a:gd name="T111" fmla="*/ 295 h 1101"/>
                <a:gd name="T112" fmla="*/ 1410 w 1505"/>
                <a:gd name="T113" fmla="*/ 295 h 1101"/>
                <a:gd name="T114" fmla="*/ 1460 w 1505"/>
                <a:gd name="T115" fmla="*/ 345 h 1101"/>
                <a:gd name="T116" fmla="*/ 1460 w 1505"/>
                <a:gd name="T117" fmla="*/ 824 h 1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505" h="1101">
                  <a:moveTo>
                    <a:pt x="1410" y="250"/>
                  </a:moveTo>
                  <a:cubicBezTo>
                    <a:pt x="780" y="250"/>
                    <a:pt x="780" y="250"/>
                    <a:pt x="780" y="250"/>
                  </a:cubicBezTo>
                  <a:cubicBezTo>
                    <a:pt x="780" y="81"/>
                    <a:pt x="780" y="81"/>
                    <a:pt x="780" y="81"/>
                  </a:cubicBezTo>
                  <a:cubicBezTo>
                    <a:pt x="780" y="37"/>
                    <a:pt x="743" y="0"/>
                    <a:pt x="699" y="0"/>
                  </a:cubicBezTo>
                  <a:cubicBezTo>
                    <a:pt x="81" y="0"/>
                    <a:pt x="81" y="0"/>
                    <a:pt x="81" y="0"/>
                  </a:cubicBezTo>
                  <a:cubicBezTo>
                    <a:pt x="36" y="0"/>
                    <a:pt x="0" y="37"/>
                    <a:pt x="0" y="81"/>
                  </a:cubicBezTo>
                  <a:cubicBezTo>
                    <a:pt x="0" y="464"/>
                    <a:pt x="0" y="464"/>
                    <a:pt x="0" y="464"/>
                  </a:cubicBezTo>
                  <a:cubicBezTo>
                    <a:pt x="0" y="509"/>
                    <a:pt x="36" y="545"/>
                    <a:pt x="81" y="545"/>
                  </a:cubicBezTo>
                  <a:cubicBezTo>
                    <a:pt x="124" y="545"/>
                    <a:pt x="124" y="545"/>
                    <a:pt x="124" y="545"/>
                  </a:cubicBezTo>
                  <a:cubicBezTo>
                    <a:pt x="124" y="668"/>
                    <a:pt x="124" y="668"/>
                    <a:pt x="124" y="668"/>
                  </a:cubicBezTo>
                  <a:cubicBezTo>
                    <a:pt x="124" y="676"/>
                    <a:pt x="129" y="684"/>
                    <a:pt x="137" y="688"/>
                  </a:cubicBezTo>
                  <a:cubicBezTo>
                    <a:pt x="140" y="689"/>
                    <a:pt x="143" y="690"/>
                    <a:pt x="147" y="690"/>
                  </a:cubicBezTo>
                  <a:cubicBezTo>
                    <a:pt x="152" y="690"/>
                    <a:pt x="157" y="688"/>
                    <a:pt x="161" y="685"/>
                  </a:cubicBezTo>
                  <a:cubicBezTo>
                    <a:pt x="316" y="554"/>
                    <a:pt x="316" y="554"/>
                    <a:pt x="316" y="554"/>
                  </a:cubicBezTo>
                  <a:cubicBezTo>
                    <a:pt x="323" y="548"/>
                    <a:pt x="332" y="545"/>
                    <a:pt x="341" y="545"/>
                  </a:cubicBezTo>
                  <a:cubicBezTo>
                    <a:pt x="542" y="545"/>
                    <a:pt x="542" y="545"/>
                    <a:pt x="542" y="545"/>
                  </a:cubicBezTo>
                  <a:cubicBezTo>
                    <a:pt x="542" y="824"/>
                    <a:pt x="542" y="824"/>
                    <a:pt x="542" y="824"/>
                  </a:cubicBezTo>
                  <a:cubicBezTo>
                    <a:pt x="542" y="877"/>
                    <a:pt x="585" y="919"/>
                    <a:pt x="637" y="919"/>
                  </a:cubicBezTo>
                  <a:cubicBezTo>
                    <a:pt x="1084" y="919"/>
                    <a:pt x="1084" y="919"/>
                    <a:pt x="1084" y="919"/>
                  </a:cubicBezTo>
                  <a:cubicBezTo>
                    <a:pt x="1097" y="919"/>
                    <a:pt x="1110" y="924"/>
                    <a:pt x="1120" y="932"/>
                  </a:cubicBezTo>
                  <a:cubicBezTo>
                    <a:pt x="1313" y="1096"/>
                    <a:pt x="1313" y="1096"/>
                    <a:pt x="1313" y="1096"/>
                  </a:cubicBezTo>
                  <a:cubicBezTo>
                    <a:pt x="1317" y="1099"/>
                    <a:pt x="1322" y="1101"/>
                    <a:pt x="1328" y="1101"/>
                  </a:cubicBezTo>
                  <a:cubicBezTo>
                    <a:pt x="1331" y="1101"/>
                    <a:pt x="1334" y="1100"/>
                    <a:pt x="1337" y="1099"/>
                  </a:cubicBezTo>
                  <a:cubicBezTo>
                    <a:pt x="1345" y="1095"/>
                    <a:pt x="1350" y="1087"/>
                    <a:pt x="1350" y="1078"/>
                  </a:cubicBezTo>
                  <a:cubicBezTo>
                    <a:pt x="1350" y="919"/>
                    <a:pt x="1350" y="919"/>
                    <a:pt x="1350" y="919"/>
                  </a:cubicBezTo>
                  <a:cubicBezTo>
                    <a:pt x="1410" y="919"/>
                    <a:pt x="1410" y="919"/>
                    <a:pt x="1410" y="919"/>
                  </a:cubicBezTo>
                  <a:cubicBezTo>
                    <a:pt x="1463" y="919"/>
                    <a:pt x="1505" y="877"/>
                    <a:pt x="1505" y="824"/>
                  </a:cubicBezTo>
                  <a:cubicBezTo>
                    <a:pt x="1505" y="345"/>
                    <a:pt x="1505" y="345"/>
                    <a:pt x="1505" y="345"/>
                  </a:cubicBezTo>
                  <a:cubicBezTo>
                    <a:pt x="1505" y="293"/>
                    <a:pt x="1463" y="250"/>
                    <a:pt x="1410" y="250"/>
                  </a:cubicBezTo>
                  <a:close/>
                  <a:moveTo>
                    <a:pt x="341" y="500"/>
                  </a:moveTo>
                  <a:cubicBezTo>
                    <a:pt x="322" y="500"/>
                    <a:pt x="302" y="507"/>
                    <a:pt x="287" y="520"/>
                  </a:cubicBezTo>
                  <a:cubicBezTo>
                    <a:pt x="169" y="619"/>
                    <a:pt x="169" y="619"/>
                    <a:pt x="169" y="619"/>
                  </a:cubicBezTo>
                  <a:cubicBezTo>
                    <a:pt x="169" y="535"/>
                    <a:pt x="169" y="535"/>
                    <a:pt x="169" y="535"/>
                  </a:cubicBezTo>
                  <a:cubicBezTo>
                    <a:pt x="169" y="516"/>
                    <a:pt x="153" y="500"/>
                    <a:pt x="133" y="500"/>
                  </a:cubicBezTo>
                  <a:cubicBezTo>
                    <a:pt x="81" y="500"/>
                    <a:pt x="81" y="500"/>
                    <a:pt x="81" y="500"/>
                  </a:cubicBezTo>
                  <a:cubicBezTo>
                    <a:pt x="61" y="500"/>
                    <a:pt x="45" y="484"/>
                    <a:pt x="45" y="464"/>
                  </a:cubicBezTo>
                  <a:cubicBezTo>
                    <a:pt x="45" y="81"/>
                    <a:pt x="45" y="81"/>
                    <a:pt x="45" y="81"/>
                  </a:cubicBezTo>
                  <a:cubicBezTo>
                    <a:pt x="45" y="61"/>
                    <a:pt x="61" y="45"/>
                    <a:pt x="81" y="45"/>
                  </a:cubicBezTo>
                  <a:cubicBezTo>
                    <a:pt x="699" y="45"/>
                    <a:pt x="699" y="45"/>
                    <a:pt x="699" y="45"/>
                  </a:cubicBezTo>
                  <a:cubicBezTo>
                    <a:pt x="719" y="45"/>
                    <a:pt x="735" y="61"/>
                    <a:pt x="735" y="81"/>
                  </a:cubicBezTo>
                  <a:cubicBezTo>
                    <a:pt x="735" y="250"/>
                    <a:pt x="735" y="250"/>
                    <a:pt x="735" y="250"/>
                  </a:cubicBezTo>
                  <a:cubicBezTo>
                    <a:pt x="637" y="250"/>
                    <a:pt x="637" y="250"/>
                    <a:pt x="637" y="250"/>
                  </a:cubicBezTo>
                  <a:cubicBezTo>
                    <a:pt x="585" y="250"/>
                    <a:pt x="542" y="293"/>
                    <a:pt x="542" y="345"/>
                  </a:cubicBezTo>
                  <a:cubicBezTo>
                    <a:pt x="542" y="500"/>
                    <a:pt x="542" y="500"/>
                    <a:pt x="542" y="500"/>
                  </a:cubicBezTo>
                  <a:lnTo>
                    <a:pt x="341" y="500"/>
                  </a:lnTo>
                  <a:close/>
                  <a:moveTo>
                    <a:pt x="1460" y="824"/>
                  </a:moveTo>
                  <a:cubicBezTo>
                    <a:pt x="1460" y="852"/>
                    <a:pt x="1438" y="874"/>
                    <a:pt x="1410" y="874"/>
                  </a:cubicBezTo>
                  <a:cubicBezTo>
                    <a:pt x="1344" y="874"/>
                    <a:pt x="1344" y="874"/>
                    <a:pt x="1344" y="874"/>
                  </a:cubicBezTo>
                  <a:cubicBezTo>
                    <a:pt x="1323" y="874"/>
                    <a:pt x="1305" y="892"/>
                    <a:pt x="1305" y="913"/>
                  </a:cubicBezTo>
                  <a:cubicBezTo>
                    <a:pt x="1305" y="1030"/>
                    <a:pt x="1305" y="1030"/>
                    <a:pt x="1305" y="1030"/>
                  </a:cubicBezTo>
                  <a:cubicBezTo>
                    <a:pt x="1149" y="898"/>
                    <a:pt x="1149" y="898"/>
                    <a:pt x="1149" y="898"/>
                  </a:cubicBezTo>
                  <a:cubicBezTo>
                    <a:pt x="1131" y="883"/>
                    <a:pt x="1108" y="874"/>
                    <a:pt x="1084" y="874"/>
                  </a:cubicBezTo>
                  <a:cubicBezTo>
                    <a:pt x="637" y="874"/>
                    <a:pt x="637" y="874"/>
                    <a:pt x="637" y="874"/>
                  </a:cubicBezTo>
                  <a:cubicBezTo>
                    <a:pt x="610" y="874"/>
                    <a:pt x="587" y="852"/>
                    <a:pt x="587" y="824"/>
                  </a:cubicBezTo>
                  <a:cubicBezTo>
                    <a:pt x="587" y="345"/>
                    <a:pt x="587" y="345"/>
                    <a:pt x="587" y="345"/>
                  </a:cubicBezTo>
                  <a:cubicBezTo>
                    <a:pt x="587" y="318"/>
                    <a:pt x="610" y="295"/>
                    <a:pt x="637" y="295"/>
                  </a:cubicBezTo>
                  <a:cubicBezTo>
                    <a:pt x="1410" y="295"/>
                    <a:pt x="1410" y="295"/>
                    <a:pt x="1410" y="295"/>
                  </a:cubicBezTo>
                  <a:cubicBezTo>
                    <a:pt x="1438" y="295"/>
                    <a:pt x="1460" y="318"/>
                    <a:pt x="1460" y="345"/>
                  </a:cubicBezTo>
                  <a:lnTo>
                    <a:pt x="1460" y="82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800">
                <a:latin typeface="+mn-lt"/>
                <a:ea typeface="+mn-ea"/>
              </a:endParaRPr>
            </a:p>
          </p:txBody>
        </p:sp>
        <p:sp>
          <p:nvSpPr>
            <p:cNvPr id="21" name="Freeform 7"/>
            <p:cNvSpPr/>
            <p:nvPr/>
          </p:nvSpPr>
          <p:spPr bwMode="auto">
            <a:xfrm>
              <a:off x="6208713" y="3227388"/>
              <a:ext cx="1833563" cy="173037"/>
            </a:xfrm>
            <a:custGeom>
              <a:avLst/>
              <a:gdLst>
                <a:gd name="T0" fmla="*/ 489 w 489"/>
                <a:gd name="T1" fmla="*/ 23 h 46"/>
                <a:gd name="T2" fmla="*/ 467 w 489"/>
                <a:gd name="T3" fmla="*/ 46 h 46"/>
                <a:gd name="T4" fmla="*/ 23 w 489"/>
                <a:gd name="T5" fmla="*/ 46 h 46"/>
                <a:gd name="T6" fmla="*/ 0 w 489"/>
                <a:gd name="T7" fmla="*/ 23 h 46"/>
                <a:gd name="T8" fmla="*/ 23 w 489"/>
                <a:gd name="T9" fmla="*/ 0 h 46"/>
                <a:gd name="T10" fmla="*/ 467 w 489"/>
                <a:gd name="T11" fmla="*/ 0 h 46"/>
                <a:gd name="T12" fmla="*/ 489 w 489"/>
                <a:gd name="T13" fmla="*/ 23 h 46"/>
              </a:gdLst>
              <a:ahLst/>
              <a:cxnLst>
                <a:cxn ang="0">
                  <a:pos x="T0" y="T1"/>
                </a:cxn>
                <a:cxn ang="0">
                  <a:pos x="T2" y="T3"/>
                </a:cxn>
                <a:cxn ang="0">
                  <a:pos x="T4" y="T5"/>
                </a:cxn>
                <a:cxn ang="0">
                  <a:pos x="T6" y="T7"/>
                </a:cxn>
                <a:cxn ang="0">
                  <a:pos x="T8" y="T9"/>
                </a:cxn>
                <a:cxn ang="0">
                  <a:pos x="T10" y="T11"/>
                </a:cxn>
                <a:cxn ang="0">
                  <a:pos x="T12" y="T13"/>
                </a:cxn>
              </a:cxnLst>
              <a:rect l="0" t="0" r="r" b="b"/>
              <a:pathLst>
                <a:path w="489" h="46">
                  <a:moveTo>
                    <a:pt x="489" y="23"/>
                  </a:moveTo>
                  <a:cubicBezTo>
                    <a:pt x="489" y="35"/>
                    <a:pt x="479" y="46"/>
                    <a:pt x="467" y="46"/>
                  </a:cubicBezTo>
                  <a:cubicBezTo>
                    <a:pt x="23" y="46"/>
                    <a:pt x="23" y="46"/>
                    <a:pt x="23" y="46"/>
                  </a:cubicBezTo>
                  <a:cubicBezTo>
                    <a:pt x="10" y="46"/>
                    <a:pt x="0" y="35"/>
                    <a:pt x="0" y="23"/>
                  </a:cubicBezTo>
                  <a:cubicBezTo>
                    <a:pt x="0" y="10"/>
                    <a:pt x="10" y="0"/>
                    <a:pt x="23" y="0"/>
                  </a:cubicBezTo>
                  <a:cubicBezTo>
                    <a:pt x="467" y="0"/>
                    <a:pt x="467" y="0"/>
                    <a:pt x="467" y="0"/>
                  </a:cubicBezTo>
                  <a:cubicBezTo>
                    <a:pt x="479" y="0"/>
                    <a:pt x="489" y="10"/>
                    <a:pt x="489" y="2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800">
                <a:latin typeface="+mn-lt"/>
                <a:ea typeface="+mn-ea"/>
              </a:endParaRPr>
            </a:p>
          </p:txBody>
        </p:sp>
        <p:sp>
          <p:nvSpPr>
            <p:cNvPr id="22" name="Freeform 8"/>
            <p:cNvSpPr/>
            <p:nvPr/>
          </p:nvSpPr>
          <p:spPr bwMode="auto">
            <a:xfrm>
              <a:off x="6208713" y="3786188"/>
              <a:ext cx="1833563" cy="168275"/>
            </a:xfrm>
            <a:custGeom>
              <a:avLst/>
              <a:gdLst>
                <a:gd name="T0" fmla="*/ 489 w 489"/>
                <a:gd name="T1" fmla="*/ 22 h 45"/>
                <a:gd name="T2" fmla="*/ 467 w 489"/>
                <a:gd name="T3" fmla="*/ 45 h 45"/>
                <a:gd name="T4" fmla="*/ 23 w 489"/>
                <a:gd name="T5" fmla="*/ 45 h 45"/>
                <a:gd name="T6" fmla="*/ 0 w 489"/>
                <a:gd name="T7" fmla="*/ 22 h 45"/>
                <a:gd name="T8" fmla="*/ 23 w 489"/>
                <a:gd name="T9" fmla="*/ 0 h 45"/>
                <a:gd name="T10" fmla="*/ 467 w 489"/>
                <a:gd name="T11" fmla="*/ 0 h 45"/>
                <a:gd name="T12" fmla="*/ 489 w 489"/>
                <a:gd name="T13" fmla="*/ 22 h 45"/>
              </a:gdLst>
              <a:ahLst/>
              <a:cxnLst>
                <a:cxn ang="0">
                  <a:pos x="T0" y="T1"/>
                </a:cxn>
                <a:cxn ang="0">
                  <a:pos x="T2" y="T3"/>
                </a:cxn>
                <a:cxn ang="0">
                  <a:pos x="T4" y="T5"/>
                </a:cxn>
                <a:cxn ang="0">
                  <a:pos x="T6" y="T7"/>
                </a:cxn>
                <a:cxn ang="0">
                  <a:pos x="T8" y="T9"/>
                </a:cxn>
                <a:cxn ang="0">
                  <a:pos x="T10" y="T11"/>
                </a:cxn>
                <a:cxn ang="0">
                  <a:pos x="T12" y="T13"/>
                </a:cxn>
              </a:cxnLst>
              <a:rect l="0" t="0" r="r" b="b"/>
              <a:pathLst>
                <a:path w="489" h="45">
                  <a:moveTo>
                    <a:pt x="489" y="22"/>
                  </a:moveTo>
                  <a:cubicBezTo>
                    <a:pt x="489" y="35"/>
                    <a:pt x="479" y="45"/>
                    <a:pt x="467" y="45"/>
                  </a:cubicBezTo>
                  <a:cubicBezTo>
                    <a:pt x="23" y="45"/>
                    <a:pt x="23" y="45"/>
                    <a:pt x="23" y="45"/>
                  </a:cubicBezTo>
                  <a:cubicBezTo>
                    <a:pt x="10" y="45"/>
                    <a:pt x="0" y="35"/>
                    <a:pt x="0" y="22"/>
                  </a:cubicBezTo>
                  <a:cubicBezTo>
                    <a:pt x="0" y="10"/>
                    <a:pt x="10" y="0"/>
                    <a:pt x="23" y="0"/>
                  </a:cubicBezTo>
                  <a:cubicBezTo>
                    <a:pt x="467" y="0"/>
                    <a:pt x="467" y="0"/>
                    <a:pt x="467" y="0"/>
                  </a:cubicBezTo>
                  <a:cubicBezTo>
                    <a:pt x="479" y="0"/>
                    <a:pt x="489" y="10"/>
                    <a:pt x="489" y="2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800">
                <a:latin typeface="+mn-lt"/>
                <a:ea typeface="+mn-ea"/>
              </a:endParaRPr>
            </a:p>
          </p:txBody>
        </p:sp>
        <p:sp>
          <p:nvSpPr>
            <p:cNvPr id="23" name="Freeform 9"/>
            <p:cNvSpPr/>
            <p:nvPr/>
          </p:nvSpPr>
          <p:spPr bwMode="auto">
            <a:xfrm>
              <a:off x="3924301" y="1936750"/>
              <a:ext cx="1593850" cy="169862"/>
            </a:xfrm>
            <a:custGeom>
              <a:avLst/>
              <a:gdLst>
                <a:gd name="T0" fmla="*/ 425 w 425"/>
                <a:gd name="T1" fmla="*/ 22 h 45"/>
                <a:gd name="T2" fmla="*/ 403 w 425"/>
                <a:gd name="T3" fmla="*/ 45 h 45"/>
                <a:gd name="T4" fmla="*/ 23 w 425"/>
                <a:gd name="T5" fmla="*/ 45 h 45"/>
                <a:gd name="T6" fmla="*/ 0 w 425"/>
                <a:gd name="T7" fmla="*/ 22 h 45"/>
                <a:gd name="T8" fmla="*/ 23 w 425"/>
                <a:gd name="T9" fmla="*/ 0 h 45"/>
                <a:gd name="T10" fmla="*/ 403 w 425"/>
                <a:gd name="T11" fmla="*/ 0 h 45"/>
                <a:gd name="T12" fmla="*/ 425 w 425"/>
                <a:gd name="T13" fmla="*/ 22 h 45"/>
              </a:gdLst>
              <a:ahLst/>
              <a:cxnLst>
                <a:cxn ang="0">
                  <a:pos x="T0" y="T1"/>
                </a:cxn>
                <a:cxn ang="0">
                  <a:pos x="T2" y="T3"/>
                </a:cxn>
                <a:cxn ang="0">
                  <a:pos x="T4" y="T5"/>
                </a:cxn>
                <a:cxn ang="0">
                  <a:pos x="T6" y="T7"/>
                </a:cxn>
                <a:cxn ang="0">
                  <a:pos x="T8" y="T9"/>
                </a:cxn>
                <a:cxn ang="0">
                  <a:pos x="T10" y="T11"/>
                </a:cxn>
                <a:cxn ang="0">
                  <a:pos x="T12" y="T13"/>
                </a:cxn>
              </a:cxnLst>
              <a:rect l="0" t="0" r="r" b="b"/>
              <a:pathLst>
                <a:path w="425" h="45">
                  <a:moveTo>
                    <a:pt x="425" y="22"/>
                  </a:moveTo>
                  <a:cubicBezTo>
                    <a:pt x="425" y="35"/>
                    <a:pt x="415" y="45"/>
                    <a:pt x="403" y="45"/>
                  </a:cubicBezTo>
                  <a:cubicBezTo>
                    <a:pt x="23" y="45"/>
                    <a:pt x="23" y="45"/>
                    <a:pt x="23" y="45"/>
                  </a:cubicBezTo>
                  <a:cubicBezTo>
                    <a:pt x="11" y="45"/>
                    <a:pt x="0" y="35"/>
                    <a:pt x="0" y="22"/>
                  </a:cubicBezTo>
                  <a:cubicBezTo>
                    <a:pt x="0" y="10"/>
                    <a:pt x="11" y="0"/>
                    <a:pt x="23" y="0"/>
                  </a:cubicBezTo>
                  <a:cubicBezTo>
                    <a:pt x="403" y="0"/>
                    <a:pt x="403" y="0"/>
                    <a:pt x="403" y="0"/>
                  </a:cubicBezTo>
                  <a:cubicBezTo>
                    <a:pt x="415" y="0"/>
                    <a:pt x="425" y="10"/>
                    <a:pt x="425" y="2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800">
                <a:latin typeface="+mn-lt"/>
                <a:ea typeface="+mn-ea"/>
              </a:endParaRPr>
            </a:p>
          </p:txBody>
        </p:sp>
        <p:sp>
          <p:nvSpPr>
            <p:cNvPr id="24" name="Freeform 10"/>
            <p:cNvSpPr/>
            <p:nvPr/>
          </p:nvSpPr>
          <p:spPr bwMode="auto">
            <a:xfrm>
              <a:off x="3924301" y="2371725"/>
              <a:ext cx="1136650" cy="169862"/>
            </a:xfrm>
            <a:custGeom>
              <a:avLst/>
              <a:gdLst>
                <a:gd name="T0" fmla="*/ 303 w 303"/>
                <a:gd name="T1" fmla="*/ 23 h 45"/>
                <a:gd name="T2" fmla="*/ 281 w 303"/>
                <a:gd name="T3" fmla="*/ 45 h 45"/>
                <a:gd name="T4" fmla="*/ 23 w 303"/>
                <a:gd name="T5" fmla="*/ 45 h 45"/>
                <a:gd name="T6" fmla="*/ 0 w 303"/>
                <a:gd name="T7" fmla="*/ 23 h 45"/>
                <a:gd name="T8" fmla="*/ 23 w 303"/>
                <a:gd name="T9" fmla="*/ 0 h 45"/>
                <a:gd name="T10" fmla="*/ 281 w 303"/>
                <a:gd name="T11" fmla="*/ 0 h 45"/>
                <a:gd name="T12" fmla="*/ 303 w 303"/>
                <a:gd name="T13" fmla="*/ 23 h 45"/>
              </a:gdLst>
              <a:ahLst/>
              <a:cxnLst>
                <a:cxn ang="0">
                  <a:pos x="T0" y="T1"/>
                </a:cxn>
                <a:cxn ang="0">
                  <a:pos x="T2" y="T3"/>
                </a:cxn>
                <a:cxn ang="0">
                  <a:pos x="T4" y="T5"/>
                </a:cxn>
                <a:cxn ang="0">
                  <a:pos x="T6" y="T7"/>
                </a:cxn>
                <a:cxn ang="0">
                  <a:pos x="T8" y="T9"/>
                </a:cxn>
                <a:cxn ang="0">
                  <a:pos x="T10" y="T11"/>
                </a:cxn>
                <a:cxn ang="0">
                  <a:pos x="T12" y="T13"/>
                </a:cxn>
              </a:cxnLst>
              <a:rect l="0" t="0" r="r" b="b"/>
              <a:pathLst>
                <a:path w="303" h="45">
                  <a:moveTo>
                    <a:pt x="303" y="23"/>
                  </a:moveTo>
                  <a:cubicBezTo>
                    <a:pt x="303" y="35"/>
                    <a:pt x="293" y="45"/>
                    <a:pt x="281" y="45"/>
                  </a:cubicBezTo>
                  <a:cubicBezTo>
                    <a:pt x="23" y="45"/>
                    <a:pt x="23" y="45"/>
                    <a:pt x="23" y="45"/>
                  </a:cubicBezTo>
                  <a:cubicBezTo>
                    <a:pt x="11" y="45"/>
                    <a:pt x="0" y="35"/>
                    <a:pt x="0" y="23"/>
                  </a:cubicBezTo>
                  <a:cubicBezTo>
                    <a:pt x="0" y="10"/>
                    <a:pt x="11" y="0"/>
                    <a:pt x="23" y="0"/>
                  </a:cubicBezTo>
                  <a:cubicBezTo>
                    <a:pt x="281" y="0"/>
                    <a:pt x="281" y="0"/>
                    <a:pt x="281" y="0"/>
                  </a:cubicBezTo>
                  <a:cubicBezTo>
                    <a:pt x="293" y="0"/>
                    <a:pt x="303" y="10"/>
                    <a:pt x="303" y="2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800">
                <a:latin typeface="+mn-lt"/>
                <a:ea typeface="+mn-ea"/>
              </a:endParaRPr>
            </a:p>
          </p:txBody>
        </p:sp>
      </p:grpSp>
      <p:sp>
        <p:nvSpPr>
          <p:cNvPr id="25" name="Freeform 6"/>
          <p:cNvSpPr/>
          <p:nvPr userDrawn="1"/>
        </p:nvSpPr>
        <p:spPr bwMode="auto">
          <a:xfrm>
            <a:off x="3211785" y="296368"/>
            <a:ext cx="8975455" cy="864888"/>
          </a:xfrm>
          <a:custGeom>
            <a:avLst/>
            <a:gdLst>
              <a:gd name="T0" fmla="*/ 6409 w 6533"/>
              <a:gd name="T1" fmla="*/ 0 h 617"/>
              <a:gd name="T2" fmla="*/ 0 w 6533"/>
              <a:gd name="T3" fmla="*/ 0 h 617"/>
              <a:gd name="T4" fmla="*/ 126 w 6533"/>
              <a:gd name="T5" fmla="*/ 310 h 617"/>
              <a:gd name="T6" fmla="*/ 0 w 6533"/>
              <a:gd name="T7" fmla="*/ 617 h 617"/>
              <a:gd name="T8" fmla="*/ 6409 w 6533"/>
              <a:gd name="T9" fmla="*/ 617 h 617"/>
              <a:gd name="T10" fmla="*/ 6533 w 6533"/>
              <a:gd name="T11" fmla="*/ 310 h 617"/>
              <a:gd name="T12" fmla="*/ 6409 w 6533"/>
              <a:gd name="T13" fmla="*/ 0 h 617"/>
              <a:gd name="connsiteX0" fmla="*/ 9810 w 9810"/>
              <a:gd name="connsiteY0" fmla="*/ 0 h 10000"/>
              <a:gd name="connsiteX1" fmla="*/ 0 w 9810"/>
              <a:gd name="connsiteY1" fmla="*/ 0 h 10000"/>
              <a:gd name="connsiteX2" fmla="*/ 193 w 9810"/>
              <a:gd name="connsiteY2" fmla="*/ 5024 h 10000"/>
              <a:gd name="connsiteX3" fmla="*/ 0 w 9810"/>
              <a:gd name="connsiteY3" fmla="*/ 10000 h 10000"/>
              <a:gd name="connsiteX4" fmla="*/ 9810 w 9810"/>
              <a:gd name="connsiteY4" fmla="*/ 10000 h 10000"/>
              <a:gd name="connsiteX5" fmla="*/ 7589 w 9810"/>
              <a:gd name="connsiteY5" fmla="*/ 5574 h 10000"/>
              <a:gd name="connsiteX6" fmla="*/ 9810 w 9810"/>
              <a:gd name="connsiteY6" fmla="*/ 0 h 10000"/>
              <a:gd name="connsiteX0-1" fmla="*/ 7021 w 10000"/>
              <a:gd name="connsiteY0-2" fmla="*/ 0 h 10000"/>
              <a:gd name="connsiteX1-3" fmla="*/ 0 w 10000"/>
              <a:gd name="connsiteY1-4" fmla="*/ 0 h 10000"/>
              <a:gd name="connsiteX2-5" fmla="*/ 197 w 10000"/>
              <a:gd name="connsiteY2-6" fmla="*/ 5024 h 10000"/>
              <a:gd name="connsiteX3-7" fmla="*/ 0 w 10000"/>
              <a:gd name="connsiteY3-8" fmla="*/ 10000 h 10000"/>
              <a:gd name="connsiteX4-9" fmla="*/ 10000 w 10000"/>
              <a:gd name="connsiteY4-10" fmla="*/ 10000 h 10000"/>
              <a:gd name="connsiteX5-11" fmla="*/ 7736 w 10000"/>
              <a:gd name="connsiteY5-12" fmla="*/ 5574 h 10000"/>
              <a:gd name="connsiteX6-13" fmla="*/ 7021 w 10000"/>
              <a:gd name="connsiteY6-14" fmla="*/ 0 h 10000"/>
              <a:gd name="connsiteX0-15" fmla="*/ 7021 w 7736"/>
              <a:gd name="connsiteY0-16" fmla="*/ 0 h 10038"/>
              <a:gd name="connsiteX1-17" fmla="*/ 0 w 7736"/>
              <a:gd name="connsiteY1-18" fmla="*/ 0 h 10038"/>
              <a:gd name="connsiteX2-19" fmla="*/ 197 w 7736"/>
              <a:gd name="connsiteY2-20" fmla="*/ 5024 h 10038"/>
              <a:gd name="connsiteX3-21" fmla="*/ 0 w 7736"/>
              <a:gd name="connsiteY3-22" fmla="*/ 10000 h 10038"/>
              <a:gd name="connsiteX4-23" fmla="*/ 7017 w 7736"/>
              <a:gd name="connsiteY4-24" fmla="*/ 10038 h 10038"/>
              <a:gd name="connsiteX5-25" fmla="*/ 7736 w 7736"/>
              <a:gd name="connsiteY5-26" fmla="*/ 5574 h 10038"/>
              <a:gd name="connsiteX6-27" fmla="*/ 7021 w 7736"/>
              <a:gd name="connsiteY6-28" fmla="*/ 0 h 10038"/>
              <a:gd name="connsiteX0-29" fmla="*/ 9076 w 9316"/>
              <a:gd name="connsiteY0-30" fmla="*/ 0 h 10000"/>
              <a:gd name="connsiteX1-31" fmla="*/ 0 w 9316"/>
              <a:gd name="connsiteY1-32" fmla="*/ 0 h 10000"/>
              <a:gd name="connsiteX2-33" fmla="*/ 255 w 9316"/>
              <a:gd name="connsiteY2-34" fmla="*/ 5005 h 10000"/>
              <a:gd name="connsiteX3-35" fmla="*/ 0 w 9316"/>
              <a:gd name="connsiteY3-36" fmla="*/ 9962 h 10000"/>
              <a:gd name="connsiteX4-37" fmla="*/ 9071 w 9316"/>
              <a:gd name="connsiteY4-38" fmla="*/ 10000 h 10000"/>
              <a:gd name="connsiteX5-39" fmla="*/ 9316 w 9316"/>
              <a:gd name="connsiteY5-40" fmla="*/ 5668 h 10000"/>
              <a:gd name="connsiteX6-41" fmla="*/ 9076 w 9316"/>
              <a:gd name="connsiteY6-42" fmla="*/ 0 h 10000"/>
              <a:gd name="connsiteX0-43" fmla="*/ 9742 w 10000"/>
              <a:gd name="connsiteY0-44" fmla="*/ 0 h 10000"/>
              <a:gd name="connsiteX1-45" fmla="*/ 0 w 10000"/>
              <a:gd name="connsiteY1-46" fmla="*/ 0 h 10000"/>
              <a:gd name="connsiteX2-47" fmla="*/ 274 w 10000"/>
              <a:gd name="connsiteY2-48" fmla="*/ 5005 h 10000"/>
              <a:gd name="connsiteX3-49" fmla="*/ 0 w 10000"/>
              <a:gd name="connsiteY3-50" fmla="*/ 9962 h 10000"/>
              <a:gd name="connsiteX4-51" fmla="*/ 9737 w 10000"/>
              <a:gd name="connsiteY4-52" fmla="*/ 10000 h 10000"/>
              <a:gd name="connsiteX5-53" fmla="*/ 10000 w 10000"/>
              <a:gd name="connsiteY5-54" fmla="*/ 5668 h 10000"/>
              <a:gd name="connsiteX6-55" fmla="*/ 9742 w 10000"/>
              <a:gd name="connsiteY6-56" fmla="*/ 0 h 10000"/>
              <a:gd name="connsiteX0-57" fmla="*/ 9742 w 9877"/>
              <a:gd name="connsiteY0-58" fmla="*/ 0 h 10000"/>
              <a:gd name="connsiteX1-59" fmla="*/ 0 w 9877"/>
              <a:gd name="connsiteY1-60" fmla="*/ 0 h 10000"/>
              <a:gd name="connsiteX2-61" fmla="*/ 274 w 9877"/>
              <a:gd name="connsiteY2-62" fmla="*/ 5005 h 10000"/>
              <a:gd name="connsiteX3-63" fmla="*/ 0 w 9877"/>
              <a:gd name="connsiteY3-64" fmla="*/ 9962 h 10000"/>
              <a:gd name="connsiteX4-65" fmla="*/ 9737 w 9877"/>
              <a:gd name="connsiteY4-66" fmla="*/ 10000 h 10000"/>
              <a:gd name="connsiteX5-67" fmla="*/ 9738 w 9877"/>
              <a:gd name="connsiteY5-68" fmla="*/ 5783 h 10000"/>
              <a:gd name="connsiteX6-69" fmla="*/ 9742 w 9877"/>
              <a:gd name="connsiteY6-70" fmla="*/ 0 h 10000"/>
              <a:gd name="connsiteX0-71" fmla="*/ 9863 w 9991"/>
              <a:gd name="connsiteY0-72" fmla="*/ 0 h 10000"/>
              <a:gd name="connsiteX1-73" fmla="*/ 0 w 9991"/>
              <a:gd name="connsiteY1-74" fmla="*/ 0 h 10000"/>
              <a:gd name="connsiteX2-75" fmla="*/ 277 w 9991"/>
              <a:gd name="connsiteY2-76" fmla="*/ 5005 h 10000"/>
              <a:gd name="connsiteX3-77" fmla="*/ 0 w 9991"/>
              <a:gd name="connsiteY3-78" fmla="*/ 9962 h 10000"/>
              <a:gd name="connsiteX4-79" fmla="*/ 9858 w 9991"/>
              <a:gd name="connsiteY4-80" fmla="*/ 10000 h 10000"/>
              <a:gd name="connsiteX5-81" fmla="*/ 9817 w 9991"/>
              <a:gd name="connsiteY5-82" fmla="*/ 5783 h 10000"/>
              <a:gd name="connsiteX6-83" fmla="*/ 9863 w 9991"/>
              <a:gd name="connsiteY6-84" fmla="*/ 0 h 10000"/>
              <a:gd name="connsiteX0-85" fmla="*/ 9872 w 10014"/>
              <a:gd name="connsiteY0-86" fmla="*/ 0 h 10000"/>
              <a:gd name="connsiteX1-87" fmla="*/ 0 w 10014"/>
              <a:gd name="connsiteY1-88" fmla="*/ 0 h 10000"/>
              <a:gd name="connsiteX2-89" fmla="*/ 277 w 10014"/>
              <a:gd name="connsiteY2-90" fmla="*/ 5005 h 10000"/>
              <a:gd name="connsiteX3-91" fmla="*/ 0 w 10014"/>
              <a:gd name="connsiteY3-92" fmla="*/ 9962 h 10000"/>
              <a:gd name="connsiteX4-93" fmla="*/ 9867 w 10014"/>
              <a:gd name="connsiteY4-94" fmla="*/ 10000 h 10000"/>
              <a:gd name="connsiteX5-95" fmla="*/ 9890 w 10014"/>
              <a:gd name="connsiteY5-96" fmla="*/ 5745 h 10000"/>
              <a:gd name="connsiteX6-97" fmla="*/ 9872 w 10014"/>
              <a:gd name="connsiteY6-98" fmla="*/ 0 h 10000"/>
              <a:gd name="connsiteX0-99" fmla="*/ 9872 w 10030"/>
              <a:gd name="connsiteY0-100" fmla="*/ 0 h 10000"/>
              <a:gd name="connsiteX1-101" fmla="*/ 0 w 10030"/>
              <a:gd name="connsiteY1-102" fmla="*/ 0 h 10000"/>
              <a:gd name="connsiteX2-103" fmla="*/ 277 w 10030"/>
              <a:gd name="connsiteY2-104" fmla="*/ 5005 h 10000"/>
              <a:gd name="connsiteX3-105" fmla="*/ 0 w 10030"/>
              <a:gd name="connsiteY3-106" fmla="*/ 9962 h 10000"/>
              <a:gd name="connsiteX4-107" fmla="*/ 9867 w 10030"/>
              <a:gd name="connsiteY4-108" fmla="*/ 10000 h 10000"/>
              <a:gd name="connsiteX5-109" fmla="*/ 9890 w 10030"/>
              <a:gd name="connsiteY5-110" fmla="*/ 5745 h 10000"/>
              <a:gd name="connsiteX6-111" fmla="*/ 9872 w 10030"/>
              <a:gd name="connsiteY6-112" fmla="*/ 0 h 10000"/>
              <a:gd name="connsiteX0-113" fmla="*/ 9872 w 9921"/>
              <a:gd name="connsiteY0-114" fmla="*/ 0 h 10000"/>
              <a:gd name="connsiteX1-115" fmla="*/ 0 w 9921"/>
              <a:gd name="connsiteY1-116" fmla="*/ 0 h 10000"/>
              <a:gd name="connsiteX2-117" fmla="*/ 277 w 9921"/>
              <a:gd name="connsiteY2-118" fmla="*/ 5005 h 10000"/>
              <a:gd name="connsiteX3-119" fmla="*/ 0 w 9921"/>
              <a:gd name="connsiteY3-120" fmla="*/ 9962 h 10000"/>
              <a:gd name="connsiteX4-121" fmla="*/ 9867 w 9921"/>
              <a:gd name="connsiteY4-122" fmla="*/ 10000 h 10000"/>
              <a:gd name="connsiteX5-123" fmla="*/ 9890 w 9921"/>
              <a:gd name="connsiteY5-124" fmla="*/ 5745 h 10000"/>
              <a:gd name="connsiteX6-125" fmla="*/ 9872 w 9921"/>
              <a:gd name="connsiteY6-126" fmla="*/ 0 h 10000"/>
              <a:gd name="connsiteX0-127" fmla="*/ 9951 w 9974"/>
              <a:gd name="connsiteY0-128" fmla="*/ 0 h 10000"/>
              <a:gd name="connsiteX1-129" fmla="*/ 0 w 9974"/>
              <a:gd name="connsiteY1-130" fmla="*/ 0 h 10000"/>
              <a:gd name="connsiteX2-131" fmla="*/ 279 w 9974"/>
              <a:gd name="connsiteY2-132" fmla="*/ 5005 h 10000"/>
              <a:gd name="connsiteX3-133" fmla="*/ 0 w 9974"/>
              <a:gd name="connsiteY3-134" fmla="*/ 9962 h 10000"/>
              <a:gd name="connsiteX4-135" fmla="*/ 9946 w 9974"/>
              <a:gd name="connsiteY4-136" fmla="*/ 10000 h 10000"/>
              <a:gd name="connsiteX5-137" fmla="*/ 9969 w 9974"/>
              <a:gd name="connsiteY5-138" fmla="*/ 5745 h 10000"/>
              <a:gd name="connsiteX6-139" fmla="*/ 9951 w 9974"/>
              <a:gd name="connsiteY6-140" fmla="*/ 0 h 10000"/>
              <a:gd name="connsiteX0-141" fmla="*/ 9977 w 10001"/>
              <a:gd name="connsiteY0-142" fmla="*/ 0 h 10000"/>
              <a:gd name="connsiteX1-143" fmla="*/ 0 w 10001"/>
              <a:gd name="connsiteY1-144" fmla="*/ 0 h 10000"/>
              <a:gd name="connsiteX2-145" fmla="*/ 280 w 10001"/>
              <a:gd name="connsiteY2-146" fmla="*/ 5005 h 10000"/>
              <a:gd name="connsiteX3-147" fmla="*/ 0 w 10001"/>
              <a:gd name="connsiteY3-148" fmla="*/ 9962 h 10000"/>
              <a:gd name="connsiteX4-149" fmla="*/ 9972 w 10001"/>
              <a:gd name="connsiteY4-150" fmla="*/ 10000 h 10000"/>
              <a:gd name="connsiteX5-151" fmla="*/ 9995 w 10001"/>
              <a:gd name="connsiteY5-152" fmla="*/ 5745 h 10000"/>
              <a:gd name="connsiteX6-153" fmla="*/ 9977 w 10001"/>
              <a:gd name="connsiteY6-154" fmla="*/ 0 h 10000"/>
              <a:gd name="connsiteX0-155" fmla="*/ 9977 w 10001"/>
              <a:gd name="connsiteY0-156" fmla="*/ 0 h 10000"/>
              <a:gd name="connsiteX1-157" fmla="*/ 0 w 10001"/>
              <a:gd name="connsiteY1-158" fmla="*/ 0 h 10000"/>
              <a:gd name="connsiteX2-159" fmla="*/ 280 w 10001"/>
              <a:gd name="connsiteY2-160" fmla="*/ 5005 h 10000"/>
              <a:gd name="connsiteX3-161" fmla="*/ 0 w 10001"/>
              <a:gd name="connsiteY3-162" fmla="*/ 9962 h 10000"/>
              <a:gd name="connsiteX4-163" fmla="*/ 9972 w 10001"/>
              <a:gd name="connsiteY4-164" fmla="*/ 10000 h 10000"/>
              <a:gd name="connsiteX5-165" fmla="*/ 9995 w 10001"/>
              <a:gd name="connsiteY5-166" fmla="*/ 5745 h 10000"/>
              <a:gd name="connsiteX6-167" fmla="*/ 9977 w 10001"/>
              <a:gd name="connsiteY6-168" fmla="*/ 0 h 10000"/>
              <a:gd name="connsiteX0-169" fmla="*/ 9977 w 10001"/>
              <a:gd name="connsiteY0-170" fmla="*/ 0 h 10000"/>
              <a:gd name="connsiteX1-171" fmla="*/ 0 w 10001"/>
              <a:gd name="connsiteY1-172" fmla="*/ 0 h 10000"/>
              <a:gd name="connsiteX2-173" fmla="*/ 280 w 10001"/>
              <a:gd name="connsiteY2-174" fmla="*/ 5005 h 10000"/>
              <a:gd name="connsiteX3-175" fmla="*/ 0 w 10001"/>
              <a:gd name="connsiteY3-176" fmla="*/ 9962 h 10000"/>
              <a:gd name="connsiteX4-177" fmla="*/ 9972 w 10001"/>
              <a:gd name="connsiteY4-178" fmla="*/ 10000 h 10000"/>
              <a:gd name="connsiteX5-179" fmla="*/ 9995 w 10001"/>
              <a:gd name="connsiteY5-180" fmla="*/ 5745 h 10000"/>
              <a:gd name="connsiteX6-181" fmla="*/ 9977 w 10001"/>
              <a:gd name="connsiteY6-182" fmla="*/ 0 h 10000"/>
              <a:gd name="connsiteX0-183" fmla="*/ 9977 w 9995"/>
              <a:gd name="connsiteY0-184" fmla="*/ 0 h 10000"/>
              <a:gd name="connsiteX1-185" fmla="*/ 0 w 9995"/>
              <a:gd name="connsiteY1-186" fmla="*/ 0 h 10000"/>
              <a:gd name="connsiteX2-187" fmla="*/ 280 w 9995"/>
              <a:gd name="connsiteY2-188" fmla="*/ 5005 h 10000"/>
              <a:gd name="connsiteX3-189" fmla="*/ 0 w 9995"/>
              <a:gd name="connsiteY3-190" fmla="*/ 9962 h 10000"/>
              <a:gd name="connsiteX4-191" fmla="*/ 9972 w 9995"/>
              <a:gd name="connsiteY4-192" fmla="*/ 10000 h 10000"/>
              <a:gd name="connsiteX5-193" fmla="*/ 9995 w 9995"/>
              <a:gd name="connsiteY5-194" fmla="*/ 5745 h 10000"/>
              <a:gd name="connsiteX6-195" fmla="*/ 9977 w 9995"/>
              <a:gd name="connsiteY6-196" fmla="*/ 0 h 10000"/>
              <a:gd name="connsiteX0-197" fmla="*/ 9999 w 10000"/>
              <a:gd name="connsiteY0-198" fmla="*/ 0 h 10000"/>
              <a:gd name="connsiteX1-199" fmla="*/ 0 w 10000"/>
              <a:gd name="connsiteY1-200" fmla="*/ 0 h 10000"/>
              <a:gd name="connsiteX2-201" fmla="*/ 280 w 10000"/>
              <a:gd name="connsiteY2-202" fmla="*/ 5005 h 10000"/>
              <a:gd name="connsiteX3-203" fmla="*/ 0 w 10000"/>
              <a:gd name="connsiteY3-204" fmla="*/ 9962 h 10000"/>
              <a:gd name="connsiteX4-205" fmla="*/ 9977 w 10000"/>
              <a:gd name="connsiteY4-206" fmla="*/ 10000 h 10000"/>
              <a:gd name="connsiteX5-207" fmla="*/ 10000 w 10000"/>
              <a:gd name="connsiteY5-208" fmla="*/ 5745 h 10000"/>
              <a:gd name="connsiteX6-209" fmla="*/ 9999 w 10000"/>
              <a:gd name="connsiteY6-210" fmla="*/ 0 h 10000"/>
              <a:gd name="connsiteX0-211" fmla="*/ 9999 w 10004"/>
              <a:gd name="connsiteY0-212" fmla="*/ 0 h 10000"/>
              <a:gd name="connsiteX1-213" fmla="*/ 0 w 10004"/>
              <a:gd name="connsiteY1-214" fmla="*/ 0 h 10000"/>
              <a:gd name="connsiteX2-215" fmla="*/ 280 w 10004"/>
              <a:gd name="connsiteY2-216" fmla="*/ 5005 h 10000"/>
              <a:gd name="connsiteX3-217" fmla="*/ 0 w 10004"/>
              <a:gd name="connsiteY3-218" fmla="*/ 9962 h 10000"/>
              <a:gd name="connsiteX4-219" fmla="*/ 10000 w 10004"/>
              <a:gd name="connsiteY4-220" fmla="*/ 10000 h 10000"/>
              <a:gd name="connsiteX5-221" fmla="*/ 10000 w 10004"/>
              <a:gd name="connsiteY5-222" fmla="*/ 5745 h 10000"/>
              <a:gd name="connsiteX6-223" fmla="*/ 9999 w 10004"/>
              <a:gd name="connsiteY6-224" fmla="*/ 0 h 10000"/>
              <a:gd name="connsiteX0-225" fmla="*/ 9999 w 10000"/>
              <a:gd name="connsiteY0-226" fmla="*/ 0 h 10000"/>
              <a:gd name="connsiteX1-227" fmla="*/ 0 w 10000"/>
              <a:gd name="connsiteY1-228" fmla="*/ 0 h 10000"/>
              <a:gd name="connsiteX2-229" fmla="*/ 280 w 10000"/>
              <a:gd name="connsiteY2-230" fmla="*/ 5005 h 10000"/>
              <a:gd name="connsiteX3-231" fmla="*/ 0 w 10000"/>
              <a:gd name="connsiteY3-232" fmla="*/ 9962 h 10000"/>
              <a:gd name="connsiteX4-233" fmla="*/ 10000 w 10000"/>
              <a:gd name="connsiteY4-234" fmla="*/ 10000 h 10000"/>
              <a:gd name="connsiteX5-235" fmla="*/ 10000 w 10000"/>
              <a:gd name="connsiteY5-236" fmla="*/ 5745 h 10000"/>
              <a:gd name="connsiteX6-237" fmla="*/ 9999 w 10000"/>
              <a:gd name="connsiteY6-238" fmla="*/ 0 h 10000"/>
              <a:gd name="connsiteX0-239" fmla="*/ 14796 w 14796"/>
              <a:gd name="connsiteY0-240" fmla="*/ 0 h 10000"/>
              <a:gd name="connsiteX1-241" fmla="*/ 0 w 14796"/>
              <a:gd name="connsiteY1-242" fmla="*/ 0 h 10000"/>
              <a:gd name="connsiteX2-243" fmla="*/ 280 w 14796"/>
              <a:gd name="connsiteY2-244" fmla="*/ 5005 h 10000"/>
              <a:gd name="connsiteX3-245" fmla="*/ 0 w 14796"/>
              <a:gd name="connsiteY3-246" fmla="*/ 9962 h 10000"/>
              <a:gd name="connsiteX4-247" fmla="*/ 10000 w 14796"/>
              <a:gd name="connsiteY4-248" fmla="*/ 10000 h 10000"/>
              <a:gd name="connsiteX5-249" fmla="*/ 10000 w 14796"/>
              <a:gd name="connsiteY5-250" fmla="*/ 5745 h 10000"/>
              <a:gd name="connsiteX6-251" fmla="*/ 14796 w 14796"/>
              <a:gd name="connsiteY6-252" fmla="*/ 0 h 10000"/>
              <a:gd name="connsiteX0-253" fmla="*/ 14796 w 14796"/>
              <a:gd name="connsiteY0-254" fmla="*/ 0 h 9968"/>
              <a:gd name="connsiteX1-255" fmla="*/ 0 w 14796"/>
              <a:gd name="connsiteY1-256" fmla="*/ 0 h 9968"/>
              <a:gd name="connsiteX2-257" fmla="*/ 280 w 14796"/>
              <a:gd name="connsiteY2-258" fmla="*/ 5005 h 9968"/>
              <a:gd name="connsiteX3-259" fmla="*/ 0 w 14796"/>
              <a:gd name="connsiteY3-260" fmla="*/ 9962 h 9968"/>
              <a:gd name="connsiteX4-261" fmla="*/ 14788 w 14796"/>
              <a:gd name="connsiteY4-262" fmla="*/ 9968 h 9968"/>
              <a:gd name="connsiteX5-263" fmla="*/ 10000 w 14796"/>
              <a:gd name="connsiteY5-264" fmla="*/ 5745 h 9968"/>
              <a:gd name="connsiteX6-265" fmla="*/ 14796 w 14796"/>
              <a:gd name="connsiteY6-266" fmla="*/ 0 h 9968"/>
              <a:gd name="connsiteX0-267" fmla="*/ 10000 w 10000"/>
              <a:gd name="connsiteY0-268" fmla="*/ 0 h 10000"/>
              <a:gd name="connsiteX1-269" fmla="*/ 0 w 10000"/>
              <a:gd name="connsiteY1-270" fmla="*/ 0 h 10000"/>
              <a:gd name="connsiteX2-271" fmla="*/ 189 w 10000"/>
              <a:gd name="connsiteY2-272" fmla="*/ 5021 h 10000"/>
              <a:gd name="connsiteX3-273" fmla="*/ 0 w 10000"/>
              <a:gd name="connsiteY3-274" fmla="*/ 9994 h 10000"/>
              <a:gd name="connsiteX4-275" fmla="*/ 9995 w 10000"/>
              <a:gd name="connsiteY4-276" fmla="*/ 10000 h 10000"/>
              <a:gd name="connsiteX5-277" fmla="*/ 9998 w 10000"/>
              <a:gd name="connsiteY5-278" fmla="*/ 6152 h 10000"/>
              <a:gd name="connsiteX6-279" fmla="*/ 10000 w 10000"/>
              <a:gd name="connsiteY6-280" fmla="*/ 0 h 1000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10000" h="10000">
                <a:moveTo>
                  <a:pt x="10000" y="0"/>
                </a:moveTo>
                <a:lnTo>
                  <a:pt x="0" y="0"/>
                </a:lnTo>
                <a:cubicBezTo>
                  <a:pt x="62" y="1674"/>
                  <a:pt x="124" y="3347"/>
                  <a:pt x="189" y="5021"/>
                </a:cubicBezTo>
                <a:cubicBezTo>
                  <a:pt x="124" y="6679"/>
                  <a:pt x="62" y="8336"/>
                  <a:pt x="0" y="9994"/>
                </a:cubicBezTo>
                <a:lnTo>
                  <a:pt x="9995" y="10000"/>
                </a:lnTo>
                <a:cubicBezTo>
                  <a:pt x="9993" y="8184"/>
                  <a:pt x="9998" y="8051"/>
                  <a:pt x="9998" y="6152"/>
                </a:cubicBezTo>
                <a:cubicBezTo>
                  <a:pt x="9996" y="3296"/>
                  <a:pt x="10001" y="2674"/>
                  <a:pt x="10000" y="0"/>
                </a:cubicBezTo>
                <a:close/>
              </a:path>
            </a:pathLst>
          </a:custGeom>
          <a:solidFill>
            <a:schemeClr val="bg1">
              <a:lumMod val="95000"/>
            </a:schemeClr>
          </a:solidFill>
          <a:ln w="9525" cap="flat" cmpd="sng" algn="ctr">
            <a:noFill/>
            <a:prstDash val="solid"/>
            <a:round/>
            <a:headEnd type="none" w="med" len="med"/>
            <a:tailEnd type="none" w="med" len="med"/>
          </a:ln>
          <a:effectLst/>
        </p:spPr>
        <p:txBody>
          <a:bodyPr rot="0" spcFirstLastPara="0" vertOverflow="overflow" horzOverflow="overflow" vert="horz" wrap="square" lIns="91404" tIns="45702" rIns="91404" bIns="45702" numCol="1" spcCol="0" rtlCol="0" fromWordArt="0" anchor="t" anchorCtr="0" forceAA="0" compatLnSpc="1">
            <a:noAutofit/>
          </a:bodyPr>
          <a:lstStyle/>
          <a:p>
            <a:endParaRPr lang="zh-CN" altLang="en-US" sz="1800">
              <a:latin typeface="+mn-lt"/>
              <a:ea typeface="+mn-ea"/>
            </a:endParaRPr>
          </a:p>
        </p:txBody>
      </p:sp>
      <p:sp>
        <p:nvSpPr>
          <p:cNvPr id="26" name="Freeform 11"/>
          <p:cNvSpPr/>
          <p:nvPr userDrawn="1"/>
        </p:nvSpPr>
        <p:spPr bwMode="auto">
          <a:xfrm>
            <a:off x="3106455" y="296368"/>
            <a:ext cx="233272" cy="864380"/>
          </a:xfrm>
          <a:custGeom>
            <a:avLst/>
            <a:gdLst>
              <a:gd name="T0" fmla="*/ 33 w 147"/>
              <a:gd name="T1" fmla="*/ 0 h 493"/>
              <a:gd name="T2" fmla="*/ 0 w 147"/>
              <a:gd name="T3" fmla="*/ 0 h 493"/>
              <a:gd name="T4" fmla="*/ 114 w 147"/>
              <a:gd name="T5" fmla="*/ 248 h 493"/>
              <a:gd name="T6" fmla="*/ 0 w 147"/>
              <a:gd name="T7" fmla="*/ 493 h 493"/>
              <a:gd name="T8" fmla="*/ 33 w 147"/>
              <a:gd name="T9" fmla="*/ 493 h 493"/>
              <a:gd name="T10" fmla="*/ 147 w 147"/>
              <a:gd name="T11" fmla="*/ 248 h 493"/>
              <a:gd name="T12" fmla="*/ 33 w 147"/>
              <a:gd name="T13" fmla="*/ 0 h 493"/>
            </a:gdLst>
            <a:ahLst/>
            <a:cxnLst>
              <a:cxn ang="0">
                <a:pos x="T0" y="T1"/>
              </a:cxn>
              <a:cxn ang="0">
                <a:pos x="T2" y="T3"/>
              </a:cxn>
              <a:cxn ang="0">
                <a:pos x="T4" y="T5"/>
              </a:cxn>
              <a:cxn ang="0">
                <a:pos x="T6" y="T7"/>
              </a:cxn>
              <a:cxn ang="0">
                <a:pos x="T8" y="T9"/>
              </a:cxn>
              <a:cxn ang="0">
                <a:pos x="T10" y="T11"/>
              </a:cxn>
              <a:cxn ang="0">
                <a:pos x="T12" y="T13"/>
              </a:cxn>
            </a:cxnLst>
            <a:rect l="0" t="0" r="r" b="b"/>
            <a:pathLst>
              <a:path w="147" h="493">
                <a:moveTo>
                  <a:pt x="33" y="0"/>
                </a:moveTo>
                <a:lnTo>
                  <a:pt x="0" y="0"/>
                </a:lnTo>
                <a:lnTo>
                  <a:pt x="114" y="248"/>
                </a:lnTo>
                <a:lnTo>
                  <a:pt x="0" y="493"/>
                </a:lnTo>
                <a:lnTo>
                  <a:pt x="33" y="493"/>
                </a:lnTo>
                <a:lnTo>
                  <a:pt x="147" y="248"/>
                </a:lnTo>
                <a:lnTo>
                  <a:pt x="33" y="0"/>
                </a:lnTo>
                <a:close/>
              </a:path>
            </a:pathLst>
          </a:custGeom>
          <a:solidFill>
            <a:schemeClr val="bg1">
              <a:lumMod val="95000"/>
            </a:schemeClr>
          </a:solidFill>
          <a:ln w="9525" cap="flat" cmpd="sng" algn="ctr">
            <a:noFill/>
            <a:prstDash val="solid"/>
            <a:round/>
            <a:headEnd type="none" w="med" len="med"/>
            <a:tailEnd type="none" w="med" len="med"/>
          </a:ln>
          <a:effectLst/>
        </p:spPr>
        <p:txBody>
          <a:bodyPr rot="0" spcFirstLastPara="0" vertOverflow="overflow" horzOverflow="overflow" vert="horz" wrap="square" lIns="91404" tIns="45702" rIns="91404" bIns="45702" numCol="1" spcCol="0" rtlCol="0" fromWordArt="0" anchor="t" anchorCtr="0" forceAA="0" compatLnSpc="1">
            <a:noAutofit/>
          </a:bodyPr>
          <a:lstStyle/>
          <a:p>
            <a:endParaRPr lang="zh-CN" altLang="en-US" sz="1800">
              <a:latin typeface="+mn-lt"/>
              <a:ea typeface="+mn-ea"/>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15#谢谢">
    <p:spTree>
      <p:nvGrpSpPr>
        <p:cNvPr id="1" name=""/>
        <p:cNvGrpSpPr/>
        <p:nvPr/>
      </p:nvGrpSpPr>
      <p:grpSpPr>
        <a:xfrm>
          <a:off x="0" y="0"/>
          <a:ext cx="0" cy="0"/>
          <a:chOff x="0" y="0"/>
          <a:chExt cx="0" cy="0"/>
        </a:xfrm>
      </p:grpSpPr>
      <p:pic>
        <p:nvPicPr>
          <p:cNvPr id="9" name="Picture 2" descr="D:\201207257配图\培训\shutterstock_242224906.jpg"/>
          <p:cNvPicPr>
            <a:picLocks noChangeAspect="1" noChangeArrowheads="1"/>
          </p:cNvPicPr>
          <p:nvPr userDrawn="1"/>
        </p:nvPicPr>
        <p:blipFill rotWithShape="1">
          <a:blip r:embed="rId2" cstate="email"/>
          <a:srcRect t="17896" b="10658"/>
          <a:stretch>
            <a:fillRect/>
          </a:stretch>
        </p:blipFill>
        <p:spPr bwMode="auto">
          <a:xfrm>
            <a:off x="1549" y="0"/>
            <a:ext cx="12188902" cy="6858000"/>
          </a:xfrm>
          <a:prstGeom prst="rect">
            <a:avLst/>
          </a:prstGeom>
          <a:noFill/>
          <a:extLst>
            <a:ext uri="{909E8E84-426E-40DD-AFC4-6F175D3DCCD1}">
              <a14:hiddenFill xmlns:a14="http://schemas.microsoft.com/office/drawing/2010/main">
                <a:solidFill>
                  <a:srgbClr val="FFFFFF"/>
                </a:solidFill>
              </a14:hiddenFill>
            </a:ext>
          </a:extLst>
        </p:spPr>
      </p:pic>
      <p:sp>
        <p:nvSpPr>
          <p:cNvPr id="10" name="矩形 9"/>
          <p:cNvSpPr/>
          <p:nvPr userDrawn="1"/>
        </p:nvSpPr>
        <p:spPr bwMode="auto">
          <a:xfrm>
            <a:off x="2380" y="0"/>
            <a:ext cx="12187239" cy="6858000"/>
          </a:xfrm>
          <a:prstGeom prst="rect">
            <a:avLst/>
          </a:prstGeom>
          <a:solidFill>
            <a:srgbClr val="003C78">
              <a:alpha val="40000"/>
            </a:srgbClr>
          </a:solidFill>
          <a:ln w="9525" cap="flat" cmpd="sng" algn="ctr">
            <a:noFill/>
            <a:prstDash val="solid"/>
            <a:round/>
            <a:headEnd type="none" w="med" len="med"/>
            <a:tailEnd type="none" w="med" len="med"/>
          </a:ln>
          <a:effectLst/>
        </p:spPr>
        <p:txBody>
          <a:bodyPr vert="horz" wrap="square" lIns="91404" tIns="45702" rIns="91404" bIns="45702" numCol="1" rtlCol="0" anchor="t" anchorCtr="0" compatLnSpc="1"/>
          <a:lstStyle/>
          <a:p>
            <a:pPr defTabSz="913765" fontAlgn="t">
              <a:spcBef>
                <a:spcPct val="0"/>
              </a:spcBef>
              <a:spcAft>
                <a:spcPct val="0"/>
              </a:spcAft>
            </a:pPr>
            <a:endParaRPr lang="zh-CN" altLang="en-US" sz="1000">
              <a:solidFill>
                <a:prstClr val="black"/>
              </a:solidFill>
            </a:endParaRPr>
          </a:p>
        </p:txBody>
      </p:sp>
      <p:grpSp>
        <p:nvGrpSpPr>
          <p:cNvPr id="16" name="组合 15"/>
          <p:cNvGrpSpPr/>
          <p:nvPr userDrawn="1"/>
        </p:nvGrpSpPr>
        <p:grpSpPr>
          <a:xfrm>
            <a:off x="4148952" y="2637135"/>
            <a:ext cx="3894096" cy="1598831"/>
            <a:chOff x="4302972" y="2345035"/>
            <a:chExt cx="3895617" cy="1598831"/>
          </a:xfrm>
        </p:grpSpPr>
        <p:sp>
          <p:nvSpPr>
            <p:cNvPr id="14" name="矩形 13"/>
            <p:cNvSpPr/>
            <p:nvPr userDrawn="1"/>
          </p:nvSpPr>
          <p:spPr>
            <a:xfrm>
              <a:off x="5357748" y="2345035"/>
              <a:ext cx="1786065" cy="923330"/>
            </a:xfrm>
            <a:prstGeom prst="rect">
              <a:avLst/>
            </a:prstGeom>
            <a:noFill/>
          </p:spPr>
          <p:txBody>
            <a:bodyPr wrap="none" lIns="91440" tIns="45720" rIns="91440" bIns="45720">
              <a:spAutoFit/>
            </a:bodyPr>
            <a:lstStyle/>
            <a:p>
              <a:pPr algn="ctr"/>
              <a:r>
                <a:rPr lang="zh-CN" altLang="en-US" sz="5400" dirty="0">
                  <a:ln w="0"/>
                  <a:solidFill>
                    <a:prstClr val="white"/>
                  </a:solidFill>
                  <a:effectLst>
                    <a:outerShdw blurRad="38100" dist="19050" dir="2700000" algn="tl" rotWithShape="0">
                      <a:prstClr val="black">
                        <a:alpha val="40000"/>
                      </a:prstClr>
                    </a:outerShdw>
                  </a:effectLst>
                </a:rPr>
                <a:t>谢 谢</a:t>
              </a:r>
              <a:endParaRPr lang="en-US" altLang="zh-CN" sz="5400" dirty="0">
                <a:ln w="0"/>
                <a:solidFill>
                  <a:prstClr val="white"/>
                </a:solidFill>
                <a:effectLst>
                  <a:outerShdw blurRad="38100" dist="19050" dir="2700000" algn="tl" rotWithShape="0">
                    <a:prstClr val="black">
                      <a:alpha val="40000"/>
                    </a:prstClr>
                  </a:outerShdw>
                </a:effectLst>
              </a:endParaRPr>
            </a:p>
          </p:txBody>
        </p:sp>
        <p:sp>
          <p:nvSpPr>
            <p:cNvPr id="15" name="矩形 14"/>
            <p:cNvSpPr/>
            <p:nvPr userDrawn="1"/>
          </p:nvSpPr>
          <p:spPr>
            <a:xfrm>
              <a:off x="4302972" y="3297535"/>
              <a:ext cx="3895617" cy="646331"/>
            </a:xfrm>
            <a:prstGeom prst="rect">
              <a:avLst/>
            </a:prstGeom>
            <a:noFill/>
          </p:spPr>
          <p:txBody>
            <a:bodyPr wrap="none" lIns="91440" tIns="45720" rIns="91440" bIns="45720">
              <a:spAutoFit/>
            </a:bodyPr>
            <a:lstStyle/>
            <a:p>
              <a:pPr algn="ctr"/>
              <a:r>
                <a:rPr lang="en-US" altLang="zh-CN" sz="3600" dirty="0">
                  <a:ln w="0"/>
                  <a:solidFill>
                    <a:prstClr val="white"/>
                  </a:solidFill>
                  <a:effectLst>
                    <a:outerShdw blurRad="38100" dist="19050" dir="2700000" algn="tl" rotWithShape="0">
                      <a:prstClr val="black">
                        <a:alpha val="40000"/>
                      </a:prstClr>
                    </a:outerShdw>
                  </a:effectLst>
                </a:rPr>
                <a:t>www.huawei.com</a:t>
              </a:r>
              <a:endParaRPr lang="zh-CN" altLang="en-US" sz="3600" dirty="0">
                <a:ln w="0"/>
                <a:solidFill>
                  <a:prstClr val="white"/>
                </a:solidFill>
                <a:effectLst>
                  <a:outerShdw blurRad="38100" dist="19050" dir="2700000" algn="tl" rotWithShape="0">
                    <a:prstClr val="black">
                      <a:alpha val="40000"/>
                    </a:prstClr>
                  </a:outerShdw>
                </a:effectLst>
              </a:endParaRPr>
            </a:p>
          </p:txBody>
        </p:sp>
      </p:gr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cSld name="文档正文_空白">
    <p:spTree>
      <p:nvGrpSpPr>
        <p:cNvPr id="1" name=""/>
        <p:cNvGrpSpPr/>
        <p:nvPr/>
      </p:nvGrpSpPr>
      <p:grpSpPr>
        <a:xfrm>
          <a:off x="0" y="0"/>
          <a:ext cx="0" cy="0"/>
          <a:chOff x="0" y="0"/>
          <a:chExt cx="0" cy="0"/>
        </a:xfrm>
      </p:grpSpPr>
      <p:sp>
        <p:nvSpPr>
          <p:cNvPr id="4" name="标题占位符 1"/>
          <p:cNvSpPr>
            <a:spLocks noGrp="1"/>
          </p:cNvSpPr>
          <p:nvPr>
            <p:ph type="title"/>
          </p:nvPr>
        </p:nvSpPr>
        <p:spPr>
          <a:xfrm>
            <a:off x="248920" y="274746"/>
            <a:ext cx="11689080" cy="558376"/>
          </a:xfrm>
          <a:prstGeom prst="rect">
            <a:avLst/>
          </a:prstGeom>
        </p:spPr>
        <p:txBody>
          <a:bodyPr vert="horz" lIns="121935" tIns="60968" rIns="121935" bIns="60968" rtlCol="0" anchor="t">
            <a:noAutofit/>
          </a:bodyPr>
          <a:lstStyle>
            <a:lvl1pPr>
              <a:defRPr lang="zh-CN" altLang="en-US" sz="2700" b="1" dirty="0">
                <a:solidFill>
                  <a:srgbClr val="990000"/>
                </a:solidFill>
                <a:latin typeface="微软雅黑" panose="020B0503020204020204" pitchFamily="34" charset="-122"/>
                <a:ea typeface="微软雅黑" panose="020B0503020204020204" pitchFamily="34" charset="-122"/>
                <a:cs typeface="+mj-cs"/>
              </a:defRPr>
            </a:lvl1pPr>
          </a:lstStyle>
          <a:p>
            <a:r>
              <a:rPr lang="zh-CN" altLang="en-US"/>
              <a:t>单击此处编辑母版标题样式</a:t>
            </a:r>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10" advClick="0" advTm="8000"/>
    </mc:Choice>
    <mc:Fallback>
      <p:transition advClick="0" advTm="8000"/>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4#目标">
    <p:spTree>
      <p:nvGrpSpPr>
        <p:cNvPr id="1" name=""/>
        <p:cNvGrpSpPr/>
        <p:nvPr/>
      </p:nvGrpSpPr>
      <p:grpSpPr>
        <a:xfrm>
          <a:off x="0" y="0"/>
          <a:ext cx="0" cy="0"/>
          <a:chOff x="0" y="0"/>
          <a:chExt cx="0" cy="0"/>
        </a:xfrm>
      </p:grpSpPr>
      <p:sp>
        <p:nvSpPr>
          <p:cNvPr id="4" name="TextBox 10"/>
          <p:cNvSpPr txBox="1"/>
          <p:nvPr userDrawn="1"/>
        </p:nvSpPr>
        <p:spPr bwMode="auto">
          <a:xfrm>
            <a:off x="1594877" y="408780"/>
            <a:ext cx="1664752" cy="639559"/>
          </a:xfrm>
          <a:prstGeom prst="rect">
            <a:avLst/>
          </a:prstGeom>
          <a:noFill/>
          <a:ln w="9525">
            <a:noFill/>
            <a:miter lim="800000"/>
          </a:ln>
        </p:spPr>
        <p:txBody>
          <a:bodyPr wrap="square" lIns="99941" tIns="49967" rIns="99941" bIns="49967" rtlCol="0">
            <a:spAutoFit/>
          </a:bodyPr>
          <a:lstStyle/>
          <a:p>
            <a:pPr defTabSz="1001395" eaLnBrk="0" fontAlgn="auto" hangingPunct="0"/>
            <a:r>
              <a:rPr lang="zh-CN" altLang="en-US" sz="3500" b="1" dirty="0">
                <a:solidFill>
                  <a:schemeClr val="tx1"/>
                </a:solidFill>
                <a:latin typeface="+mn-lt"/>
                <a:ea typeface="+mn-ea"/>
                <a:cs typeface="Arial" panose="020B0604020202020204" pitchFamily="34" charset="0"/>
              </a:rPr>
              <a:t>目标</a:t>
            </a:r>
            <a:endParaRPr lang="en-US" altLang="zh-CN" sz="3500" b="1" dirty="0">
              <a:solidFill>
                <a:schemeClr val="tx1"/>
              </a:solidFill>
              <a:latin typeface="+mn-lt"/>
              <a:ea typeface="+mn-ea"/>
              <a:cs typeface="Arial" panose="020B0604020202020204" pitchFamily="34" charset="0"/>
            </a:endParaRPr>
          </a:p>
        </p:txBody>
      </p:sp>
      <p:sp>
        <p:nvSpPr>
          <p:cNvPr id="5" name="Freeform 9"/>
          <p:cNvSpPr/>
          <p:nvPr userDrawn="1"/>
        </p:nvSpPr>
        <p:spPr bwMode="auto">
          <a:xfrm>
            <a:off x="3112" y="296368"/>
            <a:ext cx="1375826" cy="864380"/>
          </a:xfrm>
          <a:custGeom>
            <a:avLst/>
            <a:gdLst>
              <a:gd name="T0" fmla="*/ 756 w 867"/>
              <a:gd name="T1" fmla="*/ 493 h 493"/>
              <a:gd name="T2" fmla="*/ 0 w 867"/>
              <a:gd name="T3" fmla="*/ 493 h 493"/>
              <a:gd name="T4" fmla="*/ 0 w 867"/>
              <a:gd name="T5" fmla="*/ 0 h 493"/>
              <a:gd name="T6" fmla="*/ 756 w 867"/>
              <a:gd name="T7" fmla="*/ 0 h 493"/>
              <a:gd name="T8" fmla="*/ 867 w 867"/>
              <a:gd name="T9" fmla="*/ 248 h 493"/>
              <a:gd name="T10" fmla="*/ 756 w 867"/>
              <a:gd name="T11" fmla="*/ 493 h 493"/>
            </a:gdLst>
            <a:ahLst/>
            <a:cxnLst>
              <a:cxn ang="0">
                <a:pos x="T0" y="T1"/>
              </a:cxn>
              <a:cxn ang="0">
                <a:pos x="T2" y="T3"/>
              </a:cxn>
              <a:cxn ang="0">
                <a:pos x="T4" y="T5"/>
              </a:cxn>
              <a:cxn ang="0">
                <a:pos x="T6" y="T7"/>
              </a:cxn>
              <a:cxn ang="0">
                <a:pos x="T8" y="T9"/>
              </a:cxn>
              <a:cxn ang="0">
                <a:pos x="T10" y="T11"/>
              </a:cxn>
            </a:cxnLst>
            <a:rect l="0" t="0" r="r" b="b"/>
            <a:pathLst>
              <a:path w="867" h="493">
                <a:moveTo>
                  <a:pt x="756" y="493"/>
                </a:moveTo>
                <a:lnTo>
                  <a:pt x="0" y="493"/>
                </a:lnTo>
                <a:lnTo>
                  <a:pt x="0" y="0"/>
                </a:lnTo>
                <a:lnTo>
                  <a:pt x="756" y="0"/>
                </a:lnTo>
                <a:lnTo>
                  <a:pt x="867" y="248"/>
                </a:lnTo>
                <a:lnTo>
                  <a:pt x="756" y="493"/>
                </a:lnTo>
                <a:close/>
              </a:path>
            </a:pathLst>
          </a:custGeom>
          <a:solidFill>
            <a:srgbClr val="00B0F0"/>
          </a:solidFill>
          <a:ln w="9525" cap="flat" cmpd="sng" algn="ctr">
            <a:noFill/>
            <a:prstDash val="solid"/>
            <a:round/>
            <a:headEnd type="none" w="med" len="med"/>
            <a:tailEnd type="none" w="med" len="med"/>
          </a:ln>
          <a:effectLst/>
        </p:spPr>
        <p:txBody>
          <a:bodyPr rot="0" spcFirstLastPara="0" vertOverflow="overflow" horzOverflow="overflow" vert="horz" wrap="square" lIns="91404" tIns="45702" rIns="91404" bIns="45702" numCol="1" spcCol="0" rtlCol="0" fromWordArt="0" anchor="t" anchorCtr="0" forceAA="0" compatLnSpc="1">
            <a:noAutofit/>
          </a:bodyPr>
          <a:lstStyle/>
          <a:p>
            <a:endParaRPr lang="zh-CN" altLang="en-US" sz="1800">
              <a:latin typeface="+mn-lt"/>
              <a:ea typeface="+mn-ea"/>
            </a:endParaRPr>
          </a:p>
        </p:txBody>
      </p:sp>
      <p:sp>
        <p:nvSpPr>
          <p:cNvPr id="6" name="Freeform 11"/>
          <p:cNvSpPr/>
          <p:nvPr userDrawn="1"/>
        </p:nvSpPr>
        <p:spPr bwMode="auto">
          <a:xfrm>
            <a:off x="1245702" y="296368"/>
            <a:ext cx="233272" cy="864380"/>
          </a:xfrm>
          <a:custGeom>
            <a:avLst/>
            <a:gdLst>
              <a:gd name="T0" fmla="*/ 33 w 147"/>
              <a:gd name="T1" fmla="*/ 0 h 493"/>
              <a:gd name="T2" fmla="*/ 0 w 147"/>
              <a:gd name="T3" fmla="*/ 0 h 493"/>
              <a:gd name="T4" fmla="*/ 114 w 147"/>
              <a:gd name="T5" fmla="*/ 248 h 493"/>
              <a:gd name="T6" fmla="*/ 0 w 147"/>
              <a:gd name="T7" fmla="*/ 493 h 493"/>
              <a:gd name="T8" fmla="*/ 33 w 147"/>
              <a:gd name="T9" fmla="*/ 493 h 493"/>
              <a:gd name="T10" fmla="*/ 147 w 147"/>
              <a:gd name="T11" fmla="*/ 248 h 493"/>
              <a:gd name="T12" fmla="*/ 33 w 147"/>
              <a:gd name="T13" fmla="*/ 0 h 493"/>
            </a:gdLst>
            <a:ahLst/>
            <a:cxnLst>
              <a:cxn ang="0">
                <a:pos x="T0" y="T1"/>
              </a:cxn>
              <a:cxn ang="0">
                <a:pos x="T2" y="T3"/>
              </a:cxn>
              <a:cxn ang="0">
                <a:pos x="T4" y="T5"/>
              </a:cxn>
              <a:cxn ang="0">
                <a:pos x="T6" y="T7"/>
              </a:cxn>
              <a:cxn ang="0">
                <a:pos x="T8" y="T9"/>
              </a:cxn>
              <a:cxn ang="0">
                <a:pos x="T10" y="T11"/>
              </a:cxn>
              <a:cxn ang="0">
                <a:pos x="T12" y="T13"/>
              </a:cxn>
            </a:cxnLst>
            <a:rect l="0" t="0" r="r" b="b"/>
            <a:pathLst>
              <a:path w="147" h="493">
                <a:moveTo>
                  <a:pt x="33" y="0"/>
                </a:moveTo>
                <a:lnTo>
                  <a:pt x="0" y="0"/>
                </a:lnTo>
                <a:lnTo>
                  <a:pt x="114" y="248"/>
                </a:lnTo>
                <a:lnTo>
                  <a:pt x="0" y="493"/>
                </a:lnTo>
                <a:lnTo>
                  <a:pt x="33" y="493"/>
                </a:lnTo>
                <a:lnTo>
                  <a:pt x="147" y="248"/>
                </a:lnTo>
                <a:lnTo>
                  <a:pt x="33" y="0"/>
                </a:lnTo>
                <a:close/>
              </a:path>
            </a:pathLst>
          </a:custGeom>
          <a:solidFill>
            <a:srgbClr val="0B9CE5"/>
          </a:solidFill>
          <a:ln w="9525" cap="flat" cmpd="sng" algn="ctr">
            <a:noFill/>
            <a:prstDash val="solid"/>
            <a:round/>
            <a:headEnd type="none" w="med" len="med"/>
            <a:tailEnd type="none" w="med" len="med"/>
          </a:ln>
          <a:effectLst/>
        </p:spPr>
        <p:txBody>
          <a:bodyPr rot="0" spcFirstLastPara="0" vertOverflow="overflow" horzOverflow="overflow" vert="horz" wrap="square" lIns="91404" tIns="45702" rIns="91404" bIns="45702" numCol="1" spcCol="0" rtlCol="0" fromWordArt="0" anchor="t" anchorCtr="0" forceAA="0" compatLnSpc="1">
            <a:noAutofit/>
          </a:bodyPr>
          <a:lstStyle/>
          <a:p>
            <a:endParaRPr lang="zh-CN" altLang="en-US" sz="1800">
              <a:latin typeface="+mn-lt"/>
              <a:ea typeface="+mn-ea"/>
            </a:endParaRPr>
          </a:p>
        </p:txBody>
      </p:sp>
      <p:grpSp>
        <p:nvGrpSpPr>
          <p:cNvPr id="7" name="组合 6"/>
          <p:cNvGrpSpPr/>
          <p:nvPr userDrawn="1"/>
        </p:nvGrpSpPr>
        <p:grpSpPr>
          <a:xfrm>
            <a:off x="443199" y="440668"/>
            <a:ext cx="533761" cy="533470"/>
            <a:chOff x="2960687" y="4865687"/>
            <a:chExt cx="1698626" cy="1697038"/>
          </a:xfrm>
          <a:solidFill>
            <a:schemeClr val="bg1"/>
          </a:solidFill>
        </p:grpSpPr>
        <p:sp>
          <p:nvSpPr>
            <p:cNvPr id="8" name="Freeform 6"/>
            <p:cNvSpPr/>
            <p:nvPr/>
          </p:nvSpPr>
          <p:spPr bwMode="auto">
            <a:xfrm>
              <a:off x="2960687" y="5251450"/>
              <a:ext cx="1311275" cy="1311275"/>
            </a:xfrm>
            <a:custGeom>
              <a:avLst/>
              <a:gdLst>
                <a:gd name="T0" fmla="*/ 1114 w 1293"/>
                <a:gd name="T1" fmla="*/ 294 h 1293"/>
                <a:gd name="T2" fmla="*/ 1233 w 1293"/>
                <a:gd name="T3" fmla="*/ 647 h 1293"/>
                <a:gd name="T4" fmla="*/ 647 w 1293"/>
                <a:gd name="T5" fmla="*/ 1233 h 1293"/>
                <a:gd name="T6" fmla="*/ 60 w 1293"/>
                <a:gd name="T7" fmla="*/ 647 h 1293"/>
                <a:gd name="T8" fmla="*/ 647 w 1293"/>
                <a:gd name="T9" fmla="*/ 60 h 1293"/>
                <a:gd name="T10" fmla="*/ 1001 w 1293"/>
                <a:gd name="T11" fmla="*/ 180 h 1293"/>
                <a:gd name="T12" fmla="*/ 1044 w 1293"/>
                <a:gd name="T13" fmla="*/ 137 h 1293"/>
                <a:gd name="T14" fmla="*/ 647 w 1293"/>
                <a:gd name="T15" fmla="*/ 0 h 1293"/>
                <a:gd name="T16" fmla="*/ 0 w 1293"/>
                <a:gd name="T17" fmla="*/ 647 h 1293"/>
                <a:gd name="T18" fmla="*/ 647 w 1293"/>
                <a:gd name="T19" fmla="*/ 1293 h 1293"/>
                <a:gd name="T20" fmla="*/ 1293 w 1293"/>
                <a:gd name="T21" fmla="*/ 647 h 1293"/>
                <a:gd name="T22" fmla="*/ 1157 w 1293"/>
                <a:gd name="T23" fmla="*/ 251 h 1293"/>
                <a:gd name="T24" fmla="*/ 1114 w 1293"/>
                <a:gd name="T25" fmla="*/ 294 h 1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93" h="1293">
                  <a:moveTo>
                    <a:pt x="1114" y="294"/>
                  </a:moveTo>
                  <a:cubicBezTo>
                    <a:pt x="1189" y="392"/>
                    <a:pt x="1233" y="514"/>
                    <a:pt x="1233" y="647"/>
                  </a:cubicBezTo>
                  <a:cubicBezTo>
                    <a:pt x="1233" y="970"/>
                    <a:pt x="970" y="1233"/>
                    <a:pt x="647" y="1233"/>
                  </a:cubicBezTo>
                  <a:cubicBezTo>
                    <a:pt x="323" y="1233"/>
                    <a:pt x="60" y="970"/>
                    <a:pt x="60" y="647"/>
                  </a:cubicBezTo>
                  <a:cubicBezTo>
                    <a:pt x="60" y="323"/>
                    <a:pt x="323" y="60"/>
                    <a:pt x="647" y="60"/>
                  </a:cubicBezTo>
                  <a:cubicBezTo>
                    <a:pt x="780" y="60"/>
                    <a:pt x="903" y="105"/>
                    <a:pt x="1001" y="180"/>
                  </a:cubicBezTo>
                  <a:cubicBezTo>
                    <a:pt x="1044" y="137"/>
                    <a:pt x="1044" y="137"/>
                    <a:pt x="1044" y="137"/>
                  </a:cubicBezTo>
                  <a:cubicBezTo>
                    <a:pt x="934" y="52"/>
                    <a:pt x="796" y="0"/>
                    <a:pt x="647" y="0"/>
                  </a:cubicBezTo>
                  <a:cubicBezTo>
                    <a:pt x="290" y="0"/>
                    <a:pt x="0" y="290"/>
                    <a:pt x="0" y="647"/>
                  </a:cubicBezTo>
                  <a:cubicBezTo>
                    <a:pt x="0" y="1003"/>
                    <a:pt x="290" y="1293"/>
                    <a:pt x="647" y="1293"/>
                  </a:cubicBezTo>
                  <a:cubicBezTo>
                    <a:pt x="1003" y="1293"/>
                    <a:pt x="1293" y="1003"/>
                    <a:pt x="1293" y="647"/>
                  </a:cubicBezTo>
                  <a:cubicBezTo>
                    <a:pt x="1293" y="498"/>
                    <a:pt x="1242" y="360"/>
                    <a:pt x="1157" y="251"/>
                  </a:cubicBezTo>
                  <a:lnTo>
                    <a:pt x="1114" y="29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800">
                <a:latin typeface="+mn-lt"/>
                <a:ea typeface="+mn-ea"/>
              </a:endParaRPr>
            </a:p>
          </p:txBody>
        </p:sp>
        <p:sp>
          <p:nvSpPr>
            <p:cNvPr id="9" name="Freeform 7"/>
            <p:cNvSpPr/>
            <p:nvPr/>
          </p:nvSpPr>
          <p:spPr bwMode="auto">
            <a:xfrm>
              <a:off x="3168650" y="5459413"/>
              <a:ext cx="895350" cy="895350"/>
            </a:xfrm>
            <a:custGeom>
              <a:avLst/>
              <a:gdLst>
                <a:gd name="T0" fmla="*/ 762 w 883"/>
                <a:gd name="T1" fmla="*/ 235 h 883"/>
                <a:gd name="T2" fmla="*/ 823 w 883"/>
                <a:gd name="T3" fmla="*/ 442 h 883"/>
                <a:gd name="T4" fmla="*/ 442 w 883"/>
                <a:gd name="T5" fmla="*/ 823 h 883"/>
                <a:gd name="T6" fmla="*/ 60 w 883"/>
                <a:gd name="T7" fmla="*/ 442 h 883"/>
                <a:gd name="T8" fmla="*/ 442 w 883"/>
                <a:gd name="T9" fmla="*/ 60 h 883"/>
                <a:gd name="T10" fmla="*/ 649 w 883"/>
                <a:gd name="T11" fmla="*/ 122 h 883"/>
                <a:gd name="T12" fmla="*/ 692 w 883"/>
                <a:gd name="T13" fmla="*/ 78 h 883"/>
                <a:gd name="T14" fmla="*/ 442 w 883"/>
                <a:gd name="T15" fmla="*/ 0 h 883"/>
                <a:gd name="T16" fmla="*/ 0 w 883"/>
                <a:gd name="T17" fmla="*/ 442 h 883"/>
                <a:gd name="T18" fmla="*/ 442 w 883"/>
                <a:gd name="T19" fmla="*/ 883 h 883"/>
                <a:gd name="T20" fmla="*/ 883 w 883"/>
                <a:gd name="T21" fmla="*/ 442 h 883"/>
                <a:gd name="T22" fmla="*/ 806 w 883"/>
                <a:gd name="T23" fmla="*/ 192 h 883"/>
                <a:gd name="T24" fmla="*/ 762 w 883"/>
                <a:gd name="T25" fmla="*/ 235 h 8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83" h="883">
                  <a:moveTo>
                    <a:pt x="762" y="235"/>
                  </a:moveTo>
                  <a:cubicBezTo>
                    <a:pt x="801" y="295"/>
                    <a:pt x="823" y="366"/>
                    <a:pt x="823" y="442"/>
                  </a:cubicBezTo>
                  <a:cubicBezTo>
                    <a:pt x="823" y="652"/>
                    <a:pt x="652" y="823"/>
                    <a:pt x="442" y="823"/>
                  </a:cubicBezTo>
                  <a:cubicBezTo>
                    <a:pt x="231" y="823"/>
                    <a:pt x="60" y="652"/>
                    <a:pt x="60" y="442"/>
                  </a:cubicBezTo>
                  <a:cubicBezTo>
                    <a:pt x="60" y="231"/>
                    <a:pt x="231" y="60"/>
                    <a:pt x="442" y="60"/>
                  </a:cubicBezTo>
                  <a:cubicBezTo>
                    <a:pt x="518" y="60"/>
                    <a:pt x="589" y="83"/>
                    <a:pt x="649" y="122"/>
                  </a:cubicBezTo>
                  <a:cubicBezTo>
                    <a:pt x="692" y="78"/>
                    <a:pt x="692" y="78"/>
                    <a:pt x="692" y="78"/>
                  </a:cubicBezTo>
                  <a:cubicBezTo>
                    <a:pt x="621" y="29"/>
                    <a:pt x="535" y="0"/>
                    <a:pt x="442" y="0"/>
                  </a:cubicBezTo>
                  <a:cubicBezTo>
                    <a:pt x="198" y="0"/>
                    <a:pt x="0" y="198"/>
                    <a:pt x="0" y="442"/>
                  </a:cubicBezTo>
                  <a:cubicBezTo>
                    <a:pt x="0" y="685"/>
                    <a:pt x="198" y="883"/>
                    <a:pt x="442" y="883"/>
                  </a:cubicBezTo>
                  <a:cubicBezTo>
                    <a:pt x="685" y="883"/>
                    <a:pt x="883" y="685"/>
                    <a:pt x="883" y="442"/>
                  </a:cubicBezTo>
                  <a:cubicBezTo>
                    <a:pt x="883" y="349"/>
                    <a:pt x="855" y="263"/>
                    <a:pt x="806" y="192"/>
                  </a:cubicBezTo>
                  <a:lnTo>
                    <a:pt x="762" y="23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800">
                <a:latin typeface="+mn-lt"/>
                <a:ea typeface="+mn-ea"/>
              </a:endParaRPr>
            </a:p>
          </p:txBody>
        </p:sp>
        <p:sp>
          <p:nvSpPr>
            <p:cNvPr id="10" name="Freeform 8"/>
            <p:cNvSpPr/>
            <p:nvPr/>
          </p:nvSpPr>
          <p:spPr bwMode="auto">
            <a:xfrm>
              <a:off x="3384550" y="5675313"/>
              <a:ext cx="463550" cy="463550"/>
            </a:xfrm>
            <a:custGeom>
              <a:avLst/>
              <a:gdLst>
                <a:gd name="T0" fmla="*/ 390 w 457"/>
                <a:gd name="T1" fmla="*/ 181 h 457"/>
                <a:gd name="T2" fmla="*/ 397 w 457"/>
                <a:gd name="T3" fmla="*/ 229 h 457"/>
                <a:gd name="T4" fmla="*/ 229 w 457"/>
                <a:gd name="T5" fmla="*/ 397 h 457"/>
                <a:gd name="T6" fmla="*/ 60 w 457"/>
                <a:gd name="T7" fmla="*/ 229 h 457"/>
                <a:gd name="T8" fmla="*/ 229 w 457"/>
                <a:gd name="T9" fmla="*/ 60 h 457"/>
                <a:gd name="T10" fmla="*/ 277 w 457"/>
                <a:gd name="T11" fmla="*/ 67 h 457"/>
                <a:gd name="T12" fmla="*/ 324 w 457"/>
                <a:gd name="T13" fmla="*/ 21 h 457"/>
                <a:gd name="T14" fmla="*/ 229 w 457"/>
                <a:gd name="T15" fmla="*/ 0 h 457"/>
                <a:gd name="T16" fmla="*/ 0 w 457"/>
                <a:gd name="T17" fmla="*/ 229 h 457"/>
                <a:gd name="T18" fmla="*/ 229 w 457"/>
                <a:gd name="T19" fmla="*/ 457 h 457"/>
                <a:gd name="T20" fmla="*/ 457 w 457"/>
                <a:gd name="T21" fmla="*/ 229 h 457"/>
                <a:gd name="T22" fmla="*/ 437 w 457"/>
                <a:gd name="T23" fmla="*/ 134 h 457"/>
                <a:gd name="T24" fmla="*/ 390 w 457"/>
                <a:gd name="T25" fmla="*/ 181 h 4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57" h="457">
                  <a:moveTo>
                    <a:pt x="390" y="181"/>
                  </a:moveTo>
                  <a:cubicBezTo>
                    <a:pt x="395" y="196"/>
                    <a:pt x="397" y="212"/>
                    <a:pt x="397" y="229"/>
                  </a:cubicBezTo>
                  <a:cubicBezTo>
                    <a:pt x="397" y="322"/>
                    <a:pt x="322" y="397"/>
                    <a:pt x="229" y="397"/>
                  </a:cubicBezTo>
                  <a:cubicBezTo>
                    <a:pt x="136" y="397"/>
                    <a:pt x="60" y="322"/>
                    <a:pt x="60" y="229"/>
                  </a:cubicBezTo>
                  <a:cubicBezTo>
                    <a:pt x="60" y="136"/>
                    <a:pt x="136" y="60"/>
                    <a:pt x="229" y="60"/>
                  </a:cubicBezTo>
                  <a:cubicBezTo>
                    <a:pt x="245" y="60"/>
                    <a:pt x="262" y="63"/>
                    <a:pt x="277" y="67"/>
                  </a:cubicBezTo>
                  <a:cubicBezTo>
                    <a:pt x="324" y="21"/>
                    <a:pt x="324" y="21"/>
                    <a:pt x="324" y="21"/>
                  </a:cubicBezTo>
                  <a:cubicBezTo>
                    <a:pt x="295" y="8"/>
                    <a:pt x="263" y="0"/>
                    <a:pt x="229" y="0"/>
                  </a:cubicBezTo>
                  <a:cubicBezTo>
                    <a:pt x="103" y="0"/>
                    <a:pt x="0" y="103"/>
                    <a:pt x="0" y="229"/>
                  </a:cubicBezTo>
                  <a:cubicBezTo>
                    <a:pt x="0" y="355"/>
                    <a:pt x="103" y="457"/>
                    <a:pt x="229" y="457"/>
                  </a:cubicBezTo>
                  <a:cubicBezTo>
                    <a:pt x="355" y="457"/>
                    <a:pt x="457" y="355"/>
                    <a:pt x="457" y="229"/>
                  </a:cubicBezTo>
                  <a:cubicBezTo>
                    <a:pt x="457" y="195"/>
                    <a:pt x="450" y="163"/>
                    <a:pt x="437" y="134"/>
                  </a:cubicBezTo>
                  <a:lnTo>
                    <a:pt x="390" y="18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800">
                <a:latin typeface="+mn-lt"/>
                <a:ea typeface="+mn-ea"/>
              </a:endParaRPr>
            </a:p>
          </p:txBody>
        </p:sp>
        <p:sp>
          <p:nvSpPr>
            <p:cNvPr id="11" name="Freeform 9"/>
            <p:cNvSpPr/>
            <p:nvPr/>
          </p:nvSpPr>
          <p:spPr bwMode="auto">
            <a:xfrm>
              <a:off x="3582988" y="5092700"/>
              <a:ext cx="850900" cy="844550"/>
            </a:xfrm>
            <a:custGeom>
              <a:avLst/>
              <a:gdLst>
                <a:gd name="T0" fmla="*/ 33 w 839"/>
                <a:gd name="T1" fmla="*/ 834 h 834"/>
                <a:gd name="T2" fmla="*/ 11 w 839"/>
                <a:gd name="T3" fmla="*/ 825 h 834"/>
                <a:gd name="T4" fmla="*/ 11 w 839"/>
                <a:gd name="T5" fmla="*/ 782 h 834"/>
                <a:gd name="T6" fmla="*/ 785 w 839"/>
                <a:gd name="T7" fmla="*/ 12 h 834"/>
                <a:gd name="T8" fmla="*/ 827 w 839"/>
                <a:gd name="T9" fmla="*/ 12 h 834"/>
                <a:gd name="T10" fmla="*/ 827 w 839"/>
                <a:gd name="T11" fmla="*/ 54 h 834"/>
                <a:gd name="T12" fmla="*/ 54 w 839"/>
                <a:gd name="T13" fmla="*/ 825 h 834"/>
                <a:gd name="T14" fmla="*/ 33 w 839"/>
                <a:gd name="T15" fmla="*/ 834 h 83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39" h="834">
                  <a:moveTo>
                    <a:pt x="33" y="834"/>
                  </a:moveTo>
                  <a:cubicBezTo>
                    <a:pt x="25" y="834"/>
                    <a:pt x="17" y="831"/>
                    <a:pt x="11" y="825"/>
                  </a:cubicBezTo>
                  <a:cubicBezTo>
                    <a:pt x="0" y="813"/>
                    <a:pt x="0" y="794"/>
                    <a:pt x="11" y="782"/>
                  </a:cubicBezTo>
                  <a:cubicBezTo>
                    <a:pt x="785" y="12"/>
                    <a:pt x="785" y="12"/>
                    <a:pt x="785" y="12"/>
                  </a:cubicBezTo>
                  <a:cubicBezTo>
                    <a:pt x="796" y="0"/>
                    <a:pt x="815" y="0"/>
                    <a:pt x="827" y="12"/>
                  </a:cubicBezTo>
                  <a:cubicBezTo>
                    <a:pt x="839" y="24"/>
                    <a:pt x="839" y="43"/>
                    <a:pt x="827" y="54"/>
                  </a:cubicBezTo>
                  <a:cubicBezTo>
                    <a:pt x="54" y="825"/>
                    <a:pt x="54" y="825"/>
                    <a:pt x="54" y="825"/>
                  </a:cubicBezTo>
                  <a:cubicBezTo>
                    <a:pt x="48" y="831"/>
                    <a:pt x="40" y="834"/>
                    <a:pt x="33" y="83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800">
                <a:latin typeface="+mn-lt"/>
                <a:ea typeface="+mn-ea"/>
              </a:endParaRPr>
            </a:p>
          </p:txBody>
        </p:sp>
        <p:sp>
          <p:nvSpPr>
            <p:cNvPr id="12" name="Freeform 10"/>
            <p:cNvSpPr>
              <a:spLocks noEditPoints="1"/>
            </p:cNvSpPr>
            <p:nvPr/>
          </p:nvSpPr>
          <p:spPr bwMode="auto">
            <a:xfrm>
              <a:off x="4140200" y="4865687"/>
              <a:ext cx="301625" cy="500063"/>
            </a:xfrm>
            <a:custGeom>
              <a:avLst/>
              <a:gdLst>
                <a:gd name="T0" fmla="*/ 50 w 298"/>
                <a:gd name="T1" fmla="*/ 492 h 492"/>
                <a:gd name="T2" fmla="*/ 40 w 298"/>
                <a:gd name="T3" fmla="*/ 490 h 492"/>
                <a:gd name="T4" fmla="*/ 20 w 298"/>
                <a:gd name="T5" fmla="*/ 464 h 492"/>
                <a:gd name="T6" fmla="*/ 1 w 298"/>
                <a:gd name="T7" fmla="*/ 252 h 492"/>
                <a:gd name="T8" fmla="*/ 10 w 298"/>
                <a:gd name="T9" fmla="*/ 228 h 492"/>
                <a:gd name="T10" fmla="*/ 227 w 298"/>
                <a:gd name="T11" fmla="*/ 11 h 492"/>
                <a:gd name="T12" fmla="*/ 259 w 298"/>
                <a:gd name="T13" fmla="*/ 4 h 492"/>
                <a:gd name="T14" fmla="*/ 278 w 298"/>
                <a:gd name="T15" fmla="*/ 29 h 492"/>
                <a:gd name="T16" fmla="*/ 297 w 298"/>
                <a:gd name="T17" fmla="*/ 242 h 492"/>
                <a:gd name="T18" fmla="*/ 289 w 298"/>
                <a:gd name="T19" fmla="*/ 266 h 492"/>
                <a:gd name="T20" fmla="*/ 71 w 298"/>
                <a:gd name="T21" fmla="*/ 483 h 492"/>
                <a:gd name="T22" fmla="*/ 50 w 298"/>
                <a:gd name="T23" fmla="*/ 492 h 492"/>
                <a:gd name="T24" fmla="*/ 62 w 298"/>
                <a:gd name="T25" fmla="*/ 260 h 492"/>
                <a:gd name="T26" fmla="*/ 74 w 298"/>
                <a:gd name="T27" fmla="*/ 395 h 492"/>
                <a:gd name="T28" fmla="*/ 236 w 298"/>
                <a:gd name="T29" fmla="*/ 233 h 492"/>
                <a:gd name="T30" fmla="*/ 224 w 298"/>
                <a:gd name="T31" fmla="*/ 99 h 492"/>
                <a:gd name="T32" fmla="*/ 62 w 298"/>
                <a:gd name="T33" fmla="*/ 260 h 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98" h="492">
                  <a:moveTo>
                    <a:pt x="50" y="492"/>
                  </a:moveTo>
                  <a:cubicBezTo>
                    <a:pt x="46" y="492"/>
                    <a:pt x="43" y="491"/>
                    <a:pt x="40" y="490"/>
                  </a:cubicBezTo>
                  <a:cubicBezTo>
                    <a:pt x="29" y="486"/>
                    <a:pt x="21" y="476"/>
                    <a:pt x="20" y="464"/>
                  </a:cubicBezTo>
                  <a:cubicBezTo>
                    <a:pt x="1" y="252"/>
                    <a:pt x="1" y="252"/>
                    <a:pt x="1" y="252"/>
                  </a:cubicBezTo>
                  <a:cubicBezTo>
                    <a:pt x="0" y="243"/>
                    <a:pt x="3" y="234"/>
                    <a:pt x="10" y="228"/>
                  </a:cubicBezTo>
                  <a:cubicBezTo>
                    <a:pt x="227" y="11"/>
                    <a:pt x="227" y="11"/>
                    <a:pt x="227" y="11"/>
                  </a:cubicBezTo>
                  <a:cubicBezTo>
                    <a:pt x="235" y="2"/>
                    <a:pt x="248" y="0"/>
                    <a:pt x="259" y="4"/>
                  </a:cubicBezTo>
                  <a:cubicBezTo>
                    <a:pt x="270" y="7"/>
                    <a:pt x="277" y="17"/>
                    <a:pt x="278" y="29"/>
                  </a:cubicBezTo>
                  <a:cubicBezTo>
                    <a:pt x="297" y="242"/>
                    <a:pt x="297" y="242"/>
                    <a:pt x="297" y="242"/>
                  </a:cubicBezTo>
                  <a:cubicBezTo>
                    <a:pt x="298" y="251"/>
                    <a:pt x="295" y="259"/>
                    <a:pt x="289" y="266"/>
                  </a:cubicBezTo>
                  <a:cubicBezTo>
                    <a:pt x="71" y="483"/>
                    <a:pt x="71" y="483"/>
                    <a:pt x="71" y="483"/>
                  </a:cubicBezTo>
                  <a:cubicBezTo>
                    <a:pt x="65" y="489"/>
                    <a:pt x="58" y="492"/>
                    <a:pt x="50" y="492"/>
                  </a:cubicBezTo>
                  <a:close/>
                  <a:moveTo>
                    <a:pt x="62" y="260"/>
                  </a:moveTo>
                  <a:cubicBezTo>
                    <a:pt x="74" y="395"/>
                    <a:pt x="74" y="395"/>
                    <a:pt x="74" y="395"/>
                  </a:cubicBezTo>
                  <a:cubicBezTo>
                    <a:pt x="236" y="233"/>
                    <a:pt x="236" y="233"/>
                    <a:pt x="236" y="233"/>
                  </a:cubicBezTo>
                  <a:cubicBezTo>
                    <a:pt x="224" y="99"/>
                    <a:pt x="224" y="99"/>
                    <a:pt x="224" y="99"/>
                  </a:cubicBezTo>
                  <a:lnTo>
                    <a:pt x="62" y="26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800">
                <a:latin typeface="+mn-lt"/>
                <a:ea typeface="+mn-ea"/>
              </a:endParaRPr>
            </a:p>
          </p:txBody>
        </p:sp>
        <p:sp>
          <p:nvSpPr>
            <p:cNvPr id="13" name="Freeform 11"/>
            <p:cNvSpPr>
              <a:spLocks noEditPoints="1"/>
            </p:cNvSpPr>
            <p:nvPr/>
          </p:nvSpPr>
          <p:spPr bwMode="auto">
            <a:xfrm>
              <a:off x="4157663" y="5083175"/>
              <a:ext cx="501650" cy="301625"/>
            </a:xfrm>
            <a:custGeom>
              <a:avLst/>
              <a:gdLst>
                <a:gd name="T0" fmla="*/ 245 w 494"/>
                <a:gd name="T1" fmla="*/ 297 h 297"/>
                <a:gd name="T2" fmla="*/ 242 w 494"/>
                <a:gd name="T3" fmla="*/ 296 h 297"/>
                <a:gd name="T4" fmla="*/ 29 w 494"/>
                <a:gd name="T5" fmla="*/ 278 h 297"/>
                <a:gd name="T6" fmla="*/ 4 w 494"/>
                <a:gd name="T7" fmla="*/ 258 h 297"/>
                <a:gd name="T8" fmla="*/ 11 w 494"/>
                <a:gd name="T9" fmla="*/ 226 h 297"/>
                <a:gd name="T10" fmla="*/ 228 w 494"/>
                <a:gd name="T11" fmla="*/ 9 h 297"/>
                <a:gd name="T12" fmla="*/ 252 w 494"/>
                <a:gd name="T13" fmla="*/ 0 h 297"/>
                <a:gd name="T14" fmla="*/ 464 w 494"/>
                <a:gd name="T15" fmla="*/ 19 h 297"/>
                <a:gd name="T16" fmla="*/ 490 w 494"/>
                <a:gd name="T17" fmla="*/ 39 h 297"/>
                <a:gd name="T18" fmla="*/ 483 w 494"/>
                <a:gd name="T19" fmla="*/ 70 h 297"/>
                <a:gd name="T20" fmla="*/ 266 w 494"/>
                <a:gd name="T21" fmla="*/ 288 h 297"/>
                <a:gd name="T22" fmla="*/ 245 w 494"/>
                <a:gd name="T23" fmla="*/ 297 h 297"/>
                <a:gd name="T24" fmla="*/ 99 w 494"/>
                <a:gd name="T25" fmla="*/ 223 h 297"/>
                <a:gd name="T26" fmla="*/ 233 w 494"/>
                <a:gd name="T27" fmla="*/ 235 h 297"/>
                <a:gd name="T28" fmla="*/ 395 w 494"/>
                <a:gd name="T29" fmla="*/ 73 h 297"/>
                <a:gd name="T30" fmla="*/ 261 w 494"/>
                <a:gd name="T31" fmla="*/ 62 h 297"/>
                <a:gd name="T32" fmla="*/ 99 w 494"/>
                <a:gd name="T33" fmla="*/ 223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94" h="297">
                  <a:moveTo>
                    <a:pt x="245" y="297"/>
                  </a:moveTo>
                  <a:cubicBezTo>
                    <a:pt x="244" y="297"/>
                    <a:pt x="243" y="297"/>
                    <a:pt x="242" y="296"/>
                  </a:cubicBezTo>
                  <a:cubicBezTo>
                    <a:pt x="29" y="278"/>
                    <a:pt x="29" y="278"/>
                    <a:pt x="29" y="278"/>
                  </a:cubicBezTo>
                  <a:cubicBezTo>
                    <a:pt x="18" y="277"/>
                    <a:pt x="8" y="269"/>
                    <a:pt x="4" y="258"/>
                  </a:cubicBezTo>
                  <a:cubicBezTo>
                    <a:pt x="0" y="247"/>
                    <a:pt x="2" y="235"/>
                    <a:pt x="11" y="226"/>
                  </a:cubicBezTo>
                  <a:cubicBezTo>
                    <a:pt x="228" y="9"/>
                    <a:pt x="228" y="9"/>
                    <a:pt x="228" y="9"/>
                  </a:cubicBezTo>
                  <a:cubicBezTo>
                    <a:pt x="234" y="3"/>
                    <a:pt x="243" y="0"/>
                    <a:pt x="252" y="0"/>
                  </a:cubicBezTo>
                  <a:cubicBezTo>
                    <a:pt x="464" y="19"/>
                    <a:pt x="464" y="19"/>
                    <a:pt x="464" y="19"/>
                  </a:cubicBezTo>
                  <a:cubicBezTo>
                    <a:pt x="476" y="20"/>
                    <a:pt x="486" y="28"/>
                    <a:pt x="490" y="39"/>
                  </a:cubicBezTo>
                  <a:cubicBezTo>
                    <a:pt x="494" y="50"/>
                    <a:pt x="491" y="62"/>
                    <a:pt x="483" y="70"/>
                  </a:cubicBezTo>
                  <a:cubicBezTo>
                    <a:pt x="266" y="288"/>
                    <a:pt x="266" y="288"/>
                    <a:pt x="266" y="288"/>
                  </a:cubicBezTo>
                  <a:cubicBezTo>
                    <a:pt x="260" y="293"/>
                    <a:pt x="252" y="297"/>
                    <a:pt x="245" y="297"/>
                  </a:cubicBezTo>
                  <a:close/>
                  <a:moveTo>
                    <a:pt x="99" y="223"/>
                  </a:moveTo>
                  <a:cubicBezTo>
                    <a:pt x="233" y="235"/>
                    <a:pt x="233" y="235"/>
                    <a:pt x="233" y="235"/>
                  </a:cubicBezTo>
                  <a:cubicBezTo>
                    <a:pt x="395" y="73"/>
                    <a:pt x="395" y="73"/>
                    <a:pt x="395" y="73"/>
                  </a:cubicBezTo>
                  <a:cubicBezTo>
                    <a:pt x="261" y="62"/>
                    <a:pt x="261" y="62"/>
                    <a:pt x="261" y="62"/>
                  </a:cubicBezTo>
                  <a:lnTo>
                    <a:pt x="99" y="22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800">
                <a:latin typeface="+mn-lt"/>
                <a:ea typeface="+mn-ea"/>
              </a:endParaRPr>
            </a:p>
          </p:txBody>
        </p:sp>
      </p:grpSp>
      <p:sp>
        <p:nvSpPr>
          <p:cNvPr id="14" name="Freeform 6"/>
          <p:cNvSpPr/>
          <p:nvPr userDrawn="1"/>
        </p:nvSpPr>
        <p:spPr bwMode="auto">
          <a:xfrm>
            <a:off x="3211785" y="296368"/>
            <a:ext cx="8975455" cy="864888"/>
          </a:xfrm>
          <a:custGeom>
            <a:avLst/>
            <a:gdLst>
              <a:gd name="T0" fmla="*/ 6409 w 6533"/>
              <a:gd name="T1" fmla="*/ 0 h 617"/>
              <a:gd name="T2" fmla="*/ 0 w 6533"/>
              <a:gd name="T3" fmla="*/ 0 h 617"/>
              <a:gd name="T4" fmla="*/ 126 w 6533"/>
              <a:gd name="T5" fmla="*/ 310 h 617"/>
              <a:gd name="T6" fmla="*/ 0 w 6533"/>
              <a:gd name="T7" fmla="*/ 617 h 617"/>
              <a:gd name="T8" fmla="*/ 6409 w 6533"/>
              <a:gd name="T9" fmla="*/ 617 h 617"/>
              <a:gd name="T10" fmla="*/ 6533 w 6533"/>
              <a:gd name="T11" fmla="*/ 310 h 617"/>
              <a:gd name="T12" fmla="*/ 6409 w 6533"/>
              <a:gd name="T13" fmla="*/ 0 h 617"/>
              <a:gd name="connsiteX0" fmla="*/ 9810 w 9810"/>
              <a:gd name="connsiteY0" fmla="*/ 0 h 10000"/>
              <a:gd name="connsiteX1" fmla="*/ 0 w 9810"/>
              <a:gd name="connsiteY1" fmla="*/ 0 h 10000"/>
              <a:gd name="connsiteX2" fmla="*/ 193 w 9810"/>
              <a:gd name="connsiteY2" fmla="*/ 5024 h 10000"/>
              <a:gd name="connsiteX3" fmla="*/ 0 w 9810"/>
              <a:gd name="connsiteY3" fmla="*/ 10000 h 10000"/>
              <a:gd name="connsiteX4" fmla="*/ 9810 w 9810"/>
              <a:gd name="connsiteY4" fmla="*/ 10000 h 10000"/>
              <a:gd name="connsiteX5" fmla="*/ 7589 w 9810"/>
              <a:gd name="connsiteY5" fmla="*/ 5574 h 10000"/>
              <a:gd name="connsiteX6" fmla="*/ 9810 w 9810"/>
              <a:gd name="connsiteY6" fmla="*/ 0 h 10000"/>
              <a:gd name="connsiteX0-1" fmla="*/ 7021 w 10000"/>
              <a:gd name="connsiteY0-2" fmla="*/ 0 h 10000"/>
              <a:gd name="connsiteX1-3" fmla="*/ 0 w 10000"/>
              <a:gd name="connsiteY1-4" fmla="*/ 0 h 10000"/>
              <a:gd name="connsiteX2-5" fmla="*/ 197 w 10000"/>
              <a:gd name="connsiteY2-6" fmla="*/ 5024 h 10000"/>
              <a:gd name="connsiteX3-7" fmla="*/ 0 w 10000"/>
              <a:gd name="connsiteY3-8" fmla="*/ 10000 h 10000"/>
              <a:gd name="connsiteX4-9" fmla="*/ 10000 w 10000"/>
              <a:gd name="connsiteY4-10" fmla="*/ 10000 h 10000"/>
              <a:gd name="connsiteX5-11" fmla="*/ 7736 w 10000"/>
              <a:gd name="connsiteY5-12" fmla="*/ 5574 h 10000"/>
              <a:gd name="connsiteX6-13" fmla="*/ 7021 w 10000"/>
              <a:gd name="connsiteY6-14" fmla="*/ 0 h 10000"/>
              <a:gd name="connsiteX0-15" fmla="*/ 7021 w 7736"/>
              <a:gd name="connsiteY0-16" fmla="*/ 0 h 10038"/>
              <a:gd name="connsiteX1-17" fmla="*/ 0 w 7736"/>
              <a:gd name="connsiteY1-18" fmla="*/ 0 h 10038"/>
              <a:gd name="connsiteX2-19" fmla="*/ 197 w 7736"/>
              <a:gd name="connsiteY2-20" fmla="*/ 5024 h 10038"/>
              <a:gd name="connsiteX3-21" fmla="*/ 0 w 7736"/>
              <a:gd name="connsiteY3-22" fmla="*/ 10000 h 10038"/>
              <a:gd name="connsiteX4-23" fmla="*/ 7017 w 7736"/>
              <a:gd name="connsiteY4-24" fmla="*/ 10038 h 10038"/>
              <a:gd name="connsiteX5-25" fmla="*/ 7736 w 7736"/>
              <a:gd name="connsiteY5-26" fmla="*/ 5574 h 10038"/>
              <a:gd name="connsiteX6-27" fmla="*/ 7021 w 7736"/>
              <a:gd name="connsiteY6-28" fmla="*/ 0 h 10038"/>
              <a:gd name="connsiteX0-29" fmla="*/ 9076 w 9316"/>
              <a:gd name="connsiteY0-30" fmla="*/ 0 h 10000"/>
              <a:gd name="connsiteX1-31" fmla="*/ 0 w 9316"/>
              <a:gd name="connsiteY1-32" fmla="*/ 0 h 10000"/>
              <a:gd name="connsiteX2-33" fmla="*/ 255 w 9316"/>
              <a:gd name="connsiteY2-34" fmla="*/ 5005 h 10000"/>
              <a:gd name="connsiteX3-35" fmla="*/ 0 w 9316"/>
              <a:gd name="connsiteY3-36" fmla="*/ 9962 h 10000"/>
              <a:gd name="connsiteX4-37" fmla="*/ 9071 w 9316"/>
              <a:gd name="connsiteY4-38" fmla="*/ 10000 h 10000"/>
              <a:gd name="connsiteX5-39" fmla="*/ 9316 w 9316"/>
              <a:gd name="connsiteY5-40" fmla="*/ 5668 h 10000"/>
              <a:gd name="connsiteX6-41" fmla="*/ 9076 w 9316"/>
              <a:gd name="connsiteY6-42" fmla="*/ 0 h 10000"/>
              <a:gd name="connsiteX0-43" fmla="*/ 9742 w 10000"/>
              <a:gd name="connsiteY0-44" fmla="*/ 0 h 10000"/>
              <a:gd name="connsiteX1-45" fmla="*/ 0 w 10000"/>
              <a:gd name="connsiteY1-46" fmla="*/ 0 h 10000"/>
              <a:gd name="connsiteX2-47" fmla="*/ 274 w 10000"/>
              <a:gd name="connsiteY2-48" fmla="*/ 5005 h 10000"/>
              <a:gd name="connsiteX3-49" fmla="*/ 0 w 10000"/>
              <a:gd name="connsiteY3-50" fmla="*/ 9962 h 10000"/>
              <a:gd name="connsiteX4-51" fmla="*/ 9737 w 10000"/>
              <a:gd name="connsiteY4-52" fmla="*/ 10000 h 10000"/>
              <a:gd name="connsiteX5-53" fmla="*/ 10000 w 10000"/>
              <a:gd name="connsiteY5-54" fmla="*/ 5668 h 10000"/>
              <a:gd name="connsiteX6-55" fmla="*/ 9742 w 10000"/>
              <a:gd name="connsiteY6-56" fmla="*/ 0 h 10000"/>
              <a:gd name="connsiteX0-57" fmla="*/ 9742 w 9877"/>
              <a:gd name="connsiteY0-58" fmla="*/ 0 h 10000"/>
              <a:gd name="connsiteX1-59" fmla="*/ 0 w 9877"/>
              <a:gd name="connsiteY1-60" fmla="*/ 0 h 10000"/>
              <a:gd name="connsiteX2-61" fmla="*/ 274 w 9877"/>
              <a:gd name="connsiteY2-62" fmla="*/ 5005 h 10000"/>
              <a:gd name="connsiteX3-63" fmla="*/ 0 w 9877"/>
              <a:gd name="connsiteY3-64" fmla="*/ 9962 h 10000"/>
              <a:gd name="connsiteX4-65" fmla="*/ 9737 w 9877"/>
              <a:gd name="connsiteY4-66" fmla="*/ 10000 h 10000"/>
              <a:gd name="connsiteX5-67" fmla="*/ 9738 w 9877"/>
              <a:gd name="connsiteY5-68" fmla="*/ 5783 h 10000"/>
              <a:gd name="connsiteX6-69" fmla="*/ 9742 w 9877"/>
              <a:gd name="connsiteY6-70" fmla="*/ 0 h 10000"/>
              <a:gd name="connsiteX0-71" fmla="*/ 9863 w 9991"/>
              <a:gd name="connsiteY0-72" fmla="*/ 0 h 10000"/>
              <a:gd name="connsiteX1-73" fmla="*/ 0 w 9991"/>
              <a:gd name="connsiteY1-74" fmla="*/ 0 h 10000"/>
              <a:gd name="connsiteX2-75" fmla="*/ 277 w 9991"/>
              <a:gd name="connsiteY2-76" fmla="*/ 5005 h 10000"/>
              <a:gd name="connsiteX3-77" fmla="*/ 0 w 9991"/>
              <a:gd name="connsiteY3-78" fmla="*/ 9962 h 10000"/>
              <a:gd name="connsiteX4-79" fmla="*/ 9858 w 9991"/>
              <a:gd name="connsiteY4-80" fmla="*/ 10000 h 10000"/>
              <a:gd name="connsiteX5-81" fmla="*/ 9817 w 9991"/>
              <a:gd name="connsiteY5-82" fmla="*/ 5783 h 10000"/>
              <a:gd name="connsiteX6-83" fmla="*/ 9863 w 9991"/>
              <a:gd name="connsiteY6-84" fmla="*/ 0 h 10000"/>
              <a:gd name="connsiteX0-85" fmla="*/ 9872 w 10014"/>
              <a:gd name="connsiteY0-86" fmla="*/ 0 h 10000"/>
              <a:gd name="connsiteX1-87" fmla="*/ 0 w 10014"/>
              <a:gd name="connsiteY1-88" fmla="*/ 0 h 10000"/>
              <a:gd name="connsiteX2-89" fmla="*/ 277 w 10014"/>
              <a:gd name="connsiteY2-90" fmla="*/ 5005 h 10000"/>
              <a:gd name="connsiteX3-91" fmla="*/ 0 w 10014"/>
              <a:gd name="connsiteY3-92" fmla="*/ 9962 h 10000"/>
              <a:gd name="connsiteX4-93" fmla="*/ 9867 w 10014"/>
              <a:gd name="connsiteY4-94" fmla="*/ 10000 h 10000"/>
              <a:gd name="connsiteX5-95" fmla="*/ 9890 w 10014"/>
              <a:gd name="connsiteY5-96" fmla="*/ 5745 h 10000"/>
              <a:gd name="connsiteX6-97" fmla="*/ 9872 w 10014"/>
              <a:gd name="connsiteY6-98" fmla="*/ 0 h 10000"/>
              <a:gd name="connsiteX0-99" fmla="*/ 9872 w 10030"/>
              <a:gd name="connsiteY0-100" fmla="*/ 0 h 10000"/>
              <a:gd name="connsiteX1-101" fmla="*/ 0 w 10030"/>
              <a:gd name="connsiteY1-102" fmla="*/ 0 h 10000"/>
              <a:gd name="connsiteX2-103" fmla="*/ 277 w 10030"/>
              <a:gd name="connsiteY2-104" fmla="*/ 5005 h 10000"/>
              <a:gd name="connsiteX3-105" fmla="*/ 0 w 10030"/>
              <a:gd name="connsiteY3-106" fmla="*/ 9962 h 10000"/>
              <a:gd name="connsiteX4-107" fmla="*/ 9867 w 10030"/>
              <a:gd name="connsiteY4-108" fmla="*/ 10000 h 10000"/>
              <a:gd name="connsiteX5-109" fmla="*/ 9890 w 10030"/>
              <a:gd name="connsiteY5-110" fmla="*/ 5745 h 10000"/>
              <a:gd name="connsiteX6-111" fmla="*/ 9872 w 10030"/>
              <a:gd name="connsiteY6-112" fmla="*/ 0 h 10000"/>
              <a:gd name="connsiteX0-113" fmla="*/ 9872 w 9921"/>
              <a:gd name="connsiteY0-114" fmla="*/ 0 h 10000"/>
              <a:gd name="connsiteX1-115" fmla="*/ 0 w 9921"/>
              <a:gd name="connsiteY1-116" fmla="*/ 0 h 10000"/>
              <a:gd name="connsiteX2-117" fmla="*/ 277 w 9921"/>
              <a:gd name="connsiteY2-118" fmla="*/ 5005 h 10000"/>
              <a:gd name="connsiteX3-119" fmla="*/ 0 w 9921"/>
              <a:gd name="connsiteY3-120" fmla="*/ 9962 h 10000"/>
              <a:gd name="connsiteX4-121" fmla="*/ 9867 w 9921"/>
              <a:gd name="connsiteY4-122" fmla="*/ 10000 h 10000"/>
              <a:gd name="connsiteX5-123" fmla="*/ 9890 w 9921"/>
              <a:gd name="connsiteY5-124" fmla="*/ 5745 h 10000"/>
              <a:gd name="connsiteX6-125" fmla="*/ 9872 w 9921"/>
              <a:gd name="connsiteY6-126" fmla="*/ 0 h 10000"/>
              <a:gd name="connsiteX0-127" fmla="*/ 9951 w 9974"/>
              <a:gd name="connsiteY0-128" fmla="*/ 0 h 10000"/>
              <a:gd name="connsiteX1-129" fmla="*/ 0 w 9974"/>
              <a:gd name="connsiteY1-130" fmla="*/ 0 h 10000"/>
              <a:gd name="connsiteX2-131" fmla="*/ 279 w 9974"/>
              <a:gd name="connsiteY2-132" fmla="*/ 5005 h 10000"/>
              <a:gd name="connsiteX3-133" fmla="*/ 0 w 9974"/>
              <a:gd name="connsiteY3-134" fmla="*/ 9962 h 10000"/>
              <a:gd name="connsiteX4-135" fmla="*/ 9946 w 9974"/>
              <a:gd name="connsiteY4-136" fmla="*/ 10000 h 10000"/>
              <a:gd name="connsiteX5-137" fmla="*/ 9969 w 9974"/>
              <a:gd name="connsiteY5-138" fmla="*/ 5745 h 10000"/>
              <a:gd name="connsiteX6-139" fmla="*/ 9951 w 9974"/>
              <a:gd name="connsiteY6-140" fmla="*/ 0 h 10000"/>
              <a:gd name="connsiteX0-141" fmla="*/ 9977 w 10001"/>
              <a:gd name="connsiteY0-142" fmla="*/ 0 h 10000"/>
              <a:gd name="connsiteX1-143" fmla="*/ 0 w 10001"/>
              <a:gd name="connsiteY1-144" fmla="*/ 0 h 10000"/>
              <a:gd name="connsiteX2-145" fmla="*/ 280 w 10001"/>
              <a:gd name="connsiteY2-146" fmla="*/ 5005 h 10000"/>
              <a:gd name="connsiteX3-147" fmla="*/ 0 w 10001"/>
              <a:gd name="connsiteY3-148" fmla="*/ 9962 h 10000"/>
              <a:gd name="connsiteX4-149" fmla="*/ 9972 w 10001"/>
              <a:gd name="connsiteY4-150" fmla="*/ 10000 h 10000"/>
              <a:gd name="connsiteX5-151" fmla="*/ 9995 w 10001"/>
              <a:gd name="connsiteY5-152" fmla="*/ 5745 h 10000"/>
              <a:gd name="connsiteX6-153" fmla="*/ 9977 w 10001"/>
              <a:gd name="connsiteY6-154" fmla="*/ 0 h 10000"/>
              <a:gd name="connsiteX0-155" fmla="*/ 9977 w 10001"/>
              <a:gd name="connsiteY0-156" fmla="*/ 0 h 10000"/>
              <a:gd name="connsiteX1-157" fmla="*/ 0 w 10001"/>
              <a:gd name="connsiteY1-158" fmla="*/ 0 h 10000"/>
              <a:gd name="connsiteX2-159" fmla="*/ 280 w 10001"/>
              <a:gd name="connsiteY2-160" fmla="*/ 5005 h 10000"/>
              <a:gd name="connsiteX3-161" fmla="*/ 0 w 10001"/>
              <a:gd name="connsiteY3-162" fmla="*/ 9962 h 10000"/>
              <a:gd name="connsiteX4-163" fmla="*/ 9972 w 10001"/>
              <a:gd name="connsiteY4-164" fmla="*/ 10000 h 10000"/>
              <a:gd name="connsiteX5-165" fmla="*/ 9995 w 10001"/>
              <a:gd name="connsiteY5-166" fmla="*/ 5745 h 10000"/>
              <a:gd name="connsiteX6-167" fmla="*/ 9977 w 10001"/>
              <a:gd name="connsiteY6-168" fmla="*/ 0 h 10000"/>
              <a:gd name="connsiteX0-169" fmla="*/ 9977 w 10001"/>
              <a:gd name="connsiteY0-170" fmla="*/ 0 h 10000"/>
              <a:gd name="connsiteX1-171" fmla="*/ 0 w 10001"/>
              <a:gd name="connsiteY1-172" fmla="*/ 0 h 10000"/>
              <a:gd name="connsiteX2-173" fmla="*/ 280 w 10001"/>
              <a:gd name="connsiteY2-174" fmla="*/ 5005 h 10000"/>
              <a:gd name="connsiteX3-175" fmla="*/ 0 w 10001"/>
              <a:gd name="connsiteY3-176" fmla="*/ 9962 h 10000"/>
              <a:gd name="connsiteX4-177" fmla="*/ 9972 w 10001"/>
              <a:gd name="connsiteY4-178" fmla="*/ 10000 h 10000"/>
              <a:gd name="connsiteX5-179" fmla="*/ 9995 w 10001"/>
              <a:gd name="connsiteY5-180" fmla="*/ 5745 h 10000"/>
              <a:gd name="connsiteX6-181" fmla="*/ 9977 w 10001"/>
              <a:gd name="connsiteY6-182" fmla="*/ 0 h 10000"/>
              <a:gd name="connsiteX0-183" fmla="*/ 9977 w 9995"/>
              <a:gd name="connsiteY0-184" fmla="*/ 0 h 10000"/>
              <a:gd name="connsiteX1-185" fmla="*/ 0 w 9995"/>
              <a:gd name="connsiteY1-186" fmla="*/ 0 h 10000"/>
              <a:gd name="connsiteX2-187" fmla="*/ 280 w 9995"/>
              <a:gd name="connsiteY2-188" fmla="*/ 5005 h 10000"/>
              <a:gd name="connsiteX3-189" fmla="*/ 0 w 9995"/>
              <a:gd name="connsiteY3-190" fmla="*/ 9962 h 10000"/>
              <a:gd name="connsiteX4-191" fmla="*/ 9972 w 9995"/>
              <a:gd name="connsiteY4-192" fmla="*/ 10000 h 10000"/>
              <a:gd name="connsiteX5-193" fmla="*/ 9995 w 9995"/>
              <a:gd name="connsiteY5-194" fmla="*/ 5745 h 10000"/>
              <a:gd name="connsiteX6-195" fmla="*/ 9977 w 9995"/>
              <a:gd name="connsiteY6-196" fmla="*/ 0 h 10000"/>
              <a:gd name="connsiteX0-197" fmla="*/ 9999 w 10000"/>
              <a:gd name="connsiteY0-198" fmla="*/ 0 h 10000"/>
              <a:gd name="connsiteX1-199" fmla="*/ 0 w 10000"/>
              <a:gd name="connsiteY1-200" fmla="*/ 0 h 10000"/>
              <a:gd name="connsiteX2-201" fmla="*/ 280 w 10000"/>
              <a:gd name="connsiteY2-202" fmla="*/ 5005 h 10000"/>
              <a:gd name="connsiteX3-203" fmla="*/ 0 w 10000"/>
              <a:gd name="connsiteY3-204" fmla="*/ 9962 h 10000"/>
              <a:gd name="connsiteX4-205" fmla="*/ 9977 w 10000"/>
              <a:gd name="connsiteY4-206" fmla="*/ 10000 h 10000"/>
              <a:gd name="connsiteX5-207" fmla="*/ 10000 w 10000"/>
              <a:gd name="connsiteY5-208" fmla="*/ 5745 h 10000"/>
              <a:gd name="connsiteX6-209" fmla="*/ 9999 w 10000"/>
              <a:gd name="connsiteY6-210" fmla="*/ 0 h 10000"/>
              <a:gd name="connsiteX0-211" fmla="*/ 9999 w 10004"/>
              <a:gd name="connsiteY0-212" fmla="*/ 0 h 10000"/>
              <a:gd name="connsiteX1-213" fmla="*/ 0 w 10004"/>
              <a:gd name="connsiteY1-214" fmla="*/ 0 h 10000"/>
              <a:gd name="connsiteX2-215" fmla="*/ 280 w 10004"/>
              <a:gd name="connsiteY2-216" fmla="*/ 5005 h 10000"/>
              <a:gd name="connsiteX3-217" fmla="*/ 0 w 10004"/>
              <a:gd name="connsiteY3-218" fmla="*/ 9962 h 10000"/>
              <a:gd name="connsiteX4-219" fmla="*/ 10000 w 10004"/>
              <a:gd name="connsiteY4-220" fmla="*/ 10000 h 10000"/>
              <a:gd name="connsiteX5-221" fmla="*/ 10000 w 10004"/>
              <a:gd name="connsiteY5-222" fmla="*/ 5745 h 10000"/>
              <a:gd name="connsiteX6-223" fmla="*/ 9999 w 10004"/>
              <a:gd name="connsiteY6-224" fmla="*/ 0 h 10000"/>
              <a:gd name="connsiteX0-225" fmla="*/ 9999 w 10000"/>
              <a:gd name="connsiteY0-226" fmla="*/ 0 h 10000"/>
              <a:gd name="connsiteX1-227" fmla="*/ 0 w 10000"/>
              <a:gd name="connsiteY1-228" fmla="*/ 0 h 10000"/>
              <a:gd name="connsiteX2-229" fmla="*/ 280 w 10000"/>
              <a:gd name="connsiteY2-230" fmla="*/ 5005 h 10000"/>
              <a:gd name="connsiteX3-231" fmla="*/ 0 w 10000"/>
              <a:gd name="connsiteY3-232" fmla="*/ 9962 h 10000"/>
              <a:gd name="connsiteX4-233" fmla="*/ 10000 w 10000"/>
              <a:gd name="connsiteY4-234" fmla="*/ 10000 h 10000"/>
              <a:gd name="connsiteX5-235" fmla="*/ 10000 w 10000"/>
              <a:gd name="connsiteY5-236" fmla="*/ 5745 h 10000"/>
              <a:gd name="connsiteX6-237" fmla="*/ 9999 w 10000"/>
              <a:gd name="connsiteY6-238" fmla="*/ 0 h 10000"/>
              <a:gd name="connsiteX0-239" fmla="*/ 14796 w 14796"/>
              <a:gd name="connsiteY0-240" fmla="*/ 0 h 10000"/>
              <a:gd name="connsiteX1-241" fmla="*/ 0 w 14796"/>
              <a:gd name="connsiteY1-242" fmla="*/ 0 h 10000"/>
              <a:gd name="connsiteX2-243" fmla="*/ 280 w 14796"/>
              <a:gd name="connsiteY2-244" fmla="*/ 5005 h 10000"/>
              <a:gd name="connsiteX3-245" fmla="*/ 0 w 14796"/>
              <a:gd name="connsiteY3-246" fmla="*/ 9962 h 10000"/>
              <a:gd name="connsiteX4-247" fmla="*/ 10000 w 14796"/>
              <a:gd name="connsiteY4-248" fmla="*/ 10000 h 10000"/>
              <a:gd name="connsiteX5-249" fmla="*/ 10000 w 14796"/>
              <a:gd name="connsiteY5-250" fmla="*/ 5745 h 10000"/>
              <a:gd name="connsiteX6-251" fmla="*/ 14796 w 14796"/>
              <a:gd name="connsiteY6-252" fmla="*/ 0 h 10000"/>
              <a:gd name="connsiteX0-253" fmla="*/ 14796 w 14796"/>
              <a:gd name="connsiteY0-254" fmla="*/ 0 h 9968"/>
              <a:gd name="connsiteX1-255" fmla="*/ 0 w 14796"/>
              <a:gd name="connsiteY1-256" fmla="*/ 0 h 9968"/>
              <a:gd name="connsiteX2-257" fmla="*/ 280 w 14796"/>
              <a:gd name="connsiteY2-258" fmla="*/ 5005 h 9968"/>
              <a:gd name="connsiteX3-259" fmla="*/ 0 w 14796"/>
              <a:gd name="connsiteY3-260" fmla="*/ 9962 h 9968"/>
              <a:gd name="connsiteX4-261" fmla="*/ 14788 w 14796"/>
              <a:gd name="connsiteY4-262" fmla="*/ 9968 h 9968"/>
              <a:gd name="connsiteX5-263" fmla="*/ 10000 w 14796"/>
              <a:gd name="connsiteY5-264" fmla="*/ 5745 h 9968"/>
              <a:gd name="connsiteX6-265" fmla="*/ 14796 w 14796"/>
              <a:gd name="connsiteY6-266" fmla="*/ 0 h 9968"/>
              <a:gd name="connsiteX0-267" fmla="*/ 10000 w 10000"/>
              <a:gd name="connsiteY0-268" fmla="*/ 0 h 10000"/>
              <a:gd name="connsiteX1-269" fmla="*/ 0 w 10000"/>
              <a:gd name="connsiteY1-270" fmla="*/ 0 h 10000"/>
              <a:gd name="connsiteX2-271" fmla="*/ 189 w 10000"/>
              <a:gd name="connsiteY2-272" fmla="*/ 5021 h 10000"/>
              <a:gd name="connsiteX3-273" fmla="*/ 0 w 10000"/>
              <a:gd name="connsiteY3-274" fmla="*/ 9994 h 10000"/>
              <a:gd name="connsiteX4-275" fmla="*/ 9995 w 10000"/>
              <a:gd name="connsiteY4-276" fmla="*/ 10000 h 10000"/>
              <a:gd name="connsiteX5-277" fmla="*/ 9998 w 10000"/>
              <a:gd name="connsiteY5-278" fmla="*/ 6152 h 10000"/>
              <a:gd name="connsiteX6-279" fmla="*/ 10000 w 10000"/>
              <a:gd name="connsiteY6-280" fmla="*/ 0 h 1000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10000" h="10000">
                <a:moveTo>
                  <a:pt x="10000" y="0"/>
                </a:moveTo>
                <a:lnTo>
                  <a:pt x="0" y="0"/>
                </a:lnTo>
                <a:cubicBezTo>
                  <a:pt x="62" y="1674"/>
                  <a:pt x="124" y="3347"/>
                  <a:pt x="189" y="5021"/>
                </a:cubicBezTo>
                <a:cubicBezTo>
                  <a:pt x="124" y="6679"/>
                  <a:pt x="62" y="8336"/>
                  <a:pt x="0" y="9994"/>
                </a:cubicBezTo>
                <a:lnTo>
                  <a:pt x="9995" y="10000"/>
                </a:lnTo>
                <a:cubicBezTo>
                  <a:pt x="9993" y="8184"/>
                  <a:pt x="9998" y="8051"/>
                  <a:pt x="9998" y="6152"/>
                </a:cubicBezTo>
                <a:cubicBezTo>
                  <a:pt x="9996" y="3296"/>
                  <a:pt x="10001" y="2674"/>
                  <a:pt x="10000" y="0"/>
                </a:cubicBezTo>
                <a:close/>
              </a:path>
            </a:pathLst>
          </a:custGeom>
          <a:solidFill>
            <a:schemeClr val="bg1">
              <a:lumMod val="95000"/>
            </a:schemeClr>
          </a:solidFill>
          <a:ln w="9525" cap="flat" cmpd="sng" algn="ctr">
            <a:noFill/>
            <a:prstDash val="solid"/>
            <a:round/>
            <a:headEnd type="none" w="med" len="med"/>
            <a:tailEnd type="none" w="med" len="med"/>
          </a:ln>
          <a:effectLst/>
        </p:spPr>
        <p:txBody>
          <a:bodyPr rot="0" spcFirstLastPara="0" vertOverflow="overflow" horzOverflow="overflow" vert="horz" wrap="square" lIns="91404" tIns="45702" rIns="91404" bIns="45702" numCol="1" spcCol="0" rtlCol="0" fromWordArt="0" anchor="t" anchorCtr="0" forceAA="0" compatLnSpc="1">
            <a:noAutofit/>
          </a:bodyPr>
          <a:lstStyle/>
          <a:p>
            <a:endParaRPr lang="zh-CN" altLang="en-US" sz="1800">
              <a:latin typeface="+mn-lt"/>
              <a:ea typeface="+mn-ea"/>
            </a:endParaRPr>
          </a:p>
        </p:txBody>
      </p:sp>
      <p:sp>
        <p:nvSpPr>
          <p:cNvPr id="15" name="Freeform 11"/>
          <p:cNvSpPr/>
          <p:nvPr userDrawn="1"/>
        </p:nvSpPr>
        <p:spPr bwMode="auto">
          <a:xfrm>
            <a:off x="3106455" y="296368"/>
            <a:ext cx="233272" cy="864380"/>
          </a:xfrm>
          <a:custGeom>
            <a:avLst/>
            <a:gdLst>
              <a:gd name="T0" fmla="*/ 33 w 147"/>
              <a:gd name="T1" fmla="*/ 0 h 493"/>
              <a:gd name="T2" fmla="*/ 0 w 147"/>
              <a:gd name="T3" fmla="*/ 0 h 493"/>
              <a:gd name="T4" fmla="*/ 114 w 147"/>
              <a:gd name="T5" fmla="*/ 248 h 493"/>
              <a:gd name="T6" fmla="*/ 0 w 147"/>
              <a:gd name="T7" fmla="*/ 493 h 493"/>
              <a:gd name="T8" fmla="*/ 33 w 147"/>
              <a:gd name="T9" fmla="*/ 493 h 493"/>
              <a:gd name="T10" fmla="*/ 147 w 147"/>
              <a:gd name="T11" fmla="*/ 248 h 493"/>
              <a:gd name="T12" fmla="*/ 33 w 147"/>
              <a:gd name="T13" fmla="*/ 0 h 493"/>
            </a:gdLst>
            <a:ahLst/>
            <a:cxnLst>
              <a:cxn ang="0">
                <a:pos x="T0" y="T1"/>
              </a:cxn>
              <a:cxn ang="0">
                <a:pos x="T2" y="T3"/>
              </a:cxn>
              <a:cxn ang="0">
                <a:pos x="T4" y="T5"/>
              </a:cxn>
              <a:cxn ang="0">
                <a:pos x="T6" y="T7"/>
              </a:cxn>
              <a:cxn ang="0">
                <a:pos x="T8" y="T9"/>
              </a:cxn>
              <a:cxn ang="0">
                <a:pos x="T10" y="T11"/>
              </a:cxn>
              <a:cxn ang="0">
                <a:pos x="T12" y="T13"/>
              </a:cxn>
            </a:cxnLst>
            <a:rect l="0" t="0" r="r" b="b"/>
            <a:pathLst>
              <a:path w="147" h="493">
                <a:moveTo>
                  <a:pt x="33" y="0"/>
                </a:moveTo>
                <a:lnTo>
                  <a:pt x="0" y="0"/>
                </a:lnTo>
                <a:lnTo>
                  <a:pt x="114" y="248"/>
                </a:lnTo>
                <a:lnTo>
                  <a:pt x="0" y="493"/>
                </a:lnTo>
                <a:lnTo>
                  <a:pt x="33" y="493"/>
                </a:lnTo>
                <a:lnTo>
                  <a:pt x="147" y="248"/>
                </a:lnTo>
                <a:lnTo>
                  <a:pt x="33" y="0"/>
                </a:lnTo>
                <a:close/>
              </a:path>
            </a:pathLst>
          </a:custGeom>
          <a:solidFill>
            <a:schemeClr val="bg1">
              <a:lumMod val="95000"/>
            </a:schemeClr>
          </a:solidFill>
          <a:ln w="9525" cap="flat" cmpd="sng" algn="ctr">
            <a:noFill/>
            <a:prstDash val="solid"/>
            <a:round/>
            <a:headEnd type="none" w="med" len="med"/>
            <a:tailEnd type="none" w="med" len="med"/>
          </a:ln>
          <a:effectLst/>
        </p:spPr>
        <p:txBody>
          <a:bodyPr rot="0" spcFirstLastPara="0" vertOverflow="overflow" horzOverflow="overflow" vert="horz" wrap="square" lIns="91404" tIns="45702" rIns="91404" bIns="45702" numCol="1" spcCol="0" rtlCol="0" fromWordArt="0" anchor="t" anchorCtr="0" forceAA="0" compatLnSpc="1">
            <a:noAutofit/>
          </a:bodyPr>
          <a:lstStyle/>
          <a:p>
            <a:endParaRPr lang="zh-CN" altLang="en-US" sz="1800">
              <a:latin typeface="+mn-lt"/>
              <a:ea typeface="+mn-ea"/>
            </a:endParaRPr>
          </a:p>
        </p:txBody>
      </p:sp>
      <p:sp>
        <p:nvSpPr>
          <p:cNvPr id="16" name="文本占位符 6"/>
          <p:cNvSpPr>
            <a:spLocks noGrp="1"/>
          </p:cNvSpPr>
          <p:nvPr>
            <p:ph type="body" sz="quarter" idx="10" hasCustomPrompt="1"/>
          </p:nvPr>
        </p:nvSpPr>
        <p:spPr>
          <a:xfrm>
            <a:off x="469565" y="1233488"/>
            <a:ext cx="11274935" cy="4679788"/>
          </a:xfrm>
        </p:spPr>
        <p:txBody>
          <a:bodyPr/>
          <a:lstStyle>
            <a:lvl1pPr algn="just" fontAlgn="auto">
              <a:buClrTx/>
              <a:defRPr>
                <a:latin typeface="+mn-lt"/>
                <a:ea typeface="+mn-ea"/>
                <a:cs typeface="Arial" panose="020B0604020202020204" pitchFamily="34" charset="0"/>
              </a:defRPr>
            </a:lvl1pPr>
            <a:lvl2pPr marL="654685" indent="-252095">
              <a:buClrTx/>
              <a:buSzPct val="100000"/>
              <a:buFont typeface="Huawei Sans" panose="020C0503030203020204" pitchFamily="34" charset="0"/>
              <a:buChar char="▫"/>
              <a:defRPr>
                <a:solidFill>
                  <a:schemeClr val="tx1"/>
                </a:solidFill>
                <a:latin typeface="+mn-lt"/>
              </a:defRPr>
            </a:lvl2pPr>
            <a:lvl3pPr>
              <a:defRPr lang="zh-CN" altLang="en-US" dirty="0" smtClean="0">
                <a:solidFill>
                  <a:schemeClr val="tx1"/>
                </a:solidFill>
                <a:latin typeface="+mn-lt"/>
                <a:ea typeface="+mn-ea"/>
              </a:defRPr>
            </a:lvl3pPr>
            <a:lvl4pPr>
              <a:defRPr>
                <a:latin typeface="+mn-lt"/>
              </a:defRPr>
            </a:lvl4pPr>
            <a:lvl5pPr marL="1802765" indent="-201295">
              <a:buClrTx/>
              <a:buFont typeface="Huawei Sans" panose="020C0503030203020204" pitchFamily="34" charset="0"/>
              <a:buChar char="~"/>
              <a:defRPr>
                <a:latin typeface="+mn-lt"/>
              </a:defRPr>
            </a:lvl5pPr>
          </a:lstStyle>
          <a:p>
            <a:pPr eaLnBrk="1" hangingPunct="1"/>
            <a:r>
              <a:rPr lang="zh-CN" altLang="en-US" dirty="0"/>
              <a:t>学完本课程后，您将能够：</a:t>
            </a:r>
            <a:endParaRPr lang="en-US" altLang="zh-CN"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a:p>
            <a:pPr eaLnBrk="1" hangingPunct="1"/>
            <a:endParaRPr lang="en-US" altLang="zh-CN"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5#目录">
    <p:spTree>
      <p:nvGrpSpPr>
        <p:cNvPr id="1" name=""/>
        <p:cNvGrpSpPr/>
        <p:nvPr/>
      </p:nvGrpSpPr>
      <p:grpSpPr>
        <a:xfrm>
          <a:off x="0" y="0"/>
          <a:ext cx="0" cy="0"/>
          <a:chOff x="0" y="0"/>
          <a:chExt cx="0" cy="0"/>
        </a:xfrm>
      </p:grpSpPr>
      <p:sp>
        <p:nvSpPr>
          <p:cNvPr id="3" name="文本占位符 6"/>
          <p:cNvSpPr>
            <a:spLocks noGrp="1"/>
          </p:cNvSpPr>
          <p:nvPr>
            <p:ph type="body" sz="quarter" idx="10" hasCustomPrompt="1"/>
          </p:nvPr>
        </p:nvSpPr>
        <p:spPr>
          <a:xfrm>
            <a:off x="469565" y="1233487"/>
            <a:ext cx="11274935" cy="4680000"/>
          </a:xfrm>
        </p:spPr>
        <p:txBody>
          <a:bodyPr/>
          <a:lstStyle>
            <a:lvl1pPr marL="457200" marR="0" indent="-457200" algn="just" defTabSz="801370" rtl="0" eaLnBrk="1" fontAlgn="base" latinLnBrk="0" hangingPunct="1">
              <a:lnSpc>
                <a:spcPct val="140000"/>
              </a:lnSpc>
              <a:spcBef>
                <a:spcPct val="30000"/>
              </a:spcBef>
              <a:spcAft>
                <a:spcPct val="0"/>
              </a:spcAft>
              <a:buClrTx/>
              <a:buSzPct val="100000"/>
              <a:buFont typeface="+mj-lt"/>
              <a:buAutoNum type="arabicPeriod"/>
              <a:defRPr>
                <a:latin typeface="+mn-lt"/>
                <a:ea typeface="+mn-ea"/>
                <a:cs typeface="Arial" panose="020B0604020202020204" pitchFamily="34" charset="0"/>
              </a:defRPr>
            </a:lvl1pPr>
            <a:lvl2pPr>
              <a:buClrTx/>
              <a:buSzPct val="100000"/>
              <a:buFont typeface="Huawei Sans" panose="020C0503030203020204" pitchFamily="34" charset="0"/>
              <a:buChar char="▫"/>
              <a:defRPr>
                <a:latin typeface="+mn-lt"/>
              </a:defRPr>
            </a:lvl2pPr>
            <a:lvl3pPr>
              <a:defRPr/>
            </a:lvl3pPr>
            <a:lvl5pPr>
              <a:buNone/>
              <a:defRPr/>
            </a:lvl5pPr>
          </a:lstStyle>
          <a:p>
            <a:pPr marL="457200" indent="-457200">
              <a:buSzPct val="100000"/>
              <a:buFont typeface="+mj-lt"/>
              <a:buAutoNum type="arabicPeriod"/>
            </a:pPr>
            <a:r>
              <a:rPr lang="zh-CN" altLang="en-US" dirty="0"/>
              <a:t>一级目录一</a:t>
            </a:r>
            <a:endParaRPr lang="en-US" altLang="zh-CN" dirty="0"/>
          </a:p>
          <a:p>
            <a:pPr marL="654050" lvl="1" indent="-457200">
              <a:buSzPct val="100000"/>
              <a:buFont typeface="+mj-lt"/>
              <a:buAutoNum type="arabicPeriod"/>
            </a:pPr>
            <a:endParaRPr lang="en-US" altLang="zh-CN" dirty="0"/>
          </a:p>
          <a:p>
            <a:pPr marL="457200" indent="-457200">
              <a:buSzPct val="100000"/>
              <a:buFont typeface="+mj-lt"/>
              <a:buAutoNum type="arabicPeriod"/>
            </a:pPr>
            <a:r>
              <a:rPr lang="zh-CN" altLang="en-US" dirty="0"/>
              <a:t>一级目录二</a:t>
            </a:r>
            <a:endParaRPr lang="en-US" altLang="zh-CN" dirty="0"/>
          </a:p>
          <a:p>
            <a:pPr marL="457200" indent="-457200">
              <a:buSzPct val="100000"/>
              <a:buFont typeface="+mj-lt"/>
              <a:buAutoNum type="arabicPeriod"/>
            </a:pPr>
            <a:r>
              <a:rPr lang="zh-CN" altLang="en-US" dirty="0"/>
              <a:t>一级目录三</a:t>
            </a:r>
            <a:endParaRPr lang="en-US" altLang="zh-CN" dirty="0"/>
          </a:p>
          <a:p>
            <a:pPr marL="457200" indent="-457200">
              <a:buSzPct val="100000"/>
              <a:buFont typeface="+mj-lt"/>
              <a:buAutoNum type="arabicPeriod"/>
            </a:pPr>
            <a:r>
              <a:rPr lang="zh-CN" altLang="en-US" dirty="0"/>
              <a:t>一级目录四</a:t>
            </a:r>
            <a:endParaRPr lang="en-US" altLang="zh-CN" dirty="0"/>
          </a:p>
          <a:p>
            <a:endParaRPr lang="zh-CN" altLang="en-US" dirty="0"/>
          </a:p>
        </p:txBody>
      </p:sp>
      <p:sp>
        <p:nvSpPr>
          <p:cNvPr id="4" name="TextBox 10"/>
          <p:cNvSpPr txBox="1"/>
          <p:nvPr userDrawn="1"/>
        </p:nvSpPr>
        <p:spPr bwMode="auto">
          <a:xfrm>
            <a:off x="1594877" y="408780"/>
            <a:ext cx="1664752" cy="639559"/>
          </a:xfrm>
          <a:prstGeom prst="rect">
            <a:avLst/>
          </a:prstGeom>
          <a:noFill/>
          <a:ln w="9525">
            <a:noFill/>
            <a:miter lim="800000"/>
          </a:ln>
        </p:spPr>
        <p:txBody>
          <a:bodyPr wrap="square" lIns="99941" tIns="49967" rIns="99941" bIns="49967" rtlCol="0">
            <a:spAutoFit/>
          </a:bodyPr>
          <a:lstStyle/>
          <a:p>
            <a:pPr defTabSz="1001395" eaLnBrk="0" fontAlgn="auto" hangingPunct="0"/>
            <a:r>
              <a:rPr lang="zh-CN" altLang="en-US" sz="3500" b="1" dirty="0">
                <a:solidFill>
                  <a:schemeClr val="tx1"/>
                </a:solidFill>
                <a:latin typeface="+mn-lt"/>
                <a:ea typeface="+mn-ea"/>
                <a:cs typeface="Arial" panose="020B0604020202020204" pitchFamily="34" charset="0"/>
              </a:rPr>
              <a:t>目录</a:t>
            </a:r>
            <a:endParaRPr lang="zh-CN" altLang="en-US" sz="3500" b="1" dirty="0">
              <a:solidFill>
                <a:schemeClr val="tx1"/>
              </a:solidFill>
              <a:latin typeface="+mn-lt"/>
              <a:ea typeface="+mn-ea"/>
              <a:cs typeface="Arial" panose="020B0604020202020204" pitchFamily="34" charset="0"/>
            </a:endParaRPr>
          </a:p>
        </p:txBody>
      </p:sp>
      <p:sp>
        <p:nvSpPr>
          <p:cNvPr id="5" name="Freeform 9"/>
          <p:cNvSpPr/>
          <p:nvPr userDrawn="1"/>
        </p:nvSpPr>
        <p:spPr bwMode="auto">
          <a:xfrm>
            <a:off x="3112" y="296368"/>
            <a:ext cx="1375826" cy="864380"/>
          </a:xfrm>
          <a:custGeom>
            <a:avLst/>
            <a:gdLst>
              <a:gd name="T0" fmla="*/ 756 w 867"/>
              <a:gd name="T1" fmla="*/ 493 h 493"/>
              <a:gd name="T2" fmla="*/ 0 w 867"/>
              <a:gd name="T3" fmla="*/ 493 h 493"/>
              <a:gd name="T4" fmla="*/ 0 w 867"/>
              <a:gd name="T5" fmla="*/ 0 h 493"/>
              <a:gd name="T6" fmla="*/ 756 w 867"/>
              <a:gd name="T7" fmla="*/ 0 h 493"/>
              <a:gd name="T8" fmla="*/ 867 w 867"/>
              <a:gd name="T9" fmla="*/ 248 h 493"/>
              <a:gd name="T10" fmla="*/ 756 w 867"/>
              <a:gd name="T11" fmla="*/ 493 h 493"/>
            </a:gdLst>
            <a:ahLst/>
            <a:cxnLst>
              <a:cxn ang="0">
                <a:pos x="T0" y="T1"/>
              </a:cxn>
              <a:cxn ang="0">
                <a:pos x="T2" y="T3"/>
              </a:cxn>
              <a:cxn ang="0">
                <a:pos x="T4" y="T5"/>
              </a:cxn>
              <a:cxn ang="0">
                <a:pos x="T6" y="T7"/>
              </a:cxn>
              <a:cxn ang="0">
                <a:pos x="T8" y="T9"/>
              </a:cxn>
              <a:cxn ang="0">
                <a:pos x="T10" y="T11"/>
              </a:cxn>
            </a:cxnLst>
            <a:rect l="0" t="0" r="r" b="b"/>
            <a:pathLst>
              <a:path w="867" h="493">
                <a:moveTo>
                  <a:pt x="756" y="493"/>
                </a:moveTo>
                <a:lnTo>
                  <a:pt x="0" y="493"/>
                </a:lnTo>
                <a:lnTo>
                  <a:pt x="0" y="0"/>
                </a:lnTo>
                <a:lnTo>
                  <a:pt x="756" y="0"/>
                </a:lnTo>
                <a:lnTo>
                  <a:pt x="867" y="248"/>
                </a:lnTo>
                <a:lnTo>
                  <a:pt x="756" y="493"/>
                </a:lnTo>
                <a:close/>
              </a:path>
            </a:pathLst>
          </a:custGeom>
          <a:solidFill>
            <a:srgbClr val="00B0F0"/>
          </a:solidFill>
          <a:ln w="9525" cap="flat" cmpd="sng" algn="ctr">
            <a:noFill/>
            <a:prstDash val="solid"/>
            <a:round/>
            <a:headEnd type="none" w="med" len="med"/>
            <a:tailEnd type="none" w="med" len="med"/>
          </a:ln>
          <a:effectLst/>
        </p:spPr>
        <p:txBody>
          <a:bodyPr rot="0" spcFirstLastPara="0" vertOverflow="overflow" horzOverflow="overflow" vert="horz" wrap="square" lIns="91404" tIns="45702" rIns="91404" bIns="45702" numCol="1" spcCol="0" rtlCol="0" fromWordArt="0" anchor="t" anchorCtr="0" forceAA="0" compatLnSpc="1">
            <a:noAutofit/>
          </a:bodyPr>
          <a:lstStyle/>
          <a:p>
            <a:endParaRPr lang="zh-CN" altLang="en-US" sz="1800">
              <a:latin typeface="+mn-lt"/>
              <a:ea typeface="+mn-ea"/>
            </a:endParaRPr>
          </a:p>
        </p:txBody>
      </p:sp>
      <p:sp>
        <p:nvSpPr>
          <p:cNvPr id="6" name="Freeform 11"/>
          <p:cNvSpPr/>
          <p:nvPr userDrawn="1"/>
        </p:nvSpPr>
        <p:spPr bwMode="auto">
          <a:xfrm>
            <a:off x="1245702" y="296368"/>
            <a:ext cx="233272" cy="864380"/>
          </a:xfrm>
          <a:custGeom>
            <a:avLst/>
            <a:gdLst>
              <a:gd name="T0" fmla="*/ 33 w 147"/>
              <a:gd name="T1" fmla="*/ 0 h 493"/>
              <a:gd name="T2" fmla="*/ 0 w 147"/>
              <a:gd name="T3" fmla="*/ 0 h 493"/>
              <a:gd name="T4" fmla="*/ 114 w 147"/>
              <a:gd name="T5" fmla="*/ 248 h 493"/>
              <a:gd name="T6" fmla="*/ 0 w 147"/>
              <a:gd name="T7" fmla="*/ 493 h 493"/>
              <a:gd name="T8" fmla="*/ 33 w 147"/>
              <a:gd name="T9" fmla="*/ 493 h 493"/>
              <a:gd name="T10" fmla="*/ 147 w 147"/>
              <a:gd name="T11" fmla="*/ 248 h 493"/>
              <a:gd name="T12" fmla="*/ 33 w 147"/>
              <a:gd name="T13" fmla="*/ 0 h 493"/>
            </a:gdLst>
            <a:ahLst/>
            <a:cxnLst>
              <a:cxn ang="0">
                <a:pos x="T0" y="T1"/>
              </a:cxn>
              <a:cxn ang="0">
                <a:pos x="T2" y="T3"/>
              </a:cxn>
              <a:cxn ang="0">
                <a:pos x="T4" y="T5"/>
              </a:cxn>
              <a:cxn ang="0">
                <a:pos x="T6" y="T7"/>
              </a:cxn>
              <a:cxn ang="0">
                <a:pos x="T8" y="T9"/>
              </a:cxn>
              <a:cxn ang="0">
                <a:pos x="T10" y="T11"/>
              </a:cxn>
              <a:cxn ang="0">
                <a:pos x="T12" y="T13"/>
              </a:cxn>
            </a:cxnLst>
            <a:rect l="0" t="0" r="r" b="b"/>
            <a:pathLst>
              <a:path w="147" h="493">
                <a:moveTo>
                  <a:pt x="33" y="0"/>
                </a:moveTo>
                <a:lnTo>
                  <a:pt x="0" y="0"/>
                </a:lnTo>
                <a:lnTo>
                  <a:pt x="114" y="248"/>
                </a:lnTo>
                <a:lnTo>
                  <a:pt x="0" y="493"/>
                </a:lnTo>
                <a:lnTo>
                  <a:pt x="33" y="493"/>
                </a:lnTo>
                <a:lnTo>
                  <a:pt x="147" y="248"/>
                </a:lnTo>
                <a:lnTo>
                  <a:pt x="33" y="0"/>
                </a:lnTo>
                <a:close/>
              </a:path>
            </a:pathLst>
          </a:custGeom>
          <a:solidFill>
            <a:srgbClr val="0B9CE5"/>
          </a:solidFill>
          <a:ln w="9525" cap="flat" cmpd="sng" algn="ctr">
            <a:noFill/>
            <a:prstDash val="solid"/>
            <a:round/>
            <a:headEnd type="none" w="med" len="med"/>
            <a:tailEnd type="none" w="med" len="med"/>
          </a:ln>
          <a:effectLst/>
        </p:spPr>
        <p:txBody>
          <a:bodyPr rot="0" spcFirstLastPara="0" vertOverflow="overflow" horzOverflow="overflow" vert="horz" wrap="square" lIns="91404" tIns="45702" rIns="91404" bIns="45702" numCol="1" spcCol="0" rtlCol="0" fromWordArt="0" anchor="t" anchorCtr="0" forceAA="0" compatLnSpc="1">
            <a:noAutofit/>
          </a:bodyPr>
          <a:lstStyle/>
          <a:p>
            <a:endParaRPr lang="zh-CN" altLang="en-US" sz="1800">
              <a:latin typeface="+mn-lt"/>
              <a:ea typeface="+mn-ea"/>
            </a:endParaRPr>
          </a:p>
        </p:txBody>
      </p:sp>
      <p:grpSp>
        <p:nvGrpSpPr>
          <p:cNvPr id="7" name="组合 6"/>
          <p:cNvGrpSpPr/>
          <p:nvPr userDrawn="1"/>
        </p:nvGrpSpPr>
        <p:grpSpPr>
          <a:xfrm>
            <a:off x="587159" y="515380"/>
            <a:ext cx="358195" cy="426359"/>
            <a:chOff x="3295650" y="230188"/>
            <a:chExt cx="936625" cy="1114426"/>
          </a:xfrm>
          <a:solidFill>
            <a:schemeClr val="bg1"/>
          </a:solidFill>
        </p:grpSpPr>
        <p:sp>
          <p:nvSpPr>
            <p:cNvPr id="8" name="Rectangle 16"/>
            <p:cNvSpPr>
              <a:spLocks noChangeArrowheads="1"/>
            </p:cNvSpPr>
            <p:nvPr/>
          </p:nvSpPr>
          <p:spPr bwMode="auto">
            <a:xfrm>
              <a:off x="3959225" y="876301"/>
              <a:ext cx="182563" cy="492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sz="1800">
                <a:latin typeface="+mn-lt"/>
                <a:ea typeface="+mn-ea"/>
              </a:endParaRPr>
            </a:p>
          </p:txBody>
        </p:sp>
        <p:sp>
          <p:nvSpPr>
            <p:cNvPr id="9" name="Rectangle 17"/>
            <p:cNvSpPr>
              <a:spLocks noChangeArrowheads="1"/>
            </p:cNvSpPr>
            <p:nvPr/>
          </p:nvSpPr>
          <p:spPr bwMode="auto">
            <a:xfrm>
              <a:off x="3959225" y="777876"/>
              <a:ext cx="182563" cy="492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sz="1800">
                <a:latin typeface="+mn-lt"/>
                <a:ea typeface="+mn-ea"/>
              </a:endParaRPr>
            </a:p>
          </p:txBody>
        </p:sp>
        <p:sp>
          <p:nvSpPr>
            <p:cNvPr id="10" name="Rectangle 18"/>
            <p:cNvSpPr>
              <a:spLocks noChangeArrowheads="1"/>
            </p:cNvSpPr>
            <p:nvPr/>
          </p:nvSpPr>
          <p:spPr bwMode="auto">
            <a:xfrm>
              <a:off x="3959225" y="677863"/>
              <a:ext cx="182563" cy="476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sz="1800">
                <a:latin typeface="+mn-lt"/>
                <a:ea typeface="+mn-ea"/>
              </a:endParaRPr>
            </a:p>
          </p:txBody>
        </p:sp>
        <p:sp>
          <p:nvSpPr>
            <p:cNvPr id="11" name="Rectangle 19"/>
            <p:cNvSpPr>
              <a:spLocks noChangeArrowheads="1"/>
            </p:cNvSpPr>
            <p:nvPr/>
          </p:nvSpPr>
          <p:spPr bwMode="auto">
            <a:xfrm>
              <a:off x="3959225" y="582613"/>
              <a:ext cx="182563" cy="492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sz="1800">
                <a:latin typeface="+mn-lt"/>
                <a:ea typeface="+mn-ea"/>
              </a:endParaRPr>
            </a:p>
          </p:txBody>
        </p:sp>
        <p:sp>
          <p:nvSpPr>
            <p:cNvPr id="12" name="Rectangle 20"/>
            <p:cNvSpPr>
              <a:spLocks noChangeArrowheads="1"/>
            </p:cNvSpPr>
            <p:nvPr/>
          </p:nvSpPr>
          <p:spPr bwMode="auto">
            <a:xfrm>
              <a:off x="3676650" y="1101726"/>
              <a:ext cx="469900" cy="476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sz="1800">
                <a:latin typeface="+mn-lt"/>
                <a:ea typeface="+mn-ea"/>
              </a:endParaRPr>
            </a:p>
          </p:txBody>
        </p:sp>
        <p:sp>
          <p:nvSpPr>
            <p:cNvPr id="13" name="Rectangle 21"/>
            <p:cNvSpPr>
              <a:spLocks noChangeArrowheads="1"/>
            </p:cNvSpPr>
            <p:nvPr/>
          </p:nvSpPr>
          <p:spPr bwMode="auto">
            <a:xfrm>
              <a:off x="3676650" y="1198563"/>
              <a:ext cx="469900" cy="492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sz="1800">
                <a:latin typeface="+mn-lt"/>
                <a:ea typeface="+mn-ea"/>
              </a:endParaRPr>
            </a:p>
          </p:txBody>
        </p:sp>
        <p:sp>
          <p:nvSpPr>
            <p:cNvPr id="14" name="Freeform 22"/>
            <p:cNvSpPr/>
            <p:nvPr/>
          </p:nvSpPr>
          <p:spPr bwMode="auto">
            <a:xfrm>
              <a:off x="3590925" y="482601"/>
              <a:ext cx="641350" cy="862013"/>
            </a:xfrm>
            <a:custGeom>
              <a:avLst/>
              <a:gdLst>
                <a:gd name="T0" fmla="*/ 229 w 404"/>
                <a:gd name="T1" fmla="*/ 0 h 543"/>
                <a:gd name="T2" fmla="*/ 229 w 404"/>
                <a:gd name="T3" fmla="*/ 30 h 543"/>
                <a:gd name="T4" fmla="*/ 373 w 404"/>
                <a:gd name="T5" fmla="*/ 30 h 543"/>
                <a:gd name="T6" fmla="*/ 373 w 404"/>
                <a:gd name="T7" fmla="*/ 513 h 543"/>
                <a:gd name="T8" fmla="*/ 33 w 404"/>
                <a:gd name="T9" fmla="*/ 513 h 543"/>
                <a:gd name="T10" fmla="*/ 31 w 404"/>
                <a:gd name="T11" fmla="*/ 387 h 543"/>
                <a:gd name="T12" fmla="*/ 0 w 404"/>
                <a:gd name="T13" fmla="*/ 387 h 543"/>
                <a:gd name="T14" fmla="*/ 0 w 404"/>
                <a:gd name="T15" fmla="*/ 543 h 543"/>
                <a:gd name="T16" fmla="*/ 404 w 404"/>
                <a:gd name="T17" fmla="*/ 543 h 543"/>
                <a:gd name="T18" fmla="*/ 404 w 404"/>
                <a:gd name="T19" fmla="*/ 0 h 543"/>
                <a:gd name="T20" fmla="*/ 229 w 404"/>
                <a:gd name="T21" fmla="*/ 0 h 5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04" h="543">
                  <a:moveTo>
                    <a:pt x="229" y="0"/>
                  </a:moveTo>
                  <a:lnTo>
                    <a:pt x="229" y="30"/>
                  </a:lnTo>
                  <a:lnTo>
                    <a:pt x="373" y="30"/>
                  </a:lnTo>
                  <a:lnTo>
                    <a:pt x="373" y="513"/>
                  </a:lnTo>
                  <a:lnTo>
                    <a:pt x="33" y="513"/>
                  </a:lnTo>
                  <a:lnTo>
                    <a:pt x="31" y="387"/>
                  </a:lnTo>
                  <a:lnTo>
                    <a:pt x="0" y="387"/>
                  </a:lnTo>
                  <a:lnTo>
                    <a:pt x="0" y="543"/>
                  </a:lnTo>
                  <a:lnTo>
                    <a:pt x="404" y="543"/>
                  </a:lnTo>
                  <a:lnTo>
                    <a:pt x="404" y="0"/>
                  </a:lnTo>
                  <a:lnTo>
                    <a:pt x="229"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800">
                <a:latin typeface="+mn-lt"/>
                <a:ea typeface="+mn-ea"/>
              </a:endParaRPr>
            </a:p>
          </p:txBody>
        </p:sp>
        <p:sp>
          <p:nvSpPr>
            <p:cNvPr id="15" name="Rectangle 23"/>
            <p:cNvSpPr>
              <a:spLocks noChangeArrowheads="1"/>
            </p:cNvSpPr>
            <p:nvPr/>
          </p:nvSpPr>
          <p:spPr bwMode="auto">
            <a:xfrm>
              <a:off x="3959225" y="989013"/>
              <a:ext cx="182563" cy="476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sz="1800">
                <a:latin typeface="+mn-lt"/>
                <a:ea typeface="+mn-ea"/>
              </a:endParaRPr>
            </a:p>
          </p:txBody>
        </p:sp>
        <p:sp>
          <p:nvSpPr>
            <p:cNvPr id="16" name="Freeform 24"/>
            <p:cNvSpPr>
              <a:spLocks noEditPoints="1"/>
            </p:cNvSpPr>
            <p:nvPr/>
          </p:nvSpPr>
          <p:spPr bwMode="auto">
            <a:xfrm>
              <a:off x="3295650" y="230188"/>
              <a:ext cx="639763" cy="852488"/>
            </a:xfrm>
            <a:custGeom>
              <a:avLst/>
              <a:gdLst>
                <a:gd name="T0" fmla="*/ 403 w 403"/>
                <a:gd name="T1" fmla="*/ 0 h 537"/>
                <a:gd name="T2" fmla="*/ 0 w 403"/>
                <a:gd name="T3" fmla="*/ 0 h 537"/>
                <a:gd name="T4" fmla="*/ 0 w 403"/>
                <a:gd name="T5" fmla="*/ 447 h 537"/>
                <a:gd name="T6" fmla="*/ 92 w 403"/>
                <a:gd name="T7" fmla="*/ 537 h 537"/>
                <a:gd name="T8" fmla="*/ 403 w 403"/>
                <a:gd name="T9" fmla="*/ 537 h 537"/>
                <a:gd name="T10" fmla="*/ 403 w 403"/>
                <a:gd name="T11" fmla="*/ 0 h 537"/>
                <a:gd name="T12" fmla="*/ 373 w 403"/>
                <a:gd name="T13" fmla="*/ 508 h 537"/>
                <a:gd name="T14" fmla="*/ 108 w 403"/>
                <a:gd name="T15" fmla="*/ 508 h 537"/>
                <a:gd name="T16" fmla="*/ 108 w 403"/>
                <a:gd name="T17" fmla="*/ 433 h 537"/>
                <a:gd name="T18" fmla="*/ 30 w 403"/>
                <a:gd name="T19" fmla="*/ 433 h 537"/>
                <a:gd name="T20" fmla="*/ 30 w 403"/>
                <a:gd name="T21" fmla="*/ 31 h 537"/>
                <a:gd name="T22" fmla="*/ 373 w 403"/>
                <a:gd name="T23" fmla="*/ 31 h 537"/>
                <a:gd name="T24" fmla="*/ 373 w 403"/>
                <a:gd name="T25" fmla="*/ 508 h 5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03" h="537">
                  <a:moveTo>
                    <a:pt x="403" y="0"/>
                  </a:moveTo>
                  <a:lnTo>
                    <a:pt x="0" y="0"/>
                  </a:lnTo>
                  <a:lnTo>
                    <a:pt x="0" y="447"/>
                  </a:lnTo>
                  <a:lnTo>
                    <a:pt x="92" y="537"/>
                  </a:lnTo>
                  <a:lnTo>
                    <a:pt x="403" y="537"/>
                  </a:lnTo>
                  <a:lnTo>
                    <a:pt x="403" y="0"/>
                  </a:lnTo>
                  <a:close/>
                  <a:moveTo>
                    <a:pt x="373" y="508"/>
                  </a:moveTo>
                  <a:lnTo>
                    <a:pt x="108" y="508"/>
                  </a:lnTo>
                  <a:lnTo>
                    <a:pt x="108" y="433"/>
                  </a:lnTo>
                  <a:lnTo>
                    <a:pt x="30" y="433"/>
                  </a:lnTo>
                  <a:lnTo>
                    <a:pt x="30" y="31"/>
                  </a:lnTo>
                  <a:lnTo>
                    <a:pt x="373" y="31"/>
                  </a:lnTo>
                  <a:lnTo>
                    <a:pt x="373" y="50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800">
                <a:latin typeface="+mn-lt"/>
                <a:ea typeface="+mn-ea"/>
              </a:endParaRPr>
            </a:p>
          </p:txBody>
        </p:sp>
        <p:sp>
          <p:nvSpPr>
            <p:cNvPr id="17" name="Rectangle 25"/>
            <p:cNvSpPr>
              <a:spLocks noChangeArrowheads="1"/>
            </p:cNvSpPr>
            <p:nvPr/>
          </p:nvSpPr>
          <p:spPr bwMode="auto">
            <a:xfrm>
              <a:off x="3441700" y="376238"/>
              <a:ext cx="176213" cy="3238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sz="1800">
                <a:latin typeface="+mn-lt"/>
                <a:ea typeface="+mn-ea"/>
              </a:endParaRPr>
            </a:p>
          </p:txBody>
        </p:sp>
        <p:sp>
          <p:nvSpPr>
            <p:cNvPr id="18" name="Rectangle 26"/>
            <p:cNvSpPr>
              <a:spLocks noChangeArrowheads="1"/>
            </p:cNvSpPr>
            <p:nvPr/>
          </p:nvSpPr>
          <p:spPr bwMode="auto">
            <a:xfrm>
              <a:off x="3411538" y="755651"/>
              <a:ext cx="438150" cy="460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sz="1800">
                <a:latin typeface="+mn-lt"/>
                <a:ea typeface="+mn-ea"/>
              </a:endParaRPr>
            </a:p>
          </p:txBody>
        </p:sp>
        <p:sp>
          <p:nvSpPr>
            <p:cNvPr id="19" name="Rectangle 27"/>
            <p:cNvSpPr>
              <a:spLocks noChangeArrowheads="1"/>
            </p:cNvSpPr>
            <p:nvPr/>
          </p:nvSpPr>
          <p:spPr bwMode="auto">
            <a:xfrm>
              <a:off x="3670300" y="565151"/>
              <a:ext cx="179388" cy="444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sz="1800">
                <a:latin typeface="+mn-lt"/>
                <a:ea typeface="+mn-ea"/>
              </a:endParaRPr>
            </a:p>
          </p:txBody>
        </p:sp>
        <p:sp>
          <p:nvSpPr>
            <p:cNvPr id="20" name="Rectangle 28"/>
            <p:cNvSpPr>
              <a:spLocks noChangeArrowheads="1"/>
            </p:cNvSpPr>
            <p:nvPr/>
          </p:nvSpPr>
          <p:spPr bwMode="auto">
            <a:xfrm>
              <a:off x="3670300" y="658813"/>
              <a:ext cx="179388" cy="412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sz="1800">
                <a:latin typeface="+mn-lt"/>
                <a:ea typeface="+mn-ea"/>
              </a:endParaRPr>
            </a:p>
          </p:txBody>
        </p:sp>
        <p:sp>
          <p:nvSpPr>
            <p:cNvPr id="21" name="Rectangle 29"/>
            <p:cNvSpPr>
              <a:spLocks noChangeArrowheads="1"/>
            </p:cNvSpPr>
            <p:nvPr/>
          </p:nvSpPr>
          <p:spPr bwMode="auto">
            <a:xfrm>
              <a:off x="3670300" y="471488"/>
              <a:ext cx="179388" cy="444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sz="1800">
                <a:latin typeface="+mn-lt"/>
                <a:ea typeface="+mn-ea"/>
              </a:endParaRPr>
            </a:p>
          </p:txBody>
        </p:sp>
        <p:sp>
          <p:nvSpPr>
            <p:cNvPr id="22" name="Rectangle 30"/>
            <p:cNvSpPr>
              <a:spLocks noChangeArrowheads="1"/>
            </p:cNvSpPr>
            <p:nvPr/>
          </p:nvSpPr>
          <p:spPr bwMode="auto">
            <a:xfrm>
              <a:off x="3670300" y="376238"/>
              <a:ext cx="179388" cy="412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sz="1800">
                <a:latin typeface="+mn-lt"/>
                <a:ea typeface="+mn-ea"/>
              </a:endParaRPr>
            </a:p>
          </p:txBody>
        </p:sp>
        <p:sp>
          <p:nvSpPr>
            <p:cNvPr id="23" name="Rectangle 31"/>
            <p:cNvSpPr>
              <a:spLocks noChangeArrowheads="1"/>
            </p:cNvSpPr>
            <p:nvPr/>
          </p:nvSpPr>
          <p:spPr bwMode="auto">
            <a:xfrm>
              <a:off x="3411538" y="842963"/>
              <a:ext cx="438150" cy="444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sz="1800">
                <a:latin typeface="+mn-lt"/>
                <a:ea typeface="+mn-ea"/>
              </a:endParaRPr>
            </a:p>
          </p:txBody>
        </p:sp>
      </p:grpSp>
      <p:sp>
        <p:nvSpPr>
          <p:cNvPr id="24" name="Freeform 6"/>
          <p:cNvSpPr/>
          <p:nvPr userDrawn="1"/>
        </p:nvSpPr>
        <p:spPr bwMode="auto">
          <a:xfrm>
            <a:off x="3211785" y="296368"/>
            <a:ext cx="8975455" cy="864888"/>
          </a:xfrm>
          <a:custGeom>
            <a:avLst/>
            <a:gdLst>
              <a:gd name="T0" fmla="*/ 6409 w 6533"/>
              <a:gd name="T1" fmla="*/ 0 h 617"/>
              <a:gd name="T2" fmla="*/ 0 w 6533"/>
              <a:gd name="T3" fmla="*/ 0 h 617"/>
              <a:gd name="T4" fmla="*/ 126 w 6533"/>
              <a:gd name="T5" fmla="*/ 310 h 617"/>
              <a:gd name="T6" fmla="*/ 0 w 6533"/>
              <a:gd name="T7" fmla="*/ 617 h 617"/>
              <a:gd name="T8" fmla="*/ 6409 w 6533"/>
              <a:gd name="T9" fmla="*/ 617 h 617"/>
              <a:gd name="T10" fmla="*/ 6533 w 6533"/>
              <a:gd name="T11" fmla="*/ 310 h 617"/>
              <a:gd name="T12" fmla="*/ 6409 w 6533"/>
              <a:gd name="T13" fmla="*/ 0 h 617"/>
              <a:gd name="connsiteX0" fmla="*/ 9810 w 9810"/>
              <a:gd name="connsiteY0" fmla="*/ 0 h 10000"/>
              <a:gd name="connsiteX1" fmla="*/ 0 w 9810"/>
              <a:gd name="connsiteY1" fmla="*/ 0 h 10000"/>
              <a:gd name="connsiteX2" fmla="*/ 193 w 9810"/>
              <a:gd name="connsiteY2" fmla="*/ 5024 h 10000"/>
              <a:gd name="connsiteX3" fmla="*/ 0 w 9810"/>
              <a:gd name="connsiteY3" fmla="*/ 10000 h 10000"/>
              <a:gd name="connsiteX4" fmla="*/ 9810 w 9810"/>
              <a:gd name="connsiteY4" fmla="*/ 10000 h 10000"/>
              <a:gd name="connsiteX5" fmla="*/ 7589 w 9810"/>
              <a:gd name="connsiteY5" fmla="*/ 5574 h 10000"/>
              <a:gd name="connsiteX6" fmla="*/ 9810 w 9810"/>
              <a:gd name="connsiteY6" fmla="*/ 0 h 10000"/>
              <a:gd name="connsiteX0-1" fmla="*/ 7021 w 10000"/>
              <a:gd name="connsiteY0-2" fmla="*/ 0 h 10000"/>
              <a:gd name="connsiteX1-3" fmla="*/ 0 w 10000"/>
              <a:gd name="connsiteY1-4" fmla="*/ 0 h 10000"/>
              <a:gd name="connsiteX2-5" fmla="*/ 197 w 10000"/>
              <a:gd name="connsiteY2-6" fmla="*/ 5024 h 10000"/>
              <a:gd name="connsiteX3-7" fmla="*/ 0 w 10000"/>
              <a:gd name="connsiteY3-8" fmla="*/ 10000 h 10000"/>
              <a:gd name="connsiteX4-9" fmla="*/ 10000 w 10000"/>
              <a:gd name="connsiteY4-10" fmla="*/ 10000 h 10000"/>
              <a:gd name="connsiteX5-11" fmla="*/ 7736 w 10000"/>
              <a:gd name="connsiteY5-12" fmla="*/ 5574 h 10000"/>
              <a:gd name="connsiteX6-13" fmla="*/ 7021 w 10000"/>
              <a:gd name="connsiteY6-14" fmla="*/ 0 h 10000"/>
              <a:gd name="connsiteX0-15" fmla="*/ 7021 w 7736"/>
              <a:gd name="connsiteY0-16" fmla="*/ 0 h 10038"/>
              <a:gd name="connsiteX1-17" fmla="*/ 0 w 7736"/>
              <a:gd name="connsiteY1-18" fmla="*/ 0 h 10038"/>
              <a:gd name="connsiteX2-19" fmla="*/ 197 w 7736"/>
              <a:gd name="connsiteY2-20" fmla="*/ 5024 h 10038"/>
              <a:gd name="connsiteX3-21" fmla="*/ 0 w 7736"/>
              <a:gd name="connsiteY3-22" fmla="*/ 10000 h 10038"/>
              <a:gd name="connsiteX4-23" fmla="*/ 7017 w 7736"/>
              <a:gd name="connsiteY4-24" fmla="*/ 10038 h 10038"/>
              <a:gd name="connsiteX5-25" fmla="*/ 7736 w 7736"/>
              <a:gd name="connsiteY5-26" fmla="*/ 5574 h 10038"/>
              <a:gd name="connsiteX6-27" fmla="*/ 7021 w 7736"/>
              <a:gd name="connsiteY6-28" fmla="*/ 0 h 10038"/>
              <a:gd name="connsiteX0-29" fmla="*/ 9076 w 9316"/>
              <a:gd name="connsiteY0-30" fmla="*/ 0 h 10000"/>
              <a:gd name="connsiteX1-31" fmla="*/ 0 w 9316"/>
              <a:gd name="connsiteY1-32" fmla="*/ 0 h 10000"/>
              <a:gd name="connsiteX2-33" fmla="*/ 255 w 9316"/>
              <a:gd name="connsiteY2-34" fmla="*/ 5005 h 10000"/>
              <a:gd name="connsiteX3-35" fmla="*/ 0 w 9316"/>
              <a:gd name="connsiteY3-36" fmla="*/ 9962 h 10000"/>
              <a:gd name="connsiteX4-37" fmla="*/ 9071 w 9316"/>
              <a:gd name="connsiteY4-38" fmla="*/ 10000 h 10000"/>
              <a:gd name="connsiteX5-39" fmla="*/ 9316 w 9316"/>
              <a:gd name="connsiteY5-40" fmla="*/ 5668 h 10000"/>
              <a:gd name="connsiteX6-41" fmla="*/ 9076 w 9316"/>
              <a:gd name="connsiteY6-42" fmla="*/ 0 h 10000"/>
              <a:gd name="connsiteX0-43" fmla="*/ 9742 w 10000"/>
              <a:gd name="connsiteY0-44" fmla="*/ 0 h 10000"/>
              <a:gd name="connsiteX1-45" fmla="*/ 0 w 10000"/>
              <a:gd name="connsiteY1-46" fmla="*/ 0 h 10000"/>
              <a:gd name="connsiteX2-47" fmla="*/ 274 w 10000"/>
              <a:gd name="connsiteY2-48" fmla="*/ 5005 h 10000"/>
              <a:gd name="connsiteX3-49" fmla="*/ 0 w 10000"/>
              <a:gd name="connsiteY3-50" fmla="*/ 9962 h 10000"/>
              <a:gd name="connsiteX4-51" fmla="*/ 9737 w 10000"/>
              <a:gd name="connsiteY4-52" fmla="*/ 10000 h 10000"/>
              <a:gd name="connsiteX5-53" fmla="*/ 10000 w 10000"/>
              <a:gd name="connsiteY5-54" fmla="*/ 5668 h 10000"/>
              <a:gd name="connsiteX6-55" fmla="*/ 9742 w 10000"/>
              <a:gd name="connsiteY6-56" fmla="*/ 0 h 10000"/>
              <a:gd name="connsiteX0-57" fmla="*/ 9742 w 9877"/>
              <a:gd name="connsiteY0-58" fmla="*/ 0 h 10000"/>
              <a:gd name="connsiteX1-59" fmla="*/ 0 w 9877"/>
              <a:gd name="connsiteY1-60" fmla="*/ 0 h 10000"/>
              <a:gd name="connsiteX2-61" fmla="*/ 274 w 9877"/>
              <a:gd name="connsiteY2-62" fmla="*/ 5005 h 10000"/>
              <a:gd name="connsiteX3-63" fmla="*/ 0 w 9877"/>
              <a:gd name="connsiteY3-64" fmla="*/ 9962 h 10000"/>
              <a:gd name="connsiteX4-65" fmla="*/ 9737 w 9877"/>
              <a:gd name="connsiteY4-66" fmla="*/ 10000 h 10000"/>
              <a:gd name="connsiteX5-67" fmla="*/ 9738 w 9877"/>
              <a:gd name="connsiteY5-68" fmla="*/ 5783 h 10000"/>
              <a:gd name="connsiteX6-69" fmla="*/ 9742 w 9877"/>
              <a:gd name="connsiteY6-70" fmla="*/ 0 h 10000"/>
              <a:gd name="connsiteX0-71" fmla="*/ 9863 w 9991"/>
              <a:gd name="connsiteY0-72" fmla="*/ 0 h 10000"/>
              <a:gd name="connsiteX1-73" fmla="*/ 0 w 9991"/>
              <a:gd name="connsiteY1-74" fmla="*/ 0 h 10000"/>
              <a:gd name="connsiteX2-75" fmla="*/ 277 w 9991"/>
              <a:gd name="connsiteY2-76" fmla="*/ 5005 h 10000"/>
              <a:gd name="connsiteX3-77" fmla="*/ 0 w 9991"/>
              <a:gd name="connsiteY3-78" fmla="*/ 9962 h 10000"/>
              <a:gd name="connsiteX4-79" fmla="*/ 9858 w 9991"/>
              <a:gd name="connsiteY4-80" fmla="*/ 10000 h 10000"/>
              <a:gd name="connsiteX5-81" fmla="*/ 9817 w 9991"/>
              <a:gd name="connsiteY5-82" fmla="*/ 5783 h 10000"/>
              <a:gd name="connsiteX6-83" fmla="*/ 9863 w 9991"/>
              <a:gd name="connsiteY6-84" fmla="*/ 0 h 10000"/>
              <a:gd name="connsiteX0-85" fmla="*/ 9872 w 10014"/>
              <a:gd name="connsiteY0-86" fmla="*/ 0 h 10000"/>
              <a:gd name="connsiteX1-87" fmla="*/ 0 w 10014"/>
              <a:gd name="connsiteY1-88" fmla="*/ 0 h 10000"/>
              <a:gd name="connsiteX2-89" fmla="*/ 277 w 10014"/>
              <a:gd name="connsiteY2-90" fmla="*/ 5005 h 10000"/>
              <a:gd name="connsiteX3-91" fmla="*/ 0 w 10014"/>
              <a:gd name="connsiteY3-92" fmla="*/ 9962 h 10000"/>
              <a:gd name="connsiteX4-93" fmla="*/ 9867 w 10014"/>
              <a:gd name="connsiteY4-94" fmla="*/ 10000 h 10000"/>
              <a:gd name="connsiteX5-95" fmla="*/ 9890 w 10014"/>
              <a:gd name="connsiteY5-96" fmla="*/ 5745 h 10000"/>
              <a:gd name="connsiteX6-97" fmla="*/ 9872 w 10014"/>
              <a:gd name="connsiteY6-98" fmla="*/ 0 h 10000"/>
              <a:gd name="connsiteX0-99" fmla="*/ 9872 w 10030"/>
              <a:gd name="connsiteY0-100" fmla="*/ 0 h 10000"/>
              <a:gd name="connsiteX1-101" fmla="*/ 0 w 10030"/>
              <a:gd name="connsiteY1-102" fmla="*/ 0 h 10000"/>
              <a:gd name="connsiteX2-103" fmla="*/ 277 w 10030"/>
              <a:gd name="connsiteY2-104" fmla="*/ 5005 h 10000"/>
              <a:gd name="connsiteX3-105" fmla="*/ 0 w 10030"/>
              <a:gd name="connsiteY3-106" fmla="*/ 9962 h 10000"/>
              <a:gd name="connsiteX4-107" fmla="*/ 9867 w 10030"/>
              <a:gd name="connsiteY4-108" fmla="*/ 10000 h 10000"/>
              <a:gd name="connsiteX5-109" fmla="*/ 9890 w 10030"/>
              <a:gd name="connsiteY5-110" fmla="*/ 5745 h 10000"/>
              <a:gd name="connsiteX6-111" fmla="*/ 9872 w 10030"/>
              <a:gd name="connsiteY6-112" fmla="*/ 0 h 10000"/>
              <a:gd name="connsiteX0-113" fmla="*/ 9872 w 9921"/>
              <a:gd name="connsiteY0-114" fmla="*/ 0 h 10000"/>
              <a:gd name="connsiteX1-115" fmla="*/ 0 w 9921"/>
              <a:gd name="connsiteY1-116" fmla="*/ 0 h 10000"/>
              <a:gd name="connsiteX2-117" fmla="*/ 277 w 9921"/>
              <a:gd name="connsiteY2-118" fmla="*/ 5005 h 10000"/>
              <a:gd name="connsiteX3-119" fmla="*/ 0 w 9921"/>
              <a:gd name="connsiteY3-120" fmla="*/ 9962 h 10000"/>
              <a:gd name="connsiteX4-121" fmla="*/ 9867 w 9921"/>
              <a:gd name="connsiteY4-122" fmla="*/ 10000 h 10000"/>
              <a:gd name="connsiteX5-123" fmla="*/ 9890 w 9921"/>
              <a:gd name="connsiteY5-124" fmla="*/ 5745 h 10000"/>
              <a:gd name="connsiteX6-125" fmla="*/ 9872 w 9921"/>
              <a:gd name="connsiteY6-126" fmla="*/ 0 h 10000"/>
              <a:gd name="connsiteX0-127" fmla="*/ 9951 w 9974"/>
              <a:gd name="connsiteY0-128" fmla="*/ 0 h 10000"/>
              <a:gd name="connsiteX1-129" fmla="*/ 0 w 9974"/>
              <a:gd name="connsiteY1-130" fmla="*/ 0 h 10000"/>
              <a:gd name="connsiteX2-131" fmla="*/ 279 w 9974"/>
              <a:gd name="connsiteY2-132" fmla="*/ 5005 h 10000"/>
              <a:gd name="connsiteX3-133" fmla="*/ 0 w 9974"/>
              <a:gd name="connsiteY3-134" fmla="*/ 9962 h 10000"/>
              <a:gd name="connsiteX4-135" fmla="*/ 9946 w 9974"/>
              <a:gd name="connsiteY4-136" fmla="*/ 10000 h 10000"/>
              <a:gd name="connsiteX5-137" fmla="*/ 9969 w 9974"/>
              <a:gd name="connsiteY5-138" fmla="*/ 5745 h 10000"/>
              <a:gd name="connsiteX6-139" fmla="*/ 9951 w 9974"/>
              <a:gd name="connsiteY6-140" fmla="*/ 0 h 10000"/>
              <a:gd name="connsiteX0-141" fmla="*/ 9977 w 10001"/>
              <a:gd name="connsiteY0-142" fmla="*/ 0 h 10000"/>
              <a:gd name="connsiteX1-143" fmla="*/ 0 w 10001"/>
              <a:gd name="connsiteY1-144" fmla="*/ 0 h 10000"/>
              <a:gd name="connsiteX2-145" fmla="*/ 280 w 10001"/>
              <a:gd name="connsiteY2-146" fmla="*/ 5005 h 10000"/>
              <a:gd name="connsiteX3-147" fmla="*/ 0 w 10001"/>
              <a:gd name="connsiteY3-148" fmla="*/ 9962 h 10000"/>
              <a:gd name="connsiteX4-149" fmla="*/ 9972 w 10001"/>
              <a:gd name="connsiteY4-150" fmla="*/ 10000 h 10000"/>
              <a:gd name="connsiteX5-151" fmla="*/ 9995 w 10001"/>
              <a:gd name="connsiteY5-152" fmla="*/ 5745 h 10000"/>
              <a:gd name="connsiteX6-153" fmla="*/ 9977 w 10001"/>
              <a:gd name="connsiteY6-154" fmla="*/ 0 h 10000"/>
              <a:gd name="connsiteX0-155" fmla="*/ 9977 w 10001"/>
              <a:gd name="connsiteY0-156" fmla="*/ 0 h 10000"/>
              <a:gd name="connsiteX1-157" fmla="*/ 0 w 10001"/>
              <a:gd name="connsiteY1-158" fmla="*/ 0 h 10000"/>
              <a:gd name="connsiteX2-159" fmla="*/ 280 w 10001"/>
              <a:gd name="connsiteY2-160" fmla="*/ 5005 h 10000"/>
              <a:gd name="connsiteX3-161" fmla="*/ 0 w 10001"/>
              <a:gd name="connsiteY3-162" fmla="*/ 9962 h 10000"/>
              <a:gd name="connsiteX4-163" fmla="*/ 9972 w 10001"/>
              <a:gd name="connsiteY4-164" fmla="*/ 10000 h 10000"/>
              <a:gd name="connsiteX5-165" fmla="*/ 9995 w 10001"/>
              <a:gd name="connsiteY5-166" fmla="*/ 5745 h 10000"/>
              <a:gd name="connsiteX6-167" fmla="*/ 9977 w 10001"/>
              <a:gd name="connsiteY6-168" fmla="*/ 0 h 10000"/>
              <a:gd name="connsiteX0-169" fmla="*/ 9977 w 10001"/>
              <a:gd name="connsiteY0-170" fmla="*/ 0 h 10000"/>
              <a:gd name="connsiteX1-171" fmla="*/ 0 w 10001"/>
              <a:gd name="connsiteY1-172" fmla="*/ 0 h 10000"/>
              <a:gd name="connsiteX2-173" fmla="*/ 280 w 10001"/>
              <a:gd name="connsiteY2-174" fmla="*/ 5005 h 10000"/>
              <a:gd name="connsiteX3-175" fmla="*/ 0 w 10001"/>
              <a:gd name="connsiteY3-176" fmla="*/ 9962 h 10000"/>
              <a:gd name="connsiteX4-177" fmla="*/ 9972 w 10001"/>
              <a:gd name="connsiteY4-178" fmla="*/ 10000 h 10000"/>
              <a:gd name="connsiteX5-179" fmla="*/ 9995 w 10001"/>
              <a:gd name="connsiteY5-180" fmla="*/ 5745 h 10000"/>
              <a:gd name="connsiteX6-181" fmla="*/ 9977 w 10001"/>
              <a:gd name="connsiteY6-182" fmla="*/ 0 h 10000"/>
              <a:gd name="connsiteX0-183" fmla="*/ 9977 w 9995"/>
              <a:gd name="connsiteY0-184" fmla="*/ 0 h 10000"/>
              <a:gd name="connsiteX1-185" fmla="*/ 0 w 9995"/>
              <a:gd name="connsiteY1-186" fmla="*/ 0 h 10000"/>
              <a:gd name="connsiteX2-187" fmla="*/ 280 w 9995"/>
              <a:gd name="connsiteY2-188" fmla="*/ 5005 h 10000"/>
              <a:gd name="connsiteX3-189" fmla="*/ 0 w 9995"/>
              <a:gd name="connsiteY3-190" fmla="*/ 9962 h 10000"/>
              <a:gd name="connsiteX4-191" fmla="*/ 9972 w 9995"/>
              <a:gd name="connsiteY4-192" fmla="*/ 10000 h 10000"/>
              <a:gd name="connsiteX5-193" fmla="*/ 9995 w 9995"/>
              <a:gd name="connsiteY5-194" fmla="*/ 5745 h 10000"/>
              <a:gd name="connsiteX6-195" fmla="*/ 9977 w 9995"/>
              <a:gd name="connsiteY6-196" fmla="*/ 0 h 10000"/>
              <a:gd name="connsiteX0-197" fmla="*/ 9999 w 10000"/>
              <a:gd name="connsiteY0-198" fmla="*/ 0 h 10000"/>
              <a:gd name="connsiteX1-199" fmla="*/ 0 w 10000"/>
              <a:gd name="connsiteY1-200" fmla="*/ 0 h 10000"/>
              <a:gd name="connsiteX2-201" fmla="*/ 280 w 10000"/>
              <a:gd name="connsiteY2-202" fmla="*/ 5005 h 10000"/>
              <a:gd name="connsiteX3-203" fmla="*/ 0 w 10000"/>
              <a:gd name="connsiteY3-204" fmla="*/ 9962 h 10000"/>
              <a:gd name="connsiteX4-205" fmla="*/ 9977 w 10000"/>
              <a:gd name="connsiteY4-206" fmla="*/ 10000 h 10000"/>
              <a:gd name="connsiteX5-207" fmla="*/ 10000 w 10000"/>
              <a:gd name="connsiteY5-208" fmla="*/ 5745 h 10000"/>
              <a:gd name="connsiteX6-209" fmla="*/ 9999 w 10000"/>
              <a:gd name="connsiteY6-210" fmla="*/ 0 h 10000"/>
              <a:gd name="connsiteX0-211" fmla="*/ 9999 w 10004"/>
              <a:gd name="connsiteY0-212" fmla="*/ 0 h 10000"/>
              <a:gd name="connsiteX1-213" fmla="*/ 0 w 10004"/>
              <a:gd name="connsiteY1-214" fmla="*/ 0 h 10000"/>
              <a:gd name="connsiteX2-215" fmla="*/ 280 w 10004"/>
              <a:gd name="connsiteY2-216" fmla="*/ 5005 h 10000"/>
              <a:gd name="connsiteX3-217" fmla="*/ 0 w 10004"/>
              <a:gd name="connsiteY3-218" fmla="*/ 9962 h 10000"/>
              <a:gd name="connsiteX4-219" fmla="*/ 10000 w 10004"/>
              <a:gd name="connsiteY4-220" fmla="*/ 10000 h 10000"/>
              <a:gd name="connsiteX5-221" fmla="*/ 10000 w 10004"/>
              <a:gd name="connsiteY5-222" fmla="*/ 5745 h 10000"/>
              <a:gd name="connsiteX6-223" fmla="*/ 9999 w 10004"/>
              <a:gd name="connsiteY6-224" fmla="*/ 0 h 10000"/>
              <a:gd name="connsiteX0-225" fmla="*/ 9999 w 10000"/>
              <a:gd name="connsiteY0-226" fmla="*/ 0 h 10000"/>
              <a:gd name="connsiteX1-227" fmla="*/ 0 w 10000"/>
              <a:gd name="connsiteY1-228" fmla="*/ 0 h 10000"/>
              <a:gd name="connsiteX2-229" fmla="*/ 280 w 10000"/>
              <a:gd name="connsiteY2-230" fmla="*/ 5005 h 10000"/>
              <a:gd name="connsiteX3-231" fmla="*/ 0 w 10000"/>
              <a:gd name="connsiteY3-232" fmla="*/ 9962 h 10000"/>
              <a:gd name="connsiteX4-233" fmla="*/ 10000 w 10000"/>
              <a:gd name="connsiteY4-234" fmla="*/ 10000 h 10000"/>
              <a:gd name="connsiteX5-235" fmla="*/ 10000 w 10000"/>
              <a:gd name="connsiteY5-236" fmla="*/ 5745 h 10000"/>
              <a:gd name="connsiteX6-237" fmla="*/ 9999 w 10000"/>
              <a:gd name="connsiteY6-238" fmla="*/ 0 h 10000"/>
              <a:gd name="connsiteX0-239" fmla="*/ 14796 w 14796"/>
              <a:gd name="connsiteY0-240" fmla="*/ 0 h 10000"/>
              <a:gd name="connsiteX1-241" fmla="*/ 0 w 14796"/>
              <a:gd name="connsiteY1-242" fmla="*/ 0 h 10000"/>
              <a:gd name="connsiteX2-243" fmla="*/ 280 w 14796"/>
              <a:gd name="connsiteY2-244" fmla="*/ 5005 h 10000"/>
              <a:gd name="connsiteX3-245" fmla="*/ 0 w 14796"/>
              <a:gd name="connsiteY3-246" fmla="*/ 9962 h 10000"/>
              <a:gd name="connsiteX4-247" fmla="*/ 10000 w 14796"/>
              <a:gd name="connsiteY4-248" fmla="*/ 10000 h 10000"/>
              <a:gd name="connsiteX5-249" fmla="*/ 10000 w 14796"/>
              <a:gd name="connsiteY5-250" fmla="*/ 5745 h 10000"/>
              <a:gd name="connsiteX6-251" fmla="*/ 14796 w 14796"/>
              <a:gd name="connsiteY6-252" fmla="*/ 0 h 10000"/>
              <a:gd name="connsiteX0-253" fmla="*/ 14796 w 14796"/>
              <a:gd name="connsiteY0-254" fmla="*/ 0 h 9968"/>
              <a:gd name="connsiteX1-255" fmla="*/ 0 w 14796"/>
              <a:gd name="connsiteY1-256" fmla="*/ 0 h 9968"/>
              <a:gd name="connsiteX2-257" fmla="*/ 280 w 14796"/>
              <a:gd name="connsiteY2-258" fmla="*/ 5005 h 9968"/>
              <a:gd name="connsiteX3-259" fmla="*/ 0 w 14796"/>
              <a:gd name="connsiteY3-260" fmla="*/ 9962 h 9968"/>
              <a:gd name="connsiteX4-261" fmla="*/ 14788 w 14796"/>
              <a:gd name="connsiteY4-262" fmla="*/ 9968 h 9968"/>
              <a:gd name="connsiteX5-263" fmla="*/ 10000 w 14796"/>
              <a:gd name="connsiteY5-264" fmla="*/ 5745 h 9968"/>
              <a:gd name="connsiteX6-265" fmla="*/ 14796 w 14796"/>
              <a:gd name="connsiteY6-266" fmla="*/ 0 h 9968"/>
              <a:gd name="connsiteX0-267" fmla="*/ 10000 w 10000"/>
              <a:gd name="connsiteY0-268" fmla="*/ 0 h 10000"/>
              <a:gd name="connsiteX1-269" fmla="*/ 0 w 10000"/>
              <a:gd name="connsiteY1-270" fmla="*/ 0 h 10000"/>
              <a:gd name="connsiteX2-271" fmla="*/ 189 w 10000"/>
              <a:gd name="connsiteY2-272" fmla="*/ 5021 h 10000"/>
              <a:gd name="connsiteX3-273" fmla="*/ 0 w 10000"/>
              <a:gd name="connsiteY3-274" fmla="*/ 9994 h 10000"/>
              <a:gd name="connsiteX4-275" fmla="*/ 9995 w 10000"/>
              <a:gd name="connsiteY4-276" fmla="*/ 10000 h 10000"/>
              <a:gd name="connsiteX5-277" fmla="*/ 9998 w 10000"/>
              <a:gd name="connsiteY5-278" fmla="*/ 6152 h 10000"/>
              <a:gd name="connsiteX6-279" fmla="*/ 10000 w 10000"/>
              <a:gd name="connsiteY6-280" fmla="*/ 0 h 1000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10000" h="10000">
                <a:moveTo>
                  <a:pt x="10000" y="0"/>
                </a:moveTo>
                <a:lnTo>
                  <a:pt x="0" y="0"/>
                </a:lnTo>
                <a:cubicBezTo>
                  <a:pt x="62" y="1674"/>
                  <a:pt x="124" y="3347"/>
                  <a:pt x="189" y="5021"/>
                </a:cubicBezTo>
                <a:cubicBezTo>
                  <a:pt x="124" y="6679"/>
                  <a:pt x="62" y="8336"/>
                  <a:pt x="0" y="9994"/>
                </a:cubicBezTo>
                <a:lnTo>
                  <a:pt x="9995" y="10000"/>
                </a:lnTo>
                <a:cubicBezTo>
                  <a:pt x="9993" y="8184"/>
                  <a:pt x="9998" y="8051"/>
                  <a:pt x="9998" y="6152"/>
                </a:cubicBezTo>
                <a:cubicBezTo>
                  <a:pt x="9996" y="3296"/>
                  <a:pt x="10001" y="2674"/>
                  <a:pt x="10000" y="0"/>
                </a:cubicBezTo>
                <a:close/>
              </a:path>
            </a:pathLst>
          </a:custGeom>
          <a:solidFill>
            <a:schemeClr val="bg1">
              <a:lumMod val="95000"/>
            </a:schemeClr>
          </a:solidFill>
          <a:ln w="9525" cap="flat" cmpd="sng" algn="ctr">
            <a:noFill/>
            <a:prstDash val="solid"/>
            <a:round/>
            <a:headEnd type="none" w="med" len="med"/>
            <a:tailEnd type="none" w="med" len="med"/>
          </a:ln>
          <a:effectLst/>
        </p:spPr>
        <p:txBody>
          <a:bodyPr rot="0" spcFirstLastPara="0" vertOverflow="overflow" horzOverflow="overflow" vert="horz" wrap="square" lIns="91404" tIns="45702" rIns="91404" bIns="45702" numCol="1" spcCol="0" rtlCol="0" fromWordArt="0" anchor="t" anchorCtr="0" forceAA="0" compatLnSpc="1">
            <a:noAutofit/>
          </a:bodyPr>
          <a:lstStyle/>
          <a:p>
            <a:endParaRPr lang="zh-CN" altLang="en-US" sz="1800">
              <a:latin typeface="+mn-lt"/>
              <a:ea typeface="+mn-ea"/>
            </a:endParaRPr>
          </a:p>
        </p:txBody>
      </p:sp>
      <p:sp>
        <p:nvSpPr>
          <p:cNvPr id="25" name="Freeform 11"/>
          <p:cNvSpPr/>
          <p:nvPr userDrawn="1"/>
        </p:nvSpPr>
        <p:spPr bwMode="auto">
          <a:xfrm>
            <a:off x="3106455" y="296368"/>
            <a:ext cx="233272" cy="864380"/>
          </a:xfrm>
          <a:custGeom>
            <a:avLst/>
            <a:gdLst>
              <a:gd name="T0" fmla="*/ 33 w 147"/>
              <a:gd name="T1" fmla="*/ 0 h 493"/>
              <a:gd name="T2" fmla="*/ 0 w 147"/>
              <a:gd name="T3" fmla="*/ 0 h 493"/>
              <a:gd name="T4" fmla="*/ 114 w 147"/>
              <a:gd name="T5" fmla="*/ 248 h 493"/>
              <a:gd name="T6" fmla="*/ 0 w 147"/>
              <a:gd name="T7" fmla="*/ 493 h 493"/>
              <a:gd name="T8" fmla="*/ 33 w 147"/>
              <a:gd name="T9" fmla="*/ 493 h 493"/>
              <a:gd name="T10" fmla="*/ 147 w 147"/>
              <a:gd name="T11" fmla="*/ 248 h 493"/>
              <a:gd name="T12" fmla="*/ 33 w 147"/>
              <a:gd name="T13" fmla="*/ 0 h 493"/>
            </a:gdLst>
            <a:ahLst/>
            <a:cxnLst>
              <a:cxn ang="0">
                <a:pos x="T0" y="T1"/>
              </a:cxn>
              <a:cxn ang="0">
                <a:pos x="T2" y="T3"/>
              </a:cxn>
              <a:cxn ang="0">
                <a:pos x="T4" y="T5"/>
              </a:cxn>
              <a:cxn ang="0">
                <a:pos x="T6" y="T7"/>
              </a:cxn>
              <a:cxn ang="0">
                <a:pos x="T8" y="T9"/>
              </a:cxn>
              <a:cxn ang="0">
                <a:pos x="T10" y="T11"/>
              </a:cxn>
              <a:cxn ang="0">
                <a:pos x="T12" y="T13"/>
              </a:cxn>
            </a:cxnLst>
            <a:rect l="0" t="0" r="r" b="b"/>
            <a:pathLst>
              <a:path w="147" h="493">
                <a:moveTo>
                  <a:pt x="33" y="0"/>
                </a:moveTo>
                <a:lnTo>
                  <a:pt x="0" y="0"/>
                </a:lnTo>
                <a:lnTo>
                  <a:pt x="114" y="248"/>
                </a:lnTo>
                <a:lnTo>
                  <a:pt x="0" y="493"/>
                </a:lnTo>
                <a:lnTo>
                  <a:pt x="33" y="493"/>
                </a:lnTo>
                <a:lnTo>
                  <a:pt x="147" y="248"/>
                </a:lnTo>
                <a:lnTo>
                  <a:pt x="33" y="0"/>
                </a:lnTo>
                <a:close/>
              </a:path>
            </a:pathLst>
          </a:custGeom>
          <a:solidFill>
            <a:schemeClr val="bg1">
              <a:lumMod val="95000"/>
            </a:schemeClr>
          </a:solidFill>
          <a:ln w="9525" cap="flat" cmpd="sng" algn="ctr">
            <a:noFill/>
            <a:prstDash val="solid"/>
            <a:round/>
            <a:headEnd type="none" w="med" len="med"/>
            <a:tailEnd type="none" w="med" len="med"/>
          </a:ln>
          <a:effectLst/>
        </p:spPr>
        <p:txBody>
          <a:bodyPr rot="0" spcFirstLastPara="0" vertOverflow="overflow" horzOverflow="overflow" vert="horz" wrap="square" lIns="91404" tIns="45702" rIns="91404" bIns="45702" numCol="1" spcCol="0" rtlCol="0" fromWordArt="0" anchor="t" anchorCtr="0" forceAA="0" compatLnSpc="1">
            <a:noAutofit/>
          </a:bodyPr>
          <a:lstStyle/>
          <a:p>
            <a:endParaRPr lang="zh-CN" altLang="en-US" sz="1800">
              <a:latin typeface="+mn-lt"/>
              <a:ea typeface="+mn-ea"/>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6#本节概述和学习目标(可选)">
    <p:spTree>
      <p:nvGrpSpPr>
        <p:cNvPr id="1" name=""/>
        <p:cNvGrpSpPr/>
        <p:nvPr/>
      </p:nvGrpSpPr>
      <p:grpSpPr>
        <a:xfrm>
          <a:off x="0" y="0"/>
          <a:ext cx="0" cy="0"/>
          <a:chOff x="0" y="0"/>
          <a:chExt cx="0" cy="0"/>
        </a:xfrm>
      </p:grpSpPr>
      <p:sp>
        <p:nvSpPr>
          <p:cNvPr id="3" name="内容占位符 6"/>
          <p:cNvSpPr>
            <a:spLocks noGrp="1"/>
          </p:cNvSpPr>
          <p:nvPr>
            <p:ph sz="quarter" idx="10"/>
          </p:nvPr>
        </p:nvSpPr>
        <p:spPr>
          <a:xfrm>
            <a:off x="468316" y="1233487"/>
            <a:ext cx="11276184" cy="4680000"/>
          </a:xfrm>
        </p:spPr>
        <p:txBody>
          <a:bodyPr/>
          <a:lstStyle>
            <a:lvl1pPr algn="just" fontAlgn="auto">
              <a:buClrTx/>
              <a:defRPr>
                <a:solidFill>
                  <a:schemeClr val="tx1"/>
                </a:solidFill>
                <a:latin typeface="+mn-lt"/>
                <a:ea typeface="+mn-ea"/>
                <a:cs typeface="Arial" panose="020B0604020202020204" pitchFamily="34" charset="0"/>
              </a:defRPr>
            </a:lvl1pPr>
            <a:lvl2pPr algn="just" fontAlgn="auto">
              <a:buClrTx/>
              <a:defRPr>
                <a:solidFill>
                  <a:schemeClr val="tx1"/>
                </a:solidFill>
                <a:latin typeface="+mn-lt"/>
                <a:ea typeface="+mn-ea"/>
                <a:cs typeface="Arial" panose="020B0604020202020204" pitchFamily="34" charset="0"/>
              </a:defRPr>
            </a:lvl2pPr>
            <a:lvl3pPr algn="just" fontAlgn="auto">
              <a:buClrTx/>
              <a:defRPr>
                <a:solidFill>
                  <a:schemeClr val="tx1"/>
                </a:solidFill>
                <a:latin typeface="+mn-lt"/>
                <a:ea typeface="+mn-ea"/>
                <a:cs typeface="Arial" panose="020B0604020202020204" pitchFamily="34" charset="0"/>
              </a:defRPr>
            </a:lvl3pPr>
            <a:lvl4pPr algn="just" fontAlgn="auto">
              <a:buClrTx/>
              <a:defRPr>
                <a:solidFill>
                  <a:schemeClr val="tx1"/>
                </a:solidFill>
                <a:latin typeface="+mn-lt"/>
                <a:ea typeface="+mn-ea"/>
                <a:cs typeface="Arial" panose="020B0604020202020204" pitchFamily="34" charset="0"/>
              </a:defRPr>
            </a:lvl4pPr>
            <a:lvl5pPr algn="just" fontAlgn="auto">
              <a:buClrTx/>
              <a:defRPr>
                <a:solidFill>
                  <a:schemeClr val="tx1"/>
                </a:solidFill>
                <a:latin typeface="+mn-lt"/>
                <a:ea typeface="+mn-ea"/>
                <a:cs typeface="Arial" panose="020B0604020202020204" pitchFamily="34" charset="0"/>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TextBox 10"/>
          <p:cNvSpPr txBox="1"/>
          <p:nvPr userDrawn="1"/>
        </p:nvSpPr>
        <p:spPr bwMode="auto">
          <a:xfrm>
            <a:off x="1594877" y="408780"/>
            <a:ext cx="9825899" cy="639559"/>
          </a:xfrm>
          <a:prstGeom prst="rect">
            <a:avLst/>
          </a:prstGeom>
          <a:noFill/>
          <a:ln w="9525">
            <a:noFill/>
            <a:miter lim="800000"/>
          </a:ln>
        </p:spPr>
        <p:txBody>
          <a:bodyPr wrap="square" lIns="99941" tIns="49967" rIns="99941" bIns="49967" rtlCol="0">
            <a:spAutoFit/>
          </a:bodyPr>
          <a:lstStyle/>
          <a:p>
            <a:pPr defTabSz="1001395" eaLnBrk="0" fontAlgn="auto" hangingPunct="0"/>
            <a:r>
              <a:rPr lang="zh-CN" altLang="en-US" sz="3500" b="1" dirty="0">
                <a:solidFill>
                  <a:schemeClr val="tx1"/>
                </a:solidFill>
                <a:latin typeface="+mn-lt"/>
                <a:ea typeface="+mn-ea"/>
                <a:cs typeface="Arial" panose="020B0604020202020204" pitchFamily="34" charset="0"/>
              </a:rPr>
              <a:t>本节概述和学习目标</a:t>
            </a:r>
            <a:endParaRPr lang="zh-CN" altLang="en-US" sz="3500" b="1" dirty="0">
              <a:solidFill>
                <a:schemeClr val="tx1"/>
              </a:solidFill>
              <a:latin typeface="+mn-lt"/>
              <a:ea typeface="+mn-ea"/>
              <a:cs typeface="Arial" panose="020B0604020202020204" pitchFamily="34" charset="0"/>
            </a:endParaRPr>
          </a:p>
        </p:txBody>
      </p:sp>
      <p:sp>
        <p:nvSpPr>
          <p:cNvPr id="5" name="Freeform 9"/>
          <p:cNvSpPr/>
          <p:nvPr userDrawn="1"/>
        </p:nvSpPr>
        <p:spPr bwMode="auto">
          <a:xfrm>
            <a:off x="3112" y="296368"/>
            <a:ext cx="1375826" cy="864380"/>
          </a:xfrm>
          <a:custGeom>
            <a:avLst/>
            <a:gdLst>
              <a:gd name="T0" fmla="*/ 756 w 867"/>
              <a:gd name="T1" fmla="*/ 493 h 493"/>
              <a:gd name="T2" fmla="*/ 0 w 867"/>
              <a:gd name="T3" fmla="*/ 493 h 493"/>
              <a:gd name="T4" fmla="*/ 0 w 867"/>
              <a:gd name="T5" fmla="*/ 0 h 493"/>
              <a:gd name="T6" fmla="*/ 756 w 867"/>
              <a:gd name="T7" fmla="*/ 0 h 493"/>
              <a:gd name="T8" fmla="*/ 867 w 867"/>
              <a:gd name="T9" fmla="*/ 248 h 493"/>
              <a:gd name="T10" fmla="*/ 756 w 867"/>
              <a:gd name="T11" fmla="*/ 493 h 493"/>
            </a:gdLst>
            <a:ahLst/>
            <a:cxnLst>
              <a:cxn ang="0">
                <a:pos x="T0" y="T1"/>
              </a:cxn>
              <a:cxn ang="0">
                <a:pos x="T2" y="T3"/>
              </a:cxn>
              <a:cxn ang="0">
                <a:pos x="T4" y="T5"/>
              </a:cxn>
              <a:cxn ang="0">
                <a:pos x="T6" y="T7"/>
              </a:cxn>
              <a:cxn ang="0">
                <a:pos x="T8" y="T9"/>
              </a:cxn>
              <a:cxn ang="0">
                <a:pos x="T10" y="T11"/>
              </a:cxn>
            </a:cxnLst>
            <a:rect l="0" t="0" r="r" b="b"/>
            <a:pathLst>
              <a:path w="867" h="493">
                <a:moveTo>
                  <a:pt x="756" y="493"/>
                </a:moveTo>
                <a:lnTo>
                  <a:pt x="0" y="493"/>
                </a:lnTo>
                <a:lnTo>
                  <a:pt x="0" y="0"/>
                </a:lnTo>
                <a:lnTo>
                  <a:pt x="756" y="0"/>
                </a:lnTo>
                <a:lnTo>
                  <a:pt x="867" y="248"/>
                </a:lnTo>
                <a:lnTo>
                  <a:pt x="756" y="493"/>
                </a:lnTo>
                <a:close/>
              </a:path>
            </a:pathLst>
          </a:custGeom>
          <a:solidFill>
            <a:srgbClr val="00B0F0"/>
          </a:solidFill>
          <a:ln w="9525" cap="flat" cmpd="sng" algn="ctr">
            <a:noFill/>
            <a:prstDash val="solid"/>
            <a:round/>
            <a:headEnd type="none" w="med" len="med"/>
            <a:tailEnd type="none" w="med" len="med"/>
          </a:ln>
          <a:effectLst/>
        </p:spPr>
        <p:txBody>
          <a:bodyPr rot="0" spcFirstLastPara="0" vertOverflow="overflow" horzOverflow="overflow" vert="horz" wrap="square" lIns="91404" tIns="45702" rIns="91404" bIns="45702" numCol="1" spcCol="0" rtlCol="0" fromWordArt="0" anchor="t" anchorCtr="0" forceAA="0" compatLnSpc="1">
            <a:noAutofit/>
          </a:bodyPr>
          <a:lstStyle/>
          <a:p>
            <a:endParaRPr lang="zh-CN" altLang="en-US" sz="1800">
              <a:latin typeface="+mn-lt"/>
              <a:ea typeface="+mn-ea"/>
            </a:endParaRPr>
          </a:p>
        </p:txBody>
      </p:sp>
      <p:sp>
        <p:nvSpPr>
          <p:cNvPr id="6" name="Freeform 11"/>
          <p:cNvSpPr/>
          <p:nvPr userDrawn="1"/>
        </p:nvSpPr>
        <p:spPr bwMode="auto">
          <a:xfrm>
            <a:off x="1245702" y="296368"/>
            <a:ext cx="233272" cy="864380"/>
          </a:xfrm>
          <a:custGeom>
            <a:avLst/>
            <a:gdLst>
              <a:gd name="T0" fmla="*/ 33 w 147"/>
              <a:gd name="T1" fmla="*/ 0 h 493"/>
              <a:gd name="T2" fmla="*/ 0 w 147"/>
              <a:gd name="T3" fmla="*/ 0 h 493"/>
              <a:gd name="T4" fmla="*/ 114 w 147"/>
              <a:gd name="T5" fmla="*/ 248 h 493"/>
              <a:gd name="T6" fmla="*/ 0 w 147"/>
              <a:gd name="T7" fmla="*/ 493 h 493"/>
              <a:gd name="T8" fmla="*/ 33 w 147"/>
              <a:gd name="T9" fmla="*/ 493 h 493"/>
              <a:gd name="T10" fmla="*/ 147 w 147"/>
              <a:gd name="T11" fmla="*/ 248 h 493"/>
              <a:gd name="T12" fmla="*/ 33 w 147"/>
              <a:gd name="T13" fmla="*/ 0 h 493"/>
            </a:gdLst>
            <a:ahLst/>
            <a:cxnLst>
              <a:cxn ang="0">
                <a:pos x="T0" y="T1"/>
              </a:cxn>
              <a:cxn ang="0">
                <a:pos x="T2" y="T3"/>
              </a:cxn>
              <a:cxn ang="0">
                <a:pos x="T4" y="T5"/>
              </a:cxn>
              <a:cxn ang="0">
                <a:pos x="T6" y="T7"/>
              </a:cxn>
              <a:cxn ang="0">
                <a:pos x="T8" y="T9"/>
              </a:cxn>
              <a:cxn ang="0">
                <a:pos x="T10" y="T11"/>
              </a:cxn>
              <a:cxn ang="0">
                <a:pos x="T12" y="T13"/>
              </a:cxn>
            </a:cxnLst>
            <a:rect l="0" t="0" r="r" b="b"/>
            <a:pathLst>
              <a:path w="147" h="493">
                <a:moveTo>
                  <a:pt x="33" y="0"/>
                </a:moveTo>
                <a:lnTo>
                  <a:pt x="0" y="0"/>
                </a:lnTo>
                <a:lnTo>
                  <a:pt x="114" y="248"/>
                </a:lnTo>
                <a:lnTo>
                  <a:pt x="0" y="493"/>
                </a:lnTo>
                <a:lnTo>
                  <a:pt x="33" y="493"/>
                </a:lnTo>
                <a:lnTo>
                  <a:pt x="147" y="248"/>
                </a:lnTo>
                <a:lnTo>
                  <a:pt x="33" y="0"/>
                </a:lnTo>
                <a:close/>
              </a:path>
            </a:pathLst>
          </a:custGeom>
          <a:solidFill>
            <a:srgbClr val="0B9CE5"/>
          </a:solidFill>
          <a:ln w="9525" cap="flat" cmpd="sng" algn="ctr">
            <a:noFill/>
            <a:prstDash val="solid"/>
            <a:round/>
            <a:headEnd type="none" w="med" len="med"/>
            <a:tailEnd type="none" w="med" len="med"/>
          </a:ln>
          <a:effectLst/>
        </p:spPr>
        <p:txBody>
          <a:bodyPr rot="0" spcFirstLastPara="0" vertOverflow="overflow" horzOverflow="overflow" vert="horz" wrap="square" lIns="91404" tIns="45702" rIns="91404" bIns="45702" numCol="1" spcCol="0" rtlCol="0" fromWordArt="0" anchor="t" anchorCtr="0" forceAA="0" compatLnSpc="1">
            <a:noAutofit/>
          </a:bodyPr>
          <a:lstStyle/>
          <a:p>
            <a:endParaRPr lang="zh-CN" altLang="en-US" sz="1800">
              <a:latin typeface="+mn-lt"/>
              <a:ea typeface="+mn-ea"/>
            </a:endParaRPr>
          </a:p>
        </p:txBody>
      </p:sp>
      <p:grpSp>
        <p:nvGrpSpPr>
          <p:cNvPr id="7" name="组合 6"/>
          <p:cNvGrpSpPr/>
          <p:nvPr userDrawn="1"/>
        </p:nvGrpSpPr>
        <p:grpSpPr>
          <a:xfrm>
            <a:off x="587158" y="505779"/>
            <a:ext cx="374562" cy="445558"/>
            <a:chOff x="-1647825" y="2492375"/>
            <a:chExt cx="1947863" cy="2316163"/>
          </a:xfrm>
          <a:solidFill>
            <a:schemeClr val="bg1"/>
          </a:solidFill>
        </p:grpSpPr>
        <p:sp>
          <p:nvSpPr>
            <p:cNvPr id="8" name="Freeform 6"/>
            <p:cNvSpPr>
              <a:spLocks noEditPoints="1"/>
            </p:cNvSpPr>
            <p:nvPr/>
          </p:nvSpPr>
          <p:spPr bwMode="auto">
            <a:xfrm>
              <a:off x="-1647825" y="2492375"/>
              <a:ext cx="1947863" cy="2316163"/>
            </a:xfrm>
            <a:custGeom>
              <a:avLst/>
              <a:gdLst>
                <a:gd name="T0" fmla="*/ 301 w 2739"/>
                <a:gd name="T1" fmla="*/ 181 h 3258"/>
                <a:gd name="T2" fmla="*/ 182 w 2739"/>
                <a:gd name="T3" fmla="*/ 301 h 3258"/>
                <a:gd name="T4" fmla="*/ 182 w 2739"/>
                <a:gd name="T5" fmla="*/ 2955 h 3258"/>
                <a:gd name="T6" fmla="*/ 262 w 2739"/>
                <a:gd name="T7" fmla="*/ 3068 h 3258"/>
                <a:gd name="T8" fmla="*/ 863 w 2739"/>
                <a:gd name="T9" fmla="*/ 2756 h 3258"/>
                <a:gd name="T10" fmla="*/ 1377 w 2739"/>
                <a:gd name="T11" fmla="*/ 3046 h 3258"/>
                <a:gd name="T12" fmla="*/ 1950 w 2739"/>
                <a:gd name="T13" fmla="*/ 2756 h 3258"/>
                <a:gd name="T14" fmla="*/ 2482 w 2739"/>
                <a:gd name="T15" fmla="*/ 3066 h 3258"/>
                <a:gd name="T16" fmla="*/ 2557 w 2739"/>
                <a:gd name="T17" fmla="*/ 2955 h 3258"/>
                <a:gd name="T18" fmla="*/ 2557 w 2739"/>
                <a:gd name="T19" fmla="*/ 301 h 3258"/>
                <a:gd name="T20" fmla="*/ 2438 w 2739"/>
                <a:gd name="T21" fmla="*/ 181 h 3258"/>
                <a:gd name="T22" fmla="*/ 301 w 2739"/>
                <a:gd name="T23" fmla="*/ 181 h 3258"/>
                <a:gd name="T24" fmla="*/ 2449 w 2739"/>
                <a:gd name="T25" fmla="*/ 3258 h 3258"/>
                <a:gd name="T26" fmla="*/ 1944 w 2739"/>
                <a:gd name="T27" fmla="*/ 2963 h 3258"/>
                <a:gd name="T28" fmla="*/ 1372 w 2739"/>
                <a:gd name="T29" fmla="*/ 3252 h 3258"/>
                <a:gd name="T30" fmla="*/ 860 w 2739"/>
                <a:gd name="T31" fmla="*/ 2963 h 3258"/>
                <a:gd name="T32" fmla="*/ 291 w 2739"/>
                <a:gd name="T33" fmla="*/ 3257 h 3258"/>
                <a:gd name="T34" fmla="*/ 264 w 2739"/>
                <a:gd name="T35" fmla="*/ 3254 h 3258"/>
                <a:gd name="T36" fmla="*/ 0 w 2739"/>
                <a:gd name="T37" fmla="*/ 2955 h 3258"/>
                <a:gd name="T38" fmla="*/ 0 w 2739"/>
                <a:gd name="T39" fmla="*/ 301 h 3258"/>
                <a:gd name="T40" fmla="*/ 301 w 2739"/>
                <a:gd name="T41" fmla="*/ 0 h 3258"/>
                <a:gd name="T42" fmla="*/ 2438 w 2739"/>
                <a:gd name="T43" fmla="*/ 0 h 3258"/>
                <a:gd name="T44" fmla="*/ 2739 w 2739"/>
                <a:gd name="T45" fmla="*/ 301 h 3258"/>
                <a:gd name="T46" fmla="*/ 2739 w 2739"/>
                <a:gd name="T47" fmla="*/ 2955 h 3258"/>
                <a:gd name="T48" fmla="*/ 2480 w 2739"/>
                <a:gd name="T49" fmla="*/ 3253 h 3258"/>
                <a:gd name="T50" fmla="*/ 2449 w 2739"/>
                <a:gd name="T51" fmla="*/ 3258 h 3258"/>
                <a:gd name="T52" fmla="*/ 2449 w 2739"/>
                <a:gd name="T53" fmla="*/ 3258 h 3258"/>
                <a:gd name="T54" fmla="*/ 2449 w 2739"/>
                <a:gd name="T55" fmla="*/ 3258 h 32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739" h="3258">
                  <a:moveTo>
                    <a:pt x="301" y="181"/>
                  </a:moveTo>
                  <a:cubicBezTo>
                    <a:pt x="235" y="182"/>
                    <a:pt x="182" y="235"/>
                    <a:pt x="182" y="301"/>
                  </a:cubicBezTo>
                  <a:cubicBezTo>
                    <a:pt x="182" y="2955"/>
                    <a:pt x="182" y="2955"/>
                    <a:pt x="182" y="2955"/>
                  </a:cubicBezTo>
                  <a:cubicBezTo>
                    <a:pt x="182" y="3007"/>
                    <a:pt x="215" y="3052"/>
                    <a:pt x="262" y="3068"/>
                  </a:cubicBezTo>
                  <a:cubicBezTo>
                    <a:pt x="863" y="2756"/>
                    <a:pt x="863" y="2756"/>
                    <a:pt x="863" y="2756"/>
                  </a:cubicBezTo>
                  <a:cubicBezTo>
                    <a:pt x="1377" y="3046"/>
                    <a:pt x="1377" y="3046"/>
                    <a:pt x="1377" y="3046"/>
                  </a:cubicBezTo>
                  <a:cubicBezTo>
                    <a:pt x="1950" y="2756"/>
                    <a:pt x="1950" y="2756"/>
                    <a:pt x="1950" y="2756"/>
                  </a:cubicBezTo>
                  <a:cubicBezTo>
                    <a:pt x="2482" y="3066"/>
                    <a:pt x="2482" y="3066"/>
                    <a:pt x="2482" y="3066"/>
                  </a:cubicBezTo>
                  <a:cubicBezTo>
                    <a:pt x="2527" y="3048"/>
                    <a:pt x="2557" y="3004"/>
                    <a:pt x="2557" y="2955"/>
                  </a:cubicBezTo>
                  <a:cubicBezTo>
                    <a:pt x="2557" y="301"/>
                    <a:pt x="2557" y="301"/>
                    <a:pt x="2557" y="301"/>
                  </a:cubicBezTo>
                  <a:cubicBezTo>
                    <a:pt x="2557" y="235"/>
                    <a:pt x="2504" y="182"/>
                    <a:pt x="2438" y="181"/>
                  </a:cubicBezTo>
                  <a:lnTo>
                    <a:pt x="301" y="181"/>
                  </a:lnTo>
                  <a:close/>
                  <a:moveTo>
                    <a:pt x="2449" y="3258"/>
                  </a:moveTo>
                  <a:cubicBezTo>
                    <a:pt x="1944" y="2963"/>
                    <a:pt x="1944" y="2963"/>
                    <a:pt x="1944" y="2963"/>
                  </a:cubicBezTo>
                  <a:cubicBezTo>
                    <a:pt x="1372" y="3252"/>
                    <a:pt x="1372" y="3252"/>
                    <a:pt x="1372" y="3252"/>
                  </a:cubicBezTo>
                  <a:cubicBezTo>
                    <a:pt x="860" y="2963"/>
                    <a:pt x="860" y="2963"/>
                    <a:pt x="860" y="2963"/>
                  </a:cubicBezTo>
                  <a:cubicBezTo>
                    <a:pt x="291" y="3257"/>
                    <a:pt x="291" y="3257"/>
                    <a:pt x="291" y="3257"/>
                  </a:cubicBezTo>
                  <a:cubicBezTo>
                    <a:pt x="264" y="3254"/>
                    <a:pt x="264" y="3254"/>
                    <a:pt x="264" y="3254"/>
                  </a:cubicBezTo>
                  <a:cubicBezTo>
                    <a:pt x="113" y="3235"/>
                    <a:pt x="0" y="3107"/>
                    <a:pt x="0" y="2955"/>
                  </a:cubicBezTo>
                  <a:cubicBezTo>
                    <a:pt x="0" y="301"/>
                    <a:pt x="0" y="301"/>
                    <a:pt x="0" y="301"/>
                  </a:cubicBezTo>
                  <a:cubicBezTo>
                    <a:pt x="0" y="135"/>
                    <a:pt x="135" y="0"/>
                    <a:pt x="301" y="0"/>
                  </a:cubicBezTo>
                  <a:cubicBezTo>
                    <a:pt x="2438" y="0"/>
                    <a:pt x="2438" y="0"/>
                    <a:pt x="2438" y="0"/>
                  </a:cubicBezTo>
                  <a:cubicBezTo>
                    <a:pt x="2604" y="0"/>
                    <a:pt x="2739" y="135"/>
                    <a:pt x="2739" y="301"/>
                  </a:cubicBezTo>
                  <a:cubicBezTo>
                    <a:pt x="2739" y="2955"/>
                    <a:pt x="2739" y="2955"/>
                    <a:pt x="2739" y="2955"/>
                  </a:cubicBezTo>
                  <a:cubicBezTo>
                    <a:pt x="2739" y="3105"/>
                    <a:pt x="2628" y="3233"/>
                    <a:pt x="2480" y="3253"/>
                  </a:cubicBezTo>
                  <a:lnTo>
                    <a:pt x="2449" y="3258"/>
                  </a:lnTo>
                  <a:close/>
                  <a:moveTo>
                    <a:pt x="2449" y="3258"/>
                  </a:moveTo>
                  <a:cubicBezTo>
                    <a:pt x="2449" y="3258"/>
                    <a:pt x="2449" y="3258"/>
                    <a:pt x="2449" y="325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800">
                <a:latin typeface="+mn-lt"/>
                <a:ea typeface="+mn-ea"/>
              </a:endParaRPr>
            </a:p>
          </p:txBody>
        </p:sp>
        <p:sp>
          <p:nvSpPr>
            <p:cNvPr id="9" name="Freeform 7"/>
            <p:cNvSpPr>
              <a:spLocks noEditPoints="1"/>
            </p:cNvSpPr>
            <p:nvPr/>
          </p:nvSpPr>
          <p:spPr bwMode="auto">
            <a:xfrm>
              <a:off x="-1155700" y="2941638"/>
              <a:ext cx="963613" cy="893763"/>
            </a:xfrm>
            <a:custGeom>
              <a:avLst/>
              <a:gdLst>
                <a:gd name="T0" fmla="*/ 1267 w 1353"/>
                <a:gd name="T1" fmla="*/ 182 h 1256"/>
                <a:gd name="T2" fmla="*/ 87 w 1353"/>
                <a:gd name="T3" fmla="*/ 182 h 1256"/>
                <a:gd name="T4" fmla="*/ 0 w 1353"/>
                <a:gd name="T5" fmla="*/ 91 h 1256"/>
                <a:gd name="T6" fmla="*/ 87 w 1353"/>
                <a:gd name="T7" fmla="*/ 0 h 1256"/>
                <a:gd name="T8" fmla="*/ 1267 w 1353"/>
                <a:gd name="T9" fmla="*/ 0 h 1256"/>
                <a:gd name="T10" fmla="*/ 1353 w 1353"/>
                <a:gd name="T11" fmla="*/ 91 h 1256"/>
                <a:gd name="T12" fmla="*/ 1267 w 1353"/>
                <a:gd name="T13" fmla="*/ 182 h 1256"/>
                <a:gd name="T14" fmla="*/ 1267 w 1353"/>
                <a:gd name="T15" fmla="*/ 719 h 1256"/>
                <a:gd name="T16" fmla="*/ 87 w 1353"/>
                <a:gd name="T17" fmla="*/ 719 h 1256"/>
                <a:gd name="T18" fmla="*/ 0 w 1353"/>
                <a:gd name="T19" fmla="*/ 628 h 1256"/>
                <a:gd name="T20" fmla="*/ 87 w 1353"/>
                <a:gd name="T21" fmla="*/ 537 h 1256"/>
                <a:gd name="T22" fmla="*/ 1267 w 1353"/>
                <a:gd name="T23" fmla="*/ 537 h 1256"/>
                <a:gd name="T24" fmla="*/ 1353 w 1353"/>
                <a:gd name="T25" fmla="*/ 628 h 1256"/>
                <a:gd name="T26" fmla="*/ 1267 w 1353"/>
                <a:gd name="T27" fmla="*/ 719 h 1256"/>
                <a:gd name="T28" fmla="*/ 1267 w 1353"/>
                <a:gd name="T29" fmla="*/ 1256 h 1256"/>
                <a:gd name="T30" fmla="*/ 87 w 1353"/>
                <a:gd name="T31" fmla="*/ 1256 h 1256"/>
                <a:gd name="T32" fmla="*/ 1 w 1353"/>
                <a:gd name="T33" fmla="*/ 1165 h 1256"/>
                <a:gd name="T34" fmla="*/ 87 w 1353"/>
                <a:gd name="T35" fmla="*/ 1075 h 1256"/>
                <a:gd name="T36" fmla="*/ 1267 w 1353"/>
                <a:gd name="T37" fmla="*/ 1075 h 1256"/>
                <a:gd name="T38" fmla="*/ 1352 w 1353"/>
                <a:gd name="T39" fmla="*/ 1165 h 1256"/>
                <a:gd name="T40" fmla="*/ 1267 w 1353"/>
                <a:gd name="T41" fmla="*/ 1256 h 1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353" h="1256">
                  <a:moveTo>
                    <a:pt x="1267" y="182"/>
                  </a:moveTo>
                  <a:cubicBezTo>
                    <a:pt x="87" y="182"/>
                    <a:pt x="87" y="182"/>
                    <a:pt x="87" y="182"/>
                  </a:cubicBezTo>
                  <a:cubicBezTo>
                    <a:pt x="38" y="180"/>
                    <a:pt x="0" y="140"/>
                    <a:pt x="0" y="91"/>
                  </a:cubicBezTo>
                  <a:cubicBezTo>
                    <a:pt x="0" y="42"/>
                    <a:pt x="38" y="2"/>
                    <a:pt x="87" y="0"/>
                  </a:cubicBezTo>
                  <a:cubicBezTo>
                    <a:pt x="1267" y="0"/>
                    <a:pt x="1267" y="0"/>
                    <a:pt x="1267" y="0"/>
                  </a:cubicBezTo>
                  <a:cubicBezTo>
                    <a:pt x="1315" y="2"/>
                    <a:pt x="1353" y="42"/>
                    <a:pt x="1353" y="91"/>
                  </a:cubicBezTo>
                  <a:cubicBezTo>
                    <a:pt x="1353" y="140"/>
                    <a:pt x="1315" y="180"/>
                    <a:pt x="1267" y="182"/>
                  </a:cubicBezTo>
                  <a:moveTo>
                    <a:pt x="1267" y="719"/>
                  </a:moveTo>
                  <a:cubicBezTo>
                    <a:pt x="87" y="719"/>
                    <a:pt x="87" y="719"/>
                    <a:pt x="87" y="719"/>
                  </a:cubicBezTo>
                  <a:cubicBezTo>
                    <a:pt x="38" y="717"/>
                    <a:pt x="0" y="677"/>
                    <a:pt x="0" y="628"/>
                  </a:cubicBezTo>
                  <a:cubicBezTo>
                    <a:pt x="0" y="580"/>
                    <a:pt x="38" y="540"/>
                    <a:pt x="87" y="537"/>
                  </a:cubicBezTo>
                  <a:cubicBezTo>
                    <a:pt x="1267" y="537"/>
                    <a:pt x="1267" y="537"/>
                    <a:pt x="1267" y="537"/>
                  </a:cubicBezTo>
                  <a:cubicBezTo>
                    <a:pt x="1315" y="540"/>
                    <a:pt x="1353" y="580"/>
                    <a:pt x="1353" y="628"/>
                  </a:cubicBezTo>
                  <a:cubicBezTo>
                    <a:pt x="1353" y="677"/>
                    <a:pt x="1315" y="717"/>
                    <a:pt x="1267" y="719"/>
                  </a:cubicBezTo>
                  <a:moveTo>
                    <a:pt x="1267" y="1256"/>
                  </a:moveTo>
                  <a:cubicBezTo>
                    <a:pt x="87" y="1256"/>
                    <a:pt x="87" y="1256"/>
                    <a:pt x="87" y="1256"/>
                  </a:cubicBezTo>
                  <a:cubicBezTo>
                    <a:pt x="39" y="1253"/>
                    <a:pt x="1" y="1213"/>
                    <a:pt x="1" y="1165"/>
                  </a:cubicBezTo>
                  <a:cubicBezTo>
                    <a:pt x="1" y="1117"/>
                    <a:pt x="39" y="1077"/>
                    <a:pt x="87" y="1075"/>
                  </a:cubicBezTo>
                  <a:cubicBezTo>
                    <a:pt x="1267" y="1075"/>
                    <a:pt x="1267" y="1075"/>
                    <a:pt x="1267" y="1075"/>
                  </a:cubicBezTo>
                  <a:cubicBezTo>
                    <a:pt x="1314" y="1077"/>
                    <a:pt x="1352" y="1117"/>
                    <a:pt x="1352" y="1165"/>
                  </a:cubicBezTo>
                  <a:cubicBezTo>
                    <a:pt x="1352" y="1213"/>
                    <a:pt x="1314" y="1253"/>
                    <a:pt x="1267" y="1256"/>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800">
                <a:latin typeface="+mn-lt"/>
                <a:ea typeface="+mn-ea"/>
              </a:endParaRPr>
            </a:p>
          </p:txBody>
        </p:sp>
      </p:gr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7#标题和内容">
    <p:spTree>
      <p:nvGrpSpPr>
        <p:cNvPr id="1" name=""/>
        <p:cNvGrpSpPr/>
        <p:nvPr/>
      </p:nvGrpSpPr>
      <p:grpSpPr>
        <a:xfrm>
          <a:off x="0" y="0"/>
          <a:ext cx="0" cy="0"/>
          <a:chOff x="0" y="0"/>
          <a:chExt cx="0" cy="0"/>
        </a:xfrm>
      </p:grpSpPr>
      <p:sp>
        <p:nvSpPr>
          <p:cNvPr id="3" name="标题 1"/>
          <p:cNvSpPr>
            <a:spLocks noGrp="1"/>
          </p:cNvSpPr>
          <p:nvPr>
            <p:ph type="title"/>
          </p:nvPr>
        </p:nvSpPr>
        <p:spPr>
          <a:xfrm>
            <a:off x="1594177" y="410400"/>
            <a:ext cx="9827761" cy="640800"/>
          </a:xfrm>
        </p:spPr>
        <p:txBody>
          <a:bodyPr lIns="100800" tIns="50400" rIns="100800" bIns="50400" anchor="ctr" anchorCtr="0"/>
          <a:lstStyle>
            <a:lvl1pPr fontAlgn="ctr">
              <a:defRPr b="1">
                <a:solidFill>
                  <a:schemeClr val="tx1"/>
                </a:solidFill>
                <a:latin typeface="+mn-lt"/>
                <a:ea typeface="+mn-ea"/>
              </a:defRPr>
            </a:lvl1pPr>
          </a:lstStyle>
          <a:p>
            <a:r>
              <a:rPr lang="zh-CN" altLang="en-US" dirty="0"/>
              <a:t>单击此处编辑母版标题样式</a:t>
            </a:r>
            <a:endParaRPr lang="zh-CN" altLang="en-US" dirty="0"/>
          </a:p>
        </p:txBody>
      </p:sp>
      <p:sp>
        <p:nvSpPr>
          <p:cNvPr id="4" name="Freeform 9"/>
          <p:cNvSpPr/>
          <p:nvPr userDrawn="1"/>
        </p:nvSpPr>
        <p:spPr bwMode="auto">
          <a:xfrm>
            <a:off x="3112" y="296368"/>
            <a:ext cx="1375826" cy="864380"/>
          </a:xfrm>
          <a:custGeom>
            <a:avLst/>
            <a:gdLst>
              <a:gd name="T0" fmla="*/ 756 w 867"/>
              <a:gd name="T1" fmla="*/ 493 h 493"/>
              <a:gd name="T2" fmla="*/ 0 w 867"/>
              <a:gd name="T3" fmla="*/ 493 h 493"/>
              <a:gd name="T4" fmla="*/ 0 w 867"/>
              <a:gd name="T5" fmla="*/ 0 h 493"/>
              <a:gd name="T6" fmla="*/ 756 w 867"/>
              <a:gd name="T7" fmla="*/ 0 h 493"/>
              <a:gd name="T8" fmla="*/ 867 w 867"/>
              <a:gd name="T9" fmla="*/ 248 h 493"/>
              <a:gd name="T10" fmla="*/ 756 w 867"/>
              <a:gd name="T11" fmla="*/ 493 h 493"/>
            </a:gdLst>
            <a:ahLst/>
            <a:cxnLst>
              <a:cxn ang="0">
                <a:pos x="T0" y="T1"/>
              </a:cxn>
              <a:cxn ang="0">
                <a:pos x="T2" y="T3"/>
              </a:cxn>
              <a:cxn ang="0">
                <a:pos x="T4" y="T5"/>
              </a:cxn>
              <a:cxn ang="0">
                <a:pos x="T6" y="T7"/>
              </a:cxn>
              <a:cxn ang="0">
                <a:pos x="T8" y="T9"/>
              </a:cxn>
              <a:cxn ang="0">
                <a:pos x="T10" y="T11"/>
              </a:cxn>
            </a:cxnLst>
            <a:rect l="0" t="0" r="r" b="b"/>
            <a:pathLst>
              <a:path w="867" h="493">
                <a:moveTo>
                  <a:pt x="756" y="493"/>
                </a:moveTo>
                <a:lnTo>
                  <a:pt x="0" y="493"/>
                </a:lnTo>
                <a:lnTo>
                  <a:pt x="0" y="0"/>
                </a:lnTo>
                <a:lnTo>
                  <a:pt x="756" y="0"/>
                </a:lnTo>
                <a:lnTo>
                  <a:pt x="867" y="248"/>
                </a:lnTo>
                <a:lnTo>
                  <a:pt x="756" y="493"/>
                </a:lnTo>
                <a:close/>
              </a:path>
            </a:pathLst>
          </a:custGeom>
          <a:solidFill>
            <a:srgbClr val="00B0F0"/>
          </a:solidFill>
          <a:ln w="9525" cap="flat" cmpd="sng" algn="ctr">
            <a:noFill/>
            <a:prstDash val="solid"/>
            <a:round/>
            <a:headEnd type="none" w="med" len="med"/>
            <a:tailEnd type="none" w="med" len="med"/>
          </a:ln>
          <a:effectLst/>
        </p:spPr>
        <p:txBody>
          <a:bodyPr rot="0" spcFirstLastPara="0" vertOverflow="overflow" horzOverflow="overflow" vert="horz" wrap="square" lIns="91404" tIns="45702" rIns="91404" bIns="45702" numCol="1" spcCol="0" rtlCol="0" fromWordArt="0" anchor="t" anchorCtr="0" forceAA="0" compatLnSpc="1">
            <a:noAutofit/>
          </a:bodyPr>
          <a:lstStyle/>
          <a:p>
            <a:endParaRPr lang="zh-CN" altLang="en-US" sz="1800">
              <a:latin typeface="+mn-lt"/>
              <a:ea typeface="+mn-ea"/>
            </a:endParaRPr>
          </a:p>
        </p:txBody>
      </p:sp>
      <p:sp>
        <p:nvSpPr>
          <p:cNvPr id="5" name="Freeform 11"/>
          <p:cNvSpPr/>
          <p:nvPr userDrawn="1"/>
        </p:nvSpPr>
        <p:spPr bwMode="auto">
          <a:xfrm>
            <a:off x="1245702" y="296368"/>
            <a:ext cx="233272" cy="864380"/>
          </a:xfrm>
          <a:custGeom>
            <a:avLst/>
            <a:gdLst>
              <a:gd name="T0" fmla="*/ 33 w 147"/>
              <a:gd name="T1" fmla="*/ 0 h 493"/>
              <a:gd name="T2" fmla="*/ 0 w 147"/>
              <a:gd name="T3" fmla="*/ 0 h 493"/>
              <a:gd name="T4" fmla="*/ 114 w 147"/>
              <a:gd name="T5" fmla="*/ 248 h 493"/>
              <a:gd name="T6" fmla="*/ 0 w 147"/>
              <a:gd name="T7" fmla="*/ 493 h 493"/>
              <a:gd name="T8" fmla="*/ 33 w 147"/>
              <a:gd name="T9" fmla="*/ 493 h 493"/>
              <a:gd name="T10" fmla="*/ 147 w 147"/>
              <a:gd name="T11" fmla="*/ 248 h 493"/>
              <a:gd name="T12" fmla="*/ 33 w 147"/>
              <a:gd name="T13" fmla="*/ 0 h 493"/>
            </a:gdLst>
            <a:ahLst/>
            <a:cxnLst>
              <a:cxn ang="0">
                <a:pos x="T0" y="T1"/>
              </a:cxn>
              <a:cxn ang="0">
                <a:pos x="T2" y="T3"/>
              </a:cxn>
              <a:cxn ang="0">
                <a:pos x="T4" y="T5"/>
              </a:cxn>
              <a:cxn ang="0">
                <a:pos x="T6" y="T7"/>
              </a:cxn>
              <a:cxn ang="0">
                <a:pos x="T8" y="T9"/>
              </a:cxn>
              <a:cxn ang="0">
                <a:pos x="T10" y="T11"/>
              </a:cxn>
              <a:cxn ang="0">
                <a:pos x="T12" y="T13"/>
              </a:cxn>
            </a:cxnLst>
            <a:rect l="0" t="0" r="r" b="b"/>
            <a:pathLst>
              <a:path w="147" h="493">
                <a:moveTo>
                  <a:pt x="33" y="0"/>
                </a:moveTo>
                <a:lnTo>
                  <a:pt x="0" y="0"/>
                </a:lnTo>
                <a:lnTo>
                  <a:pt x="114" y="248"/>
                </a:lnTo>
                <a:lnTo>
                  <a:pt x="0" y="493"/>
                </a:lnTo>
                <a:lnTo>
                  <a:pt x="33" y="493"/>
                </a:lnTo>
                <a:lnTo>
                  <a:pt x="147" y="248"/>
                </a:lnTo>
                <a:lnTo>
                  <a:pt x="33" y="0"/>
                </a:lnTo>
                <a:close/>
              </a:path>
            </a:pathLst>
          </a:custGeom>
          <a:solidFill>
            <a:srgbClr val="0B9CE5"/>
          </a:solidFill>
          <a:ln w="9525" cap="flat" cmpd="sng" algn="ctr">
            <a:noFill/>
            <a:prstDash val="solid"/>
            <a:round/>
            <a:headEnd type="none" w="med" len="med"/>
            <a:tailEnd type="none" w="med" len="med"/>
          </a:ln>
          <a:effectLst/>
        </p:spPr>
        <p:txBody>
          <a:bodyPr rot="0" spcFirstLastPara="0" vertOverflow="overflow" horzOverflow="overflow" vert="horz" wrap="square" lIns="91404" tIns="45702" rIns="91404" bIns="45702" numCol="1" spcCol="0" rtlCol="0" fromWordArt="0" anchor="t" anchorCtr="0" forceAA="0" compatLnSpc="1">
            <a:noAutofit/>
          </a:bodyPr>
          <a:lstStyle/>
          <a:p>
            <a:endParaRPr lang="zh-CN" altLang="en-US" sz="1800">
              <a:latin typeface="+mn-lt"/>
              <a:ea typeface="+mn-ea"/>
            </a:endParaRPr>
          </a:p>
        </p:txBody>
      </p:sp>
      <p:grpSp>
        <p:nvGrpSpPr>
          <p:cNvPr id="6" name="组合 5"/>
          <p:cNvGrpSpPr/>
          <p:nvPr userDrawn="1"/>
        </p:nvGrpSpPr>
        <p:grpSpPr>
          <a:xfrm>
            <a:off x="587158" y="505779"/>
            <a:ext cx="374562" cy="445558"/>
            <a:chOff x="-1647825" y="2492375"/>
            <a:chExt cx="1947863" cy="2316163"/>
          </a:xfrm>
          <a:solidFill>
            <a:schemeClr val="bg1"/>
          </a:solidFill>
        </p:grpSpPr>
        <p:sp>
          <p:nvSpPr>
            <p:cNvPr id="7" name="Freeform 6"/>
            <p:cNvSpPr>
              <a:spLocks noEditPoints="1"/>
            </p:cNvSpPr>
            <p:nvPr/>
          </p:nvSpPr>
          <p:spPr bwMode="auto">
            <a:xfrm>
              <a:off x="-1647825" y="2492375"/>
              <a:ext cx="1947863" cy="2316163"/>
            </a:xfrm>
            <a:custGeom>
              <a:avLst/>
              <a:gdLst>
                <a:gd name="T0" fmla="*/ 301 w 2739"/>
                <a:gd name="T1" fmla="*/ 181 h 3258"/>
                <a:gd name="T2" fmla="*/ 182 w 2739"/>
                <a:gd name="T3" fmla="*/ 301 h 3258"/>
                <a:gd name="T4" fmla="*/ 182 w 2739"/>
                <a:gd name="T5" fmla="*/ 2955 h 3258"/>
                <a:gd name="T6" fmla="*/ 262 w 2739"/>
                <a:gd name="T7" fmla="*/ 3068 h 3258"/>
                <a:gd name="T8" fmla="*/ 863 w 2739"/>
                <a:gd name="T9" fmla="*/ 2756 h 3258"/>
                <a:gd name="T10" fmla="*/ 1377 w 2739"/>
                <a:gd name="T11" fmla="*/ 3046 h 3258"/>
                <a:gd name="T12" fmla="*/ 1950 w 2739"/>
                <a:gd name="T13" fmla="*/ 2756 h 3258"/>
                <a:gd name="T14" fmla="*/ 2482 w 2739"/>
                <a:gd name="T15" fmla="*/ 3066 h 3258"/>
                <a:gd name="T16" fmla="*/ 2557 w 2739"/>
                <a:gd name="T17" fmla="*/ 2955 h 3258"/>
                <a:gd name="T18" fmla="*/ 2557 w 2739"/>
                <a:gd name="T19" fmla="*/ 301 h 3258"/>
                <a:gd name="T20" fmla="*/ 2438 w 2739"/>
                <a:gd name="T21" fmla="*/ 181 h 3258"/>
                <a:gd name="T22" fmla="*/ 301 w 2739"/>
                <a:gd name="T23" fmla="*/ 181 h 3258"/>
                <a:gd name="T24" fmla="*/ 2449 w 2739"/>
                <a:gd name="T25" fmla="*/ 3258 h 3258"/>
                <a:gd name="T26" fmla="*/ 1944 w 2739"/>
                <a:gd name="T27" fmla="*/ 2963 h 3258"/>
                <a:gd name="T28" fmla="*/ 1372 w 2739"/>
                <a:gd name="T29" fmla="*/ 3252 h 3258"/>
                <a:gd name="T30" fmla="*/ 860 w 2739"/>
                <a:gd name="T31" fmla="*/ 2963 h 3258"/>
                <a:gd name="T32" fmla="*/ 291 w 2739"/>
                <a:gd name="T33" fmla="*/ 3257 h 3258"/>
                <a:gd name="T34" fmla="*/ 264 w 2739"/>
                <a:gd name="T35" fmla="*/ 3254 h 3258"/>
                <a:gd name="T36" fmla="*/ 0 w 2739"/>
                <a:gd name="T37" fmla="*/ 2955 h 3258"/>
                <a:gd name="T38" fmla="*/ 0 w 2739"/>
                <a:gd name="T39" fmla="*/ 301 h 3258"/>
                <a:gd name="T40" fmla="*/ 301 w 2739"/>
                <a:gd name="T41" fmla="*/ 0 h 3258"/>
                <a:gd name="T42" fmla="*/ 2438 w 2739"/>
                <a:gd name="T43" fmla="*/ 0 h 3258"/>
                <a:gd name="T44" fmla="*/ 2739 w 2739"/>
                <a:gd name="T45" fmla="*/ 301 h 3258"/>
                <a:gd name="T46" fmla="*/ 2739 w 2739"/>
                <a:gd name="T47" fmla="*/ 2955 h 3258"/>
                <a:gd name="T48" fmla="*/ 2480 w 2739"/>
                <a:gd name="T49" fmla="*/ 3253 h 3258"/>
                <a:gd name="T50" fmla="*/ 2449 w 2739"/>
                <a:gd name="T51" fmla="*/ 3258 h 3258"/>
                <a:gd name="T52" fmla="*/ 2449 w 2739"/>
                <a:gd name="T53" fmla="*/ 3258 h 3258"/>
                <a:gd name="T54" fmla="*/ 2449 w 2739"/>
                <a:gd name="T55" fmla="*/ 3258 h 32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739" h="3258">
                  <a:moveTo>
                    <a:pt x="301" y="181"/>
                  </a:moveTo>
                  <a:cubicBezTo>
                    <a:pt x="235" y="182"/>
                    <a:pt x="182" y="235"/>
                    <a:pt x="182" y="301"/>
                  </a:cubicBezTo>
                  <a:cubicBezTo>
                    <a:pt x="182" y="2955"/>
                    <a:pt x="182" y="2955"/>
                    <a:pt x="182" y="2955"/>
                  </a:cubicBezTo>
                  <a:cubicBezTo>
                    <a:pt x="182" y="3007"/>
                    <a:pt x="215" y="3052"/>
                    <a:pt x="262" y="3068"/>
                  </a:cubicBezTo>
                  <a:cubicBezTo>
                    <a:pt x="863" y="2756"/>
                    <a:pt x="863" y="2756"/>
                    <a:pt x="863" y="2756"/>
                  </a:cubicBezTo>
                  <a:cubicBezTo>
                    <a:pt x="1377" y="3046"/>
                    <a:pt x="1377" y="3046"/>
                    <a:pt x="1377" y="3046"/>
                  </a:cubicBezTo>
                  <a:cubicBezTo>
                    <a:pt x="1950" y="2756"/>
                    <a:pt x="1950" y="2756"/>
                    <a:pt x="1950" y="2756"/>
                  </a:cubicBezTo>
                  <a:cubicBezTo>
                    <a:pt x="2482" y="3066"/>
                    <a:pt x="2482" y="3066"/>
                    <a:pt x="2482" y="3066"/>
                  </a:cubicBezTo>
                  <a:cubicBezTo>
                    <a:pt x="2527" y="3048"/>
                    <a:pt x="2557" y="3004"/>
                    <a:pt x="2557" y="2955"/>
                  </a:cubicBezTo>
                  <a:cubicBezTo>
                    <a:pt x="2557" y="301"/>
                    <a:pt x="2557" y="301"/>
                    <a:pt x="2557" y="301"/>
                  </a:cubicBezTo>
                  <a:cubicBezTo>
                    <a:pt x="2557" y="235"/>
                    <a:pt x="2504" y="182"/>
                    <a:pt x="2438" y="181"/>
                  </a:cubicBezTo>
                  <a:lnTo>
                    <a:pt x="301" y="181"/>
                  </a:lnTo>
                  <a:close/>
                  <a:moveTo>
                    <a:pt x="2449" y="3258"/>
                  </a:moveTo>
                  <a:cubicBezTo>
                    <a:pt x="1944" y="2963"/>
                    <a:pt x="1944" y="2963"/>
                    <a:pt x="1944" y="2963"/>
                  </a:cubicBezTo>
                  <a:cubicBezTo>
                    <a:pt x="1372" y="3252"/>
                    <a:pt x="1372" y="3252"/>
                    <a:pt x="1372" y="3252"/>
                  </a:cubicBezTo>
                  <a:cubicBezTo>
                    <a:pt x="860" y="2963"/>
                    <a:pt x="860" y="2963"/>
                    <a:pt x="860" y="2963"/>
                  </a:cubicBezTo>
                  <a:cubicBezTo>
                    <a:pt x="291" y="3257"/>
                    <a:pt x="291" y="3257"/>
                    <a:pt x="291" y="3257"/>
                  </a:cubicBezTo>
                  <a:cubicBezTo>
                    <a:pt x="264" y="3254"/>
                    <a:pt x="264" y="3254"/>
                    <a:pt x="264" y="3254"/>
                  </a:cubicBezTo>
                  <a:cubicBezTo>
                    <a:pt x="113" y="3235"/>
                    <a:pt x="0" y="3107"/>
                    <a:pt x="0" y="2955"/>
                  </a:cubicBezTo>
                  <a:cubicBezTo>
                    <a:pt x="0" y="301"/>
                    <a:pt x="0" y="301"/>
                    <a:pt x="0" y="301"/>
                  </a:cubicBezTo>
                  <a:cubicBezTo>
                    <a:pt x="0" y="135"/>
                    <a:pt x="135" y="0"/>
                    <a:pt x="301" y="0"/>
                  </a:cubicBezTo>
                  <a:cubicBezTo>
                    <a:pt x="2438" y="0"/>
                    <a:pt x="2438" y="0"/>
                    <a:pt x="2438" y="0"/>
                  </a:cubicBezTo>
                  <a:cubicBezTo>
                    <a:pt x="2604" y="0"/>
                    <a:pt x="2739" y="135"/>
                    <a:pt x="2739" y="301"/>
                  </a:cubicBezTo>
                  <a:cubicBezTo>
                    <a:pt x="2739" y="2955"/>
                    <a:pt x="2739" y="2955"/>
                    <a:pt x="2739" y="2955"/>
                  </a:cubicBezTo>
                  <a:cubicBezTo>
                    <a:pt x="2739" y="3105"/>
                    <a:pt x="2628" y="3233"/>
                    <a:pt x="2480" y="3253"/>
                  </a:cubicBezTo>
                  <a:lnTo>
                    <a:pt x="2449" y="3258"/>
                  </a:lnTo>
                  <a:close/>
                  <a:moveTo>
                    <a:pt x="2449" y="3258"/>
                  </a:moveTo>
                  <a:cubicBezTo>
                    <a:pt x="2449" y="3258"/>
                    <a:pt x="2449" y="3258"/>
                    <a:pt x="2449" y="325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800">
                <a:latin typeface="+mn-lt"/>
                <a:ea typeface="+mn-ea"/>
              </a:endParaRPr>
            </a:p>
          </p:txBody>
        </p:sp>
        <p:sp>
          <p:nvSpPr>
            <p:cNvPr id="8" name="Freeform 7"/>
            <p:cNvSpPr>
              <a:spLocks noEditPoints="1"/>
            </p:cNvSpPr>
            <p:nvPr/>
          </p:nvSpPr>
          <p:spPr bwMode="auto">
            <a:xfrm>
              <a:off x="-1155700" y="2941638"/>
              <a:ext cx="963613" cy="893763"/>
            </a:xfrm>
            <a:custGeom>
              <a:avLst/>
              <a:gdLst>
                <a:gd name="T0" fmla="*/ 1267 w 1353"/>
                <a:gd name="T1" fmla="*/ 182 h 1256"/>
                <a:gd name="T2" fmla="*/ 87 w 1353"/>
                <a:gd name="T3" fmla="*/ 182 h 1256"/>
                <a:gd name="T4" fmla="*/ 0 w 1353"/>
                <a:gd name="T5" fmla="*/ 91 h 1256"/>
                <a:gd name="T6" fmla="*/ 87 w 1353"/>
                <a:gd name="T7" fmla="*/ 0 h 1256"/>
                <a:gd name="T8" fmla="*/ 1267 w 1353"/>
                <a:gd name="T9" fmla="*/ 0 h 1256"/>
                <a:gd name="T10" fmla="*/ 1353 w 1353"/>
                <a:gd name="T11" fmla="*/ 91 h 1256"/>
                <a:gd name="T12" fmla="*/ 1267 w 1353"/>
                <a:gd name="T13" fmla="*/ 182 h 1256"/>
                <a:gd name="T14" fmla="*/ 1267 w 1353"/>
                <a:gd name="T15" fmla="*/ 719 h 1256"/>
                <a:gd name="T16" fmla="*/ 87 w 1353"/>
                <a:gd name="T17" fmla="*/ 719 h 1256"/>
                <a:gd name="T18" fmla="*/ 0 w 1353"/>
                <a:gd name="T19" fmla="*/ 628 h 1256"/>
                <a:gd name="T20" fmla="*/ 87 w 1353"/>
                <a:gd name="T21" fmla="*/ 537 h 1256"/>
                <a:gd name="T22" fmla="*/ 1267 w 1353"/>
                <a:gd name="T23" fmla="*/ 537 h 1256"/>
                <a:gd name="T24" fmla="*/ 1353 w 1353"/>
                <a:gd name="T25" fmla="*/ 628 h 1256"/>
                <a:gd name="T26" fmla="*/ 1267 w 1353"/>
                <a:gd name="T27" fmla="*/ 719 h 1256"/>
                <a:gd name="T28" fmla="*/ 1267 w 1353"/>
                <a:gd name="T29" fmla="*/ 1256 h 1256"/>
                <a:gd name="T30" fmla="*/ 87 w 1353"/>
                <a:gd name="T31" fmla="*/ 1256 h 1256"/>
                <a:gd name="T32" fmla="*/ 1 w 1353"/>
                <a:gd name="T33" fmla="*/ 1165 h 1256"/>
                <a:gd name="T34" fmla="*/ 87 w 1353"/>
                <a:gd name="T35" fmla="*/ 1075 h 1256"/>
                <a:gd name="T36" fmla="*/ 1267 w 1353"/>
                <a:gd name="T37" fmla="*/ 1075 h 1256"/>
                <a:gd name="T38" fmla="*/ 1352 w 1353"/>
                <a:gd name="T39" fmla="*/ 1165 h 1256"/>
                <a:gd name="T40" fmla="*/ 1267 w 1353"/>
                <a:gd name="T41" fmla="*/ 1256 h 1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353" h="1256">
                  <a:moveTo>
                    <a:pt x="1267" y="182"/>
                  </a:moveTo>
                  <a:cubicBezTo>
                    <a:pt x="87" y="182"/>
                    <a:pt x="87" y="182"/>
                    <a:pt x="87" y="182"/>
                  </a:cubicBezTo>
                  <a:cubicBezTo>
                    <a:pt x="38" y="180"/>
                    <a:pt x="0" y="140"/>
                    <a:pt x="0" y="91"/>
                  </a:cubicBezTo>
                  <a:cubicBezTo>
                    <a:pt x="0" y="42"/>
                    <a:pt x="38" y="2"/>
                    <a:pt x="87" y="0"/>
                  </a:cubicBezTo>
                  <a:cubicBezTo>
                    <a:pt x="1267" y="0"/>
                    <a:pt x="1267" y="0"/>
                    <a:pt x="1267" y="0"/>
                  </a:cubicBezTo>
                  <a:cubicBezTo>
                    <a:pt x="1315" y="2"/>
                    <a:pt x="1353" y="42"/>
                    <a:pt x="1353" y="91"/>
                  </a:cubicBezTo>
                  <a:cubicBezTo>
                    <a:pt x="1353" y="140"/>
                    <a:pt x="1315" y="180"/>
                    <a:pt x="1267" y="182"/>
                  </a:cubicBezTo>
                  <a:moveTo>
                    <a:pt x="1267" y="719"/>
                  </a:moveTo>
                  <a:cubicBezTo>
                    <a:pt x="87" y="719"/>
                    <a:pt x="87" y="719"/>
                    <a:pt x="87" y="719"/>
                  </a:cubicBezTo>
                  <a:cubicBezTo>
                    <a:pt x="38" y="717"/>
                    <a:pt x="0" y="677"/>
                    <a:pt x="0" y="628"/>
                  </a:cubicBezTo>
                  <a:cubicBezTo>
                    <a:pt x="0" y="580"/>
                    <a:pt x="38" y="540"/>
                    <a:pt x="87" y="537"/>
                  </a:cubicBezTo>
                  <a:cubicBezTo>
                    <a:pt x="1267" y="537"/>
                    <a:pt x="1267" y="537"/>
                    <a:pt x="1267" y="537"/>
                  </a:cubicBezTo>
                  <a:cubicBezTo>
                    <a:pt x="1315" y="540"/>
                    <a:pt x="1353" y="580"/>
                    <a:pt x="1353" y="628"/>
                  </a:cubicBezTo>
                  <a:cubicBezTo>
                    <a:pt x="1353" y="677"/>
                    <a:pt x="1315" y="717"/>
                    <a:pt x="1267" y="719"/>
                  </a:cubicBezTo>
                  <a:moveTo>
                    <a:pt x="1267" y="1256"/>
                  </a:moveTo>
                  <a:cubicBezTo>
                    <a:pt x="87" y="1256"/>
                    <a:pt x="87" y="1256"/>
                    <a:pt x="87" y="1256"/>
                  </a:cubicBezTo>
                  <a:cubicBezTo>
                    <a:pt x="39" y="1253"/>
                    <a:pt x="1" y="1213"/>
                    <a:pt x="1" y="1165"/>
                  </a:cubicBezTo>
                  <a:cubicBezTo>
                    <a:pt x="1" y="1117"/>
                    <a:pt x="39" y="1077"/>
                    <a:pt x="87" y="1075"/>
                  </a:cubicBezTo>
                  <a:cubicBezTo>
                    <a:pt x="1267" y="1075"/>
                    <a:pt x="1267" y="1075"/>
                    <a:pt x="1267" y="1075"/>
                  </a:cubicBezTo>
                  <a:cubicBezTo>
                    <a:pt x="1314" y="1077"/>
                    <a:pt x="1352" y="1117"/>
                    <a:pt x="1352" y="1165"/>
                  </a:cubicBezTo>
                  <a:cubicBezTo>
                    <a:pt x="1352" y="1213"/>
                    <a:pt x="1314" y="1253"/>
                    <a:pt x="1267" y="1256"/>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800">
                <a:latin typeface="+mn-lt"/>
                <a:ea typeface="+mn-ea"/>
              </a:endParaRPr>
            </a:p>
          </p:txBody>
        </p:sp>
      </p:grpSp>
      <p:sp>
        <p:nvSpPr>
          <p:cNvPr id="9" name="文本占位符 6"/>
          <p:cNvSpPr>
            <a:spLocks noGrp="1"/>
          </p:cNvSpPr>
          <p:nvPr>
            <p:ph type="body" sz="quarter" idx="10" hasCustomPrompt="1"/>
          </p:nvPr>
        </p:nvSpPr>
        <p:spPr>
          <a:xfrm>
            <a:off x="468317" y="1233488"/>
            <a:ext cx="11276183" cy="4680000"/>
          </a:xfrm>
        </p:spPr>
        <p:txBody>
          <a:bodyPr/>
          <a:lstStyle>
            <a:lvl1pPr algn="just" fontAlgn="auto">
              <a:buClrTx/>
              <a:defRPr>
                <a:latin typeface="+mn-lt"/>
                <a:ea typeface="+mn-ea"/>
                <a:cs typeface="Arial" panose="020B0604020202020204" pitchFamily="34" charset="0"/>
              </a:defRPr>
            </a:lvl1pPr>
          </a:lstStyle>
          <a:p>
            <a:r>
              <a:rPr lang="zh-CN" altLang="en-US" dirty="0"/>
              <a:t>单击此处输入文字</a:t>
            </a:r>
            <a:endParaRPr lang="zh-CN" alt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8#仅标题">
    <p:spTree>
      <p:nvGrpSpPr>
        <p:cNvPr id="1" name=""/>
        <p:cNvGrpSpPr/>
        <p:nvPr/>
      </p:nvGrpSpPr>
      <p:grpSpPr>
        <a:xfrm>
          <a:off x="0" y="0"/>
          <a:ext cx="0" cy="0"/>
          <a:chOff x="0" y="0"/>
          <a:chExt cx="0" cy="0"/>
        </a:xfrm>
      </p:grpSpPr>
      <p:sp>
        <p:nvSpPr>
          <p:cNvPr id="3" name="Freeform 9"/>
          <p:cNvSpPr/>
          <p:nvPr userDrawn="1"/>
        </p:nvSpPr>
        <p:spPr bwMode="auto">
          <a:xfrm>
            <a:off x="3112" y="296368"/>
            <a:ext cx="1375826" cy="864380"/>
          </a:xfrm>
          <a:custGeom>
            <a:avLst/>
            <a:gdLst>
              <a:gd name="T0" fmla="*/ 756 w 867"/>
              <a:gd name="T1" fmla="*/ 493 h 493"/>
              <a:gd name="T2" fmla="*/ 0 w 867"/>
              <a:gd name="T3" fmla="*/ 493 h 493"/>
              <a:gd name="T4" fmla="*/ 0 w 867"/>
              <a:gd name="T5" fmla="*/ 0 h 493"/>
              <a:gd name="T6" fmla="*/ 756 w 867"/>
              <a:gd name="T7" fmla="*/ 0 h 493"/>
              <a:gd name="T8" fmla="*/ 867 w 867"/>
              <a:gd name="T9" fmla="*/ 248 h 493"/>
              <a:gd name="T10" fmla="*/ 756 w 867"/>
              <a:gd name="T11" fmla="*/ 493 h 493"/>
            </a:gdLst>
            <a:ahLst/>
            <a:cxnLst>
              <a:cxn ang="0">
                <a:pos x="T0" y="T1"/>
              </a:cxn>
              <a:cxn ang="0">
                <a:pos x="T2" y="T3"/>
              </a:cxn>
              <a:cxn ang="0">
                <a:pos x="T4" y="T5"/>
              </a:cxn>
              <a:cxn ang="0">
                <a:pos x="T6" y="T7"/>
              </a:cxn>
              <a:cxn ang="0">
                <a:pos x="T8" y="T9"/>
              </a:cxn>
              <a:cxn ang="0">
                <a:pos x="T10" y="T11"/>
              </a:cxn>
            </a:cxnLst>
            <a:rect l="0" t="0" r="r" b="b"/>
            <a:pathLst>
              <a:path w="867" h="493">
                <a:moveTo>
                  <a:pt x="756" y="493"/>
                </a:moveTo>
                <a:lnTo>
                  <a:pt x="0" y="493"/>
                </a:lnTo>
                <a:lnTo>
                  <a:pt x="0" y="0"/>
                </a:lnTo>
                <a:lnTo>
                  <a:pt x="756" y="0"/>
                </a:lnTo>
                <a:lnTo>
                  <a:pt x="867" y="248"/>
                </a:lnTo>
                <a:lnTo>
                  <a:pt x="756" y="493"/>
                </a:lnTo>
                <a:close/>
              </a:path>
            </a:pathLst>
          </a:custGeom>
          <a:solidFill>
            <a:srgbClr val="00B0F0"/>
          </a:solidFill>
          <a:ln w="9525" cap="flat" cmpd="sng" algn="ctr">
            <a:noFill/>
            <a:prstDash val="solid"/>
            <a:round/>
            <a:headEnd type="none" w="med" len="med"/>
            <a:tailEnd type="none" w="med" len="med"/>
          </a:ln>
          <a:effectLst/>
        </p:spPr>
        <p:txBody>
          <a:bodyPr rot="0" spcFirstLastPara="0" vertOverflow="overflow" horzOverflow="overflow" vert="horz" wrap="square" lIns="91404" tIns="45702" rIns="91404" bIns="45702" numCol="1" spcCol="0" rtlCol="0" fromWordArt="0" anchor="t" anchorCtr="0" forceAA="0" compatLnSpc="1">
            <a:noAutofit/>
          </a:bodyPr>
          <a:lstStyle/>
          <a:p>
            <a:endParaRPr lang="zh-CN" altLang="en-US" sz="1800">
              <a:latin typeface="+mn-lt"/>
              <a:ea typeface="+mn-ea"/>
            </a:endParaRPr>
          </a:p>
        </p:txBody>
      </p:sp>
      <p:sp>
        <p:nvSpPr>
          <p:cNvPr id="4" name="Freeform 11"/>
          <p:cNvSpPr/>
          <p:nvPr userDrawn="1"/>
        </p:nvSpPr>
        <p:spPr bwMode="auto">
          <a:xfrm>
            <a:off x="1245702" y="296368"/>
            <a:ext cx="233272" cy="864380"/>
          </a:xfrm>
          <a:custGeom>
            <a:avLst/>
            <a:gdLst>
              <a:gd name="T0" fmla="*/ 33 w 147"/>
              <a:gd name="T1" fmla="*/ 0 h 493"/>
              <a:gd name="T2" fmla="*/ 0 w 147"/>
              <a:gd name="T3" fmla="*/ 0 h 493"/>
              <a:gd name="T4" fmla="*/ 114 w 147"/>
              <a:gd name="T5" fmla="*/ 248 h 493"/>
              <a:gd name="T6" fmla="*/ 0 w 147"/>
              <a:gd name="T7" fmla="*/ 493 h 493"/>
              <a:gd name="T8" fmla="*/ 33 w 147"/>
              <a:gd name="T9" fmla="*/ 493 h 493"/>
              <a:gd name="T10" fmla="*/ 147 w 147"/>
              <a:gd name="T11" fmla="*/ 248 h 493"/>
              <a:gd name="T12" fmla="*/ 33 w 147"/>
              <a:gd name="T13" fmla="*/ 0 h 493"/>
            </a:gdLst>
            <a:ahLst/>
            <a:cxnLst>
              <a:cxn ang="0">
                <a:pos x="T0" y="T1"/>
              </a:cxn>
              <a:cxn ang="0">
                <a:pos x="T2" y="T3"/>
              </a:cxn>
              <a:cxn ang="0">
                <a:pos x="T4" y="T5"/>
              </a:cxn>
              <a:cxn ang="0">
                <a:pos x="T6" y="T7"/>
              </a:cxn>
              <a:cxn ang="0">
                <a:pos x="T8" y="T9"/>
              </a:cxn>
              <a:cxn ang="0">
                <a:pos x="T10" y="T11"/>
              </a:cxn>
              <a:cxn ang="0">
                <a:pos x="T12" y="T13"/>
              </a:cxn>
            </a:cxnLst>
            <a:rect l="0" t="0" r="r" b="b"/>
            <a:pathLst>
              <a:path w="147" h="493">
                <a:moveTo>
                  <a:pt x="33" y="0"/>
                </a:moveTo>
                <a:lnTo>
                  <a:pt x="0" y="0"/>
                </a:lnTo>
                <a:lnTo>
                  <a:pt x="114" y="248"/>
                </a:lnTo>
                <a:lnTo>
                  <a:pt x="0" y="493"/>
                </a:lnTo>
                <a:lnTo>
                  <a:pt x="33" y="493"/>
                </a:lnTo>
                <a:lnTo>
                  <a:pt x="147" y="248"/>
                </a:lnTo>
                <a:lnTo>
                  <a:pt x="33" y="0"/>
                </a:lnTo>
                <a:close/>
              </a:path>
            </a:pathLst>
          </a:custGeom>
          <a:solidFill>
            <a:srgbClr val="0B9CE5"/>
          </a:solidFill>
          <a:ln w="9525" cap="flat" cmpd="sng" algn="ctr">
            <a:noFill/>
            <a:prstDash val="solid"/>
            <a:round/>
            <a:headEnd type="none" w="med" len="med"/>
            <a:tailEnd type="none" w="med" len="med"/>
          </a:ln>
          <a:effectLst/>
        </p:spPr>
        <p:txBody>
          <a:bodyPr rot="0" spcFirstLastPara="0" vertOverflow="overflow" horzOverflow="overflow" vert="horz" wrap="square" lIns="91404" tIns="45702" rIns="91404" bIns="45702" numCol="1" spcCol="0" rtlCol="0" fromWordArt="0" anchor="t" anchorCtr="0" forceAA="0" compatLnSpc="1">
            <a:noAutofit/>
          </a:bodyPr>
          <a:lstStyle/>
          <a:p>
            <a:endParaRPr lang="zh-CN" altLang="en-US" sz="1800">
              <a:latin typeface="+mn-lt"/>
              <a:ea typeface="+mn-ea"/>
            </a:endParaRPr>
          </a:p>
        </p:txBody>
      </p:sp>
      <p:sp>
        <p:nvSpPr>
          <p:cNvPr id="5" name="Freeform 12"/>
          <p:cNvSpPr>
            <a:spLocks noEditPoints="1"/>
          </p:cNvSpPr>
          <p:nvPr userDrawn="1"/>
        </p:nvSpPr>
        <p:spPr bwMode="auto">
          <a:xfrm>
            <a:off x="479189" y="474076"/>
            <a:ext cx="507964" cy="508967"/>
          </a:xfrm>
          <a:custGeom>
            <a:avLst/>
            <a:gdLst>
              <a:gd name="T0" fmla="*/ 1433 w 2867"/>
              <a:gd name="T1" fmla="*/ 0 h 2867"/>
              <a:gd name="T2" fmla="*/ 0 w 2867"/>
              <a:gd name="T3" fmla="*/ 1433 h 2867"/>
              <a:gd name="T4" fmla="*/ 1433 w 2867"/>
              <a:gd name="T5" fmla="*/ 2867 h 2867"/>
              <a:gd name="T6" fmla="*/ 2867 w 2867"/>
              <a:gd name="T7" fmla="*/ 1433 h 2867"/>
              <a:gd name="T8" fmla="*/ 1433 w 2867"/>
              <a:gd name="T9" fmla="*/ 0 h 2867"/>
              <a:gd name="T10" fmla="*/ 1433 w 2867"/>
              <a:gd name="T11" fmla="*/ 2662 h 2867"/>
              <a:gd name="T12" fmla="*/ 205 w 2867"/>
              <a:gd name="T13" fmla="*/ 1433 h 2867"/>
              <a:gd name="T14" fmla="*/ 1433 w 2867"/>
              <a:gd name="T15" fmla="*/ 205 h 2867"/>
              <a:gd name="T16" fmla="*/ 2662 w 2867"/>
              <a:gd name="T17" fmla="*/ 1433 h 2867"/>
              <a:gd name="T18" fmla="*/ 1433 w 2867"/>
              <a:gd name="T19" fmla="*/ 2662 h 2867"/>
              <a:gd name="T20" fmla="*/ 2336 w 2867"/>
              <a:gd name="T21" fmla="*/ 2066 h 2867"/>
              <a:gd name="T22" fmla="*/ 523 w 2867"/>
              <a:gd name="T23" fmla="*/ 2066 h 2867"/>
              <a:gd name="T24" fmla="*/ 976 w 2867"/>
              <a:gd name="T25" fmla="*/ 1432 h 2867"/>
              <a:gd name="T26" fmla="*/ 1255 w 2867"/>
              <a:gd name="T27" fmla="*/ 1810 h 2867"/>
              <a:gd name="T28" fmla="*/ 1792 w 2867"/>
              <a:gd name="T29" fmla="*/ 1069 h 2867"/>
              <a:gd name="T30" fmla="*/ 2336 w 2867"/>
              <a:gd name="T31" fmla="*/ 2066 h 2867"/>
              <a:gd name="T32" fmla="*/ 704 w 2867"/>
              <a:gd name="T33" fmla="*/ 978 h 2867"/>
              <a:gd name="T34" fmla="*/ 886 w 2867"/>
              <a:gd name="T35" fmla="*/ 797 h 2867"/>
              <a:gd name="T36" fmla="*/ 1067 w 2867"/>
              <a:gd name="T37" fmla="*/ 978 h 2867"/>
              <a:gd name="T38" fmla="*/ 886 w 2867"/>
              <a:gd name="T39" fmla="*/ 1160 h 2867"/>
              <a:gd name="T40" fmla="*/ 704 w 2867"/>
              <a:gd name="T41" fmla="*/ 978 h 2867"/>
              <a:gd name="T42" fmla="*/ 704 w 2867"/>
              <a:gd name="T43" fmla="*/ 978 h 2867"/>
              <a:gd name="T44" fmla="*/ 704 w 2867"/>
              <a:gd name="T45" fmla="*/ 978 h 28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867" h="2867">
                <a:moveTo>
                  <a:pt x="1433" y="0"/>
                </a:moveTo>
                <a:cubicBezTo>
                  <a:pt x="643" y="0"/>
                  <a:pt x="0" y="643"/>
                  <a:pt x="0" y="1433"/>
                </a:cubicBezTo>
                <a:cubicBezTo>
                  <a:pt x="0" y="2224"/>
                  <a:pt x="643" y="2867"/>
                  <a:pt x="1433" y="2867"/>
                </a:cubicBezTo>
                <a:cubicBezTo>
                  <a:pt x="2224" y="2867"/>
                  <a:pt x="2867" y="2224"/>
                  <a:pt x="2867" y="1433"/>
                </a:cubicBezTo>
                <a:cubicBezTo>
                  <a:pt x="2867" y="643"/>
                  <a:pt x="2224" y="0"/>
                  <a:pt x="1433" y="0"/>
                </a:cubicBezTo>
                <a:close/>
                <a:moveTo>
                  <a:pt x="1433" y="2662"/>
                </a:moveTo>
                <a:cubicBezTo>
                  <a:pt x="756" y="2662"/>
                  <a:pt x="205" y="2111"/>
                  <a:pt x="205" y="1433"/>
                </a:cubicBezTo>
                <a:cubicBezTo>
                  <a:pt x="205" y="756"/>
                  <a:pt x="756" y="205"/>
                  <a:pt x="1433" y="205"/>
                </a:cubicBezTo>
                <a:cubicBezTo>
                  <a:pt x="2111" y="205"/>
                  <a:pt x="2662" y="756"/>
                  <a:pt x="2662" y="1433"/>
                </a:cubicBezTo>
                <a:cubicBezTo>
                  <a:pt x="2662" y="2111"/>
                  <a:pt x="2111" y="2662"/>
                  <a:pt x="1433" y="2662"/>
                </a:cubicBezTo>
                <a:close/>
                <a:moveTo>
                  <a:pt x="2336" y="2066"/>
                </a:moveTo>
                <a:cubicBezTo>
                  <a:pt x="523" y="2066"/>
                  <a:pt x="523" y="2066"/>
                  <a:pt x="523" y="2066"/>
                </a:cubicBezTo>
                <a:cubicBezTo>
                  <a:pt x="976" y="1432"/>
                  <a:pt x="976" y="1432"/>
                  <a:pt x="976" y="1432"/>
                </a:cubicBezTo>
                <a:cubicBezTo>
                  <a:pt x="1255" y="1810"/>
                  <a:pt x="1255" y="1810"/>
                  <a:pt x="1255" y="1810"/>
                </a:cubicBezTo>
                <a:cubicBezTo>
                  <a:pt x="1792" y="1069"/>
                  <a:pt x="1792" y="1069"/>
                  <a:pt x="1792" y="1069"/>
                </a:cubicBezTo>
                <a:lnTo>
                  <a:pt x="2336" y="2066"/>
                </a:lnTo>
                <a:close/>
                <a:moveTo>
                  <a:pt x="704" y="978"/>
                </a:moveTo>
                <a:cubicBezTo>
                  <a:pt x="704" y="878"/>
                  <a:pt x="786" y="797"/>
                  <a:pt x="886" y="797"/>
                </a:cubicBezTo>
                <a:cubicBezTo>
                  <a:pt x="986" y="797"/>
                  <a:pt x="1067" y="878"/>
                  <a:pt x="1067" y="978"/>
                </a:cubicBezTo>
                <a:cubicBezTo>
                  <a:pt x="1067" y="1079"/>
                  <a:pt x="986" y="1160"/>
                  <a:pt x="886" y="1160"/>
                </a:cubicBezTo>
                <a:cubicBezTo>
                  <a:pt x="786" y="1160"/>
                  <a:pt x="704" y="1079"/>
                  <a:pt x="704" y="978"/>
                </a:cubicBezTo>
                <a:close/>
                <a:moveTo>
                  <a:pt x="704" y="978"/>
                </a:moveTo>
                <a:cubicBezTo>
                  <a:pt x="704" y="978"/>
                  <a:pt x="704" y="978"/>
                  <a:pt x="704" y="978"/>
                </a:cubicBezTo>
              </a:path>
            </a:pathLst>
          </a:custGeom>
          <a:solidFill>
            <a:schemeClr val="bg1"/>
          </a:solidFill>
          <a:ln>
            <a:noFill/>
          </a:ln>
        </p:spPr>
        <p:txBody>
          <a:bodyPr vert="horz" wrap="square" lIns="91404" tIns="45702" rIns="91404" bIns="45702" numCol="1" anchor="t" anchorCtr="0" compatLnSpc="1"/>
          <a:lstStyle/>
          <a:p>
            <a:endParaRPr lang="zh-CN" altLang="en-US" sz="1800">
              <a:latin typeface="+mn-lt"/>
              <a:ea typeface="+mn-ea"/>
            </a:endParaRPr>
          </a:p>
        </p:txBody>
      </p:sp>
      <p:sp>
        <p:nvSpPr>
          <p:cNvPr id="6" name="标题 1"/>
          <p:cNvSpPr>
            <a:spLocks noGrp="1"/>
          </p:cNvSpPr>
          <p:nvPr>
            <p:ph type="title"/>
          </p:nvPr>
        </p:nvSpPr>
        <p:spPr>
          <a:xfrm>
            <a:off x="1594177" y="410400"/>
            <a:ext cx="9827761" cy="640800"/>
          </a:xfrm>
        </p:spPr>
        <p:txBody>
          <a:bodyPr lIns="100800" tIns="50400" rIns="100800" bIns="50400" anchor="ctr" anchorCtr="0"/>
          <a:lstStyle>
            <a:lvl1pPr fontAlgn="ctr">
              <a:defRPr b="1">
                <a:solidFill>
                  <a:schemeClr val="tx1"/>
                </a:solidFill>
                <a:latin typeface="+mn-lt"/>
                <a:ea typeface="+mn-ea"/>
              </a:defRPr>
            </a:lvl1pPr>
          </a:lstStyle>
          <a:p>
            <a:r>
              <a:rPr lang="zh-CN" altLang="en-US" dirty="0"/>
              <a:t>单击此处编辑母版标题样式</a:t>
            </a:r>
            <a:endParaRPr lang="zh-CN" alt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showMasterSp="0" userDrawn="1">
  <p:cSld name="9#全白背景">
    <p:spTree>
      <p:nvGrpSpPr>
        <p:cNvPr id="1" name=""/>
        <p:cNvGrpSpPr/>
        <p:nvPr/>
      </p:nvGrpSpPr>
      <p:grpSpPr>
        <a:xfrm>
          <a:off x="0" y="0"/>
          <a:ext cx="0" cy="0"/>
          <a:chOff x="0" y="0"/>
          <a:chExt cx="0" cy="0"/>
        </a:xfrm>
      </p:grpSpPr>
      <p:grpSp>
        <p:nvGrpSpPr>
          <p:cNvPr id="2" name="组合 1"/>
          <p:cNvGrpSpPr/>
          <p:nvPr userDrawn="1"/>
        </p:nvGrpSpPr>
        <p:grpSpPr>
          <a:xfrm>
            <a:off x="12162528" y="4653136"/>
            <a:ext cx="638734" cy="1729234"/>
            <a:chOff x="12162528" y="4653136"/>
            <a:chExt cx="638734" cy="1729234"/>
          </a:xfrm>
        </p:grpSpPr>
        <p:sp>
          <p:nvSpPr>
            <p:cNvPr id="3" name="矩形 2"/>
            <p:cNvSpPr/>
            <p:nvPr userDrawn="1"/>
          </p:nvSpPr>
          <p:spPr>
            <a:xfrm>
              <a:off x="12212029" y="4653136"/>
              <a:ext cx="539729" cy="288726"/>
            </a:xfrm>
            <a:prstGeom prst="rect">
              <a:avLst/>
            </a:prstGeom>
            <a:solidFill>
              <a:srgbClr val="00B0F0"/>
            </a:solidFill>
          </p:spPr>
          <p:txBody>
            <a:bodyPr wrap="none" rtlCol="0" anchor="ctr">
              <a:noAutofit/>
            </a:bodyPr>
            <a:lstStyle/>
            <a:p>
              <a:pPr marL="342900" indent="-342900" algn="ctr" fontAlgn="auto">
                <a:buFont typeface="+mj-lt"/>
                <a:buAutoNum type="arabicPeriod"/>
              </a:pPr>
              <a:endParaRPr lang="zh-CN" altLang="en-US" sz="900">
                <a:latin typeface="+mn-lt"/>
                <a:ea typeface="+mn-ea"/>
                <a:cs typeface="Courier New" panose="02070309020205020404" pitchFamily="49" charset="0"/>
              </a:endParaRPr>
            </a:p>
          </p:txBody>
        </p:sp>
        <p:sp>
          <p:nvSpPr>
            <p:cNvPr id="4" name="矩形 3"/>
            <p:cNvSpPr/>
            <p:nvPr userDrawn="1"/>
          </p:nvSpPr>
          <p:spPr>
            <a:xfrm>
              <a:off x="12212029" y="4941964"/>
              <a:ext cx="539729" cy="288000"/>
            </a:xfrm>
            <a:prstGeom prst="rect">
              <a:avLst/>
            </a:prstGeom>
            <a:solidFill>
              <a:srgbClr val="A6D2FF"/>
            </a:solidFill>
          </p:spPr>
          <p:txBody>
            <a:bodyPr wrap="none" rtlCol="0" anchor="ctr">
              <a:noAutofit/>
            </a:bodyPr>
            <a:lstStyle/>
            <a:p>
              <a:pPr marL="342900" indent="-342900" algn="ctr" fontAlgn="auto">
                <a:buFont typeface="+mj-lt"/>
                <a:buAutoNum type="arabicPeriod"/>
              </a:pPr>
              <a:endParaRPr lang="zh-CN" altLang="en-US" sz="900">
                <a:latin typeface="+mn-lt"/>
                <a:ea typeface="+mn-ea"/>
                <a:cs typeface="Courier New" panose="02070309020205020404" pitchFamily="49" charset="0"/>
              </a:endParaRPr>
            </a:p>
          </p:txBody>
        </p:sp>
        <p:sp>
          <p:nvSpPr>
            <p:cNvPr id="5" name="矩形 4"/>
            <p:cNvSpPr/>
            <p:nvPr userDrawn="1"/>
          </p:nvSpPr>
          <p:spPr>
            <a:xfrm>
              <a:off x="12212029" y="5230066"/>
              <a:ext cx="539729" cy="288000"/>
            </a:xfrm>
            <a:prstGeom prst="rect">
              <a:avLst/>
            </a:prstGeom>
            <a:solidFill>
              <a:srgbClr val="D8D8D8"/>
            </a:solidFill>
          </p:spPr>
          <p:txBody>
            <a:bodyPr wrap="none" rtlCol="0" anchor="ctr">
              <a:noAutofit/>
            </a:bodyPr>
            <a:lstStyle/>
            <a:p>
              <a:pPr marL="342900" indent="-342900" algn="ctr" fontAlgn="auto">
                <a:buFont typeface="+mj-lt"/>
                <a:buAutoNum type="arabicPeriod"/>
              </a:pPr>
              <a:endParaRPr lang="zh-CN" altLang="en-US" sz="900">
                <a:latin typeface="+mn-lt"/>
                <a:ea typeface="+mn-ea"/>
                <a:cs typeface="Courier New" panose="02070309020205020404" pitchFamily="49" charset="0"/>
              </a:endParaRPr>
            </a:p>
          </p:txBody>
        </p:sp>
        <p:sp>
          <p:nvSpPr>
            <p:cNvPr id="6" name="矩形 5"/>
            <p:cNvSpPr/>
            <p:nvPr userDrawn="1"/>
          </p:nvSpPr>
          <p:spPr>
            <a:xfrm>
              <a:off x="12212029" y="5518168"/>
              <a:ext cx="539729" cy="288000"/>
            </a:xfrm>
            <a:prstGeom prst="rect">
              <a:avLst/>
            </a:prstGeom>
            <a:solidFill>
              <a:schemeClr val="accent2">
                <a:lumMod val="100000"/>
              </a:schemeClr>
            </a:solidFill>
          </p:spPr>
          <p:txBody>
            <a:bodyPr wrap="none" rtlCol="0" anchor="ctr">
              <a:noAutofit/>
            </a:bodyPr>
            <a:lstStyle/>
            <a:p>
              <a:pPr marL="342900" indent="-342900" algn="ctr" fontAlgn="auto">
                <a:buFont typeface="+mj-lt"/>
                <a:buAutoNum type="arabicPeriod"/>
              </a:pPr>
              <a:endParaRPr lang="zh-CN" altLang="en-US" sz="900">
                <a:latin typeface="+mn-lt"/>
                <a:ea typeface="+mn-ea"/>
                <a:cs typeface="Courier New" panose="02070309020205020404" pitchFamily="49" charset="0"/>
              </a:endParaRPr>
            </a:p>
          </p:txBody>
        </p:sp>
        <p:sp>
          <p:nvSpPr>
            <p:cNvPr id="7" name="矩形 6"/>
            <p:cNvSpPr/>
            <p:nvPr userDrawn="1"/>
          </p:nvSpPr>
          <p:spPr>
            <a:xfrm>
              <a:off x="12212029" y="5806270"/>
              <a:ext cx="539729" cy="288000"/>
            </a:xfrm>
            <a:prstGeom prst="rect">
              <a:avLst/>
            </a:prstGeom>
            <a:solidFill>
              <a:srgbClr val="FFFFCC"/>
            </a:solidFill>
          </p:spPr>
          <p:txBody>
            <a:bodyPr wrap="none" rtlCol="0" anchor="ctr">
              <a:noAutofit/>
            </a:bodyPr>
            <a:lstStyle/>
            <a:p>
              <a:pPr marL="342900" indent="-342900" algn="ctr" fontAlgn="auto">
                <a:buFont typeface="+mj-lt"/>
                <a:buAutoNum type="arabicPeriod"/>
              </a:pPr>
              <a:endParaRPr lang="zh-CN" altLang="en-US" sz="900">
                <a:latin typeface="+mn-lt"/>
                <a:ea typeface="+mn-ea"/>
                <a:cs typeface="Courier New" panose="02070309020205020404" pitchFamily="49" charset="0"/>
              </a:endParaRPr>
            </a:p>
          </p:txBody>
        </p:sp>
        <p:sp>
          <p:nvSpPr>
            <p:cNvPr id="8" name="矩形 7"/>
            <p:cNvSpPr/>
            <p:nvPr userDrawn="1"/>
          </p:nvSpPr>
          <p:spPr>
            <a:xfrm>
              <a:off x="12212029" y="6094370"/>
              <a:ext cx="539729" cy="288000"/>
            </a:xfrm>
            <a:prstGeom prst="rect">
              <a:avLst/>
            </a:prstGeom>
            <a:solidFill>
              <a:schemeClr val="accent6"/>
            </a:solidFill>
          </p:spPr>
          <p:txBody>
            <a:bodyPr wrap="none" rtlCol="0" anchor="ctr">
              <a:noAutofit/>
            </a:bodyPr>
            <a:lstStyle/>
            <a:p>
              <a:pPr marL="342900" indent="-342900" algn="ctr" fontAlgn="auto">
                <a:buFont typeface="+mj-lt"/>
                <a:buAutoNum type="arabicPeriod"/>
              </a:pPr>
              <a:endParaRPr lang="zh-CN" altLang="en-US" sz="900">
                <a:latin typeface="+mn-lt"/>
                <a:ea typeface="+mn-ea"/>
                <a:cs typeface="Courier New" panose="02070309020205020404" pitchFamily="49" charset="0"/>
              </a:endParaRPr>
            </a:p>
          </p:txBody>
        </p:sp>
        <p:sp>
          <p:nvSpPr>
            <p:cNvPr id="9" name="文本框 8"/>
            <p:cNvSpPr txBox="1"/>
            <p:nvPr userDrawn="1"/>
          </p:nvSpPr>
          <p:spPr bwMode="auto">
            <a:xfrm>
              <a:off x="12162528" y="4683920"/>
              <a:ext cx="638734" cy="227159"/>
            </a:xfrm>
            <a:prstGeom prst="rect">
              <a:avLst/>
            </a:prstGeom>
            <a:noFill/>
            <a:ln w="9525" algn="ctr">
              <a:noFill/>
              <a:miter lim="800000"/>
            </a:ln>
          </p:spPr>
          <p:txBody>
            <a:bodyPr vert="horz" wrap="none" lIns="87768" tIns="43884" rIns="87768" bIns="43884" numCol="1" rtlCol="0" anchor="ctr" anchorCtr="0" compatLnSpc="1">
              <a:spAutoFit/>
            </a:bodyPr>
            <a:lstStyle/>
            <a:p>
              <a:pPr algn="ctr" fontAlgn="auto"/>
              <a:r>
                <a:rPr lang="zh-CN" altLang="en-US" sz="900" dirty="0">
                  <a:solidFill>
                    <a:schemeClr val="bg1"/>
                  </a:solidFill>
                  <a:latin typeface="+mn-lt"/>
                  <a:ea typeface="+mn-ea"/>
                </a:rPr>
                <a:t>表格表头</a:t>
              </a:r>
              <a:endParaRPr lang="zh-CN" altLang="en-US" sz="900" dirty="0">
                <a:solidFill>
                  <a:schemeClr val="bg1"/>
                </a:solidFill>
                <a:latin typeface="+mn-lt"/>
                <a:ea typeface="+mn-ea"/>
              </a:endParaRPr>
            </a:p>
          </p:txBody>
        </p:sp>
        <p:sp>
          <p:nvSpPr>
            <p:cNvPr id="10" name="文本框 9"/>
            <p:cNvSpPr txBox="1"/>
            <p:nvPr userDrawn="1"/>
          </p:nvSpPr>
          <p:spPr bwMode="auto">
            <a:xfrm>
              <a:off x="12162528" y="4972385"/>
              <a:ext cx="638734" cy="227159"/>
            </a:xfrm>
            <a:prstGeom prst="rect">
              <a:avLst/>
            </a:prstGeom>
            <a:noFill/>
            <a:ln w="9525" algn="ctr">
              <a:noFill/>
              <a:miter lim="800000"/>
            </a:ln>
          </p:spPr>
          <p:txBody>
            <a:bodyPr vert="horz" wrap="none" lIns="87768" tIns="43884" rIns="87768" bIns="43884" numCol="1" rtlCol="0" anchor="ctr" anchorCtr="0" compatLnSpc="1">
              <a:spAutoFit/>
            </a:bodyPr>
            <a:lstStyle/>
            <a:p>
              <a:pPr algn="ctr" fontAlgn="auto"/>
              <a:r>
                <a:rPr lang="zh-CN" altLang="en-US" sz="900" dirty="0">
                  <a:latin typeface="+mn-lt"/>
                  <a:ea typeface="+mn-ea"/>
                </a:rPr>
                <a:t>表格边框</a:t>
              </a:r>
              <a:endParaRPr lang="zh-CN" altLang="en-US" sz="900" dirty="0">
                <a:latin typeface="+mn-lt"/>
                <a:ea typeface="+mn-ea"/>
              </a:endParaRPr>
            </a:p>
          </p:txBody>
        </p:sp>
        <p:sp>
          <p:nvSpPr>
            <p:cNvPr id="11" name="文本框 10"/>
            <p:cNvSpPr txBox="1"/>
            <p:nvPr userDrawn="1"/>
          </p:nvSpPr>
          <p:spPr bwMode="auto">
            <a:xfrm>
              <a:off x="12162528" y="5260487"/>
              <a:ext cx="638734" cy="227159"/>
            </a:xfrm>
            <a:prstGeom prst="rect">
              <a:avLst/>
            </a:prstGeom>
            <a:noFill/>
            <a:ln w="9525" algn="ctr">
              <a:noFill/>
              <a:miter lim="800000"/>
            </a:ln>
          </p:spPr>
          <p:txBody>
            <a:bodyPr vert="horz" wrap="none" lIns="87768" tIns="43884" rIns="87768" bIns="43884" numCol="1" rtlCol="0" anchor="ctr" anchorCtr="0" compatLnSpc="1">
              <a:spAutoFit/>
            </a:bodyPr>
            <a:lstStyle/>
            <a:p>
              <a:pPr algn="ctr" fontAlgn="auto"/>
              <a:r>
                <a:rPr lang="zh-CN" altLang="en-US" sz="900" dirty="0">
                  <a:latin typeface="+mn-lt"/>
                  <a:ea typeface="+mn-ea"/>
                </a:rPr>
                <a:t>导航灰底</a:t>
              </a:r>
              <a:endParaRPr lang="zh-CN" altLang="en-US" sz="900" dirty="0">
                <a:latin typeface="+mn-lt"/>
                <a:ea typeface="+mn-ea"/>
              </a:endParaRPr>
            </a:p>
          </p:txBody>
        </p:sp>
        <p:sp>
          <p:nvSpPr>
            <p:cNvPr id="12" name="文本框 11"/>
            <p:cNvSpPr txBox="1"/>
            <p:nvPr userDrawn="1"/>
          </p:nvSpPr>
          <p:spPr bwMode="auto">
            <a:xfrm>
              <a:off x="12220212" y="5548589"/>
              <a:ext cx="523364" cy="227159"/>
            </a:xfrm>
            <a:prstGeom prst="rect">
              <a:avLst/>
            </a:prstGeom>
            <a:noFill/>
            <a:ln w="9525" algn="ctr">
              <a:noFill/>
              <a:miter lim="800000"/>
            </a:ln>
          </p:spPr>
          <p:txBody>
            <a:bodyPr vert="horz" wrap="none" lIns="87768" tIns="43884" rIns="87768" bIns="43884" numCol="1" rtlCol="0" anchor="ctr" anchorCtr="0" compatLnSpc="1">
              <a:spAutoFit/>
            </a:bodyPr>
            <a:lstStyle/>
            <a:p>
              <a:pPr algn="ctr" fontAlgn="auto"/>
              <a:r>
                <a:rPr lang="zh-CN" altLang="en-US" sz="900" dirty="0">
                  <a:solidFill>
                    <a:schemeClr val="bg1"/>
                  </a:solidFill>
                  <a:latin typeface="+mn-lt"/>
                  <a:ea typeface="+mn-ea"/>
                </a:rPr>
                <a:t>华为红</a:t>
              </a:r>
              <a:endParaRPr lang="zh-CN" altLang="en-US" sz="900" dirty="0">
                <a:solidFill>
                  <a:schemeClr val="bg1"/>
                </a:solidFill>
                <a:latin typeface="+mn-lt"/>
                <a:ea typeface="+mn-ea"/>
              </a:endParaRPr>
            </a:p>
          </p:txBody>
        </p:sp>
        <p:sp>
          <p:nvSpPr>
            <p:cNvPr id="13" name="文本框 12"/>
            <p:cNvSpPr txBox="1"/>
            <p:nvPr userDrawn="1"/>
          </p:nvSpPr>
          <p:spPr bwMode="auto">
            <a:xfrm>
              <a:off x="12162528" y="5836691"/>
              <a:ext cx="638734" cy="227159"/>
            </a:xfrm>
            <a:prstGeom prst="rect">
              <a:avLst/>
            </a:prstGeom>
            <a:noFill/>
            <a:ln w="9525" algn="ctr">
              <a:noFill/>
              <a:miter lim="800000"/>
            </a:ln>
          </p:spPr>
          <p:txBody>
            <a:bodyPr vert="horz" wrap="none" lIns="87768" tIns="43884" rIns="87768" bIns="43884" numCol="1" rtlCol="0" anchor="ctr" anchorCtr="0" compatLnSpc="1">
              <a:spAutoFit/>
            </a:bodyPr>
            <a:lstStyle/>
            <a:p>
              <a:pPr algn="ctr" fontAlgn="auto"/>
              <a:r>
                <a:rPr lang="zh-CN" altLang="en-US" sz="900" dirty="0">
                  <a:latin typeface="+mn-lt"/>
                  <a:ea typeface="+mn-ea"/>
                </a:rPr>
                <a:t>文字底色</a:t>
              </a:r>
              <a:endParaRPr lang="zh-CN" altLang="en-US" sz="900" dirty="0">
                <a:latin typeface="+mn-lt"/>
                <a:ea typeface="+mn-ea"/>
              </a:endParaRPr>
            </a:p>
          </p:txBody>
        </p:sp>
        <p:sp>
          <p:nvSpPr>
            <p:cNvPr id="14" name="文本框 13"/>
            <p:cNvSpPr txBox="1"/>
            <p:nvPr userDrawn="1"/>
          </p:nvSpPr>
          <p:spPr bwMode="auto">
            <a:xfrm>
              <a:off x="12162528" y="6124791"/>
              <a:ext cx="638734" cy="227159"/>
            </a:xfrm>
            <a:prstGeom prst="rect">
              <a:avLst/>
            </a:prstGeom>
            <a:noFill/>
            <a:ln w="9525" algn="ctr">
              <a:noFill/>
              <a:miter lim="800000"/>
            </a:ln>
          </p:spPr>
          <p:txBody>
            <a:bodyPr vert="horz" wrap="none" lIns="87768" tIns="43884" rIns="87768" bIns="43884" numCol="1" rtlCol="0" anchor="ctr" anchorCtr="0" compatLnSpc="1">
              <a:spAutoFit/>
            </a:bodyPr>
            <a:lstStyle/>
            <a:p>
              <a:pPr algn="ctr" fontAlgn="auto"/>
              <a:r>
                <a:rPr lang="zh-CN" altLang="en-US" sz="900" dirty="0">
                  <a:latin typeface="+mn-lt"/>
                  <a:ea typeface="+mn-ea"/>
                </a:rPr>
                <a:t>文字边框</a:t>
              </a:r>
              <a:endParaRPr lang="zh-CN" altLang="en-US" sz="900" dirty="0">
                <a:latin typeface="+mn-lt"/>
                <a:ea typeface="+mn-ea"/>
              </a:endParaRPr>
            </a:p>
          </p:txBody>
        </p:sp>
      </p:gr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7" Type="http://schemas.openxmlformats.org/officeDocument/2006/relationships/theme" Target="../theme/theme1.xml"/><Relationship Id="rId16" Type="http://schemas.openxmlformats.org/officeDocument/2006/relationships/image" Target="../media/image4.png"/><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4.xml"/><Relationship Id="rId8" Type="http://schemas.openxmlformats.org/officeDocument/2006/relationships/slideLayout" Target="../slideLayouts/slideLayout23.xml"/><Relationship Id="rId7" Type="http://schemas.openxmlformats.org/officeDocument/2006/relationships/slideLayout" Target="../slideLayouts/slideLayout22.xml"/><Relationship Id="rId6" Type="http://schemas.openxmlformats.org/officeDocument/2006/relationships/slideLayout" Target="../slideLayouts/slideLayout21.xml"/><Relationship Id="rId5" Type="http://schemas.openxmlformats.org/officeDocument/2006/relationships/slideLayout" Target="../slideLayouts/slideLayout20.xml"/><Relationship Id="rId4" Type="http://schemas.openxmlformats.org/officeDocument/2006/relationships/slideLayout" Target="../slideLayouts/slideLayout19.xml"/><Relationship Id="rId3" Type="http://schemas.openxmlformats.org/officeDocument/2006/relationships/slideLayout" Target="../slideLayouts/slideLayout18.xml"/><Relationship Id="rId2" Type="http://schemas.openxmlformats.org/officeDocument/2006/relationships/slideLayout" Target="../slideLayouts/slideLayout17.xml"/><Relationship Id="rId18" Type="http://schemas.openxmlformats.org/officeDocument/2006/relationships/theme" Target="../theme/theme2.xml"/><Relationship Id="rId17" Type="http://schemas.openxmlformats.org/officeDocument/2006/relationships/image" Target="../media/image4.png"/><Relationship Id="rId16" Type="http://schemas.openxmlformats.org/officeDocument/2006/relationships/slideLayout" Target="../slideLayouts/slideLayout31.xml"/><Relationship Id="rId15" Type="http://schemas.openxmlformats.org/officeDocument/2006/relationships/slideLayout" Target="../slideLayouts/slideLayout30.xml"/><Relationship Id="rId14" Type="http://schemas.openxmlformats.org/officeDocument/2006/relationships/slideLayout" Target="../slideLayouts/slideLayout29.xml"/><Relationship Id="rId13" Type="http://schemas.openxmlformats.org/officeDocument/2006/relationships/slideLayout" Target="../slideLayouts/slideLayout28.xml"/><Relationship Id="rId12" Type="http://schemas.openxmlformats.org/officeDocument/2006/relationships/slideLayout" Target="../slideLayouts/slideLayout27.xml"/><Relationship Id="rId11" Type="http://schemas.openxmlformats.org/officeDocument/2006/relationships/slideLayout" Target="../slideLayouts/slideLayout26.xml"/><Relationship Id="rId10" Type="http://schemas.openxmlformats.org/officeDocument/2006/relationships/slideLayout" Target="../slideLayouts/slideLayout25.xml"/><Relationship Id="rId1" Type="http://schemas.openxmlformats.org/officeDocument/2006/relationships/slideLayout" Target="../slideLayouts/slideLayout1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a:spLocks noGrp="1" noChangeArrowheads="1"/>
          </p:cNvSpPr>
          <p:nvPr>
            <p:ph type="title"/>
          </p:nvPr>
        </p:nvSpPr>
        <p:spPr bwMode="auto">
          <a:xfrm>
            <a:off x="869611" y="260649"/>
            <a:ext cx="10323183" cy="868363"/>
          </a:xfrm>
          <a:prstGeom prst="rect">
            <a:avLst/>
          </a:prstGeom>
          <a:noFill/>
          <a:ln w="9525">
            <a:noFill/>
            <a:miter lim="800000"/>
          </a:ln>
        </p:spPr>
        <p:txBody>
          <a:bodyPr vert="horz" wrap="square" lIns="80128" tIns="40064" rIns="80128" bIns="40064" numCol="1" anchor="ctr" anchorCtr="0" compatLnSpc="1"/>
          <a:lstStyle/>
          <a:p>
            <a:pPr lvl="0"/>
            <a:r>
              <a:rPr lang="zh-CN" altLang="en-US" dirty="0"/>
              <a:t>单击此处编辑母版标题样式</a:t>
            </a:r>
            <a:endParaRPr lang="zh-CN" altLang="en-US" dirty="0"/>
          </a:p>
        </p:txBody>
      </p:sp>
      <p:sp>
        <p:nvSpPr>
          <p:cNvPr id="8" name="Rectangle 57"/>
          <p:cNvSpPr>
            <a:spLocks noGrp="1" noChangeArrowheads="1"/>
          </p:cNvSpPr>
          <p:nvPr>
            <p:ph type="body" idx="1"/>
          </p:nvPr>
        </p:nvSpPr>
        <p:spPr bwMode="auto">
          <a:xfrm>
            <a:off x="466221" y="1248074"/>
            <a:ext cx="11279865" cy="4195763"/>
          </a:xfrm>
          <a:prstGeom prst="rect">
            <a:avLst/>
          </a:prstGeom>
          <a:noFill/>
          <a:ln w="9525">
            <a:noFill/>
            <a:miter lim="800000"/>
          </a:ln>
        </p:spPr>
        <p:txBody>
          <a:bodyPr vert="horz" wrap="square" lIns="80141" tIns="40071" rIns="80141" bIns="40071" numCol="1" anchor="t" anchorCtr="0" compatLnSpc="1"/>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Rectangle 69"/>
          <p:cNvSpPr>
            <a:spLocks noChangeArrowheads="1"/>
          </p:cNvSpPr>
          <p:nvPr userDrawn="1"/>
        </p:nvSpPr>
        <p:spPr bwMode="auto">
          <a:xfrm>
            <a:off x="155280" y="6500581"/>
            <a:ext cx="658440" cy="265552"/>
          </a:xfrm>
          <a:prstGeom prst="rect">
            <a:avLst/>
          </a:prstGeom>
          <a:noFill/>
          <a:ln w="9525" algn="ctr">
            <a:noFill/>
            <a:miter lim="800000"/>
          </a:ln>
          <a:effectLst/>
        </p:spPr>
        <p:txBody>
          <a:bodyPr wrap="none" lIns="80070" tIns="40036" rIns="80070" bIns="40036">
            <a:spAutoFit/>
          </a:bodyPr>
          <a:lstStyle/>
          <a:p>
            <a:pPr defTabSz="801370" eaLnBrk="0" fontAlgn="base" hangingPunct="0">
              <a:defRPr/>
            </a:pPr>
            <a:r>
              <a:rPr lang="zh-CN" altLang="en-US" sz="1200" baseline="0" dirty="0">
                <a:latin typeface="+mn-lt"/>
                <a:ea typeface="+mn-ea"/>
                <a:cs typeface="Arial" panose="020B0604020202020204" pitchFamily="34" charset="0"/>
              </a:rPr>
              <a:t>第</a:t>
            </a:r>
            <a:fld id="{2F2CF7F5-F178-4429-B6CA-28062DF31937}" type="slidenum">
              <a:rPr lang="en-US" altLang="zh-CN" sz="1200" smtClean="0">
                <a:latin typeface="+mn-lt"/>
                <a:ea typeface="+mn-ea"/>
                <a:cs typeface="Arial" panose="020B0604020202020204" pitchFamily="34" charset="0"/>
              </a:rPr>
            </a:fld>
            <a:r>
              <a:rPr lang="zh-CN" altLang="en-US" sz="1200" dirty="0">
                <a:latin typeface="+mn-lt"/>
                <a:ea typeface="+mn-ea"/>
                <a:cs typeface="Arial" panose="020B0604020202020204" pitchFamily="34" charset="0"/>
              </a:rPr>
              <a:t>页</a:t>
            </a:r>
            <a:endParaRPr lang="en-US" altLang="zh-CN" sz="1200" dirty="0">
              <a:latin typeface="+mn-lt"/>
              <a:ea typeface="+mn-ea"/>
              <a:cs typeface="Arial" panose="020B0604020202020204" pitchFamily="34" charset="0"/>
            </a:endParaRPr>
          </a:p>
        </p:txBody>
      </p:sp>
      <p:sp>
        <p:nvSpPr>
          <p:cNvPr id="10" name="Rectangle 54"/>
          <p:cNvSpPr>
            <a:spLocks noChangeArrowheads="1"/>
          </p:cNvSpPr>
          <p:nvPr userDrawn="1"/>
        </p:nvSpPr>
        <p:spPr bwMode="auto">
          <a:xfrm>
            <a:off x="947058" y="6500581"/>
            <a:ext cx="2546972" cy="265520"/>
          </a:xfrm>
          <a:prstGeom prst="rect">
            <a:avLst/>
          </a:prstGeom>
          <a:noFill/>
          <a:ln w="9525" algn="ctr">
            <a:noFill/>
            <a:miter lim="800000"/>
          </a:ln>
          <a:effectLst/>
        </p:spPr>
        <p:txBody>
          <a:bodyPr wrap="none" lIns="80070" tIns="40036" rIns="80070" bIns="40036">
            <a:spAutoFit/>
          </a:bodyPr>
          <a:lstStyle/>
          <a:p>
            <a:pPr defTabSz="801370" eaLnBrk="0" fontAlgn="base" hangingPunct="0">
              <a:defRPr/>
            </a:pPr>
            <a:r>
              <a:rPr lang="zh-CN" altLang="en-US" sz="1200" baseline="0" dirty="0">
                <a:latin typeface="+mn-lt"/>
                <a:ea typeface="+mn-ea"/>
                <a:cs typeface="Arial" panose="020B0604020202020204" pitchFamily="34" charset="0"/>
              </a:rPr>
              <a:t>版权所有</a:t>
            </a:r>
            <a:r>
              <a:rPr lang="en-US" altLang="zh-CN" sz="1200" baseline="0" dirty="0">
                <a:latin typeface="+mn-lt"/>
                <a:ea typeface="+mn-ea"/>
                <a:cs typeface="Arial" panose="020B0604020202020204" pitchFamily="34" charset="0"/>
              </a:rPr>
              <a:t>© 2023 </a:t>
            </a:r>
            <a:r>
              <a:rPr lang="zh-CN" altLang="en-US" sz="1200" baseline="0" dirty="0">
                <a:latin typeface="+mn-lt"/>
                <a:ea typeface="+mn-ea"/>
                <a:cs typeface="Arial" panose="020B0604020202020204" pitchFamily="34" charset="0"/>
              </a:rPr>
              <a:t>华为技术有限公司</a:t>
            </a:r>
            <a:endParaRPr lang="zh-CN" altLang="en-US" sz="1200" baseline="0" dirty="0">
              <a:latin typeface="+mn-lt"/>
              <a:ea typeface="+mn-ea"/>
              <a:cs typeface="Arial" panose="020B0604020202020204" pitchFamily="34" charset="0"/>
            </a:endParaRPr>
          </a:p>
        </p:txBody>
      </p:sp>
      <p:pic>
        <p:nvPicPr>
          <p:cNvPr id="11" name="图片 10"/>
          <p:cNvPicPr>
            <a:picLocks noChangeAspect="1"/>
          </p:cNvPicPr>
          <p:nvPr userDrawn="1"/>
        </p:nvPicPr>
        <p:blipFill>
          <a:blip r:embed="rId16" cstate="print">
            <a:extLst>
              <a:ext uri="{28A0092B-C50C-407E-A947-70E740481C1C}">
                <a14:useLocalDpi xmlns:a14="http://schemas.microsoft.com/office/drawing/2010/main" val="0"/>
              </a:ext>
            </a:extLst>
          </a:blip>
          <a:stretch>
            <a:fillRect/>
          </a:stretch>
        </p:blipFill>
        <p:spPr>
          <a:xfrm>
            <a:off x="10670660" y="6504032"/>
            <a:ext cx="1248712" cy="273343"/>
          </a:xfrm>
          <a:prstGeom prst="rect">
            <a:avLst/>
          </a:prstGeom>
        </p:spPr>
      </p:pic>
      <p:sp>
        <p:nvSpPr>
          <p:cNvPr id="24" name="矩形 23"/>
          <p:cNvSpPr/>
          <p:nvPr userDrawn="1"/>
        </p:nvSpPr>
        <p:spPr>
          <a:xfrm>
            <a:off x="12246898" y="4653136"/>
            <a:ext cx="919908" cy="288726"/>
          </a:xfrm>
          <a:prstGeom prst="rect">
            <a:avLst/>
          </a:prstGeom>
          <a:solidFill>
            <a:srgbClr val="00B0F0"/>
          </a:solidFill>
        </p:spPr>
        <p:txBody>
          <a:bodyPr wrap="none" rtlCol="0" anchor="ctr">
            <a:noAutofit/>
          </a:bodyPr>
          <a:lstStyle/>
          <a:p>
            <a:pPr marL="342900" indent="-342900" algn="ctr" fontAlgn="auto">
              <a:buFont typeface="+mj-lt"/>
              <a:buAutoNum type="arabicPeriod"/>
            </a:pPr>
            <a:endParaRPr lang="zh-CN" altLang="en-US" sz="900">
              <a:latin typeface="+mn-lt"/>
              <a:ea typeface="+mn-ea"/>
              <a:cs typeface="Courier New" panose="02070309020205020404" pitchFamily="49" charset="0"/>
            </a:endParaRPr>
          </a:p>
        </p:txBody>
      </p:sp>
      <p:sp>
        <p:nvSpPr>
          <p:cNvPr id="25" name="矩形 24"/>
          <p:cNvSpPr/>
          <p:nvPr userDrawn="1"/>
        </p:nvSpPr>
        <p:spPr>
          <a:xfrm>
            <a:off x="12246898" y="4941964"/>
            <a:ext cx="919908" cy="288000"/>
          </a:xfrm>
          <a:prstGeom prst="rect">
            <a:avLst/>
          </a:prstGeom>
          <a:solidFill>
            <a:srgbClr val="99DFF9"/>
          </a:solidFill>
        </p:spPr>
        <p:txBody>
          <a:bodyPr wrap="none" rtlCol="0" anchor="ctr">
            <a:noAutofit/>
          </a:bodyPr>
          <a:lstStyle/>
          <a:p>
            <a:pPr marL="342900" indent="-342900" algn="ctr" fontAlgn="auto">
              <a:buFont typeface="+mj-lt"/>
              <a:buAutoNum type="arabicPeriod"/>
            </a:pPr>
            <a:endParaRPr lang="zh-CN" altLang="en-US" sz="900">
              <a:latin typeface="+mn-lt"/>
              <a:ea typeface="+mn-ea"/>
              <a:cs typeface="Courier New" panose="02070309020205020404" pitchFamily="49" charset="0"/>
            </a:endParaRPr>
          </a:p>
        </p:txBody>
      </p:sp>
      <p:sp>
        <p:nvSpPr>
          <p:cNvPr id="26" name="矩形 25"/>
          <p:cNvSpPr/>
          <p:nvPr userDrawn="1"/>
        </p:nvSpPr>
        <p:spPr>
          <a:xfrm>
            <a:off x="12246898" y="5230066"/>
            <a:ext cx="919908" cy="288000"/>
          </a:xfrm>
          <a:prstGeom prst="rect">
            <a:avLst/>
          </a:prstGeom>
          <a:solidFill>
            <a:srgbClr val="D9D9D9"/>
          </a:solidFill>
        </p:spPr>
        <p:txBody>
          <a:bodyPr wrap="none" rtlCol="0" anchor="ctr">
            <a:noAutofit/>
          </a:bodyPr>
          <a:lstStyle/>
          <a:p>
            <a:pPr marL="342900" indent="-342900" algn="ctr" fontAlgn="auto">
              <a:buFont typeface="+mj-lt"/>
              <a:buAutoNum type="arabicPeriod"/>
            </a:pPr>
            <a:endParaRPr lang="zh-CN" altLang="en-US" sz="900">
              <a:latin typeface="+mn-lt"/>
              <a:ea typeface="+mn-ea"/>
              <a:cs typeface="Courier New" panose="02070309020205020404" pitchFamily="49" charset="0"/>
            </a:endParaRPr>
          </a:p>
        </p:txBody>
      </p:sp>
      <p:sp>
        <p:nvSpPr>
          <p:cNvPr id="27" name="矩形 26"/>
          <p:cNvSpPr/>
          <p:nvPr userDrawn="1"/>
        </p:nvSpPr>
        <p:spPr>
          <a:xfrm>
            <a:off x="12246898" y="5518168"/>
            <a:ext cx="919908" cy="288000"/>
          </a:xfrm>
          <a:prstGeom prst="rect">
            <a:avLst/>
          </a:prstGeom>
          <a:solidFill>
            <a:schemeClr val="accent2">
              <a:lumMod val="100000"/>
            </a:schemeClr>
          </a:solidFill>
        </p:spPr>
        <p:txBody>
          <a:bodyPr wrap="none" rtlCol="0" anchor="ctr">
            <a:noAutofit/>
          </a:bodyPr>
          <a:lstStyle/>
          <a:p>
            <a:pPr marL="342900" indent="-342900" algn="ctr" fontAlgn="auto">
              <a:buFont typeface="+mj-lt"/>
              <a:buAutoNum type="arabicPeriod"/>
            </a:pPr>
            <a:endParaRPr lang="zh-CN" altLang="en-US" sz="900">
              <a:latin typeface="+mn-lt"/>
              <a:ea typeface="+mn-ea"/>
              <a:cs typeface="Courier New" panose="02070309020205020404" pitchFamily="49" charset="0"/>
            </a:endParaRPr>
          </a:p>
        </p:txBody>
      </p:sp>
      <p:sp>
        <p:nvSpPr>
          <p:cNvPr id="28" name="矩形 27"/>
          <p:cNvSpPr/>
          <p:nvPr userDrawn="1"/>
        </p:nvSpPr>
        <p:spPr>
          <a:xfrm>
            <a:off x="12246898" y="5806270"/>
            <a:ext cx="919908" cy="288000"/>
          </a:xfrm>
          <a:prstGeom prst="rect">
            <a:avLst/>
          </a:prstGeom>
          <a:solidFill>
            <a:srgbClr val="F4FBFE"/>
          </a:solidFill>
        </p:spPr>
        <p:txBody>
          <a:bodyPr wrap="none" rtlCol="0" anchor="ctr">
            <a:noAutofit/>
          </a:bodyPr>
          <a:lstStyle/>
          <a:p>
            <a:pPr marL="342900" indent="-342900" algn="ctr" fontAlgn="auto">
              <a:buFont typeface="+mj-lt"/>
              <a:buAutoNum type="arabicPeriod"/>
            </a:pPr>
            <a:endParaRPr lang="zh-CN" altLang="en-US" sz="900">
              <a:latin typeface="+mn-lt"/>
              <a:ea typeface="+mn-ea"/>
              <a:cs typeface="Courier New" panose="02070309020205020404" pitchFamily="49" charset="0"/>
            </a:endParaRPr>
          </a:p>
        </p:txBody>
      </p:sp>
      <p:sp>
        <p:nvSpPr>
          <p:cNvPr id="29" name="文本框 28"/>
          <p:cNvSpPr txBox="1"/>
          <p:nvPr userDrawn="1"/>
        </p:nvSpPr>
        <p:spPr bwMode="auto">
          <a:xfrm>
            <a:off x="12162529" y="4683920"/>
            <a:ext cx="1088651" cy="227159"/>
          </a:xfrm>
          <a:prstGeom prst="rect">
            <a:avLst/>
          </a:prstGeom>
          <a:noFill/>
          <a:ln w="9525" algn="ctr">
            <a:noFill/>
            <a:miter lim="800000"/>
          </a:ln>
        </p:spPr>
        <p:txBody>
          <a:bodyPr vert="horz" wrap="none" lIns="87768" tIns="43884" rIns="87768" bIns="43884" numCol="1" rtlCol="0" anchor="ctr" anchorCtr="0" compatLnSpc="1">
            <a:spAutoFit/>
          </a:bodyPr>
          <a:lstStyle/>
          <a:p>
            <a:pPr algn="ctr" fontAlgn="auto"/>
            <a:r>
              <a:rPr lang="zh-CN" altLang="en-US" sz="900" dirty="0">
                <a:solidFill>
                  <a:schemeClr val="bg1"/>
                </a:solidFill>
                <a:latin typeface="+mn-lt"/>
                <a:ea typeface="+mn-ea"/>
              </a:rPr>
              <a:t>表格表头</a:t>
            </a:r>
            <a:endParaRPr lang="zh-CN" altLang="en-US" sz="900" dirty="0">
              <a:solidFill>
                <a:schemeClr val="bg1"/>
              </a:solidFill>
              <a:latin typeface="+mn-lt"/>
              <a:ea typeface="+mn-ea"/>
            </a:endParaRPr>
          </a:p>
        </p:txBody>
      </p:sp>
      <p:sp>
        <p:nvSpPr>
          <p:cNvPr id="30" name="文本框 29"/>
          <p:cNvSpPr txBox="1"/>
          <p:nvPr userDrawn="1"/>
        </p:nvSpPr>
        <p:spPr bwMode="auto">
          <a:xfrm>
            <a:off x="12249538" y="4972402"/>
            <a:ext cx="914633" cy="227125"/>
          </a:xfrm>
          <a:prstGeom prst="rect">
            <a:avLst/>
          </a:prstGeom>
          <a:noFill/>
          <a:ln w="9525" algn="ctr">
            <a:noFill/>
            <a:miter lim="800000"/>
          </a:ln>
        </p:spPr>
        <p:txBody>
          <a:bodyPr vert="horz" wrap="none" lIns="87768" tIns="43884" rIns="87768" bIns="43884" numCol="1" rtlCol="0" anchor="ctr" anchorCtr="0" compatLnSpc="1">
            <a:spAutoFit/>
          </a:bodyPr>
          <a:lstStyle/>
          <a:p>
            <a:pPr algn="ctr" fontAlgn="auto"/>
            <a:r>
              <a:rPr lang="zh-CN" altLang="en-US" sz="900" dirty="0">
                <a:latin typeface="+mn-lt"/>
                <a:ea typeface="+mn-ea"/>
              </a:rPr>
              <a:t>表格</a:t>
            </a:r>
            <a:r>
              <a:rPr lang="en-US" altLang="zh-CN" sz="900" dirty="0">
                <a:latin typeface="+mn-lt"/>
                <a:ea typeface="+mn-ea"/>
              </a:rPr>
              <a:t>/</a:t>
            </a:r>
            <a:r>
              <a:rPr lang="zh-CN" altLang="en-US" sz="900" dirty="0">
                <a:latin typeface="+mn-lt"/>
                <a:ea typeface="+mn-ea"/>
              </a:rPr>
              <a:t>文字边框</a:t>
            </a:r>
            <a:endParaRPr lang="zh-CN" altLang="en-US" sz="900" dirty="0">
              <a:latin typeface="+mn-lt"/>
              <a:ea typeface="+mn-ea"/>
            </a:endParaRPr>
          </a:p>
        </p:txBody>
      </p:sp>
      <p:sp>
        <p:nvSpPr>
          <p:cNvPr id="31" name="文本框 30"/>
          <p:cNvSpPr txBox="1"/>
          <p:nvPr userDrawn="1"/>
        </p:nvSpPr>
        <p:spPr bwMode="auto">
          <a:xfrm>
            <a:off x="12162526" y="5260489"/>
            <a:ext cx="1088651" cy="227159"/>
          </a:xfrm>
          <a:prstGeom prst="rect">
            <a:avLst/>
          </a:prstGeom>
          <a:noFill/>
          <a:ln w="9525" algn="ctr">
            <a:noFill/>
            <a:miter lim="800000"/>
          </a:ln>
        </p:spPr>
        <p:txBody>
          <a:bodyPr vert="horz" wrap="none" lIns="87768" tIns="43884" rIns="87768" bIns="43884" numCol="1" rtlCol="0" anchor="ctr" anchorCtr="0" compatLnSpc="1">
            <a:spAutoFit/>
          </a:bodyPr>
          <a:lstStyle/>
          <a:p>
            <a:pPr algn="ctr" fontAlgn="auto"/>
            <a:r>
              <a:rPr lang="zh-CN" altLang="en-US" sz="900" dirty="0">
                <a:latin typeface="+mn-lt"/>
                <a:ea typeface="+mn-ea"/>
              </a:rPr>
              <a:t>导航灰底</a:t>
            </a:r>
            <a:endParaRPr lang="zh-CN" altLang="en-US" sz="900" dirty="0">
              <a:latin typeface="+mn-lt"/>
              <a:ea typeface="+mn-ea"/>
            </a:endParaRPr>
          </a:p>
        </p:txBody>
      </p:sp>
      <p:sp>
        <p:nvSpPr>
          <p:cNvPr id="32" name="文本框 31"/>
          <p:cNvSpPr txBox="1"/>
          <p:nvPr userDrawn="1"/>
        </p:nvSpPr>
        <p:spPr bwMode="auto">
          <a:xfrm>
            <a:off x="12457445" y="5548606"/>
            <a:ext cx="498816" cy="227125"/>
          </a:xfrm>
          <a:prstGeom prst="rect">
            <a:avLst/>
          </a:prstGeom>
          <a:noFill/>
          <a:ln w="9525" algn="ctr">
            <a:noFill/>
            <a:miter lim="800000"/>
          </a:ln>
        </p:spPr>
        <p:txBody>
          <a:bodyPr vert="horz" wrap="none" lIns="87768" tIns="43884" rIns="87768" bIns="43884" numCol="1" rtlCol="0" anchor="ctr" anchorCtr="0" compatLnSpc="1">
            <a:spAutoFit/>
          </a:bodyPr>
          <a:lstStyle/>
          <a:p>
            <a:pPr algn="ctr" fontAlgn="auto"/>
            <a:r>
              <a:rPr lang="zh-CN" altLang="en-US" sz="900" dirty="0">
                <a:solidFill>
                  <a:schemeClr val="bg1"/>
                </a:solidFill>
                <a:latin typeface="+mn-lt"/>
                <a:ea typeface="+mn-ea"/>
              </a:rPr>
              <a:t>红</a:t>
            </a:r>
            <a:endParaRPr lang="zh-CN" altLang="en-US" sz="900" dirty="0">
              <a:solidFill>
                <a:schemeClr val="bg1"/>
              </a:solidFill>
              <a:latin typeface="+mn-lt"/>
              <a:ea typeface="+mn-ea"/>
            </a:endParaRPr>
          </a:p>
        </p:txBody>
      </p:sp>
      <p:sp>
        <p:nvSpPr>
          <p:cNvPr id="33" name="文本框 32"/>
          <p:cNvSpPr txBox="1"/>
          <p:nvPr userDrawn="1"/>
        </p:nvSpPr>
        <p:spPr bwMode="auto">
          <a:xfrm>
            <a:off x="12249538" y="5836708"/>
            <a:ext cx="914633" cy="227125"/>
          </a:xfrm>
          <a:prstGeom prst="rect">
            <a:avLst/>
          </a:prstGeom>
          <a:noFill/>
          <a:ln w="9525" algn="ctr">
            <a:noFill/>
            <a:miter lim="800000"/>
          </a:ln>
        </p:spPr>
        <p:txBody>
          <a:bodyPr vert="horz" wrap="none" lIns="87768" tIns="43884" rIns="87768" bIns="43884" numCol="1" rtlCol="0" anchor="ctr" anchorCtr="0" compatLnSpc="1">
            <a:spAutoFit/>
          </a:bodyPr>
          <a:lstStyle/>
          <a:p>
            <a:pPr algn="ctr" fontAlgn="auto"/>
            <a:r>
              <a:rPr lang="zh-CN" altLang="en-US" sz="900" dirty="0">
                <a:latin typeface="+mn-lt"/>
                <a:ea typeface="+mn-ea"/>
              </a:rPr>
              <a:t>表格</a:t>
            </a:r>
            <a:r>
              <a:rPr lang="en-US" altLang="zh-CN" sz="900" dirty="0">
                <a:latin typeface="+mn-lt"/>
                <a:ea typeface="+mn-ea"/>
              </a:rPr>
              <a:t>/</a:t>
            </a:r>
            <a:r>
              <a:rPr lang="zh-CN" altLang="en-US" sz="900" dirty="0">
                <a:latin typeface="+mn-lt"/>
                <a:ea typeface="+mn-ea"/>
              </a:rPr>
              <a:t>文字底色</a:t>
            </a:r>
            <a:endParaRPr lang="zh-CN" altLang="en-US" sz="900" dirty="0">
              <a:latin typeface="+mn-lt"/>
              <a:ea typeface="+mn-ea"/>
            </a:endParaRPr>
          </a:p>
        </p:txBody>
      </p:sp>
      <p:sp>
        <p:nvSpPr>
          <p:cNvPr id="34" name="矩形 33"/>
          <p:cNvSpPr/>
          <p:nvPr userDrawn="1"/>
        </p:nvSpPr>
        <p:spPr>
          <a:xfrm>
            <a:off x="12246898" y="6221965"/>
            <a:ext cx="461833" cy="288000"/>
          </a:xfrm>
          <a:prstGeom prst="rect">
            <a:avLst/>
          </a:prstGeom>
          <a:solidFill>
            <a:srgbClr val="FFF2CC"/>
          </a:solidFill>
        </p:spPr>
        <p:txBody>
          <a:bodyPr wrap="none" rtlCol="0" anchor="ctr">
            <a:noAutofit/>
          </a:bodyPr>
          <a:lstStyle/>
          <a:p>
            <a:pPr marL="342900" indent="-342900" algn="ctr" fontAlgn="auto">
              <a:buFont typeface="+mj-lt"/>
              <a:buAutoNum type="arabicPeriod"/>
            </a:pPr>
            <a:endParaRPr lang="zh-CN" altLang="en-US" sz="900">
              <a:latin typeface="+mn-lt"/>
              <a:ea typeface="+mn-ea"/>
              <a:cs typeface="Courier New" panose="02070309020205020404" pitchFamily="49" charset="0"/>
            </a:endParaRPr>
          </a:p>
        </p:txBody>
      </p:sp>
      <p:sp>
        <p:nvSpPr>
          <p:cNvPr id="35" name="矩形 34"/>
          <p:cNvSpPr/>
          <p:nvPr userDrawn="1"/>
        </p:nvSpPr>
        <p:spPr>
          <a:xfrm>
            <a:off x="12708730" y="6221965"/>
            <a:ext cx="458075" cy="288000"/>
          </a:xfrm>
          <a:prstGeom prst="rect">
            <a:avLst/>
          </a:prstGeom>
          <a:solidFill>
            <a:srgbClr val="FFD17D"/>
          </a:solidFill>
        </p:spPr>
        <p:txBody>
          <a:bodyPr wrap="none" rtlCol="0" anchor="ctr">
            <a:noAutofit/>
          </a:bodyPr>
          <a:lstStyle/>
          <a:p>
            <a:pPr marL="342900" indent="-342900" algn="ctr" fontAlgn="auto">
              <a:buFont typeface="+mj-lt"/>
              <a:buAutoNum type="arabicPeriod"/>
            </a:pPr>
            <a:endParaRPr lang="zh-CN" altLang="en-US" sz="900">
              <a:latin typeface="+mn-lt"/>
              <a:ea typeface="+mn-ea"/>
              <a:cs typeface="Courier New" panose="02070309020205020404" pitchFamily="49" charset="0"/>
            </a:endParaRPr>
          </a:p>
        </p:txBody>
      </p:sp>
      <p:sp>
        <p:nvSpPr>
          <p:cNvPr id="36" name="文本框 35"/>
          <p:cNvSpPr txBox="1"/>
          <p:nvPr userDrawn="1"/>
        </p:nvSpPr>
        <p:spPr bwMode="auto">
          <a:xfrm>
            <a:off x="12502813" y="6252403"/>
            <a:ext cx="408083" cy="227125"/>
          </a:xfrm>
          <a:prstGeom prst="rect">
            <a:avLst/>
          </a:prstGeom>
          <a:noFill/>
          <a:ln w="9525" algn="ctr">
            <a:noFill/>
            <a:miter lim="800000"/>
          </a:ln>
        </p:spPr>
        <p:txBody>
          <a:bodyPr vert="horz" wrap="none" lIns="87768" tIns="43884" rIns="87768" bIns="43884" numCol="1" rtlCol="0" anchor="ctr" anchorCtr="0" compatLnSpc="1">
            <a:spAutoFit/>
          </a:bodyPr>
          <a:lstStyle/>
          <a:p>
            <a:pPr algn="ctr" fontAlgn="auto"/>
            <a:r>
              <a:rPr lang="zh-CN" altLang="en-US" sz="900" dirty="0">
                <a:latin typeface="+mn-lt"/>
                <a:ea typeface="+mn-ea"/>
              </a:rPr>
              <a:t>备用</a:t>
            </a:r>
            <a:endParaRPr lang="zh-CN" altLang="en-US" sz="900" dirty="0">
              <a:latin typeface="+mn-lt"/>
              <a:ea typeface="+mn-ea"/>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Lst>
  <p:txStyles>
    <p:titleStyle>
      <a:lvl1pPr algn="l" defTabSz="913765" rtl="0" eaLnBrk="1" latinLnBrk="0" hangingPunct="1">
        <a:lnSpc>
          <a:spcPct val="90000"/>
        </a:lnSpc>
        <a:spcBef>
          <a:spcPct val="0"/>
        </a:spcBef>
        <a:buNone/>
        <a:defRPr sz="3500" kern="1200">
          <a:solidFill>
            <a:schemeClr val="tx1"/>
          </a:solidFill>
          <a:latin typeface="+mj-lt"/>
          <a:ea typeface="+mj-ea"/>
          <a:cs typeface="+mj-cs"/>
        </a:defRPr>
      </a:lvl1pPr>
    </p:titleStyle>
    <p:bodyStyle>
      <a:lvl1pPr marL="302260" indent="-302260" algn="l" defTabSz="913765" rtl="0" eaLnBrk="1" latinLnBrk="0" hangingPunct="1">
        <a:lnSpc>
          <a:spcPct val="140000"/>
        </a:lnSpc>
        <a:spcBef>
          <a:spcPts val="790"/>
        </a:spcBef>
        <a:buFont typeface="Arial" panose="020B0604020202020204" pitchFamily="34" charset="0"/>
        <a:buChar char="•"/>
        <a:defRPr sz="2200" kern="1200">
          <a:solidFill>
            <a:schemeClr val="tx1"/>
          </a:solidFill>
          <a:latin typeface="+mn-lt"/>
          <a:ea typeface="+mn-ea"/>
          <a:cs typeface="+mn-cs"/>
        </a:defRPr>
      </a:lvl1pPr>
      <a:lvl2pPr marL="654685" indent="-252095" algn="l" defTabSz="913765" rtl="0" eaLnBrk="1" latinLnBrk="0" hangingPunct="1">
        <a:lnSpc>
          <a:spcPct val="140000"/>
        </a:lnSpc>
        <a:spcBef>
          <a:spcPts val="720"/>
        </a:spcBef>
        <a:buClrTx/>
        <a:buFont typeface="Huawei Sans" panose="020C0503030203020204" pitchFamily="34" charset="0"/>
        <a:buChar char="▫"/>
        <a:defRPr sz="2000" kern="1200">
          <a:solidFill>
            <a:schemeClr val="tx1"/>
          </a:solidFill>
          <a:latin typeface="+mn-lt"/>
          <a:ea typeface="+mn-ea"/>
          <a:cs typeface="+mn-cs"/>
        </a:defRPr>
      </a:lvl2pPr>
      <a:lvl3pPr marL="1003935" indent="-201295" algn="l" defTabSz="913765" rtl="0" eaLnBrk="1" latinLnBrk="0" hangingPunct="1">
        <a:lnSpc>
          <a:spcPct val="140000"/>
        </a:lnSpc>
        <a:spcBef>
          <a:spcPts val="650"/>
        </a:spcBef>
        <a:buClrTx/>
        <a:buFont typeface="微软雅黑" panose="020B0503020204020204" pitchFamily="34" charset="-122"/>
        <a:buChar char="▪"/>
        <a:defRPr sz="1800" kern="1200">
          <a:solidFill>
            <a:schemeClr val="tx1"/>
          </a:solidFill>
          <a:latin typeface="+mn-lt"/>
          <a:ea typeface="+mn-ea"/>
          <a:cs typeface="+mn-cs"/>
        </a:defRPr>
      </a:lvl3pPr>
      <a:lvl4pPr marL="1399540" indent="-198120" algn="l" defTabSz="913765" rtl="0" eaLnBrk="1" latinLnBrk="0" hangingPunct="1">
        <a:lnSpc>
          <a:spcPct val="140000"/>
        </a:lnSpc>
        <a:spcBef>
          <a:spcPts val="575"/>
        </a:spcBef>
        <a:buFont typeface="Huawei Sans" panose="020C0503030203020204" pitchFamily="34" charset="0"/>
        <a:buChar char="−"/>
        <a:defRPr sz="1600" kern="1200">
          <a:solidFill>
            <a:schemeClr val="tx1"/>
          </a:solidFill>
          <a:latin typeface="+mn-lt"/>
          <a:ea typeface="+mn-ea"/>
          <a:cs typeface="+mn-cs"/>
        </a:defRPr>
      </a:lvl4pPr>
      <a:lvl5pPr marL="1802765" indent="-201295" algn="l" defTabSz="913765" rtl="0" eaLnBrk="1" latinLnBrk="0" hangingPunct="1">
        <a:lnSpc>
          <a:spcPct val="140000"/>
        </a:lnSpc>
        <a:spcBef>
          <a:spcPts val="575"/>
        </a:spcBef>
        <a:buFont typeface="Huawei Sans" panose="020C0503030203020204" pitchFamily="34" charset="0"/>
        <a:buChar char="~"/>
        <a:defRPr sz="1400" kern="1200">
          <a:solidFill>
            <a:schemeClr val="tx1"/>
          </a:solidFill>
          <a:latin typeface="+mn-lt"/>
          <a:ea typeface="+mn-ea"/>
          <a:cs typeface="+mn-cs"/>
        </a:defRPr>
      </a:lvl5pPr>
      <a:lvl6pPr marL="251333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053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773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493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3765" rtl="0" eaLnBrk="1" latinLnBrk="0" hangingPunct="1">
        <a:defRPr sz="1800" kern="1200">
          <a:solidFill>
            <a:schemeClr val="tx1"/>
          </a:solidFill>
          <a:latin typeface="+mn-lt"/>
          <a:ea typeface="+mn-ea"/>
          <a:cs typeface="+mn-cs"/>
        </a:defRPr>
      </a:lvl1pPr>
      <a:lvl2pPr marL="457200" algn="l" defTabSz="913765" rtl="0" eaLnBrk="1" latinLnBrk="0" hangingPunct="1">
        <a:defRPr sz="1800" kern="1200">
          <a:solidFill>
            <a:schemeClr val="tx1"/>
          </a:solidFill>
          <a:latin typeface="+mn-lt"/>
          <a:ea typeface="+mn-ea"/>
          <a:cs typeface="+mn-cs"/>
        </a:defRPr>
      </a:lvl2pPr>
      <a:lvl3pPr marL="913765" algn="l" defTabSz="913765" rtl="0" eaLnBrk="1" latinLnBrk="0" hangingPunct="1">
        <a:defRPr sz="1800" kern="1200">
          <a:solidFill>
            <a:schemeClr val="tx1"/>
          </a:solidFill>
          <a:latin typeface="+mn-lt"/>
          <a:ea typeface="+mn-ea"/>
          <a:cs typeface="+mn-cs"/>
        </a:defRPr>
      </a:lvl3pPr>
      <a:lvl4pPr marL="1370965" algn="l" defTabSz="913765" rtl="0" eaLnBrk="1" latinLnBrk="0" hangingPunct="1">
        <a:defRPr sz="1800" kern="1200">
          <a:solidFill>
            <a:schemeClr val="tx1"/>
          </a:solidFill>
          <a:latin typeface="+mn-lt"/>
          <a:ea typeface="+mn-ea"/>
          <a:cs typeface="+mn-cs"/>
        </a:defRPr>
      </a:lvl4pPr>
      <a:lvl5pPr marL="1828165" algn="l" defTabSz="913765" rtl="0" eaLnBrk="1" latinLnBrk="0" hangingPunct="1">
        <a:defRPr sz="1800" kern="1200">
          <a:solidFill>
            <a:schemeClr val="tx1"/>
          </a:solidFill>
          <a:latin typeface="+mn-lt"/>
          <a:ea typeface="+mn-ea"/>
          <a:cs typeface="+mn-cs"/>
        </a:defRPr>
      </a:lvl5pPr>
      <a:lvl6pPr marL="2285365" algn="l" defTabSz="913765" rtl="0" eaLnBrk="1" latinLnBrk="0" hangingPunct="1">
        <a:defRPr sz="1800" kern="1200">
          <a:solidFill>
            <a:schemeClr val="tx1"/>
          </a:solidFill>
          <a:latin typeface="+mn-lt"/>
          <a:ea typeface="+mn-ea"/>
          <a:cs typeface="+mn-cs"/>
        </a:defRPr>
      </a:lvl6pPr>
      <a:lvl7pPr marL="2741930" algn="l" defTabSz="913765" rtl="0" eaLnBrk="1" latinLnBrk="0" hangingPunct="1">
        <a:defRPr sz="1800" kern="1200">
          <a:solidFill>
            <a:schemeClr val="tx1"/>
          </a:solidFill>
          <a:latin typeface="+mn-lt"/>
          <a:ea typeface="+mn-ea"/>
          <a:cs typeface="+mn-cs"/>
        </a:defRPr>
      </a:lvl7pPr>
      <a:lvl8pPr marL="3199130" algn="l" defTabSz="913765" rtl="0" eaLnBrk="1" latinLnBrk="0" hangingPunct="1">
        <a:defRPr sz="1800" kern="1200">
          <a:solidFill>
            <a:schemeClr val="tx1"/>
          </a:solidFill>
          <a:latin typeface="+mn-lt"/>
          <a:ea typeface="+mn-ea"/>
          <a:cs typeface="+mn-cs"/>
        </a:defRPr>
      </a:lvl8pPr>
      <a:lvl9pPr marL="3656330" algn="l" defTabSz="913765"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a:spLocks noGrp="1" noChangeArrowheads="1"/>
          </p:cNvSpPr>
          <p:nvPr>
            <p:ph type="title"/>
          </p:nvPr>
        </p:nvSpPr>
        <p:spPr bwMode="auto">
          <a:xfrm>
            <a:off x="869611" y="260649"/>
            <a:ext cx="10323183" cy="868363"/>
          </a:xfrm>
          <a:prstGeom prst="rect">
            <a:avLst/>
          </a:prstGeom>
          <a:noFill/>
          <a:ln w="9525">
            <a:noFill/>
            <a:miter lim="800000"/>
          </a:ln>
        </p:spPr>
        <p:txBody>
          <a:bodyPr vert="horz" wrap="square" lIns="80128" tIns="40064" rIns="80128" bIns="40064" numCol="1" anchor="ctr" anchorCtr="0" compatLnSpc="1"/>
          <a:lstStyle/>
          <a:p>
            <a:pPr lvl="0"/>
            <a:r>
              <a:rPr lang="zh-CN" altLang="en-US" dirty="0"/>
              <a:t>单击此处编辑母版标题样式</a:t>
            </a:r>
            <a:endParaRPr lang="zh-CN" altLang="en-US" dirty="0"/>
          </a:p>
        </p:txBody>
      </p:sp>
      <p:sp>
        <p:nvSpPr>
          <p:cNvPr id="8" name="Rectangle 57"/>
          <p:cNvSpPr>
            <a:spLocks noGrp="1" noChangeArrowheads="1"/>
          </p:cNvSpPr>
          <p:nvPr>
            <p:ph type="body" idx="1"/>
          </p:nvPr>
        </p:nvSpPr>
        <p:spPr bwMode="auto">
          <a:xfrm>
            <a:off x="466221" y="1248074"/>
            <a:ext cx="11279865" cy="4195763"/>
          </a:xfrm>
          <a:prstGeom prst="rect">
            <a:avLst/>
          </a:prstGeom>
          <a:noFill/>
          <a:ln w="9525">
            <a:noFill/>
            <a:miter lim="800000"/>
          </a:ln>
        </p:spPr>
        <p:txBody>
          <a:bodyPr vert="horz" wrap="square" lIns="80141" tIns="40071" rIns="80141" bIns="40071" numCol="1" anchor="t" anchorCtr="0" compatLnSpc="1"/>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Rectangle 69"/>
          <p:cNvSpPr>
            <a:spLocks noChangeArrowheads="1"/>
          </p:cNvSpPr>
          <p:nvPr userDrawn="1"/>
        </p:nvSpPr>
        <p:spPr bwMode="auto">
          <a:xfrm>
            <a:off x="155280" y="6500581"/>
            <a:ext cx="658440" cy="265552"/>
          </a:xfrm>
          <a:prstGeom prst="rect">
            <a:avLst/>
          </a:prstGeom>
          <a:noFill/>
          <a:ln w="9525" algn="ctr">
            <a:noFill/>
            <a:miter lim="800000"/>
          </a:ln>
          <a:effectLst/>
        </p:spPr>
        <p:txBody>
          <a:bodyPr wrap="none" lIns="80070" tIns="40036" rIns="80070" bIns="40036">
            <a:spAutoFit/>
          </a:bodyPr>
          <a:lstStyle/>
          <a:p>
            <a:pPr defTabSz="801370" eaLnBrk="0" fontAlgn="base" hangingPunct="0">
              <a:defRPr/>
            </a:pPr>
            <a:r>
              <a:rPr lang="zh-CN" altLang="en-US" sz="1200" dirty="0">
                <a:solidFill>
                  <a:prstClr val="black"/>
                </a:solidFill>
                <a:cs typeface="Arial" panose="020B0604020202020204" pitchFamily="34" charset="0"/>
              </a:rPr>
              <a:t>第</a:t>
            </a:r>
            <a:fld id="{2F2CF7F5-F178-4429-B6CA-28062DF31937}" type="slidenum">
              <a:rPr lang="en-US" altLang="zh-CN" sz="1200" smtClean="0">
                <a:solidFill>
                  <a:prstClr val="black"/>
                </a:solidFill>
                <a:cs typeface="Arial" panose="020B0604020202020204" pitchFamily="34" charset="0"/>
              </a:rPr>
            </a:fld>
            <a:r>
              <a:rPr lang="zh-CN" altLang="en-US" sz="1200" dirty="0">
                <a:solidFill>
                  <a:prstClr val="black"/>
                </a:solidFill>
                <a:cs typeface="Arial" panose="020B0604020202020204" pitchFamily="34" charset="0"/>
              </a:rPr>
              <a:t>页</a:t>
            </a:r>
            <a:endParaRPr lang="en-US" altLang="zh-CN" sz="1200" dirty="0">
              <a:solidFill>
                <a:prstClr val="black"/>
              </a:solidFill>
              <a:cs typeface="Arial" panose="020B0604020202020204" pitchFamily="34" charset="0"/>
            </a:endParaRPr>
          </a:p>
        </p:txBody>
      </p:sp>
      <p:sp>
        <p:nvSpPr>
          <p:cNvPr id="10" name="Rectangle 54"/>
          <p:cNvSpPr>
            <a:spLocks noChangeArrowheads="1"/>
          </p:cNvSpPr>
          <p:nvPr userDrawn="1"/>
        </p:nvSpPr>
        <p:spPr bwMode="auto">
          <a:xfrm>
            <a:off x="947058" y="6500581"/>
            <a:ext cx="2546972" cy="265520"/>
          </a:xfrm>
          <a:prstGeom prst="rect">
            <a:avLst/>
          </a:prstGeom>
          <a:noFill/>
          <a:ln w="9525" algn="ctr">
            <a:noFill/>
            <a:miter lim="800000"/>
          </a:ln>
          <a:effectLst/>
        </p:spPr>
        <p:txBody>
          <a:bodyPr wrap="none" lIns="80070" tIns="40036" rIns="80070" bIns="40036">
            <a:spAutoFit/>
          </a:bodyPr>
          <a:lstStyle/>
          <a:p>
            <a:pPr defTabSz="801370" eaLnBrk="0" fontAlgn="base" hangingPunct="0">
              <a:defRPr/>
            </a:pPr>
            <a:r>
              <a:rPr lang="zh-CN" altLang="en-US" sz="1200" dirty="0">
                <a:solidFill>
                  <a:prstClr val="black"/>
                </a:solidFill>
                <a:cs typeface="Arial" panose="020B0604020202020204" pitchFamily="34" charset="0"/>
              </a:rPr>
              <a:t>版权所有</a:t>
            </a:r>
            <a:r>
              <a:rPr lang="en-US" altLang="zh-CN" sz="1200" dirty="0">
                <a:solidFill>
                  <a:prstClr val="black"/>
                </a:solidFill>
                <a:cs typeface="Arial" panose="020B0604020202020204" pitchFamily="34" charset="0"/>
              </a:rPr>
              <a:t>© 2023 </a:t>
            </a:r>
            <a:r>
              <a:rPr lang="zh-CN" altLang="en-US" sz="1200" dirty="0">
                <a:solidFill>
                  <a:prstClr val="black"/>
                </a:solidFill>
                <a:cs typeface="Arial" panose="020B0604020202020204" pitchFamily="34" charset="0"/>
              </a:rPr>
              <a:t>华为技术有限公司</a:t>
            </a:r>
            <a:endParaRPr lang="zh-CN" altLang="en-US" sz="1200" dirty="0">
              <a:solidFill>
                <a:prstClr val="black"/>
              </a:solidFill>
              <a:cs typeface="Arial" panose="020B0604020202020204" pitchFamily="34" charset="0"/>
            </a:endParaRPr>
          </a:p>
        </p:txBody>
      </p:sp>
      <p:pic>
        <p:nvPicPr>
          <p:cNvPr id="11" name="图片 10"/>
          <p:cNvPicPr>
            <a:picLocks noChangeAspect="1"/>
          </p:cNvPicPr>
          <p:nvPr userDrawn="1"/>
        </p:nvPicPr>
        <p:blipFill>
          <a:blip r:embed="rId17" cstate="print">
            <a:extLst>
              <a:ext uri="{28A0092B-C50C-407E-A947-70E740481C1C}">
                <a14:useLocalDpi xmlns:a14="http://schemas.microsoft.com/office/drawing/2010/main" val="0"/>
              </a:ext>
            </a:extLst>
          </a:blip>
          <a:stretch>
            <a:fillRect/>
          </a:stretch>
        </p:blipFill>
        <p:spPr>
          <a:xfrm>
            <a:off x="10670660" y="6504032"/>
            <a:ext cx="1248712" cy="273343"/>
          </a:xfrm>
          <a:prstGeom prst="rect">
            <a:avLst/>
          </a:prstGeom>
        </p:spPr>
      </p:pic>
      <p:sp>
        <p:nvSpPr>
          <p:cNvPr id="24" name="矩形 23"/>
          <p:cNvSpPr/>
          <p:nvPr userDrawn="1"/>
        </p:nvSpPr>
        <p:spPr>
          <a:xfrm>
            <a:off x="12246898" y="4653136"/>
            <a:ext cx="919908" cy="288726"/>
          </a:xfrm>
          <a:prstGeom prst="rect">
            <a:avLst/>
          </a:prstGeom>
          <a:solidFill>
            <a:srgbClr val="00B0F0"/>
          </a:solidFill>
        </p:spPr>
        <p:txBody>
          <a:bodyPr wrap="none" rtlCol="0" anchor="ctr">
            <a:noAutofit/>
          </a:bodyPr>
          <a:lstStyle/>
          <a:p>
            <a:pPr marL="342900" indent="-342900" algn="ctr">
              <a:buFont typeface="+mj-lt"/>
              <a:buAutoNum type="arabicPeriod"/>
            </a:pPr>
            <a:endParaRPr lang="zh-CN" altLang="en-US" sz="900">
              <a:solidFill>
                <a:prstClr val="black"/>
              </a:solidFill>
              <a:cs typeface="Courier New" panose="02070309020205020404" pitchFamily="49" charset="0"/>
            </a:endParaRPr>
          </a:p>
        </p:txBody>
      </p:sp>
      <p:sp>
        <p:nvSpPr>
          <p:cNvPr id="25" name="矩形 24"/>
          <p:cNvSpPr/>
          <p:nvPr userDrawn="1"/>
        </p:nvSpPr>
        <p:spPr>
          <a:xfrm>
            <a:off x="12246898" y="4941964"/>
            <a:ext cx="919908" cy="288000"/>
          </a:xfrm>
          <a:prstGeom prst="rect">
            <a:avLst/>
          </a:prstGeom>
          <a:solidFill>
            <a:srgbClr val="99DFF9"/>
          </a:solidFill>
        </p:spPr>
        <p:txBody>
          <a:bodyPr wrap="none" rtlCol="0" anchor="ctr">
            <a:noAutofit/>
          </a:bodyPr>
          <a:lstStyle/>
          <a:p>
            <a:pPr marL="342900" indent="-342900" algn="ctr">
              <a:buFont typeface="+mj-lt"/>
              <a:buAutoNum type="arabicPeriod"/>
            </a:pPr>
            <a:endParaRPr lang="zh-CN" altLang="en-US" sz="900">
              <a:solidFill>
                <a:prstClr val="black"/>
              </a:solidFill>
              <a:cs typeface="Courier New" panose="02070309020205020404" pitchFamily="49" charset="0"/>
            </a:endParaRPr>
          </a:p>
        </p:txBody>
      </p:sp>
      <p:sp>
        <p:nvSpPr>
          <p:cNvPr id="26" name="矩形 25"/>
          <p:cNvSpPr/>
          <p:nvPr userDrawn="1"/>
        </p:nvSpPr>
        <p:spPr>
          <a:xfrm>
            <a:off x="12246898" y="5230066"/>
            <a:ext cx="919908" cy="288000"/>
          </a:xfrm>
          <a:prstGeom prst="rect">
            <a:avLst/>
          </a:prstGeom>
          <a:solidFill>
            <a:srgbClr val="D9D9D9"/>
          </a:solidFill>
        </p:spPr>
        <p:txBody>
          <a:bodyPr wrap="none" rtlCol="0" anchor="ctr">
            <a:noAutofit/>
          </a:bodyPr>
          <a:lstStyle/>
          <a:p>
            <a:pPr marL="342900" indent="-342900" algn="ctr">
              <a:buFont typeface="+mj-lt"/>
              <a:buAutoNum type="arabicPeriod"/>
            </a:pPr>
            <a:endParaRPr lang="zh-CN" altLang="en-US" sz="900">
              <a:solidFill>
                <a:prstClr val="black"/>
              </a:solidFill>
              <a:cs typeface="Courier New" panose="02070309020205020404" pitchFamily="49" charset="0"/>
            </a:endParaRPr>
          </a:p>
        </p:txBody>
      </p:sp>
      <p:sp>
        <p:nvSpPr>
          <p:cNvPr id="27" name="矩形 26"/>
          <p:cNvSpPr/>
          <p:nvPr userDrawn="1"/>
        </p:nvSpPr>
        <p:spPr>
          <a:xfrm>
            <a:off x="12246898" y="5518168"/>
            <a:ext cx="919908" cy="288000"/>
          </a:xfrm>
          <a:prstGeom prst="rect">
            <a:avLst/>
          </a:prstGeom>
          <a:solidFill>
            <a:schemeClr val="accent2">
              <a:lumMod val="100000"/>
            </a:schemeClr>
          </a:solidFill>
        </p:spPr>
        <p:txBody>
          <a:bodyPr wrap="none" rtlCol="0" anchor="ctr">
            <a:noAutofit/>
          </a:bodyPr>
          <a:lstStyle/>
          <a:p>
            <a:pPr marL="342900" indent="-342900" algn="ctr">
              <a:buFont typeface="+mj-lt"/>
              <a:buAutoNum type="arabicPeriod"/>
            </a:pPr>
            <a:endParaRPr lang="zh-CN" altLang="en-US" sz="900">
              <a:solidFill>
                <a:prstClr val="black"/>
              </a:solidFill>
              <a:cs typeface="Courier New" panose="02070309020205020404" pitchFamily="49" charset="0"/>
            </a:endParaRPr>
          </a:p>
        </p:txBody>
      </p:sp>
      <p:sp>
        <p:nvSpPr>
          <p:cNvPr id="28" name="矩形 27"/>
          <p:cNvSpPr/>
          <p:nvPr userDrawn="1"/>
        </p:nvSpPr>
        <p:spPr>
          <a:xfrm>
            <a:off x="12246898" y="5806270"/>
            <a:ext cx="919908" cy="288000"/>
          </a:xfrm>
          <a:prstGeom prst="rect">
            <a:avLst/>
          </a:prstGeom>
          <a:solidFill>
            <a:srgbClr val="F4FBFE"/>
          </a:solidFill>
        </p:spPr>
        <p:txBody>
          <a:bodyPr wrap="none" rtlCol="0" anchor="ctr">
            <a:noAutofit/>
          </a:bodyPr>
          <a:lstStyle/>
          <a:p>
            <a:pPr marL="342900" indent="-342900" algn="ctr">
              <a:buFont typeface="+mj-lt"/>
              <a:buAutoNum type="arabicPeriod"/>
            </a:pPr>
            <a:endParaRPr lang="zh-CN" altLang="en-US" sz="900">
              <a:solidFill>
                <a:prstClr val="black"/>
              </a:solidFill>
              <a:cs typeface="Courier New" panose="02070309020205020404" pitchFamily="49" charset="0"/>
            </a:endParaRPr>
          </a:p>
        </p:txBody>
      </p:sp>
      <p:sp>
        <p:nvSpPr>
          <p:cNvPr id="29" name="文本框 28"/>
          <p:cNvSpPr txBox="1"/>
          <p:nvPr userDrawn="1"/>
        </p:nvSpPr>
        <p:spPr bwMode="auto">
          <a:xfrm>
            <a:off x="12162529" y="4683920"/>
            <a:ext cx="1088651" cy="227159"/>
          </a:xfrm>
          <a:prstGeom prst="rect">
            <a:avLst/>
          </a:prstGeom>
          <a:noFill/>
          <a:ln w="9525" algn="ctr">
            <a:noFill/>
            <a:miter lim="800000"/>
          </a:ln>
        </p:spPr>
        <p:txBody>
          <a:bodyPr vert="horz" wrap="none" lIns="87768" tIns="43884" rIns="87768" bIns="43884" numCol="1" rtlCol="0" anchor="ctr" anchorCtr="0" compatLnSpc="1">
            <a:spAutoFit/>
          </a:bodyPr>
          <a:lstStyle/>
          <a:p>
            <a:pPr algn="ctr"/>
            <a:r>
              <a:rPr lang="zh-CN" altLang="en-US" sz="900" dirty="0">
                <a:solidFill>
                  <a:prstClr val="white"/>
                </a:solidFill>
              </a:rPr>
              <a:t>表格表头</a:t>
            </a:r>
            <a:endParaRPr lang="zh-CN" altLang="en-US" sz="900" dirty="0">
              <a:solidFill>
                <a:prstClr val="white"/>
              </a:solidFill>
            </a:endParaRPr>
          </a:p>
        </p:txBody>
      </p:sp>
      <p:sp>
        <p:nvSpPr>
          <p:cNvPr id="30" name="文本框 29"/>
          <p:cNvSpPr txBox="1"/>
          <p:nvPr userDrawn="1"/>
        </p:nvSpPr>
        <p:spPr bwMode="auto">
          <a:xfrm>
            <a:off x="12249538" y="4972402"/>
            <a:ext cx="914633" cy="227125"/>
          </a:xfrm>
          <a:prstGeom prst="rect">
            <a:avLst/>
          </a:prstGeom>
          <a:noFill/>
          <a:ln w="9525" algn="ctr">
            <a:noFill/>
            <a:miter lim="800000"/>
          </a:ln>
        </p:spPr>
        <p:txBody>
          <a:bodyPr vert="horz" wrap="none" lIns="87768" tIns="43884" rIns="87768" bIns="43884" numCol="1" rtlCol="0" anchor="ctr" anchorCtr="0" compatLnSpc="1">
            <a:spAutoFit/>
          </a:bodyPr>
          <a:lstStyle/>
          <a:p>
            <a:pPr algn="ctr"/>
            <a:r>
              <a:rPr lang="zh-CN" altLang="en-US" sz="900" dirty="0">
                <a:solidFill>
                  <a:prstClr val="black"/>
                </a:solidFill>
              </a:rPr>
              <a:t>表格</a:t>
            </a:r>
            <a:r>
              <a:rPr lang="en-US" altLang="zh-CN" sz="900" dirty="0">
                <a:solidFill>
                  <a:prstClr val="black"/>
                </a:solidFill>
              </a:rPr>
              <a:t>/</a:t>
            </a:r>
            <a:r>
              <a:rPr lang="zh-CN" altLang="en-US" sz="900" dirty="0">
                <a:solidFill>
                  <a:prstClr val="black"/>
                </a:solidFill>
              </a:rPr>
              <a:t>文字边框</a:t>
            </a:r>
            <a:endParaRPr lang="zh-CN" altLang="en-US" sz="900" dirty="0">
              <a:solidFill>
                <a:prstClr val="black"/>
              </a:solidFill>
            </a:endParaRPr>
          </a:p>
        </p:txBody>
      </p:sp>
      <p:sp>
        <p:nvSpPr>
          <p:cNvPr id="31" name="文本框 30"/>
          <p:cNvSpPr txBox="1"/>
          <p:nvPr userDrawn="1"/>
        </p:nvSpPr>
        <p:spPr bwMode="auto">
          <a:xfrm>
            <a:off x="12162526" y="5260489"/>
            <a:ext cx="1088651" cy="227159"/>
          </a:xfrm>
          <a:prstGeom prst="rect">
            <a:avLst/>
          </a:prstGeom>
          <a:noFill/>
          <a:ln w="9525" algn="ctr">
            <a:noFill/>
            <a:miter lim="800000"/>
          </a:ln>
        </p:spPr>
        <p:txBody>
          <a:bodyPr vert="horz" wrap="none" lIns="87768" tIns="43884" rIns="87768" bIns="43884" numCol="1" rtlCol="0" anchor="ctr" anchorCtr="0" compatLnSpc="1">
            <a:spAutoFit/>
          </a:bodyPr>
          <a:lstStyle/>
          <a:p>
            <a:pPr algn="ctr"/>
            <a:r>
              <a:rPr lang="zh-CN" altLang="en-US" sz="900" dirty="0">
                <a:solidFill>
                  <a:prstClr val="black"/>
                </a:solidFill>
              </a:rPr>
              <a:t>导航灰底</a:t>
            </a:r>
            <a:endParaRPr lang="zh-CN" altLang="en-US" sz="900" dirty="0">
              <a:solidFill>
                <a:prstClr val="black"/>
              </a:solidFill>
            </a:endParaRPr>
          </a:p>
        </p:txBody>
      </p:sp>
      <p:sp>
        <p:nvSpPr>
          <p:cNvPr id="32" name="文本框 31"/>
          <p:cNvSpPr txBox="1"/>
          <p:nvPr userDrawn="1"/>
        </p:nvSpPr>
        <p:spPr bwMode="auto">
          <a:xfrm>
            <a:off x="12457445" y="5548606"/>
            <a:ext cx="498816" cy="227125"/>
          </a:xfrm>
          <a:prstGeom prst="rect">
            <a:avLst/>
          </a:prstGeom>
          <a:noFill/>
          <a:ln w="9525" algn="ctr">
            <a:noFill/>
            <a:miter lim="800000"/>
          </a:ln>
        </p:spPr>
        <p:txBody>
          <a:bodyPr vert="horz" wrap="none" lIns="87768" tIns="43884" rIns="87768" bIns="43884" numCol="1" rtlCol="0" anchor="ctr" anchorCtr="0" compatLnSpc="1">
            <a:spAutoFit/>
          </a:bodyPr>
          <a:lstStyle/>
          <a:p>
            <a:pPr algn="ctr"/>
            <a:r>
              <a:rPr lang="zh-CN" altLang="en-US" sz="900" dirty="0">
                <a:solidFill>
                  <a:prstClr val="white"/>
                </a:solidFill>
              </a:rPr>
              <a:t>红</a:t>
            </a:r>
            <a:endParaRPr lang="zh-CN" altLang="en-US" sz="900" dirty="0">
              <a:solidFill>
                <a:prstClr val="white"/>
              </a:solidFill>
            </a:endParaRPr>
          </a:p>
        </p:txBody>
      </p:sp>
      <p:sp>
        <p:nvSpPr>
          <p:cNvPr id="33" name="文本框 32"/>
          <p:cNvSpPr txBox="1"/>
          <p:nvPr userDrawn="1"/>
        </p:nvSpPr>
        <p:spPr bwMode="auto">
          <a:xfrm>
            <a:off x="12249538" y="5836708"/>
            <a:ext cx="914633" cy="227125"/>
          </a:xfrm>
          <a:prstGeom prst="rect">
            <a:avLst/>
          </a:prstGeom>
          <a:noFill/>
          <a:ln w="9525" algn="ctr">
            <a:noFill/>
            <a:miter lim="800000"/>
          </a:ln>
        </p:spPr>
        <p:txBody>
          <a:bodyPr vert="horz" wrap="none" lIns="87768" tIns="43884" rIns="87768" bIns="43884" numCol="1" rtlCol="0" anchor="ctr" anchorCtr="0" compatLnSpc="1">
            <a:spAutoFit/>
          </a:bodyPr>
          <a:lstStyle/>
          <a:p>
            <a:pPr algn="ctr"/>
            <a:r>
              <a:rPr lang="zh-CN" altLang="en-US" sz="900" dirty="0">
                <a:solidFill>
                  <a:prstClr val="black"/>
                </a:solidFill>
              </a:rPr>
              <a:t>表格</a:t>
            </a:r>
            <a:r>
              <a:rPr lang="en-US" altLang="zh-CN" sz="900" dirty="0">
                <a:solidFill>
                  <a:prstClr val="black"/>
                </a:solidFill>
              </a:rPr>
              <a:t>/</a:t>
            </a:r>
            <a:r>
              <a:rPr lang="zh-CN" altLang="en-US" sz="900" dirty="0">
                <a:solidFill>
                  <a:prstClr val="black"/>
                </a:solidFill>
              </a:rPr>
              <a:t>文字底色</a:t>
            </a:r>
            <a:endParaRPr lang="zh-CN" altLang="en-US" sz="900" dirty="0">
              <a:solidFill>
                <a:prstClr val="black"/>
              </a:solidFill>
            </a:endParaRPr>
          </a:p>
        </p:txBody>
      </p:sp>
      <p:sp>
        <p:nvSpPr>
          <p:cNvPr id="34" name="矩形 33"/>
          <p:cNvSpPr/>
          <p:nvPr userDrawn="1"/>
        </p:nvSpPr>
        <p:spPr>
          <a:xfrm>
            <a:off x="12246898" y="6221965"/>
            <a:ext cx="461833" cy="288000"/>
          </a:xfrm>
          <a:prstGeom prst="rect">
            <a:avLst/>
          </a:prstGeom>
          <a:solidFill>
            <a:srgbClr val="FFF2CC"/>
          </a:solidFill>
        </p:spPr>
        <p:txBody>
          <a:bodyPr wrap="none" rtlCol="0" anchor="ctr">
            <a:noAutofit/>
          </a:bodyPr>
          <a:lstStyle/>
          <a:p>
            <a:pPr marL="342900" indent="-342900" algn="ctr">
              <a:buFont typeface="+mj-lt"/>
              <a:buAutoNum type="arabicPeriod"/>
            </a:pPr>
            <a:endParaRPr lang="zh-CN" altLang="en-US" sz="900">
              <a:solidFill>
                <a:prstClr val="black"/>
              </a:solidFill>
              <a:cs typeface="Courier New" panose="02070309020205020404" pitchFamily="49" charset="0"/>
            </a:endParaRPr>
          </a:p>
        </p:txBody>
      </p:sp>
      <p:sp>
        <p:nvSpPr>
          <p:cNvPr id="35" name="矩形 34"/>
          <p:cNvSpPr/>
          <p:nvPr userDrawn="1"/>
        </p:nvSpPr>
        <p:spPr>
          <a:xfrm>
            <a:off x="12708730" y="6221965"/>
            <a:ext cx="458075" cy="288000"/>
          </a:xfrm>
          <a:prstGeom prst="rect">
            <a:avLst/>
          </a:prstGeom>
          <a:solidFill>
            <a:srgbClr val="FFD17D"/>
          </a:solidFill>
        </p:spPr>
        <p:txBody>
          <a:bodyPr wrap="none" rtlCol="0" anchor="ctr">
            <a:noAutofit/>
          </a:bodyPr>
          <a:lstStyle/>
          <a:p>
            <a:pPr marL="342900" indent="-342900" algn="ctr">
              <a:buFont typeface="+mj-lt"/>
              <a:buAutoNum type="arabicPeriod"/>
            </a:pPr>
            <a:endParaRPr lang="zh-CN" altLang="en-US" sz="900">
              <a:solidFill>
                <a:prstClr val="black"/>
              </a:solidFill>
              <a:cs typeface="Courier New" panose="02070309020205020404" pitchFamily="49" charset="0"/>
            </a:endParaRPr>
          </a:p>
        </p:txBody>
      </p:sp>
      <p:sp>
        <p:nvSpPr>
          <p:cNvPr id="36" name="文本框 35"/>
          <p:cNvSpPr txBox="1"/>
          <p:nvPr userDrawn="1"/>
        </p:nvSpPr>
        <p:spPr bwMode="auto">
          <a:xfrm>
            <a:off x="12502813" y="6252403"/>
            <a:ext cx="408083" cy="227125"/>
          </a:xfrm>
          <a:prstGeom prst="rect">
            <a:avLst/>
          </a:prstGeom>
          <a:noFill/>
          <a:ln w="9525" algn="ctr">
            <a:noFill/>
            <a:miter lim="800000"/>
          </a:ln>
        </p:spPr>
        <p:txBody>
          <a:bodyPr vert="horz" wrap="none" lIns="87768" tIns="43884" rIns="87768" bIns="43884" numCol="1" rtlCol="0" anchor="ctr" anchorCtr="0" compatLnSpc="1">
            <a:spAutoFit/>
          </a:bodyPr>
          <a:lstStyle/>
          <a:p>
            <a:pPr algn="ctr"/>
            <a:r>
              <a:rPr lang="zh-CN" altLang="en-US" sz="900" dirty="0">
                <a:solidFill>
                  <a:prstClr val="black"/>
                </a:solidFill>
              </a:rPr>
              <a:t>备用</a:t>
            </a:r>
            <a:endParaRPr lang="zh-CN" altLang="en-US" sz="900" dirty="0">
              <a:solidFill>
                <a:prstClr val="black"/>
              </a:solidFill>
            </a:endParaRPr>
          </a:p>
        </p:txBody>
      </p:sp>
    </p:spTree>
  </p:cSld>
  <p:clrMap bg1="lt1" tx1="dk1" bg2="lt2" tx2="dk2" accent1="accent1" accent2="accent2" accent3="accent3" accent4="accent4" accent5="accent5" accent6="accent6" hlink="hlink" folHlink="folHlink"/>
  <p:sldLayoutIdLst>
    <p:sldLayoutId id="2147483665" r:id="rId1"/>
    <p:sldLayoutId id="2147483666" r:id="rId2"/>
    <p:sldLayoutId id="2147483667" r:id="rId3"/>
    <p:sldLayoutId id="2147483668" r:id="rId4"/>
    <p:sldLayoutId id="2147483669" r:id="rId5"/>
    <p:sldLayoutId id="2147483670" r:id="rId6"/>
    <p:sldLayoutId id="2147483671" r:id="rId7"/>
    <p:sldLayoutId id="2147483672" r:id="rId8"/>
    <p:sldLayoutId id="2147483673" r:id="rId9"/>
    <p:sldLayoutId id="2147483674" r:id="rId10"/>
    <p:sldLayoutId id="2147483675" r:id="rId11"/>
    <p:sldLayoutId id="2147483676" r:id="rId12"/>
    <p:sldLayoutId id="2147483677" r:id="rId13"/>
    <p:sldLayoutId id="2147483678" r:id="rId14"/>
    <p:sldLayoutId id="2147483679" r:id="rId15"/>
    <p:sldLayoutId id="2147483680" r:id="rId16"/>
  </p:sldLayoutIdLst>
  <p:txStyles>
    <p:titleStyle>
      <a:lvl1pPr algn="l" defTabSz="913765" rtl="0" eaLnBrk="1" latinLnBrk="0" hangingPunct="1">
        <a:lnSpc>
          <a:spcPct val="90000"/>
        </a:lnSpc>
        <a:spcBef>
          <a:spcPct val="0"/>
        </a:spcBef>
        <a:buNone/>
        <a:defRPr sz="3500" kern="1200">
          <a:solidFill>
            <a:schemeClr val="tx1"/>
          </a:solidFill>
          <a:latin typeface="+mj-lt"/>
          <a:ea typeface="+mj-ea"/>
          <a:cs typeface="+mj-cs"/>
        </a:defRPr>
      </a:lvl1pPr>
    </p:titleStyle>
    <p:bodyStyle>
      <a:lvl1pPr marL="302260" indent="-302260" algn="l" defTabSz="913765" rtl="0" eaLnBrk="1" latinLnBrk="0" hangingPunct="1">
        <a:lnSpc>
          <a:spcPct val="140000"/>
        </a:lnSpc>
        <a:spcBef>
          <a:spcPts val="790"/>
        </a:spcBef>
        <a:buFont typeface="Arial" panose="020B0604020202020204" pitchFamily="34" charset="0"/>
        <a:buChar char="•"/>
        <a:defRPr sz="2200" kern="1200">
          <a:solidFill>
            <a:schemeClr val="tx1"/>
          </a:solidFill>
          <a:latin typeface="+mn-lt"/>
          <a:ea typeface="+mn-ea"/>
          <a:cs typeface="+mn-cs"/>
        </a:defRPr>
      </a:lvl1pPr>
      <a:lvl2pPr marL="654685" indent="-252095" algn="l" defTabSz="913765" rtl="0" eaLnBrk="1" latinLnBrk="0" hangingPunct="1">
        <a:lnSpc>
          <a:spcPct val="140000"/>
        </a:lnSpc>
        <a:spcBef>
          <a:spcPts val="720"/>
        </a:spcBef>
        <a:buClrTx/>
        <a:buFont typeface="Huawei Sans" panose="020C0503030203020204" pitchFamily="34" charset="0"/>
        <a:buChar char="▫"/>
        <a:defRPr sz="2000" kern="1200">
          <a:solidFill>
            <a:schemeClr val="tx1"/>
          </a:solidFill>
          <a:latin typeface="+mn-lt"/>
          <a:ea typeface="+mn-ea"/>
          <a:cs typeface="+mn-cs"/>
        </a:defRPr>
      </a:lvl2pPr>
      <a:lvl3pPr marL="1003935" indent="-201295" algn="l" defTabSz="913765" rtl="0" eaLnBrk="1" latinLnBrk="0" hangingPunct="1">
        <a:lnSpc>
          <a:spcPct val="140000"/>
        </a:lnSpc>
        <a:spcBef>
          <a:spcPts val="650"/>
        </a:spcBef>
        <a:buClrTx/>
        <a:buFont typeface="微软雅黑" panose="020B0503020204020204" pitchFamily="34" charset="-122"/>
        <a:buChar char="▪"/>
        <a:defRPr sz="1800" kern="1200">
          <a:solidFill>
            <a:schemeClr val="tx1"/>
          </a:solidFill>
          <a:latin typeface="+mn-lt"/>
          <a:ea typeface="+mn-ea"/>
          <a:cs typeface="+mn-cs"/>
        </a:defRPr>
      </a:lvl3pPr>
      <a:lvl4pPr marL="1399540" indent="-198120" algn="l" defTabSz="913765" rtl="0" eaLnBrk="1" latinLnBrk="0" hangingPunct="1">
        <a:lnSpc>
          <a:spcPct val="140000"/>
        </a:lnSpc>
        <a:spcBef>
          <a:spcPts val="575"/>
        </a:spcBef>
        <a:buFont typeface="Huawei Sans" panose="020C0503030203020204" pitchFamily="34" charset="0"/>
        <a:buChar char="−"/>
        <a:defRPr sz="1600" kern="1200">
          <a:solidFill>
            <a:schemeClr val="tx1"/>
          </a:solidFill>
          <a:latin typeface="+mn-lt"/>
          <a:ea typeface="+mn-ea"/>
          <a:cs typeface="+mn-cs"/>
        </a:defRPr>
      </a:lvl4pPr>
      <a:lvl5pPr marL="1802765" indent="-201295" algn="l" defTabSz="913765" rtl="0" eaLnBrk="1" latinLnBrk="0" hangingPunct="1">
        <a:lnSpc>
          <a:spcPct val="140000"/>
        </a:lnSpc>
        <a:spcBef>
          <a:spcPts val="575"/>
        </a:spcBef>
        <a:buFont typeface="Huawei Sans" panose="020C0503030203020204" pitchFamily="34" charset="0"/>
        <a:buChar char="~"/>
        <a:defRPr sz="1400" kern="1200">
          <a:solidFill>
            <a:schemeClr val="tx1"/>
          </a:solidFill>
          <a:latin typeface="+mn-lt"/>
          <a:ea typeface="+mn-ea"/>
          <a:cs typeface="+mn-cs"/>
        </a:defRPr>
      </a:lvl5pPr>
      <a:lvl6pPr marL="251333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053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773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493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3765" rtl="0" eaLnBrk="1" latinLnBrk="0" hangingPunct="1">
        <a:defRPr sz="1800" kern="1200">
          <a:solidFill>
            <a:schemeClr val="tx1"/>
          </a:solidFill>
          <a:latin typeface="+mn-lt"/>
          <a:ea typeface="+mn-ea"/>
          <a:cs typeface="+mn-cs"/>
        </a:defRPr>
      </a:lvl1pPr>
      <a:lvl2pPr marL="457200" algn="l" defTabSz="913765" rtl="0" eaLnBrk="1" latinLnBrk="0" hangingPunct="1">
        <a:defRPr sz="1800" kern="1200">
          <a:solidFill>
            <a:schemeClr val="tx1"/>
          </a:solidFill>
          <a:latin typeface="+mn-lt"/>
          <a:ea typeface="+mn-ea"/>
          <a:cs typeface="+mn-cs"/>
        </a:defRPr>
      </a:lvl2pPr>
      <a:lvl3pPr marL="913765" algn="l" defTabSz="913765" rtl="0" eaLnBrk="1" latinLnBrk="0" hangingPunct="1">
        <a:defRPr sz="1800" kern="1200">
          <a:solidFill>
            <a:schemeClr val="tx1"/>
          </a:solidFill>
          <a:latin typeface="+mn-lt"/>
          <a:ea typeface="+mn-ea"/>
          <a:cs typeface="+mn-cs"/>
        </a:defRPr>
      </a:lvl3pPr>
      <a:lvl4pPr marL="1370965" algn="l" defTabSz="913765" rtl="0" eaLnBrk="1" latinLnBrk="0" hangingPunct="1">
        <a:defRPr sz="1800" kern="1200">
          <a:solidFill>
            <a:schemeClr val="tx1"/>
          </a:solidFill>
          <a:latin typeface="+mn-lt"/>
          <a:ea typeface="+mn-ea"/>
          <a:cs typeface="+mn-cs"/>
        </a:defRPr>
      </a:lvl4pPr>
      <a:lvl5pPr marL="1828165" algn="l" defTabSz="913765" rtl="0" eaLnBrk="1" latinLnBrk="0" hangingPunct="1">
        <a:defRPr sz="1800" kern="1200">
          <a:solidFill>
            <a:schemeClr val="tx1"/>
          </a:solidFill>
          <a:latin typeface="+mn-lt"/>
          <a:ea typeface="+mn-ea"/>
          <a:cs typeface="+mn-cs"/>
        </a:defRPr>
      </a:lvl5pPr>
      <a:lvl6pPr marL="2285365" algn="l" defTabSz="913765" rtl="0" eaLnBrk="1" latinLnBrk="0" hangingPunct="1">
        <a:defRPr sz="1800" kern="1200">
          <a:solidFill>
            <a:schemeClr val="tx1"/>
          </a:solidFill>
          <a:latin typeface="+mn-lt"/>
          <a:ea typeface="+mn-ea"/>
          <a:cs typeface="+mn-cs"/>
        </a:defRPr>
      </a:lvl6pPr>
      <a:lvl7pPr marL="2741930" algn="l" defTabSz="913765" rtl="0" eaLnBrk="1" latinLnBrk="0" hangingPunct="1">
        <a:defRPr sz="1800" kern="1200">
          <a:solidFill>
            <a:schemeClr val="tx1"/>
          </a:solidFill>
          <a:latin typeface="+mn-lt"/>
          <a:ea typeface="+mn-ea"/>
          <a:cs typeface="+mn-cs"/>
        </a:defRPr>
      </a:lvl7pPr>
      <a:lvl8pPr marL="3199130" algn="l" defTabSz="913765" rtl="0" eaLnBrk="1" latinLnBrk="0" hangingPunct="1">
        <a:defRPr sz="1800" kern="1200">
          <a:solidFill>
            <a:schemeClr val="tx1"/>
          </a:solidFill>
          <a:latin typeface="+mn-lt"/>
          <a:ea typeface="+mn-ea"/>
          <a:cs typeface="+mn-cs"/>
        </a:defRPr>
      </a:lvl8pPr>
      <a:lvl9pPr marL="3656330" algn="l" defTabSz="913765"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8.xml"/></Relationships>
</file>

<file path=ppt/slides/_rels/slide100.xml.rels><?xml version="1.0" encoding="UTF-8" standalone="yes"?>
<Relationships xmlns="http://schemas.openxmlformats.org/package/2006/relationships"><Relationship Id="rId2" Type="http://schemas.openxmlformats.org/officeDocument/2006/relationships/notesSlide" Target="../notesSlides/notesSlide100.xml"/><Relationship Id="rId1" Type="http://schemas.openxmlformats.org/officeDocument/2006/relationships/slideLayout" Target="../slideLayouts/slideLayout5.xml"/></Relationships>
</file>

<file path=ppt/slides/_rels/slide101.xml.rels><?xml version="1.0" encoding="UTF-8" standalone="yes"?>
<Relationships xmlns="http://schemas.openxmlformats.org/package/2006/relationships"><Relationship Id="rId2" Type="http://schemas.openxmlformats.org/officeDocument/2006/relationships/notesSlide" Target="../notesSlides/notesSlide101.xml"/><Relationship Id="rId1" Type="http://schemas.openxmlformats.org/officeDocument/2006/relationships/slideLayout" Target="../slideLayouts/slideLayout8.xml"/></Relationships>
</file>

<file path=ppt/slides/_rels/slide102.xml.rels><?xml version="1.0" encoding="UTF-8" standalone="yes"?>
<Relationships xmlns="http://schemas.openxmlformats.org/package/2006/relationships"><Relationship Id="rId5" Type="http://schemas.openxmlformats.org/officeDocument/2006/relationships/notesSlide" Target="../notesSlides/notesSlide102.xml"/><Relationship Id="rId4" Type="http://schemas.openxmlformats.org/officeDocument/2006/relationships/slideLayout" Target="../slideLayouts/slideLayout8.xml"/><Relationship Id="rId3" Type="http://schemas.openxmlformats.org/officeDocument/2006/relationships/image" Target="../media/image117.png"/><Relationship Id="rId2" Type="http://schemas.openxmlformats.org/officeDocument/2006/relationships/image" Target="../media/image116.png"/><Relationship Id="rId1" Type="http://schemas.openxmlformats.org/officeDocument/2006/relationships/image" Target="../media/image115.png"/></Relationships>
</file>

<file path=ppt/slides/_rels/slide103.xml.rels><?xml version="1.0" encoding="UTF-8" standalone="yes"?>
<Relationships xmlns="http://schemas.openxmlformats.org/package/2006/relationships"><Relationship Id="rId5" Type="http://schemas.openxmlformats.org/officeDocument/2006/relationships/notesSlide" Target="../notesSlides/notesSlide103.xml"/><Relationship Id="rId4" Type="http://schemas.openxmlformats.org/officeDocument/2006/relationships/slideLayout" Target="../slideLayouts/slideLayout8.xml"/><Relationship Id="rId3" Type="http://schemas.openxmlformats.org/officeDocument/2006/relationships/image" Target="../media/image120.png"/><Relationship Id="rId2" Type="http://schemas.openxmlformats.org/officeDocument/2006/relationships/image" Target="../media/image119.png"/><Relationship Id="rId1" Type="http://schemas.openxmlformats.org/officeDocument/2006/relationships/image" Target="../media/image118.png"/></Relationships>
</file>

<file path=ppt/slides/_rels/slide104.xml.rels><?xml version="1.0" encoding="UTF-8" standalone="yes"?>
<Relationships xmlns="http://schemas.openxmlformats.org/package/2006/relationships"><Relationship Id="rId2" Type="http://schemas.openxmlformats.org/officeDocument/2006/relationships/notesSlide" Target="../notesSlides/notesSlide104.xml"/><Relationship Id="rId1" Type="http://schemas.openxmlformats.org/officeDocument/2006/relationships/slideLayout" Target="../slideLayouts/slideLayout5.xml"/></Relationships>
</file>

<file path=ppt/slides/_rels/slide105.xml.rels><?xml version="1.0" encoding="UTF-8" standalone="yes"?>
<Relationships xmlns="http://schemas.openxmlformats.org/package/2006/relationships"><Relationship Id="rId3" Type="http://schemas.openxmlformats.org/officeDocument/2006/relationships/notesSlide" Target="../notesSlides/notesSlide105.xml"/><Relationship Id="rId2" Type="http://schemas.openxmlformats.org/officeDocument/2006/relationships/slideLayout" Target="../slideLayouts/slideLayout8.xml"/><Relationship Id="rId1" Type="http://schemas.openxmlformats.org/officeDocument/2006/relationships/image" Target="../media/image121.png"/></Relationships>
</file>

<file path=ppt/slides/_rels/slide106.xml.rels><?xml version="1.0" encoding="UTF-8" standalone="yes"?>
<Relationships xmlns="http://schemas.openxmlformats.org/package/2006/relationships"><Relationship Id="rId4" Type="http://schemas.openxmlformats.org/officeDocument/2006/relationships/notesSlide" Target="../notesSlides/notesSlide106.xml"/><Relationship Id="rId3" Type="http://schemas.openxmlformats.org/officeDocument/2006/relationships/slideLayout" Target="../slideLayouts/slideLayout8.xml"/><Relationship Id="rId2" Type="http://schemas.openxmlformats.org/officeDocument/2006/relationships/image" Target="../media/image123.png"/><Relationship Id="rId1" Type="http://schemas.openxmlformats.org/officeDocument/2006/relationships/image" Target="../media/image122.png"/></Relationships>
</file>

<file path=ppt/slides/_rels/slide107.xml.rels><?xml version="1.0" encoding="UTF-8" standalone="yes"?>
<Relationships xmlns="http://schemas.openxmlformats.org/package/2006/relationships"><Relationship Id="rId2" Type="http://schemas.openxmlformats.org/officeDocument/2006/relationships/notesSlide" Target="../notesSlides/notesSlide107.xml"/><Relationship Id="rId1" Type="http://schemas.openxmlformats.org/officeDocument/2006/relationships/slideLayout" Target="../slideLayouts/slideLayout5.xml"/></Relationships>
</file>

<file path=ppt/slides/_rels/slide108.xml.rels><?xml version="1.0" encoding="UTF-8" standalone="yes"?>
<Relationships xmlns="http://schemas.openxmlformats.org/package/2006/relationships"><Relationship Id="rId2" Type="http://schemas.openxmlformats.org/officeDocument/2006/relationships/notesSlide" Target="../notesSlides/notesSlide108.xml"/><Relationship Id="rId1" Type="http://schemas.openxmlformats.org/officeDocument/2006/relationships/slideLayout" Target="../slideLayouts/slideLayout8.xml"/></Relationships>
</file>

<file path=ppt/slides/_rels/slide109.xml.rels><?xml version="1.0" encoding="UTF-8" standalone="yes"?>
<Relationships xmlns="http://schemas.openxmlformats.org/package/2006/relationships"><Relationship Id="rId5" Type="http://schemas.openxmlformats.org/officeDocument/2006/relationships/notesSlide" Target="../notesSlides/notesSlide109.xml"/><Relationship Id="rId4" Type="http://schemas.openxmlformats.org/officeDocument/2006/relationships/slideLayout" Target="../slideLayouts/slideLayout8.xml"/><Relationship Id="rId3" Type="http://schemas.openxmlformats.org/officeDocument/2006/relationships/image" Target="../media/image18.png"/><Relationship Id="rId2" Type="http://schemas.openxmlformats.org/officeDocument/2006/relationships/image" Target="../media/image24.png"/><Relationship Id="rId1" Type="http://schemas.openxmlformats.org/officeDocument/2006/relationships/image" Target="../media/image20.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110.xml.rels><?xml version="1.0" encoding="UTF-8" standalone="yes"?>
<Relationships xmlns="http://schemas.openxmlformats.org/package/2006/relationships"><Relationship Id="rId2" Type="http://schemas.openxmlformats.org/officeDocument/2006/relationships/notesSlide" Target="../notesSlides/notesSlide110.xml"/><Relationship Id="rId1" Type="http://schemas.openxmlformats.org/officeDocument/2006/relationships/slideLayout" Target="../slideLayouts/slideLayout5.xml"/></Relationships>
</file>

<file path=ppt/slides/_rels/slide111.xml.rels><?xml version="1.0" encoding="UTF-8" standalone="yes"?>
<Relationships xmlns="http://schemas.openxmlformats.org/package/2006/relationships"><Relationship Id="rId2" Type="http://schemas.openxmlformats.org/officeDocument/2006/relationships/notesSlide" Target="../notesSlides/notesSlide111.xml"/><Relationship Id="rId1" Type="http://schemas.openxmlformats.org/officeDocument/2006/relationships/slideLayout" Target="../slideLayouts/slideLayout8.xml"/></Relationships>
</file>

<file path=ppt/slides/_rels/slide112.xml.rels><?xml version="1.0" encoding="UTF-8" standalone="yes"?>
<Relationships xmlns="http://schemas.openxmlformats.org/package/2006/relationships"><Relationship Id="rId2" Type="http://schemas.openxmlformats.org/officeDocument/2006/relationships/notesSlide" Target="../notesSlides/notesSlide112.xml"/><Relationship Id="rId1" Type="http://schemas.openxmlformats.org/officeDocument/2006/relationships/slideLayout" Target="../slideLayouts/slideLayout5.xml"/></Relationships>
</file>

<file path=ppt/slides/_rels/slide113.xml.rels><?xml version="1.0" encoding="UTF-8" standalone="yes"?>
<Relationships xmlns="http://schemas.openxmlformats.org/package/2006/relationships"><Relationship Id="rId2" Type="http://schemas.openxmlformats.org/officeDocument/2006/relationships/notesSlide" Target="../notesSlides/notesSlide113.xml"/><Relationship Id="rId1" Type="http://schemas.openxmlformats.org/officeDocument/2006/relationships/slideLayout" Target="../slideLayouts/slideLayout8.xml"/></Relationships>
</file>

<file path=ppt/slides/_rels/slide114.xml.rels><?xml version="1.0" encoding="UTF-8" standalone="yes"?>
<Relationships xmlns="http://schemas.openxmlformats.org/package/2006/relationships"><Relationship Id="rId4" Type="http://schemas.openxmlformats.org/officeDocument/2006/relationships/notesSlide" Target="../notesSlides/notesSlide114.xml"/><Relationship Id="rId3" Type="http://schemas.openxmlformats.org/officeDocument/2006/relationships/slideLayout" Target="../slideLayouts/slideLayout8.xml"/><Relationship Id="rId2" Type="http://schemas.openxmlformats.org/officeDocument/2006/relationships/image" Target="../media/image125.png"/><Relationship Id="rId1" Type="http://schemas.openxmlformats.org/officeDocument/2006/relationships/image" Target="../media/image124.png"/></Relationships>
</file>

<file path=ppt/slides/_rels/slide115.xml.rels><?xml version="1.0" encoding="UTF-8" standalone="yes"?>
<Relationships xmlns="http://schemas.openxmlformats.org/package/2006/relationships"><Relationship Id="rId2" Type="http://schemas.openxmlformats.org/officeDocument/2006/relationships/notesSlide" Target="../notesSlides/notesSlide115.xml"/><Relationship Id="rId1" Type="http://schemas.openxmlformats.org/officeDocument/2006/relationships/slideLayout" Target="../slideLayouts/slideLayout5.xml"/></Relationships>
</file>

<file path=ppt/slides/_rels/slide116.xml.rels><?xml version="1.0" encoding="UTF-8" standalone="yes"?>
<Relationships xmlns="http://schemas.openxmlformats.org/package/2006/relationships"><Relationship Id="rId2" Type="http://schemas.openxmlformats.org/officeDocument/2006/relationships/notesSlide" Target="../notesSlides/notesSlide116.xml"/><Relationship Id="rId1" Type="http://schemas.openxmlformats.org/officeDocument/2006/relationships/slideLayout" Target="../slideLayouts/slideLayout8.xml"/></Relationships>
</file>

<file path=ppt/slides/_rels/slide117.xml.rels><?xml version="1.0" encoding="UTF-8" standalone="yes"?>
<Relationships xmlns="http://schemas.openxmlformats.org/package/2006/relationships"><Relationship Id="rId3" Type="http://schemas.openxmlformats.org/officeDocument/2006/relationships/notesSlide" Target="../notesSlides/notesSlide117.xml"/><Relationship Id="rId2" Type="http://schemas.openxmlformats.org/officeDocument/2006/relationships/slideLayout" Target="../slideLayouts/slideLayout8.xml"/><Relationship Id="rId1" Type="http://schemas.openxmlformats.org/officeDocument/2006/relationships/image" Target="../media/image126.png"/></Relationships>
</file>

<file path=ppt/slides/_rels/slide118.xml.rels><?xml version="1.0" encoding="UTF-8" standalone="yes"?>
<Relationships xmlns="http://schemas.openxmlformats.org/package/2006/relationships"><Relationship Id="rId2" Type="http://schemas.openxmlformats.org/officeDocument/2006/relationships/notesSlide" Target="../notesSlides/notesSlide118.xml"/><Relationship Id="rId1" Type="http://schemas.openxmlformats.org/officeDocument/2006/relationships/slideLayout" Target="../slideLayouts/slideLayout5.xml"/></Relationships>
</file>

<file path=ppt/slides/_rels/slide119.xml.rels><?xml version="1.0" encoding="UTF-8" standalone="yes"?>
<Relationships xmlns="http://schemas.openxmlformats.org/package/2006/relationships"><Relationship Id="rId2" Type="http://schemas.openxmlformats.org/officeDocument/2006/relationships/notesSlide" Target="../notesSlides/notesSlide119.xml"/><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8.xml"/></Relationships>
</file>

<file path=ppt/slides/_rels/slide120.xml.rels><?xml version="1.0" encoding="UTF-8" standalone="yes"?>
<Relationships xmlns="http://schemas.openxmlformats.org/package/2006/relationships"><Relationship Id="rId2" Type="http://schemas.openxmlformats.org/officeDocument/2006/relationships/notesSlide" Target="../notesSlides/notesSlide120.xml"/><Relationship Id="rId1" Type="http://schemas.openxmlformats.org/officeDocument/2006/relationships/slideLayout" Target="../slideLayouts/slideLayout5.xml"/></Relationships>
</file>

<file path=ppt/slides/_rels/slide121.xml.rels><?xml version="1.0" encoding="UTF-8" standalone="yes"?>
<Relationships xmlns="http://schemas.openxmlformats.org/package/2006/relationships"><Relationship Id="rId4" Type="http://schemas.openxmlformats.org/officeDocument/2006/relationships/notesSlide" Target="../notesSlides/notesSlide121.xml"/><Relationship Id="rId3" Type="http://schemas.openxmlformats.org/officeDocument/2006/relationships/slideLayout" Target="../slideLayouts/slideLayout8.xml"/><Relationship Id="rId2" Type="http://schemas.openxmlformats.org/officeDocument/2006/relationships/image" Target="../media/image128.png"/><Relationship Id="rId1" Type="http://schemas.openxmlformats.org/officeDocument/2006/relationships/image" Target="../media/image127.png"/></Relationships>
</file>

<file path=ppt/slides/_rels/slide122.xml.rels><?xml version="1.0" encoding="UTF-8" standalone="yes"?>
<Relationships xmlns="http://schemas.openxmlformats.org/package/2006/relationships"><Relationship Id="rId2" Type="http://schemas.openxmlformats.org/officeDocument/2006/relationships/notesSlide" Target="../notesSlides/notesSlide122.xml"/><Relationship Id="rId1" Type="http://schemas.openxmlformats.org/officeDocument/2006/relationships/slideLayout" Target="../slideLayouts/slideLayout5.xml"/></Relationships>
</file>

<file path=ppt/slides/_rels/slide123.xml.rels><?xml version="1.0" encoding="UTF-8" standalone="yes"?>
<Relationships xmlns="http://schemas.openxmlformats.org/package/2006/relationships"><Relationship Id="rId3" Type="http://schemas.openxmlformats.org/officeDocument/2006/relationships/notesSlide" Target="../notesSlides/notesSlide123.xml"/><Relationship Id="rId2" Type="http://schemas.openxmlformats.org/officeDocument/2006/relationships/slideLayout" Target="../slideLayouts/slideLayout8.xml"/><Relationship Id="rId1" Type="http://schemas.openxmlformats.org/officeDocument/2006/relationships/image" Target="../media/image129.png"/></Relationships>
</file>

<file path=ppt/slides/_rels/slide124.xml.rels><?xml version="1.0" encoding="UTF-8" standalone="yes"?>
<Relationships xmlns="http://schemas.openxmlformats.org/package/2006/relationships"><Relationship Id="rId3" Type="http://schemas.openxmlformats.org/officeDocument/2006/relationships/notesSlide" Target="../notesSlides/notesSlide124.xml"/><Relationship Id="rId2" Type="http://schemas.openxmlformats.org/officeDocument/2006/relationships/slideLayout" Target="../slideLayouts/slideLayout8.xml"/><Relationship Id="rId1" Type="http://schemas.openxmlformats.org/officeDocument/2006/relationships/image" Target="../media/image130.png"/></Relationships>
</file>

<file path=ppt/slides/_rels/slide125.xml.rels><?xml version="1.0" encoding="UTF-8" standalone="yes"?>
<Relationships xmlns="http://schemas.openxmlformats.org/package/2006/relationships"><Relationship Id="rId2" Type="http://schemas.openxmlformats.org/officeDocument/2006/relationships/notesSlide" Target="../notesSlides/notesSlide125.xml"/><Relationship Id="rId1" Type="http://schemas.openxmlformats.org/officeDocument/2006/relationships/slideLayout" Target="../slideLayouts/slideLayout5.xml"/></Relationships>
</file>

<file path=ppt/slides/_rels/slide126.xml.rels><?xml version="1.0" encoding="UTF-8" standalone="yes"?>
<Relationships xmlns="http://schemas.openxmlformats.org/package/2006/relationships"><Relationship Id="rId5" Type="http://schemas.openxmlformats.org/officeDocument/2006/relationships/notesSlide" Target="../notesSlides/notesSlide126.xml"/><Relationship Id="rId4" Type="http://schemas.openxmlformats.org/officeDocument/2006/relationships/slideLayout" Target="../slideLayouts/slideLayout8.xml"/><Relationship Id="rId3" Type="http://schemas.openxmlformats.org/officeDocument/2006/relationships/image" Target="../media/image133.png"/><Relationship Id="rId2" Type="http://schemas.openxmlformats.org/officeDocument/2006/relationships/image" Target="../media/image132.png"/><Relationship Id="rId1" Type="http://schemas.openxmlformats.org/officeDocument/2006/relationships/image" Target="../media/image131.png"/></Relationships>
</file>

<file path=ppt/slides/_rels/slide127.xml.rels><?xml version="1.0" encoding="UTF-8" standalone="yes"?>
<Relationships xmlns="http://schemas.openxmlformats.org/package/2006/relationships"><Relationship Id="rId3" Type="http://schemas.openxmlformats.org/officeDocument/2006/relationships/notesSlide" Target="../notesSlides/notesSlide127.xml"/><Relationship Id="rId2" Type="http://schemas.openxmlformats.org/officeDocument/2006/relationships/slideLayout" Target="../slideLayouts/slideLayout8.xml"/><Relationship Id="rId1" Type="http://schemas.openxmlformats.org/officeDocument/2006/relationships/image" Target="../media/image134.png"/></Relationships>
</file>

<file path=ppt/slides/_rels/slide128.xml.rels><?xml version="1.0" encoding="UTF-8" standalone="yes"?>
<Relationships xmlns="http://schemas.openxmlformats.org/package/2006/relationships"><Relationship Id="rId5" Type="http://schemas.openxmlformats.org/officeDocument/2006/relationships/notesSlide" Target="../notesSlides/notesSlide128.xml"/><Relationship Id="rId4" Type="http://schemas.openxmlformats.org/officeDocument/2006/relationships/slideLayout" Target="../slideLayouts/slideLayout8.xml"/><Relationship Id="rId3" Type="http://schemas.openxmlformats.org/officeDocument/2006/relationships/image" Target="../media/image137.png"/><Relationship Id="rId2" Type="http://schemas.openxmlformats.org/officeDocument/2006/relationships/image" Target="../media/image136.png"/><Relationship Id="rId1" Type="http://schemas.openxmlformats.org/officeDocument/2006/relationships/image" Target="../media/image135.png"/></Relationships>
</file>

<file path=ppt/slides/_rels/slide129.xml.rels><?xml version="1.0" encoding="UTF-8" standalone="yes"?>
<Relationships xmlns="http://schemas.openxmlformats.org/package/2006/relationships"><Relationship Id="rId2" Type="http://schemas.openxmlformats.org/officeDocument/2006/relationships/notesSlide" Target="../notesSlides/notesSlide129.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30.xml.rels><?xml version="1.0" encoding="UTF-8" standalone="yes"?>
<Relationships xmlns="http://schemas.openxmlformats.org/package/2006/relationships"><Relationship Id="rId3" Type="http://schemas.openxmlformats.org/officeDocument/2006/relationships/notesSlide" Target="../notesSlides/notesSlide130.xml"/><Relationship Id="rId2" Type="http://schemas.openxmlformats.org/officeDocument/2006/relationships/slideLayout" Target="../slideLayouts/slideLayout8.xml"/><Relationship Id="rId1" Type="http://schemas.openxmlformats.org/officeDocument/2006/relationships/image" Target="../media/image138.png"/></Relationships>
</file>

<file path=ppt/slides/_rels/slide131.xml.rels><?xml version="1.0" encoding="UTF-8" standalone="yes"?>
<Relationships xmlns="http://schemas.openxmlformats.org/package/2006/relationships"><Relationship Id="rId2" Type="http://schemas.openxmlformats.org/officeDocument/2006/relationships/notesSlide" Target="../notesSlides/notesSlide131.xml"/><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5" Type="http://schemas.openxmlformats.org/officeDocument/2006/relationships/notesSlide" Target="../notesSlides/notesSlide14.xml"/><Relationship Id="rId4" Type="http://schemas.openxmlformats.org/officeDocument/2006/relationships/slideLayout" Target="../slideLayouts/slideLayout8.xml"/><Relationship Id="rId3" Type="http://schemas.openxmlformats.org/officeDocument/2006/relationships/image" Target="../media/image18.png"/><Relationship Id="rId2" Type="http://schemas.openxmlformats.org/officeDocument/2006/relationships/image" Target="../media/image24.png"/><Relationship Id="rId1" Type="http://schemas.openxmlformats.org/officeDocument/2006/relationships/image" Target="../media/image20.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4" Type="http://schemas.openxmlformats.org/officeDocument/2006/relationships/notesSlide" Target="../notesSlides/notesSlide17.xml"/><Relationship Id="rId3" Type="http://schemas.openxmlformats.org/officeDocument/2006/relationships/slideLayout" Target="../slideLayouts/slideLayout8.xml"/><Relationship Id="rId2" Type="http://schemas.openxmlformats.org/officeDocument/2006/relationships/image" Target="../media/image26.png"/><Relationship Id="rId1" Type="http://schemas.openxmlformats.org/officeDocument/2006/relationships/image" Target="../media/image25.jpeg"/></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8.xml"/><Relationship Id="rId1" Type="http://schemas.openxmlformats.org/officeDocument/2006/relationships/image" Target="../media/image27.png"/></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8.xml"/><Relationship Id="rId1" Type="http://schemas.openxmlformats.org/officeDocument/2006/relationships/image" Target="../media/image27.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8.xml"/><Relationship Id="rId1" Type="http://schemas.openxmlformats.org/officeDocument/2006/relationships/image" Target="../media/image28.png"/></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8.xml"/><Relationship Id="rId1" Type="http://schemas.openxmlformats.org/officeDocument/2006/relationships/image" Target="../media/image29.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5" Type="http://schemas.openxmlformats.org/officeDocument/2006/relationships/notesSlide" Target="../notesSlides/notesSlide23.xml"/><Relationship Id="rId4" Type="http://schemas.openxmlformats.org/officeDocument/2006/relationships/slideLayout" Target="../slideLayouts/slideLayout8.xml"/><Relationship Id="rId3" Type="http://schemas.openxmlformats.org/officeDocument/2006/relationships/image" Target="../media/image30.png"/><Relationship Id="rId2" Type="http://schemas.openxmlformats.org/officeDocument/2006/relationships/image" Target="../media/image24.png"/><Relationship Id="rId1" Type="http://schemas.openxmlformats.org/officeDocument/2006/relationships/image" Target="../media/image20.png"/></Relationships>
</file>

<file path=ppt/slides/_rels/slide24.xml.rels><?xml version="1.0" encoding="UTF-8" standalone="yes"?>
<Relationships xmlns="http://schemas.openxmlformats.org/package/2006/relationships"><Relationship Id="rId5" Type="http://schemas.openxmlformats.org/officeDocument/2006/relationships/notesSlide" Target="../notesSlides/notesSlide24.xml"/><Relationship Id="rId4" Type="http://schemas.openxmlformats.org/officeDocument/2006/relationships/slideLayout" Target="../slideLayouts/slideLayout8.xml"/><Relationship Id="rId3" Type="http://schemas.openxmlformats.org/officeDocument/2006/relationships/image" Target="../media/image30.png"/><Relationship Id="rId2" Type="http://schemas.openxmlformats.org/officeDocument/2006/relationships/image" Target="../media/image24.png"/><Relationship Id="rId1" Type="http://schemas.openxmlformats.org/officeDocument/2006/relationships/image" Target="../media/image20.pn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4" Type="http://schemas.openxmlformats.org/officeDocument/2006/relationships/notesSlide" Target="../notesSlides/notesSlide27.xml"/><Relationship Id="rId3" Type="http://schemas.openxmlformats.org/officeDocument/2006/relationships/slideLayout" Target="../slideLayouts/slideLayout8.xml"/><Relationship Id="rId2" Type="http://schemas.openxmlformats.org/officeDocument/2006/relationships/image" Target="../media/image32.png"/><Relationship Id="rId1" Type="http://schemas.openxmlformats.org/officeDocument/2006/relationships/image" Target="../media/image31.png"/></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8.xml"/><Relationship Id="rId1" Type="http://schemas.openxmlformats.org/officeDocument/2006/relationships/image" Target="../media/image33.png"/></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8.xml"/><Relationship Id="rId1" Type="http://schemas.openxmlformats.org/officeDocument/2006/relationships/image" Target="../media/image34.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8.xml"/><Relationship Id="rId1" Type="http://schemas.openxmlformats.org/officeDocument/2006/relationships/image" Target="../media/image35.png"/></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31.xml"/><Relationship Id="rId2" Type="http://schemas.openxmlformats.org/officeDocument/2006/relationships/slideLayout" Target="../slideLayouts/slideLayout8.xml"/><Relationship Id="rId1" Type="http://schemas.openxmlformats.org/officeDocument/2006/relationships/image" Target="../media/image36.png"/></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8.xml"/></Relationships>
</file>

<file path=ppt/slides/_rels/slide33.xml.rels><?xml version="1.0" encoding="UTF-8" standalone="yes"?>
<Relationships xmlns="http://schemas.openxmlformats.org/package/2006/relationships"><Relationship Id="rId3" Type="http://schemas.openxmlformats.org/officeDocument/2006/relationships/notesSlide" Target="../notesSlides/notesSlide33.xml"/><Relationship Id="rId2" Type="http://schemas.openxmlformats.org/officeDocument/2006/relationships/slideLayout" Target="../slideLayouts/slideLayout8.xml"/><Relationship Id="rId1" Type="http://schemas.openxmlformats.org/officeDocument/2006/relationships/image" Target="../media/image37.png"/></Relationships>
</file>

<file path=ppt/slides/_rels/slide34.xml.rels><?xml version="1.0" encoding="UTF-8" standalone="yes"?>
<Relationships xmlns="http://schemas.openxmlformats.org/package/2006/relationships"><Relationship Id="rId9" Type="http://schemas.openxmlformats.org/officeDocument/2006/relationships/slideLayout" Target="../slideLayouts/slideLayout8.xml"/><Relationship Id="rId8" Type="http://schemas.openxmlformats.org/officeDocument/2006/relationships/image" Target="../media/image45.png"/><Relationship Id="rId7" Type="http://schemas.openxmlformats.org/officeDocument/2006/relationships/image" Target="../media/image44.png"/><Relationship Id="rId6" Type="http://schemas.openxmlformats.org/officeDocument/2006/relationships/image" Target="../media/image43.png"/><Relationship Id="rId5" Type="http://schemas.openxmlformats.org/officeDocument/2006/relationships/image" Target="../media/image42.png"/><Relationship Id="rId4" Type="http://schemas.openxmlformats.org/officeDocument/2006/relationships/image" Target="../media/image41.png"/><Relationship Id="rId3" Type="http://schemas.openxmlformats.org/officeDocument/2006/relationships/image" Target="../media/image40.png"/><Relationship Id="rId2" Type="http://schemas.openxmlformats.org/officeDocument/2006/relationships/image" Target="../media/image39.png"/><Relationship Id="rId10" Type="http://schemas.openxmlformats.org/officeDocument/2006/relationships/notesSlide" Target="../notesSlides/notesSlide34.xml"/><Relationship Id="rId1" Type="http://schemas.openxmlformats.org/officeDocument/2006/relationships/image" Target="../media/image38.png"/></Relationships>
</file>

<file path=ppt/slides/_rels/slide35.xml.rels><?xml version="1.0" encoding="UTF-8" standalone="yes"?>
<Relationships xmlns="http://schemas.openxmlformats.org/package/2006/relationships"><Relationship Id="rId9" Type="http://schemas.openxmlformats.org/officeDocument/2006/relationships/notesSlide" Target="../notesSlides/notesSlide35.xml"/><Relationship Id="rId8" Type="http://schemas.openxmlformats.org/officeDocument/2006/relationships/slideLayout" Target="../slideLayouts/slideLayout8.xml"/><Relationship Id="rId7" Type="http://schemas.openxmlformats.org/officeDocument/2006/relationships/image" Target="../media/image52.png"/><Relationship Id="rId6" Type="http://schemas.openxmlformats.org/officeDocument/2006/relationships/image" Target="../media/image51.png"/><Relationship Id="rId5" Type="http://schemas.openxmlformats.org/officeDocument/2006/relationships/image" Target="../media/image50.png"/><Relationship Id="rId4" Type="http://schemas.openxmlformats.org/officeDocument/2006/relationships/image" Target="../media/image49.png"/><Relationship Id="rId3" Type="http://schemas.openxmlformats.org/officeDocument/2006/relationships/image" Target="../media/image48.png"/><Relationship Id="rId2" Type="http://schemas.openxmlformats.org/officeDocument/2006/relationships/image" Target="../media/image47.png"/><Relationship Id="rId1" Type="http://schemas.openxmlformats.org/officeDocument/2006/relationships/image" Target="../media/image46.png"/></Relationships>
</file>

<file path=ppt/slides/_rels/slide36.xml.rels><?xml version="1.0" encoding="UTF-8" standalone="yes"?>
<Relationships xmlns="http://schemas.openxmlformats.org/package/2006/relationships"><Relationship Id="rId9" Type="http://schemas.openxmlformats.org/officeDocument/2006/relationships/image" Target="../media/image61.png"/><Relationship Id="rId8" Type="http://schemas.openxmlformats.org/officeDocument/2006/relationships/image" Target="../media/image60.png"/><Relationship Id="rId7" Type="http://schemas.microsoft.com/office/2007/relationships/hdphoto" Target="../media/image59.wdp"/><Relationship Id="rId6" Type="http://schemas.openxmlformats.org/officeDocument/2006/relationships/image" Target="../media/image58.png"/><Relationship Id="rId5" Type="http://schemas.openxmlformats.org/officeDocument/2006/relationships/image" Target="../media/image57.png"/><Relationship Id="rId4" Type="http://schemas.openxmlformats.org/officeDocument/2006/relationships/image" Target="../media/image56.png"/><Relationship Id="rId3" Type="http://schemas.openxmlformats.org/officeDocument/2006/relationships/image" Target="../media/image55.png"/><Relationship Id="rId2" Type="http://schemas.openxmlformats.org/officeDocument/2006/relationships/image" Target="../media/image54.png"/><Relationship Id="rId12" Type="http://schemas.openxmlformats.org/officeDocument/2006/relationships/notesSlide" Target="../notesSlides/notesSlide36.xml"/><Relationship Id="rId11" Type="http://schemas.openxmlformats.org/officeDocument/2006/relationships/slideLayout" Target="../slideLayouts/slideLayout8.xml"/><Relationship Id="rId10" Type="http://schemas.openxmlformats.org/officeDocument/2006/relationships/image" Target="../media/image62.png"/><Relationship Id="rId1" Type="http://schemas.openxmlformats.org/officeDocument/2006/relationships/image" Target="../media/image53.png"/></Relationships>
</file>

<file path=ppt/slides/_rels/slide37.xml.rels><?xml version="1.0" encoding="UTF-8" standalone="yes"?>
<Relationships xmlns="http://schemas.openxmlformats.org/package/2006/relationships"><Relationship Id="rId9" Type="http://schemas.openxmlformats.org/officeDocument/2006/relationships/image" Target="../media/image71.png"/><Relationship Id="rId8" Type="http://schemas.openxmlformats.org/officeDocument/2006/relationships/image" Target="../media/image70.png"/><Relationship Id="rId7" Type="http://schemas.openxmlformats.org/officeDocument/2006/relationships/image" Target="../media/image69.png"/><Relationship Id="rId6" Type="http://schemas.openxmlformats.org/officeDocument/2006/relationships/image" Target="../media/image68.png"/><Relationship Id="rId5" Type="http://schemas.openxmlformats.org/officeDocument/2006/relationships/image" Target="../media/image67.png"/><Relationship Id="rId4" Type="http://schemas.openxmlformats.org/officeDocument/2006/relationships/image" Target="../media/image66.png"/><Relationship Id="rId3" Type="http://schemas.openxmlformats.org/officeDocument/2006/relationships/image" Target="../media/image65.png"/><Relationship Id="rId2" Type="http://schemas.openxmlformats.org/officeDocument/2006/relationships/image" Target="../media/image64.png"/><Relationship Id="rId16" Type="http://schemas.openxmlformats.org/officeDocument/2006/relationships/notesSlide" Target="../notesSlides/notesSlide37.xml"/><Relationship Id="rId15" Type="http://schemas.openxmlformats.org/officeDocument/2006/relationships/slideLayout" Target="../slideLayouts/slideLayout8.xml"/><Relationship Id="rId14" Type="http://schemas.openxmlformats.org/officeDocument/2006/relationships/image" Target="../media/image75.png"/><Relationship Id="rId13" Type="http://schemas.openxmlformats.org/officeDocument/2006/relationships/image" Target="../media/image74.png"/><Relationship Id="rId12" Type="http://schemas.openxmlformats.org/officeDocument/2006/relationships/image" Target="../media/image73.png"/><Relationship Id="rId11" Type="http://schemas.openxmlformats.org/officeDocument/2006/relationships/image" Target="../media/image72.png"/><Relationship Id="rId10" Type="http://schemas.openxmlformats.org/officeDocument/2006/relationships/image" Target="../media/image54.png"/><Relationship Id="rId1" Type="http://schemas.openxmlformats.org/officeDocument/2006/relationships/image" Target="../media/image63.png"/></Relationships>
</file>

<file path=ppt/slides/_rels/slide38.xml.rels><?xml version="1.0" encoding="UTF-8" standalone="yes"?>
<Relationships xmlns="http://schemas.openxmlformats.org/package/2006/relationships"><Relationship Id="rId8" Type="http://schemas.openxmlformats.org/officeDocument/2006/relationships/notesSlide" Target="../notesSlides/notesSlide38.xml"/><Relationship Id="rId7" Type="http://schemas.openxmlformats.org/officeDocument/2006/relationships/slideLayout" Target="../slideLayouts/slideLayout22.xml"/><Relationship Id="rId6" Type="http://schemas.openxmlformats.org/officeDocument/2006/relationships/image" Target="../media/image81.png"/><Relationship Id="rId5" Type="http://schemas.openxmlformats.org/officeDocument/2006/relationships/image" Target="../media/image80.png"/><Relationship Id="rId4" Type="http://schemas.openxmlformats.org/officeDocument/2006/relationships/image" Target="../media/image79.png"/><Relationship Id="rId3" Type="http://schemas.openxmlformats.org/officeDocument/2006/relationships/image" Target="../media/image78.emf"/><Relationship Id="rId2" Type="http://schemas.openxmlformats.org/officeDocument/2006/relationships/image" Target="../media/image77.emf"/><Relationship Id="rId1" Type="http://schemas.openxmlformats.org/officeDocument/2006/relationships/image" Target="../media/image76.png"/></Relationships>
</file>

<file path=ppt/slides/_rels/slide39.xml.rels><?xml version="1.0" encoding="UTF-8" standalone="yes"?>
<Relationships xmlns="http://schemas.openxmlformats.org/package/2006/relationships"><Relationship Id="rId3" Type="http://schemas.openxmlformats.org/officeDocument/2006/relationships/notesSlide" Target="../notesSlides/notesSlide39.xml"/><Relationship Id="rId2" Type="http://schemas.openxmlformats.org/officeDocument/2006/relationships/slideLayout" Target="../slideLayouts/slideLayout22.xml"/><Relationship Id="rId1" Type="http://schemas.openxmlformats.org/officeDocument/2006/relationships/image" Target="../media/image82.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40.xml.rels><?xml version="1.0" encoding="UTF-8" standalone="yes"?>
<Relationships xmlns="http://schemas.openxmlformats.org/package/2006/relationships"><Relationship Id="rId4" Type="http://schemas.openxmlformats.org/officeDocument/2006/relationships/notesSlide" Target="../notesSlides/notesSlide40.xml"/><Relationship Id="rId3" Type="http://schemas.openxmlformats.org/officeDocument/2006/relationships/slideLayout" Target="../slideLayouts/slideLayout22.xml"/><Relationship Id="rId2" Type="http://schemas.openxmlformats.org/officeDocument/2006/relationships/image" Target="../media/image84.png"/><Relationship Id="rId1" Type="http://schemas.openxmlformats.org/officeDocument/2006/relationships/image" Target="../media/image83.png"/></Relationships>
</file>

<file path=ppt/slides/_rels/slide41.xml.rels><?xml version="1.0" encoding="UTF-8" standalone="yes"?>
<Relationships xmlns="http://schemas.openxmlformats.org/package/2006/relationships"><Relationship Id="rId4" Type="http://schemas.openxmlformats.org/officeDocument/2006/relationships/notesSlide" Target="../notesSlides/notesSlide41.xml"/><Relationship Id="rId3" Type="http://schemas.openxmlformats.org/officeDocument/2006/relationships/slideLayout" Target="../slideLayouts/slideLayout8.xml"/><Relationship Id="rId2" Type="http://schemas.openxmlformats.org/officeDocument/2006/relationships/image" Target="../media/image86.png"/><Relationship Id="rId1" Type="http://schemas.openxmlformats.org/officeDocument/2006/relationships/image" Target="../media/image85.png"/></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5.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8.xml"/></Relationships>
</file>

<file path=ppt/slides/_rels/slide44.xml.rels><?xml version="1.0" encoding="UTF-8" standalone="yes"?>
<Relationships xmlns="http://schemas.openxmlformats.org/package/2006/relationships"><Relationship Id="rId5" Type="http://schemas.openxmlformats.org/officeDocument/2006/relationships/notesSlide" Target="../notesSlides/notesSlide44.xml"/><Relationship Id="rId4" Type="http://schemas.openxmlformats.org/officeDocument/2006/relationships/slideLayout" Target="../slideLayouts/slideLayout8.xml"/><Relationship Id="rId3" Type="http://schemas.openxmlformats.org/officeDocument/2006/relationships/image" Target="../media/image18.png"/><Relationship Id="rId2" Type="http://schemas.openxmlformats.org/officeDocument/2006/relationships/image" Target="../media/image24.png"/><Relationship Id="rId1" Type="http://schemas.openxmlformats.org/officeDocument/2006/relationships/image" Target="../media/image20.png"/></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5.xml"/></Relationships>
</file>

<file path=ppt/slides/_rels/slide46.xml.rels><?xml version="1.0" encoding="UTF-8" standalone="yes"?>
<Relationships xmlns="http://schemas.openxmlformats.org/package/2006/relationships"><Relationship Id="rId4" Type="http://schemas.openxmlformats.org/officeDocument/2006/relationships/notesSlide" Target="../notesSlides/notesSlide46.xml"/><Relationship Id="rId3" Type="http://schemas.openxmlformats.org/officeDocument/2006/relationships/slideLayout" Target="../slideLayouts/slideLayout8.xml"/><Relationship Id="rId2" Type="http://schemas.openxmlformats.org/officeDocument/2006/relationships/image" Target="../media/image26.png"/><Relationship Id="rId1" Type="http://schemas.openxmlformats.org/officeDocument/2006/relationships/image" Target="../media/image25.jpeg"/></Relationships>
</file>

<file path=ppt/slides/_rels/slide47.xml.rels><?xml version="1.0" encoding="UTF-8" standalone="yes"?>
<Relationships xmlns="http://schemas.openxmlformats.org/package/2006/relationships"><Relationship Id="rId5" Type="http://schemas.openxmlformats.org/officeDocument/2006/relationships/notesSlide" Target="../notesSlides/notesSlide47.xml"/><Relationship Id="rId4" Type="http://schemas.openxmlformats.org/officeDocument/2006/relationships/vmlDrawing" Target="../drawings/vmlDrawing1.vml"/><Relationship Id="rId3" Type="http://schemas.openxmlformats.org/officeDocument/2006/relationships/slideLayout" Target="../slideLayouts/slideLayout8.xml"/><Relationship Id="rId2" Type="http://schemas.openxmlformats.org/officeDocument/2006/relationships/image" Target="../media/image87.emf"/><Relationship Id="rId1" Type="http://schemas.openxmlformats.org/officeDocument/2006/relationships/oleObject" Target="../embeddings/oleObject1.bin"/></Relationships>
</file>

<file path=ppt/slides/_rels/slide48.xml.rels><?xml version="1.0" encoding="UTF-8" standalone="yes"?>
<Relationships xmlns="http://schemas.openxmlformats.org/package/2006/relationships"><Relationship Id="rId5" Type="http://schemas.openxmlformats.org/officeDocument/2006/relationships/notesSlide" Target="../notesSlides/notesSlide48.xml"/><Relationship Id="rId4" Type="http://schemas.openxmlformats.org/officeDocument/2006/relationships/vmlDrawing" Target="../drawings/vmlDrawing2.vml"/><Relationship Id="rId3" Type="http://schemas.openxmlformats.org/officeDocument/2006/relationships/slideLayout" Target="../slideLayouts/slideLayout8.xml"/><Relationship Id="rId2" Type="http://schemas.openxmlformats.org/officeDocument/2006/relationships/image" Target="../media/image88.emf"/><Relationship Id="rId1" Type="http://schemas.openxmlformats.org/officeDocument/2006/relationships/oleObject" Target="../embeddings/oleObject2.bin"/></Relationships>
</file>

<file path=ppt/slides/_rels/slide49.xml.rels><?xml version="1.0" encoding="UTF-8" standalone="yes"?>
<Relationships xmlns="http://schemas.openxmlformats.org/package/2006/relationships"><Relationship Id="rId5" Type="http://schemas.openxmlformats.org/officeDocument/2006/relationships/notesSlide" Target="../notesSlides/notesSlide49.xml"/><Relationship Id="rId4" Type="http://schemas.openxmlformats.org/officeDocument/2006/relationships/vmlDrawing" Target="../drawings/vmlDrawing3.vml"/><Relationship Id="rId3" Type="http://schemas.openxmlformats.org/officeDocument/2006/relationships/slideLayout" Target="../slideLayouts/slideLayout8.xml"/><Relationship Id="rId2" Type="http://schemas.openxmlformats.org/officeDocument/2006/relationships/image" Target="../media/image89.emf"/><Relationship Id="rId1" Type="http://schemas.openxmlformats.org/officeDocument/2006/relationships/oleObject" Target="../embeddings/oleObject3.bin"/></Relationships>
</file>

<file path=ppt/slides/_rels/slide5.xml.rels><?xml version="1.0" encoding="UTF-8" standalone="yes"?>
<Relationships xmlns="http://schemas.openxmlformats.org/package/2006/relationships"><Relationship Id="rId9" Type="http://schemas.openxmlformats.org/officeDocument/2006/relationships/image" Target="../media/image13.png"/><Relationship Id="rId8" Type="http://schemas.openxmlformats.org/officeDocument/2006/relationships/image" Target="../media/image12.png"/><Relationship Id="rId7" Type="http://schemas.openxmlformats.org/officeDocument/2006/relationships/image" Target="../media/image11.png"/><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 Id="rId3" Type="http://schemas.openxmlformats.org/officeDocument/2006/relationships/image" Target="../media/image7.png"/><Relationship Id="rId2" Type="http://schemas.openxmlformats.org/officeDocument/2006/relationships/image" Target="../media/image6.png"/><Relationship Id="rId15" Type="http://schemas.openxmlformats.org/officeDocument/2006/relationships/notesSlide" Target="../notesSlides/notesSlide5.xml"/><Relationship Id="rId14" Type="http://schemas.openxmlformats.org/officeDocument/2006/relationships/slideLayout" Target="../slideLayouts/slideLayout8.xml"/><Relationship Id="rId13" Type="http://schemas.openxmlformats.org/officeDocument/2006/relationships/image" Target="../media/image17.png"/><Relationship Id="rId12" Type="http://schemas.openxmlformats.org/officeDocument/2006/relationships/image" Target="../media/image16.jpeg"/><Relationship Id="rId11" Type="http://schemas.openxmlformats.org/officeDocument/2006/relationships/image" Target="../media/image15.png"/><Relationship Id="rId10" Type="http://schemas.openxmlformats.org/officeDocument/2006/relationships/image" Target="../media/image14.png"/><Relationship Id="rId1" Type="http://schemas.openxmlformats.org/officeDocument/2006/relationships/image" Target="../media/image5.png"/></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5.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8.xml"/></Relationships>
</file>

<file path=ppt/slides/_rels/slide52.xml.rels><?xml version="1.0" encoding="UTF-8" standalone="yes"?>
<Relationships xmlns="http://schemas.openxmlformats.org/package/2006/relationships"><Relationship Id="rId3" Type="http://schemas.openxmlformats.org/officeDocument/2006/relationships/notesSlide" Target="../notesSlides/notesSlide52.xml"/><Relationship Id="rId2" Type="http://schemas.openxmlformats.org/officeDocument/2006/relationships/slideLayout" Target="../slideLayouts/slideLayout8.xml"/><Relationship Id="rId1" Type="http://schemas.openxmlformats.org/officeDocument/2006/relationships/image" Target="../media/image90.png"/></Relationships>
</file>

<file path=ppt/slides/_rels/slide53.xml.rels><?xml version="1.0" encoding="UTF-8" standalone="yes"?>
<Relationships xmlns="http://schemas.openxmlformats.org/package/2006/relationships"><Relationship Id="rId4" Type="http://schemas.openxmlformats.org/officeDocument/2006/relationships/notesSlide" Target="../notesSlides/notesSlide53.xml"/><Relationship Id="rId3" Type="http://schemas.openxmlformats.org/officeDocument/2006/relationships/slideLayout" Target="../slideLayouts/slideLayout8.xml"/><Relationship Id="rId2" Type="http://schemas.openxmlformats.org/officeDocument/2006/relationships/image" Target="../media/image92.png"/><Relationship Id="rId1" Type="http://schemas.openxmlformats.org/officeDocument/2006/relationships/image" Target="../media/image91.png"/></Relationships>
</file>

<file path=ppt/slides/_rels/slide54.xml.rels><?xml version="1.0" encoding="UTF-8" standalone="yes"?>
<Relationships xmlns="http://schemas.openxmlformats.org/package/2006/relationships"><Relationship Id="rId4" Type="http://schemas.openxmlformats.org/officeDocument/2006/relationships/notesSlide" Target="../notesSlides/notesSlide54.xml"/><Relationship Id="rId3" Type="http://schemas.openxmlformats.org/officeDocument/2006/relationships/slideLayout" Target="../slideLayouts/slideLayout8.xml"/><Relationship Id="rId2" Type="http://schemas.openxmlformats.org/officeDocument/2006/relationships/image" Target="../media/image32.png"/><Relationship Id="rId1" Type="http://schemas.openxmlformats.org/officeDocument/2006/relationships/image" Target="../media/image31.png"/></Relationships>
</file>

<file path=ppt/slides/_rels/slide55.xml.rels><?xml version="1.0" encoding="UTF-8" standalone="yes"?>
<Relationships xmlns="http://schemas.openxmlformats.org/package/2006/relationships"><Relationship Id="rId3" Type="http://schemas.openxmlformats.org/officeDocument/2006/relationships/notesSlide" Target="../notesSlides/notesSlide55.xml"/><Relationship Id="rId2" Type="http://schemas.openxmlformats.org/officeDocument/2006/relationships/slideLayout" Target="../slideLayouts/slideLayout8.xml"/><Relationship Id="rId1" Type="http://schemas.openxmlformats.org/officeDocument/2006/relationships/image" Target="../media/image93.png"/></Relationships>
</file>

<file path=ppt/slides/_rels/slide56.xml.rels><?xml version="1.0" encoding="UTF-8" standalone="yes"?>
<Relationships xmlns="http://schemas.openxmlformats.org/package/2006/relationships"><Relationship Id="rId3" Type="http://schemas.openxmlformats.org/officeDocument/2006/relationships/notesSlide" Target="../notesSlides/notesSlide56.xml"/><Relationship Id="rId2" Type="http://schemas.openxmlformats.org/officeDocument/2006/relationships/slideLayout" Target="../slideLayouts/slideLayout8.xml"/><Relationship Id="rId1" Type="http://schemas.openxmlformats.org/officeDocument/2006/relationships/image" Target="../media/image94.png"/></Relationships>
</file>

<file path=ppt/slides/_rels/slide57.xml.rels><?xml version="1.0" encoding="UTF-8" standalone="yes"?>
<Relationships xmlns="http://schemas.openxmlformats.org/package/2006/relationships"><Relationship Id="rId3" Type="http://schemas.openxmlformats.org/officeDocument/2006/relationships/notesSlide" Target="../notesSlides/notesSlide57.xml"/><Relationship Id="rId2" Type="http://schemas.openxmlformats.org/officeDocument/2006/relationships/slideLayout" Target="../slideLayouts/slideLayout8.xml"/><Relationship Id="rId1" Type="http://schemas.openxmlformats.org/officeDocument/2006/relationships/image" Target="../media/image95.png"/></Relationships>
</file>

<file path=ppt/slides/_rels/slide58.xml.rels><?xml version="1.0" encoding="UTF-8" standalone="yes"?>
<Relationships xmlns="http://schemas.openxmlformats.org/package/2006/relationships"><Relationship Id="rId3" Type="http://schemas.openxmlformats.org/officeDocument/2006/relationships/notesSlide" Target="../notesSlides/notesSlide58.xml"/><Relationship Id="rId2" Type="http://schemas.openxmlformats.org/officeDocument/2006/relationships/slideLayout" Target="../slideLayouts/slideLayout8.xml"/><Relationship Id="rId1" Type="http://schemas.openxmlformats.org/officeDocument/2006/relationships/image" Target="../media/image96.png"/></Relationships>
</file>

<file path=ppt/slides/_rels/slide59.xml.rels><?xml version="1.0" encoding="UTF-8" standalone="yes"?>
<Relationships xmlns="http://schemas.openxmlformats.org/package/2006/relationships"><Relationship Id="rId3" Type="http://schemas.openxmlformats.org/officeDocument/2006/relationships/notesSlide" Target="../notesSlides/notesSlide59.xml"/><Relationship Id="rId2" Type="http://schemas.openxmlformats.org/officeDocument/2006/relationships/slideLayout" Target="../slideLayouts/slideLayout8.xml"/><Relationship Id="rId1" Type="http://schemas.openxmlformats.org/officeDocument/2006/relationships/image" Target="../media/image97.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5.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8.xml"/></Relationships>
</file>

<file path=ppt/slides/_rels/slide62.xml.rels><?xml version="1.0" encoding="UTF-8" standalone="yes"?>
<Relationships xmlns="http://schemas.openxmlformats.org/package/2006/relationships"><Relationship Id="rId3" Type="http://schemas.openxmlformats.org/officeDocument/2006/relationships/notesSlide" Target="../notesSlides/notesSlide62.xml"/><Relationship Id="rId2" Type="http://schemas.openxmlformats.org/officeDocument/2006/relationships/slideLayout" Target="../slideLayouts/slideLayout8.xml"/><Relationship Id="rId1" Type="http://schemas.openxmlformats.org/officeDocument/2006/relationships/image" Target="../media/image98.png"/></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5.xml"/></Relationships>
</file>

<file path=ppt/slides/_rels/slide64.xml.rels><?xml version="1.0" encoding="UTF-8" standalone="yes"?>
<Relationships xmlns="http://schemas.openxmlformats.org/package/2006/relationships"><Relationship Id="rId5" Type="http://schemas.openxmlformats.org/officeDocument/2006/relationships/notesSlide" Target="../notesSlides/notesSlide64.xml"/><Relationship Id="rId4" Type="http://schemas.openxmlformats.org/officeDocument/2006/relationships/vmlDrawing" Target="../drawings/vmlDrawing4.vml"/><Relationship Id="rId3" Type="http://schemas.openxmlformats.org/officeDocument/2006/relationships/slideLayout" Target="../slideLayouts/slideLayout8.xml"/><Relationship Id="rId2" Type="http://schemas.openxmlformats.org/officeDocument/2006/relationships/image" Target="../media/image99.emf"/><Relationship Id="rId1" Type="http://schemas.openxmlformats.org/officeDocument/2006/relationships/oleObject" Target="../embeddings/oleObject4.bin"/></Relationships>
</file>

<file path=ppt/slides/_rels/slide65.xml.rels><?xml version="1.0" encoding="UTF-8" standalone="yes"?>
<Relationships xmlns="http://schemas.openxmlformats.org/package/2006/relationships"><Relationship Id="rId5" Type="http://schemas.openxmlformats.org/officeDocument/2006/relationships/notesSlide" Target="../notesSlides/notesSlide65.xml"/><Relationship Id="rId4" Type="http://schemas.openxmlformats.org/officeDocument/2006/relationships/vmlDrawing" Target="../drawings/vmlDrawing5.vml"/><Relationship Id="rId3" Type="http://schemas.openxmlformats.org/officeDocument/2006/relationships/slideLayout" Target="../slideLayouts/slideLayout8.xml"/><Relationship Id="rId2" Type="http://schemas.openxmlformats.org/officeDocument/2006/relationships/image" Target="../media/image100.emf"/><Relationship Id="rId1" Type="http://schemas.openxmlformats.org/officeDocument/2006/relationships/oleObject" Target="../embeddings/oleObject5.bin"/></Relationships>
</file>

<file path=ppt/slides/_rels/slide66.xml.rels><?xml version="1.0" encoding="UTF-8" standalone="yes"?>
<Relationships xmlns="http://schemas.openxmlformats.org/package/2006/relationships"><Relationship Id="rId5" Type="http://schemas.openxmlformats.org/officeDocument/2006/relationships/notesSlide" Target="../notesSlides/notesSlide66.xml"/><Relationship Id="rId4" Type="http://schemas.openxmlformats.org/officeDocument/2006/relationships/vmlDrawing" Target="../drawings/vmlDrawing6.vml"/><Relationship Id="rId3" Type="http://schemas.openxmlformats.org/officeDocument/2006/relationships/slideLayout" Target="../slideLayouts/slideLayout8.xml"/><Relationship Id="rId2" Type="http://schemas.openxmlformats.org/officeDocument/2006/relationships/image" Target="../media/image101.emf"/><Relationship Id="rId1" Type="http://schemas.openxmlformats.org/officeDocument/2006/relationships/oleObject" Target="../embeddings/oleObject6.bin"/></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5.xml"/></Relationships>
</file>

<file path=ppt/slides/_rels/slide68.xml.rels><?xml version="1.0" encoding="UTF-8" standalone="yes"?>
<Relationships xmlns="http://schemas.openxmlformats.org/package/2006/relationships"><Relationship Id="rId5" Type="http://schemas.openxmlformats.org/officeDocument/2006/relationships/notesSlide" Target="../notesSlides/notesSlide68.xml"/><Relationship Id="rId4" Type="http://schemas.openxmlformats.org/officeDocument/2006/relationships/vmlDrawing" Target="../drawings/vmlDrawing7.vml"/><Relationship Id="rId3" Type="http://schemas.openxmlformats.org/officeDocument/2006/relationships/slideLayout" Target="../slideLayouts/slideLayout8.xml"/><Relationship Id="rId2" Type="http://schemas.openxmlformats.org/officeDocument/2006/relationships/image" Target="../media/image102.emf"/><Relationship Id="rId1" Type="http://schemas.openxmlformats.org/officeDocument/2006/relationships/oleObject" Target="../embeddings/oleObject7.bin"/></Relationships>
</file>

<file path=ppt/slides/_rels/slide69.xml.rels><?xml version="1.0" encoding="UTF-8" standalone="yes"?>
<Relationships xmlns="http://schemas.openxmlformats.org/package/2006/relationships"><Relationship Id="rId5" Type="http://schemas.openxmlformats.org/officeDocument/2006/relationships/notesSlide" Target="../notesSlides/notesSlide69.xml"/><Relationship Id="rId4" Type="http://schemas.openxmlformats.org/officeDocument/2006/relationships/vmlDrawing" Target="../drawings/vmlDrawing8.vml"/><Relationship Id="rId3" Type="http://schemas.openxmlformats.org/officeDocument/2006/relationships/slideLayout" Target="../slideLayouts/slideLayout8.xml"/><Relationship Id="rId2" Type="http://schemas.openxmlformats.org/officeDocument/2006/relationships/image" Target="../media/image103.emf"/><Relationship Id="rId1" Type="http://schemas.openxmlformats.org/officeDocument/2006/relationships/oleObject" Target="../embeddings/oleObject8.bin"/></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70.xml.rels><?xml version="1.0" encoding="UTF-8" standalone="yes"?>
<Relationships xmlns="http://schemas.openxmlformats.org/package/2006/relationships"><Relationship Id="rId3" Type="http://schemas.openxmlformats.org/officeDocument/2006/relationships/notesSlide" Target="../notesSlides/notesSlide70.xml"/><Relationship Id="rId2" Type="http://schemas.openxmlformats.org/officeDocument/2006/relationships/slideLayout" Target="../slideLayouts/slideLayout8.xml"/><Relationship Id="rId1" Type="http://schemas.openxmlformats.org/officeDocument/2006/relationships/image" Target="../media/image104.png"/></Relationships>
</file>

<file path=ppt/slides/_rels/slide71.xml.rels><?xml version="1.0" encoding="UTF-8" standalone="yes"?>
<Relationships xmlns="http://schemas.openxmlformats.org/package/2006/relationships"><Relationship Id="rId3" Type="http://schemas.openxmlformats.org/officeDocument/2006/relationships/notesSlide" Target="../notesSlides/notesSlide71.xml"/><Relationship Id="rId2" Type="http://schemas.openxmlformats.org/officeDocument/2006/relationships/slideLayout" Target="../slideLayouts/slideLayout8.xml"/><Relationship Id="rId1" Type="http://schemas.openxmlformats.org/officeDocument/2006/relationships/image" Target="../media/image105.png"/></Relationships>
</file>

<file path=ppt/slides/_rels/slide72.xml.rels><?xml version="1.0" encoding="UTF-8" standalone="yes"?>
<Relationships xmlns="http://schemas.openxmlformats.org/package/2006/relationships"><Relationship Id="rId3" Type="http://schemas.openxmlformats.org/officeDocument/2006/relationships/notesSlide" Target="../notesSlides/notesSlide72.xml"/><Relationship Id="rId2" Type="http://schemas.openxmlformats.org/officeDocument/2006/relationships/slideLayout" Target="../slideLayouts/slideLayout8.xml"/><Relationship Id="rId1" Type="http://schemas.openxmlformats.org/officeDocument/2006/relationships/image" Target="../media/image106.png"/></Relationships>
</file>

<file path=ppt/slides/_rels/slide73.xml.rels><?xml version="1.0" encoding="UTF-8" standalone="yes"?>
<Relationships xmlns="http://schemas.openxmlformats.org/package/2006/relationships"><Relationship Id="rId3" Type="http://schemas.openxmlformats.org/officeDocument/2006/relationships/notesSlide" Target="../notesSlides/notesSlide73.xml"/><Relationship Id="rId2" Type="http://schemas.openxmlformats.org/officeDocument/2006/relationships/slideLayout" Target="../slideLayouts/slideLayout8.xml"/><Relationship Id="rId1" Type="http://schemas.openxmlformats.org/officeDocument/2006/relationships/image" Target="../media/image107.png"/></Relationships>
</file>

<file path=ppt/slides/_rels/slide74.xml.rels><?xml version="1.0" encoding="UTF-8" standalone="yes"?>
<Relationships xmlns="http://schemas.openxmlformats.org/package/2006/relationships"><Relationship Id="rId3" Type="http://schemas.openxmlformats.org/officeDocument/2006/relationships/notesSlide" Target="../notesSlides/notesSlide74.xml"/><Relationship Id="rId2" Type="http://schemas.openxmlformats.org/officeDocument/2006/relationships/slideLayout" Target="../slideLayouts/slideLayout8.xml"/><Relationship Id="rId1" Type="http://schemas.openxmlformats.org/officeDocument/2006/relationships/image" Target="../media/image108.png"/></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8.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76.xml"/><Relationship Id="rId1" Type="http://schemas.openxmlformats.org/officeDocument/2006/relationships/slideLayout" Target="../slideLayouts/slideLayout5.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8.xml"/></Relationships>
</file>

<file path=ppt/slides/_rels/slide78.xml.rels><?xml version="1.0" encoding="UTF-8" standalone="yes"?>
<Relationships xmlns="http://schemas.openxmlformats.org/package/2006/relationships"><Relationship Id="rId4" Type="http://schemas.openxmlformats.org/officeDocument/2006/relationships/notesSlide" Target="../notesSlides/notesSlide78.xml"/><Relationship Id="rId3" Type="http://schemas.openxmlformats.org/officeDocument/2006/relationships/slideLayout" Target="../slideLayouts/slideLayout8.xml"/><Relationship Id="rId2" Type="http://schemas.openxmlformats.org/officeDocument/2006/relationships/image" Target="../media/image32.png"/><Relationship Id="rId1" Type="http://schemas.openxmlformats.org/officeDocument/2006/relationships/image" Target="../media/image31.png"/></Relationships>
</file>

<file path=ppt/slides/_rels/slide79.xml.rels><?xml version="1.0" encoding="UTF-8" standalone="yes"?>
<Relationships xmlns="http://schemas.openxmlformats.org/package/2006/relationships"><Relationship Id="rId3" Type="http://schemas.openxmlformats.org/officeDocument/2006/relationships/notesSlide" Target="../notesSlides/notesSlide79.xml"/><Relationship Id="rId2" Type="http://schemas.openxmlformats.org/officeDocument/2006/relationships/slideLayout" Target="../slideLayouts/slideLayout8.xml"/><Relationship Id="rId1" Type="http://schemas.openxmlformats.org/officeDocument/2006/relationships/image" Target="../media/image109.png"/></Relationships>
</file>

<file path=ppt/slides/_rels/slide8.xml.rels><?xml version="1.0" encoding="UTF-8" standalone="yes"?>
<Relationships xmlns="http://schemas.openxmlformats.org/package/2006/relationships"><Relationship Id="rId8" Type="http://schemas.openxmlformats.org/officeDocument/2006/relationships/notesSlide" Target="../notesSlides/notesSlide8.xml"/><Relationship Id="rId7" Type="http://schemas.openxmlformats.org/officeDocument/2006/relationships/slideLayout" Target="../slideLayouts/slideLayout8.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png"/><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image" Target="../media/image18.png"/></Relationships>
</file>

<file path=ppt/slides/_rels/slide80.xml.rels><?xml version="1.0" encoding="UTF-8" standalone="yes"?>
<Relationships xmlns="http://schemas.openxmlformats.org/package/2006/relationships"><Relationship Id="rId3" Type="http://schemas.openxmlformats.org/officeDocument/2006/relationships/notesSlide" Target="../notesSlides/notesSlide80.xml"/><Relationship Id="rId2" Type="http://schemas.openxmlformats.org/officeDocument/2006/relationships/slideLayout" Target="../slideLayouts/slideLayout8.xml"/><Relationship Id="rId1" Type="http://schemas.openxmlformats.org/officeDocument/2006/relationships/image" Target="../media/image110.png"/></Relationships>
</file>

<file path=ppt/slides/_rels/slide81.xml.rels><?xml version="1.0" encoding="UTF-8" standalone="yes"?>
<Relationships xmlns="http://schemas.openxmlformats.org/package/2006/relationships"><Relationship Id="rId3" Type="http://schemas.openxmlformats.org/officeDocument/2006/relationships/notesSlide" Target="../notesSlides/notesSlide81.xml"/><Relationship Id="rId2" Type="http://schemas.openxmlformats.org/officeDocument/2006/relationships/slideLayout" Target="../slideLayouts/slideLayout8.xml"/><Relationship Id="rId1" Type="http://schemas.openxmlformats.org/officeDocument/2006/relationships/image" Target="../media/image111.png"/></Relationships>
</file>

<file path=ppt/slides/_rels/slide82.xml.rels><?xml version="1.0" encoding="UTF-8" standalone="yes"?>
<Relationships xmlns="http://schemas.openxmlformats.org/package/2006/relationships"><Relationship Id="rId3" Type="http://schemas.openxmlformats.org/officeDocument/2006/relationships/notesSlide" Target="../notesSlides/notesSlide82.xml"/><Relationship Id="rId2" Type="http://schemas.openxmlformats.org/officeDocument/2006/relationships/slideLayout" Target="../slideLayouts/slideLayout8.xml"/><Relationship Id="rId1" Type="http://schemas.openxmlformats.org/officeDocument/2006/relationships/image" Target="../media/image96.png"/></Relationships>
</file>

<file path=ppt/slides/_rels/slide83.xml.rels><?xml version="1.0" encoding="UTF-8" standalone="yes"?>
<Relationships xmlns="http://schemas.openxmlformats.org/package/2006/relationships"><Relationship Id="rId3" Type="http://schemas.openxmlformats.org/officeDocument/2006/relationships/notesSlide" Target="../notesSlides/notesSlide83.xml"/><Relationship Id="rId2" Type="http://schemas.openxmlformats.org/officeDocument/2006/relationships/slideLayout" Target="../slideLayouts/slideLayout8.xml"/><Relationship Id="rId1" Type="http://schemas.openxmlformats.org/officeDocument/2006/relationships/image" Target="../media/image97.png"/></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84.xml"/><Relationship Id="rId1" Type="http://schemas.openxmlformats.org/officeDocument/2006/relationships/slideLayout" Target="../slideLayouts/slideLayout5.xml"/></Relationships>
</file>

<file path=ppt/slides/_rels/slide85.xml.rels><?xml version="1.0" encoding="UTF-8" standalone="yes"?>
<Relationships xmlns="http://schemas.openxmlformats.org/package/2006/relationships"><Relationship Id="rId3" Type="http://schemas.openxmlformats.org/officeDocument/2006/relationships/notesSlide" Target="../notesSlides/notesSlide85.xml"/><Relationship Id="rId2" Type="http://schemas.openxmlformats.org/officeDocument/2006/relationships/slideLayout" Target="../slideLayouts/slideLayout8.xml"/><Relationship Id="rId1" Type="http://schemas.openxmlformats.org/officeDocument/2006/relationships/image" Target="../media/image112.png"/></Relationships>
</file>

<file path=ppt/slides/_rels/slide86.xml.rels><?xml version="1.0" encoding="UTF-8" standalone="yes"?>
<Relationships xmlns="http://schemas.openxmlformats.org/package/2006/relationships"><Relationship Id="rId2" Type="http://schemas.openxmlformats.org/officeDocument/2006/relationships/notesSlide" Target="../notesSlides/notesSlide86.xml"/><Relationship Id="rId1" Type="http://schemas.openxmlformats.org/officeDocument/2006/relationships/slideLayout" Target="../slideLayouts/slideLayout8.xml"/></Relationships>
</file>

<file path=ppt/slides/_rels/slide87.xml.rels><?xml version="1.0" encoding="UTF-8" standalone="yes"?>
<Relationships xmlns="http://schemas.openxmlformats.org/package/2006/relationships"><Relationship Id="rId2" Type="http://schemas.openxmlformats.org/officeDocument/2006/relationships/notesSlide" Target="../notesSlides/notesSlide87.xml"/><Relationship Id="rId1" Type="http://schemas.openxmlformats.org/officeDocument/2006/relationships/slideLayout" Target="../slideLayouts/slideLayout8.xml"/></Relationships>
</file>

<file path=ppt/slides/_rels/slide88.xml.rels><?xml version="1.0" encoding="UTF-8" standalone="yes"?>
<Relationships xmlns="http://schemas.openxmlformats.org/package/2006/relationships"><Relationship Id="rId2" Type="http://schemas.openxmlformats.org/officeDocument/2006/relationships/notesSlide" Target="../notesSlides/notesSlide88.xml"/><Relationship Id="rId1" Type="http://schemas.openxmlformats.org/officeDocument/2006/relationships/slideLayout" Target="../slideLayouts/slideLayout8.xml"/></Relationships>
</file>

<file path=ppt/slides/_rels/slide89.xml.rels><?xml version="1.0" encoding="UTF-8" standalone="yes"?>
<Relationships xmlns="http://schemas.openxmlformats.org/package/2006/relationships"><Relationship Id="rId2" Type="http://schemas.openxmlformats.org/officeDocument/2006/relationships/notesSlide" Target="../notesSlides/notesSlide89.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5" Type="http://schemas.openxmlformats.org/officeDocument/2006/relationships/notesSlide" Target="../notesSlides/notesSlide9.xml"/><Relationship Id="rId4" Type="http://schemas.openxmlformats.org/officeDocument/2006/relationships/slideLayout" Target="../slideLayouts/slideLayout8.xml"/><Relationship Id="rId3" Type="http://schemas.openxmlformats.org/officeDocument/2006/relationships/image" Target="../media/image24.png"/><Relationship Id="rId2" Type="http://schemas.openxmlformats.org/officeDocument/2006/relationships/image" Target="../media/image20.png"/><Relationship Id="rId1" Type="http://schemas.openxmlformats.org/officeDocument/2006/relationships/image" Target="../media/image18.png"/></Relationships>
</file>

<file path=ppt/slides/_rels/slide90.xml.rels><?xml version="1.0" encoding="UTF-8" standalone="yes"?>
<Relationships xmlns="http://schemas.openxmlformats.org/package/2006/relationships"><Relationship Id="rId3" Type="http://schemas.openxmlformats.org/officeDocument/2006/relationships/notesSlide" Target="../notesSlides/notesSlide90.xml"/><Relationship Id="rId2" Type="http://schemas.openxmlformats.org/officeDocument/2006/relationships/slideLayout" Target="../slideLayouts/slideLayout8.xml"/><Relationship Id="rId1" Type="http://schemas.openxmlformats.org/officeDocument/2006/relationships/image" Target="../media/image113.png"/></Relationships>
</file>

<file path=ppt/slides/_rels/slide91.xml.rels><?xml version="1.0" encoding="UTF-8" standalone="yes"?>
<Relationships xmlns="http://schemas.openxmlformats.org/package/2006/relationships"><Relationship Id="rId2" Type="http://schemas.openxmlformats.org/officeDocument/2006/relationships/notesSlide" Target="../notesSlides/notesSlide91.xml"/><Relationship Id="rId1" Type="http://schemas.openxmlformats.org/officeDocument/2006/relationships/slideLayout" Target="../slideLayouts/slideLayout8.xml"/></Relationships>
</file>

<file path=ppt/slides/_rels/slide92.xml.rels><?xml version="1.0" encoding="UTF-8" standalone="yes"?>
<Relationships xmlns="http://schemas.openxmlformats.org/package/2006/relationships"><Relationship Id="rId2" Type="http://schemas.openxmlformats.org/officeDocument/2006/relationships/notesSlide" Target="../notesSlides/notesSlide92.xml"/><Relationship Id="rId1" Type="http://schemas.openxmlformats.org/officeDocument/2006/relationships/slideLayout" Target="../slideLayouts/slideLayout5.xml"/></Relationships>
</file>

<file path=ppt/slides/_rels/slide93.xml.rels><?xml version="1.0" encoding="UTF-8" standalone="yes"?>
<Relationships xmlns="http://schemas.openxmlformats.org/package/2006/relationships"><Relationship Id="rId2" Type="http://schemas.openxmlformats.org/officeDocument/2006/relationships/notesSlide" Target="../notesSlides/notesSlide93.xml"/><Relationship Id="rId1" Type="http://schemas.openxmlformats.org/officeDocument/2006/relationships/slideLayout" Target="../slideLayouts/slideLayout8.xml"/></Relationships>
</file>

<file path=ppt/slides/_rels/slide94.xml.rels><?xml version="1.0" encoding="UTF-8" standalone="yes"?>
<Relationships xmlns="http://schemas.openxmlformats.org/package/2006/relationships"><Relationship Id="rId2" Type="http://schemas.openxmlformats.org/officeDocument/2006/relationships/notesSlide" Target="../notesSlides/notesSlide94.xml"/><Relationship Id="rId1" Type="http://schemas.openxmlformats.org/officeDocument/2006/relationships/slideLayout" Target="../slideLayouts/slideLayout8.xml"/></Relationships>
</file>

<file path=ppt/slides/_rels/slide95.xml.rels><?xml version="1.0" encoding="UTF-8" standalone="yes"?>
<Relationships xmlns="http://schemas.openxmlformats.org/package/2006/relationships"><Relationship Id="rId2" Type="http://schemas.openxmlformats.org/officeDocument/2006/relationships/notesSlide" Target="../notesSlides/notesSlide95.xml"/><Relationship Id="rId1" Type="http://schemas.openxmlformats.org/officeDocument/2006/relationships/slideLayout" Target="../slideLayouts/slideLayout5.xml"/></Relationships>
</file>

<file path=ppt/slides/_rels/slide96.xml.rels><?xml version="1.0" encoding="UTF-8" standalone="yes"?>
<Relationships xmlns="http://schemas.openxmlformats.org/package/2006/relationships"><Relationship Id="rId2" Type="http://schemas.openxmlformats.org/officeDocument/2006/relationships/notesSlide" Target="../notesSlides/notesSlide96.xml"/><Relationship Id="rId1" Type="http://schemas.openxmlformats.org/officeDocument/2006/relationships/slideLayout" Target="../slideLayouts/slideLayout8.xml"/></Relationships>
</file>

<file path=ppt/slides/_rels/slide97.xml.rels><?xml version="1.0" encoding="UTF-8" standalone="yes"?>
<Relationships xmlns="http://schemas.openxmlformats.org/package/2006/relationships"><Relationship Id="rId3" Type="http://schemas.openxmlformats.org/officeDocument/2006/relationships/notesSlide" Target="../notesSlides/notesSlide97.xml"/><Relationship Id="rId2" Type="http://schemas.openxmlformats.org/officeDocument/2006/relationships/slideLayout" Target="../slideLayouts/slideLayout8.xml"/><Relationship Id="rId1" Type="http://schemas.openxmlformats.org/officeDocument/2006/relationships/image" Target="../media/image114.png"/></Relationships>
</file>

<file path=ppt/slides/_rels/slide98.xml.rels><?xml version="1.0" encoding="UTF-8" standalone="yes"?>
<Relationships xmlns="http://schemas.openxmlformats.org/package/2006/relationships"><Relationship Id="rId2" Type="http://schemas.openxmlformats.org/officeDocument/2006/relationships/notesSlide" Target="../notesSlides/notesSlide98.xml"/><Relationship Id="rId1" Type="http://schemas.openxmlformats.org/officeDocument/2006/relationships/slideLayout" Target="../slideLayouts/slideLayout5.xml"/></Relationships>
</file>

<file path=ppt/slides/_rels/slide99.xml.rels><?xml version="1.0" encoding="UTF-8" standalone="yes"?>
<Relationships xmlns="http://schemas.openxmlformats.org/package/2006/relationships"><Relationship Id="rId2" Type="http://schemas.openxmlformats.org/officeDocument/2006/relationships/notesSlide" Target="../notesSlides/notesSlide99.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标题 25"/>
          <p:cNvSpPr>
            <a:spLocks noGrp="1"/>
          </p:cNvSpPr>
          <p:nvPr>
            <p:ph type="ctrTitle" sz="quarter"/>
          </p:nvPr>
        </p:nvSpPr>
        <p:spPr>
          <a:xfrm>
            <a:off x="713833" y="5185762"/>
            <a:ext cx="10437489" cy="831600"/>
          </a:xfrm>
        </p:spPr>
        <p:txBody>
          <a:bodyPr/>
          <a:lstStyle/>
          <a:p>
            <a:r>
              <a:rPr lang="en-US" altLang="zh-CN" sz="3600" dirty="0" err="1"/>
              <a:t>iMaster</a:t>
            </a:r>
            <a:r>
              <a:rPr lang="en-US" altLang="zh-CN" sz="3600" dirty="0"/>
              <a:t> NCE-Campus V300R02</a:t>
            </a:r>
            <a:r>
              <a:rPr lang="en-US" altLang="zh-CN" sz="3600"/>
              <a:t>3</a:t>
            </a:r>
            <a:r>
              <a:rPr lang="en-US" altLang="zh-CN" sz="3600" dirty="0"/>
              <a:t>C</a:t>
            </a:r>
            <a:r>
              <a:rPr lang="en-US" altLang="zh-CN" sz="3600"/>
              <a:t>0</a:t>
            </a:r>
            <a:r>
              <a:rPr lang="en-US" altLang="zh-CN" sz="3600" dirty="0"/>
              <a:t>0 </a:t>
            </a:r>
            <a:r>
              <a:rPr lang="zh-CN" altLang="en-US" sz="3600" dirty="0"/>
              <a:t>准入控制</a:t>
            </a:r>
            <a:endParaRPr lang="zh-CN" altLang="en-US" sz="3600" dirty="0">
              <a:latin typeface="Huawei Sans" panose="020C0503030203020204" pitchFamily="34" charset="0"/>
              <a:ea typeface="方正兰亭黑简体" panose="02000000000000000000" pitchFamily="2" charset="-122"/>
              <a:sym typeface="Huawei Sans" panose="020C0503030203020204" pitchFamily="34"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t>RADIUS</a:t>
            </a:r>
            <a:r>
              <a:rPr lang="zh-CN" altLang="en-US" dirty="0"/>
              <a:t>报文结构</a:t>
            </a:r>
            <a:endParaRPr lang="zh-CN" altLang="en-US" dirty="0">
              <a:latin typeface="Huawei Sans" panose="020C0503030203020204" pitchFamily="34" charset="0"/>
              <a:ea typeface="方正兰亭黑简体" panose="02000000000000000000" pitchFamily="2" charset="-122"/>
              <a:sym typeface="Huawei Sans" panose="020C0503030203020204" pitchFamily="34" charset="0"/>
            </a:endParaRPr>
          </a:p>
        </p:txBody>
      </p:sp>
      <p:sp>
        <p:nvSpPr>
          <p:cNvPr id="5" name="内容占位符 9"/>
          <p:cNvSpPr txBox="1"/>
          <p:nvPr/>
        </p:nvSpPr>
        <p:spPr>
          <a:xfrm>
            <a:off x="684213" y="1353109"/>
            <a:ext cx="7920037" cy="3924300"/>
          </a:xfrm>
          <a:prstGeom prst="rect">
            <a:avLst/>
          </a:prstGeom>
        </p:spPr>
        <p:txBody>
          <a:bodyPr/>
          <a:lstStyle>
            <a:lvl1pPr marL="302260" indent="-302260" algn="l" defTabSz="913765" rtl="0" eaLnBrk="1" latinLnBrk="0" hangingPunct="1">
              <a:lnSpc>
                <a:spcPct val="140000"/>
              </a:lnSpc>
              <a:spcBef>
                <a:spcPts val="790"/>
              </a:spcBef>
              <a:buFont typeface="Arial" panose="020B0604020202020204" pitchFamily="34" charset="0"/>
              <a:buChar char="•"/>
              <a:defRPr sz="2200" kern="1200">
                <a:solidFill>
                  <a:schemeClr val="tx1"/>
                </a:solidFill>
                <a:latin typeface="+mn-lt"/>
                <a:ea typeface="+mn-ea"/>
                <a:cs typeface="+mn-cs"/>
              </a:defRPr>
            </a:lvl1pPr>
            <a:lvl2pPr marL="654685" indent="-252095" algn="l" defTabSz="913765" rtl="0" eaLnBrk="1" latinLnBrk="0" hangingPunct="1">
              <a:lnSpc>
                <a:spcPct val="140000"/>
              </a:lnSpc>
              <a:spcBef>
                <a:spcPts val="720"/>
              </a:spcBef>
              <a:buClrTx/>
              <a:buFont typeface="Huawei Sans" panose="020C0503030203020204" pitchFamily="34" charset="0"/>
              <a:buChar char="▫"/>
              <a:defRPr sz="2000" kern="1200">
                <a:solidFill>
                  <a:schemeClr val="tx1"/>
                </a:solidFill>
                <a:latin typeface="+mn-lt"/>
                <a:ea typeface="+mn-ea"/>
                <a:cs typeface="+mn-cs"/>
              </a:defRPr>
            </a:lvl2pPr>
            <a:lvl3pPr marL="1003935" indent="-201295" algn="l" defTabSz="913765" rtl="0" eaLnBrk="1" latinLnBrk="0" hangingPunct="1">
              <a:lnSpc>
                <a:spcPct val="140000"/>
              </a:lnSpc>
              <a:spcBef>
                <a:spcPts val="650"/>
              </a:spcBef>
              <a:buClrTx/>
              <a:buFont typeface="微软雅黑" panose="020B0503020204020204" pitchFamily="34" charset="-122"/>
              <a:buChar char="▪"/>
              <a:defRPr sz="1800" kern="1200">
                <a:solidFill>
                  <a:schemeClr val="tx1"/>
                </a:solidFill>
                <a:latin typeface="+mn-lt"/>
                <a:ea typeface="+mn-ea"/>
                <a:cs typeface="+mn-cs"/>
              </a:defRPr>
            </a:lvl3pPr>
            <a:lvl4pPr marL="1399540" indent="-198120" algn="l" defTabSz="913765" rtl="0" eaLnBrk="1" latinLnBrk="0" hangingPunct="1">
              <a:lnSpc>
                <a:spcPct val="140000"/>
              </a:lnSpc>
              <a:spcBef>
                <a:spcPts val="575"/>
              </a:spcBef>
              <a:buFont typeface="Huawei Sans" panose="020C0503030203020204" pitchFamily="34" charset="0"/>
              <a:buChar char="−"/>
              <a:defRPr sz="1600" kern="1200">
                <a:solidFill>
                  <a:schemeClr val="tx1"/>
                </a:solidFill>
                <a:latin typeface="+mn-lt"/>
                <a:ea typeface="+mn-ea"/>
                <a:cs typeface="+mn-cs"/>
              </a:defRPr>
            </a:lvl4pPr>
            <a:lvl5pPr marL="1802765" indent="-201295" algn="l" defTabSz="913765" rtl="0" eaLnBrk="1" latinLnBrk="0" hangingPunct="1">
              <a:lnSpc>
                <a:spcPct val="140000"/>
              </a:lnSpc>
              <a:spcBef>
                <a:spcPts val="575"/>
              </a:spcBef>
              <a:buFont typeface="Huawei Sans" panose="020C0503030203020204" pitchFamily="34" charset="0"/>
              <a:buChar char="~"/>
              <a:defRPr sz="1400" kern="1200">
                <a:solidFill>
                  <a:schemeClr val="tx1"/>
                </a:solidFill>
                <a:latin typeface="+mn-lt"/>
                <a:ea typeface="+mn-ea"/>
                <a:cs typeface="+mn-cs"/>
              </a:defRPr>
            </a:lvl5pPr>
            <a:lvl6pPr marL="251333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053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773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493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tLang="zh-CN" sz="2000" dirty="0"/>
              <a:t>RADIUS</a:t>
            </a:r>
            <a:r>
              <a:rPr lang="zh-CN" altLang="en-US" sz="2000" dirty="0"/>
              <a:t>通过</a:t>
            </a:r>
            <a:r>
              <a:rPr lang="en-US" altLang="zh-CN" sz="2000" dirty="0"/>
              <a:t>Code</a:t>
            </a:r>
            <a:r>
              <a:rPr lang="zh-CN" altLang="en-US" sz="2000" dirty="0"/>
              <a:t>域来区分不同类型的报文（共</a:t>
            </a:r>
            <a:r>
              <a:rPr lang="en-US" altLang="zh-CN" sz="2000" dirty="0"/>
              <a:t>5</a:t>
            </a:r>
            <a:r>
              <a:rPr lang="zh-CN" altLang="en-US" sz="2000" dirty="0"/>
              <a:t>种）：</a:t>
            </a:r>
            <a:endParaRPr lang="en-US" altLang="zh-CN" sz="2000" dirty="0"/>
          </a:p>
          <a:p>
            <a:pPr lvl="1"/>
            <a:r>
              <a:rPr lang="en-US" altLang="zh-CN" sz="1800" dirty="0"/>
              <a:t>Access-Request </a:t>
            </a:r>
            <a:r>
              <a:rPr lang="zh-CN" altLang="en-US" sz="1800" dirty="0"/>
              <a:t>认证请求包。</a:t>
            </a:r>
            <a:endParaRPr lang="zh-CN" altLang="en-US" sz="1800" dirty="0"/>
          </a:p>
          <a:p>
            <a:pPr lvl="1"/>
            <a:r>
              <a:rPr lang="en-US" altLang="zh-CN" sz="1800" dirty="0"/>
              <a:t>Access-Accept </a:t>
            </a:r>
            <a:r>
              <a:rPr lang="zh-CN" altLang="en-US" sz="1800" dirty="0"/>
              <a:t>认证接受包。</a:t>
            </a:r>
            <a:endParaRPr lang="zh-CN" altLang="en-US" sz="1800" dirty="0"/>
          </a:p>
          <a:p>
            <a:pPr lvl="1"/>
            <a:r>
              <a:rPr lang="en-US" altLang="zh-CN" sz="1800" dirty="0"/>
              <a:t>Access-Reject </a:t>
            </a:r>
            <a:r>
              <a:rPr lang="zh-CN" altLang="en-US" sz="1800" dirty="0"/>
              <a:t>认证拒绝包。</a:t>
            </a:r>
            <a:endParaRPr lang="zh-CN" altLang="en-US" sz="1800" dirty="0"/>
          </a:p>
          <a:p>
            <a:pPr lvl="1"/>
            <a:r>
              <a:rPr lang="en-US" altLang="zh-CN" sz="1800" dirty="0"/>
              <a:t>Accounting-Request </a:t>
            </a:r>
            <a:r>
              <a:rPr lang="zh-CN" altLang="en-US" sz="1800" dirty="0"/>
              <a:t>计费请求包。</a:t>
            </a:r>
            <a:endParaRPr lang="zh-CN" altLang="en-US" sz="1800" dirty="0"/>
          </a:p>
          <a:p>
            <a:pPr lvl="1"/>
            <a:r>
              <a:rPr lang="en-US" altLang="zh-CN" sz="1800" dirty="0"/>
              <a:t>Accounting-Response </a:t>
            </a:r>
            <a:r>
              <a:rPr lang="zh-CN" altLang="en-US" sz="1800" dirty="0"/>
              <a:t>计费响应包。</a:t>
            </a:r>
            <a:endParaRPr lang="zh-CN" altLang="en-US" sz="1800" dirty="0"/>
          </a:p>
          <a:p>
            <a:pPr lvl="1"/>
            <a:endParaRPr lang="zh-CN" altLang="en-US" sz="1800" dirty="0"/>
          </a:p>
        </p:txBody>
      </p:sp>
      <p:graphicFrame>
        <p:nvGraphicFramePr>
          <p:cNvPr id="6" name="表格 5"/>
          <p:cNvGraphicFramePr>
            <a:graphicFrameLocks noGrp="1"/>
          </p:cNvGraphicFramePr>
          <p:nvPr/>
        </p:nvGraphicFramePr>
        <p:xfrm>
          <a:off x="1121786" y="4701890"/>
          <a:ext cx="6900428" cy="1112520"/>
        </p:xfrm>
        <a:graphic>
          <a:graphicData uri="http://schemas.openxmlformats.org/drawingml/2006/table">
            <a:tbl>
              <a:tblPr firstRow="1" bandRow="1">
                <a:tableStyleId>{5940675A-B579-460E-94D1-54222C63F5DA}</a:tableStyleId>
              </a:tblPr>
              <a:tblGrid>
                <a:gridCol w="1725107"/>
                <a:gridCol w="1725107"/>
                <a:gridCol w="3450214"/>
              </a:tblGrid>
              <a:tr h="370840">
                <a:tc>
                  <a:txBody>
                    <a:bodyPr/>
                    <a:lstStyle/>
                    <a:p>
                      <a:pPr algn="ctr"/>
                      <a:r>
                        <a:rPr lang="en-US" altLang="zh-CN" baseline="0" dirty="0">
                          <a:latin typeface="FrutigerNext LT Regular" pitchFamily="34" charset="0"/>
                          <a:ea typeface="华文细黑" pitchFamily="2" charset="-122"/>
                        </a:rPr>
                        <a:t>Code</a:t>
                      </a:r>
                      <a:endParaRPr lang="zh-CN" altLang="en-US" baseline="0" dirty="0">
                        <a:latin typeface="FrutigerNext LT Regular" pitchFamily="34" charset="0"/>
                        <a:ea typeface="华文细黑" pitchFamily="2" charset="-122"/>
                      </a:endParaRPr>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algn="ctr"/>
                      <a:r>
                        <a:rPr lang="en-US" altLang="zh-CN" baseline="0" dirty="0">
                          <a:latin typeface="FrutigerNext LT Regular" pitchFamily="34" charset="0"/>
                          <a:ea typeface="华文细黑" pitchFamily="2" charset="-122"/>
                        </a:rPr>
                        <a:t>Identifier</a:t>
                      </a:r>
                      <a:endParaRPr lang="zh-CN" altLang="en-US" baseline="0" dirty="0">
                        <a:latin typeface="FrutigerNext LT Regular" pitchFamily="34" charset="0"/>
                        <a:ea typeface="华文细黑" pitchFamily="2" charset="-122"/>
                      </a:endParaRPr>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algn="ctr"/>
                      <a:r>
                        <a:rPr lang="en-US" altLang="zh-CN" baseline="0" dirty="0">
                          <a:latin typeface="FrutigerNext LT Regular" pitchFamily="34" charset="0"/>
                          <a:ea typeface="华文细黑" pitchFamily="2" charset="-122"/>
                        </a:rPr>
                        <a:t>Length</a:t>
                      </a:r>
                      <a:endParaRPr lang="zh-CN" altLang="en-US" baseline="0" dirty="0">
                        <a:latin typeface="FrutigerNext LT Regular" pitchFamily="34" charset="0"/>
                        <a:ea typeface="华文细黑" pitchFamily="2" charset="-122"/>
                      </a:endParaRPr>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r>
              <a:tr h="370840">
                <a:tc gridSpan="3">
                  <a:txBody>
                    <a:bodyPr/>
                    <a:lstStyle/>
                    <a:p>
                      <a:pPr algn="ctr"/>
                      <a:r>
                        <a:rPr lang="en-US" altLang="zh-CN" baseline="0" dirty="0">
                          <a:latin typeface="FrutigerNext LT Regular" pitchFamily="34" charset="0"/>
                          <a:ea typeface="华文细黑" pitchFamily="2" charset="-122"/>
                        </a:rPr>
                        <a:t>Authenticator(16 Bytes)</a:t>
                      </a:r>
                      <a:endParaRPr lang="zh-CN" altLang="en-US" baseline="0" dirty="0">
                        <a:latin typeface="FrutigerNext LT Regular" pitchFamily="34" charset="0"/>
                        <a:ea typeface="华文细黑" pitchFamily="2" charset="-122"/>
                      </a:endParaRPr>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hMerge="1">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hMerge="1">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r>
              <a:tr h="370840">
                <a:tc gridSpan="3">
                  <a:txBody>
                    <a:bodyPr/>
                    <a:lstStyle/>
                    <a:p>
                      <a:pPr marL="0" marR="0" indent="0" algn="ctr" defTabSz="914400" rtl="0" eaLnBrk="1" fontAlgn="auto" latinLnBrk="0" hangingPunct="1">
                        <a:lnSpc>
                          <a:spcPct val="100000"/>
                        </a:lnSpc>
                        <a:spcBef>
                          <a:spcPts val="0"/>
                        </a:spcBef>
                        <a:spcAft>
                          <a:spcPts val="0"/>
                        </a:spcAft>
                        <a:buClrTx/>
                        <a:buSzTx/>
                        <a:buFontTx/>
                        <a:buNone/>
                        <a:defRPr/>
                      </a:pPr>
                      <a:r>
                        <a:rPr lang="en-US" altLang="zh-CN" baseline="0" dirty="0">
                          <a:latin typeface="FrutigerNext LT Regular" pitchFamily="34" charset="0"/>
                          <a:ea typeface="华文细黑" pitchFamily="2" charset="-122"/>
                        </a:rPr>
                        <a:t>Attribute</a:t>
                      </a:r>
                      <a:endParaRPr lang="zh-CN" altLang="en-US" baseline="0" dirty="0">
                        <a:latin typeface="FrutigerNext LT Regular" pitchFamily="34" charset="0"/>
                        <a:ea typeface="华文细黑" pitchFamily="2" charset="-122"/>
                      </a:endParaRPr>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hMerge="1">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hMerge="1">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r>
            </a:tbl>
          </a:graphicData>
        </a:graphic>
      </p:graphicFrame>
      <p:sp>
        <p:nvSpPr>
          <p:cNvPr id="7" name="TextBox 4"/>
          <p:cNvSpPr txBox="1"/>
          <p:nvPr/>
        </p:nvSpPr>
        <p:spPr>
          <a:xfrm>
            <a:off x="971600" y="4430117"/>
            <a:ext cx="284052" cy="307777"/>
          </a:xfrm>
          <a:prstGeom prst="rect">
            <a:avLst/>
          </a:prstGeom>
          <a:noFill/>
        </p:spPr>
        <p:txBody>
          <a:bodyPr wrap="none" rtlCol="0">
            <a:spAutoFit/>
          </a:bodyPr>
          <a:lstStyle/>
          <a:p>
            <a:r>
              <a:rPr lang="en-US" altLang="zh-CN" sz="1400" dirty="0">
                <a:solidFill>
                  <a:srgbClr val="000000"/>
                </a:solidFill>
                <a:ea typeface="华文细黑" pitchFamily="2" charset="-122"/>
              </a:rPr>
              <a:t>0</a:t>
            </a:r>
            <a:endParaRPr lang="zh-CN" altLang="en-US" sz="1400" dirty="0">
              <a:solidFill>
                <a:srgbClr val="000000"/>
              </a:solidFill>
              <a:ea typeface="华文细黑" pitchFamily="2" charset="-122"/>
            </a:endParaRPr>
          </a:p>
        </p:txBody>
      </p:sp>
      <p:sp>
        <p:nvSpPr>
          <p:cNvPr id="8" name="TextBox 5"/>
          <p:cNvSpPr txBox="1"/>
          <p:nvPr/>
        </p:nvSpPr>
        <p:spPr>
          <a:xfrm>
            <a:off x="2699792" y="4430117"/>
            <a:ext cx="284052" cy="307777"/>
          </a:xfrm>
          <a:prstGeom prst="rect">
            <a:avLst/>
          </a:prstGeom>
          <a:noFill/>
        </p:spPr>
        <p:txBody>
          <a:bodyPr wrap="none" rtlCol="0">
            <a:spAutoFit/>
          </a:bodyPr>
          <a:lstStyle/>
          <a:p>
            <a:r>
              <a:rPr lang="en-US" altLang="zh-CN" sz="1400" dirty="0">
                <a:solidFill>
                  <a:srgbClr val="000000"/>
                </a:solidFill>
                <a:ea typeface="华文细黑" pitchFamily="2" charset="-122"/>
              </a:rPr>
              <a:t>7</a:t>
            </a:r>
            <a:endParaRPr lang="zh-CN" altLang="en-US" sz="1400" dirty="0">
              <a:solidFill>
                <a:srgbClr val="000000"/>
              </a:solidFill>
              <a:ea typeface="华文细黑" pitchFamily="2" charset="-122"/>
            </a:endParaRPr>
          </a:p>
        </p:txBody>
      </p:sp>
      <p:sp>
        <p:nvSpPr>
          <p:cNvPr id="9" name="TextBox 6"/>
          <p:cNvSpPr txBox="1"/>
          <p:nvPr/>
        </p:nvSpPr>
        <p:spPr>
          <a:xfrm>
            <a:off x="4355976" y="4430117"/>
            <a:ext cx="383438" cy="307777"/>
          </a:xfrm>
          <a:prstGeom prst="rect">
            <a:avLst/>
          </a:prstGeom>
          <a:noFill/>
        </p:spPr>
        <p:txBody>
          <a:bodyPr wrap="none" rtlCol="0">
            <a:spAutoFit/>
          </a:bodyPr>
          <a:lstStyle/>
          <a:p>
            <a:r>
              <a:rPr lang="en-US" altLang="zh-CN" sz="1400" dirty="0">
                <a:solidFill>
                  <a:srgbClr val="000000"/>
                </a:solidFill>
                <a:ea typeface="华文细黑" pitchFamily="2" charset="-122"/>
              </a:rPr>
              <a:t>15</a:t>
            </a:r>
            <a:endParaRPr lang="zh-CN" altLang="en-US" sz="1400" dirty="0">
              <a:solidFill>
                <a:srgbClr val="000000"/>
              </a:solidFill>
              <a:ea typeface="华文细黑" pitchFamily="2" charset="-122"/>
            </a:endParaRPr>
          </a:p>
        </p:txBody>
      </p:sp>
      <p:sp>
        <p:nvSpPr>
          <p:cNvPr id="10" name="TextBox 7"/>
          <p:cNvSpPr txBox="1"/>
          <p:nvPr/>
        </p:nvSpPr>
        <p:spPr>
          <a:xfrm>
            <a:off x="7740352" y="4430117"/>
            <a:ext cx="383438" cy="307777"/>
          </a:xfrm>
          <a:prstGeom prst="rect">
            <a:avLst/>
          </a:prstGeom>
          <a:noFill/>
        </p:spPr>
        <p:txBody>
          <a:bodyPr wrap="none" rtlCol="0">
            <a:spAutoFit/>
          </a:bodyPr>
          <a:lstStyle/>
          <a:p>
            <a:r>
              <a:rPr lang="en-US" altLang="zh-CN" sz="1400" dirty="0">
                <a:solidFill>
                  <a:srgbClr val="000000"/>
                </a:solidFill>
                <a:ea typeface="华文细黑" pitchFamily="2" charset="-122"/>
              </a:rPr>
              <a:t>31</a:t>
            </a:r>
            <a:endParaRPr lang="zh-CN" altLang="en-US" sz="1400" dirty="0">
              <a:solidFill>
                <a:srgbClr val="000000"/>
              </a:solidFill>
              <a:ea typeface="华文细黑" pitchFamily="2" charset="-122"/>
            </a:endParaRPr>
          </a:p>
        </p:txBody>
      </p:sp>
    </p:spTree>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p:txBody>
          <a:bodyPr/>
          <a:lstStyle/>
          <a:p>
            <a:pPr>
              <a:lnSpc>
                <a:spcPct val="100000"/>
              </a:lnSpc>
            </a:pPr>
            <a:r>
              <a:rPr lang="zh-CN" altLang="en-US" sz="2000" dirty="0">
                <a:solidFill>
                  <a:schemeClr val="bg1">
                    <a:lumMod val="50000"/>
                  </a:schemeClr>
                </a:solidFill>
              </a:rPr>
              <a:t>准入控制概述</a:t>
            </a:r>
            <a:endParaRPr lang="en-US" altLang="zh-CN" sz="2000" dirty="0">
              <a:solidFill>
                <a:schemeClr val="bg1">
                  <a:lumMod val="50000"/>
                </a:schemeClr>
              </a:solidFill>
            </a:endParaRPr>
          </a:p>
          <a:p>
            <a:pPr>
              <a:lnSpc>
                <a:spcPct val="100000"/>
              </a:lnSpc>
            </a:pPr>
            <a:r>
              <a:rPr lang="en-US" altLang="zh-CN" sz="2000" dirty="0">
                <a:solidFill>
                  <a:schemeClr val="bg1">
                    <a:lumMod val="50000"/>
                  </a:schemeClr>
                </a:solidFill>
              </a:rPr>
              <a:t>802.1x</a:t>
            </a:r>
            <a:r>
              <a:rPr lang="zh-CN" altLang="en-US" sz="2000" dirty="0">
                <a:solidFill>
                  <a:schemeClr val="bg1">
                    <a:lumMod val="50000"/>
                  </a:schemeClr>
                </a:solidFill>
              </a:rPr>
              <a:t>认证</a:t>
            </a:r>
            <a:endParaRPr lang="en-US" altLang="zh-CN" sz="2000" dirty="0">
              <a:solidFill>
                <a:schemeClr val="bg1">
                  <a:lumMod val="50000"/>
                </a:schemeClr>
              </a:solidFill>
            </a:endParaRPr>
          </a:p>
          <a:p>
            <a:pPr>
              <a:lnSpc>
                <a:spcPct val="100000"/>
              </a:lnSpc>
            </a:pPr>
            <a:r>
              <a:rPr lang="en-US" altLang="zh-CN" sz="2000" dirty="0">
                <a:solidFill>
                  <a:schemeClr val="bg1">
                    <a:lumMod val="50000"/>
                  </a:schemeClr>
                </a:solidFill>
              </a:rPr>
              <a:t>MAC</a:t>
            </a:r>
            <a:r>
              <a:rPr lang="zh-CN" altLang="en-US" sz="2000" dirty="0">
                <a:solidFill>
                  <a:schemeClr val="bg1">
                    <a:lumMod val="50000"/>
                  </a:schemeClr>
                </a:solidFill>
              </a:rPr>
              <a:t>认证</a:t>
            </a:r>
            <a:endParaRPr lang="en-US" altLang="zh-CN" sz="2000" dirty="0">
              <a:solidFill>
                <a:schemeClr val="bg1">
                  <a:lumMod val="50000"/>
                </a:schemeClr>
              </a:solidFill>
            </a:endParaRPr>
          </a:p>
          <a:p>
            <a:pPr>
              <a:lnSpc>
                <a:spcPct val="100000"/>
              </a:lnSpc>
            </a:pPr>
            <a:r>
              <a:rPr lang="en-US" altLang="zh-CN" sz="2000" dirty="0">
                <a:solidFill>
                  <a:schemeClr val="bg1">
                    <a:lumMod val="50000"/>
                  </a:schemeClr>
                </a:solidFill>
              </a:rPr>
              <a:t>Portal</a:t>
            </a:r>
            <a:r>
              <a:rPr lang="zh-CN" altLang="en-US" sz="2000" dirty="0">
                <a:solidFill>
                  <a:schemeClr val="bg1">
                    <a:lumMod val="50000"/>
                  </a:schemeClr>
                </a:solidFill>
              </a:rPr>
              <a:t>认证</a:t>
            </a:r>
            <a:endParaRPr lang="en-US" altLang="zh-CN" sz="2000" dirty="0">
              <a:solidFill>
                <a:schemeClr val="bg1">
                  <a:lumMod val="50000"/>
                </a:schemeClr>
              </a:solidFill>
            </a:endParaRPr>
          </a:p>
          <a:p>
            <a:pPr>
              <a:lnSpc>
                <a:spcPct val="100000"/>
              </a:lnSpc>
            </a:pPr>
            <a:r>
              <a:rPr lang="en-US" altLang="zh-CN" sz="2000" dirty="0">
                <a:solidFill>
                  <a:schemeClr val="bg1">
                    <a:lumMod val="50000"/>
                  </a:schemeClr>
                </a:solidFill>
              </a:rPr>
              <a:t>TACACS</a:t>
            </a:r>
            <a:r>
              <a:rPr lang="zh-CN" altLang="en-US" sz="2000" dirty="0">
                <a:solidFill>
                  <a:schemeClr val="bg1">
                    <a:lumMod val="50000"/>
                  </a:schemeClr>
                </a:solidFill>
              </a:rPr>
              <a:t>认证</a:t>
            </a:r>
            <a:endParaRPr lang="en-US" altLang="zh-CN" sz="2000" dirty="0">
              <a:solidFill>
                <a:schemeClr val="bg1">
                  <a:lumMod val="50000"/>
                </a:schemeClr>
              </a:solidFill>
            </a:endParaRPr>
          </a:p>
          <a:p>
            <a:pPr>
              <a:lnSpc>
                <a:spcPct val="100000"/>
              </a:lnSpc>
            </a:pPr>
            <a:r>
              <a:rPr lang="en-US" altLang="zh-CN" sz="2200" dirty="0">
                <a:solidFill>
                  <a:schemeClr val="tx1">
                    <a:lumMod val="95000"/>
                    <a:lumOff val="5000"/>
                  </a:schemeClr>
                </a:solidFill>
              </a:rPr>
              <a:t>MDM</a:t>
            </a:r>
            <a:r>
              <a:rPr lang="zh-CN" altLang="en-US" sz="2200" dirty="0">
                <a:solidFill>
                  <a:schemeClr val="tx1">
                    <a:lumMod val="95000"/>
                    <a:lumOff val="5000"/>
                  </a:schemeClr>
                </a:solidFill>
              </a:rPr>
              <a:t>联动认证</a:t>
            </a:r>
            <a:endParaRPr lang="en-US" altLang="zh-CN" sz="2200" dirty="0">
              <a:solidFill>
                <a:schemeClr val="tx1">
                  <a:lumMod val="95000"/>
                  <a:lumOff val="5000"/>
                </a:schemeClr>
              </a:solidFill>
            </a:endParaRPr>
          </a:p>
          <a:p>
            <a:pPr lvl="1">
              <a:lnSpc>
                <a:spcPct val="100000"/>
              </a:lnSpc>
            </a:pPr>
            <a:r>
              <a:rPr lang="en-US" altLang="zh-CN" sz="2400" dirty="0">
                <a:solidFill>
                  <a:schemeClr val="bg1">
                    <a:lumMod val="50000"/>
                  </a:schemeClr>
                </a:solidFill>
              </a:rPr>
              <a:t>MDM</a:t>
            </a:r>
            <a:r>
              <a:rPr lang="zh-CN" altLang="en-US" sz="2400" dirty="0">
                <a:solidFill>
                  <a:schemeClr val="bg1">
                    <a:lumMod val="50000"/>
                  </a:schemeClr>
                </a:solidFill>
              </a:rPr>
              <a:t>概述</a:t>
            </a:r>
            <a:endParaRPr lang="en-US" altLang="zh-CN" sz="2400" dirty="0">
              <a:solidFill>
                <a:schemeClr val="bg1">
                  <a:lumMod val="50000"/>
                </a:schemeClr>
              </a:solidFill>
            </a:endParaRPr>
          </a:p>
          <a:p>
            <a:pPr lvl="1">
              <a:lnSpc>
                <a:spcPct val="100000"/>
              </a:lnSpc>
            </a:pPr>
            <a:r>
              <a:rPr lang="en-US" altLang="zh-CN" sz="2400" dirty="0">
                <a:solidFill>
                  <a:schemeClr val="bg1">
                    <a:lumMod val="50000"/>
                  </a:schemeClr>
                </a:solidFill>
              </a:rPr>
              <a:t>MDM</a:t>
            </a:r>
            <a:r>
              <a:rPr lang="zh-CN" altLang="en-US" sz="2400" dirty="0">
                <a:solidFill>
                  <a:schemeClr val="bg1">
                    <a:lumMod val="50000"/>
                  </a:schemeClr>
                </a:solidFill>
              </a:rPr>
              <a:t>应用场景</a:t>
            </a:r>
            <a:endParaRPr lang="en-US" altLang="zh-CN" sz="2400" dirty="0">
              <a:solidFill>
                <a:schemeClr val="bg1">
                  <a:lumMod val="50000"/>
                </a:schemeClr>
              </a:solidFill>
            </a:endParaRPr>
          </a:p>
          <a:p>
            <a:pPr lvl="1">
              <a:lnSpc>
                <a:spcPct val="100000"/>
              </a:lnSpc>
            </a:pPr>
            <a:r>
              <a:rPr lang="en-US" altLang="zh-CN" sz="2400" dirty="0">
                <a:solidFill>
                  <a:schemeClr val="tx1">
                    <a:lumMod val="95000"/>
                    <a:lumOff val="5000"/>
                  </a:schemeClr>
                </a:solidFill>
              </a:rPr>
              <a:t>MDM</a:t>
            </a:r>
            <a:r>
              <a:rPr lang="zh-CN" altLang="en-US" sz="2400" dirty="0">
                <a:solidFill>
                  <a:schemeClr val="tx1">
                    <a:lumMod val="95000"/>
                    <a:lumOff val="5000"/>
                  </a:schemeClr>
                </a:solidFill>
              </a:rPr>
              <a:t>控制配置</a:t>
            </a:r>
            <a:endParaRPr lang="en-US" altLang="zh-CN" sz="2400" dirty="0">
              <a:solidFill>
                <a:schemeClr val="tx1">
                  <a:lumMod val="95000"/>
                  <a:lumOff val="5000"/>
                </a:schemeClr>
              </a:solidFill>
            </a:endParaRPr>
          </a:p>
          <a:p>
            <a:pPr marL="0" lvl="1" indent="-457200">
              <a:lnSpc>
                <a:spcPct val="100000"/>
              </a:lnSpc>
              <a:buFont typeface="+mj-lt"/>
              <a:buAutoNum type="arabicPeriod" startAt="7"/>
            </a:pPr>
            <a:r>
              <a:rPr lang="zh-CN" altLang="en-US" sz="2000" dirty="0">
                <a:solidFill>
                  <a:schemeClr val="bg1">
                    <a:lumMod val="50000"/>
                  </a:schemeClr>
                </a:solidFill>
                <a:cs typeface="Arial" panose="020B0604020202020204" pitchFamily="34" charset="0"/>
              </a:rPr>
              <a:t>网络防私接</a:t>
            </a:r>
            <a:endParaRPr lang="en-US" altLang="zh-CN" sz="2000" dirty="0">
              <a:solidFill>
                <a:schemeClr val="bg1">
                  <a:lumMod val="50000"/>
                </a:schemeClr>
              </a:solidFill>
              <a:cs typeface="Arial" panose="020B0604020202020204" pitchFamily="34" charset="0"/>
            </a:endParaRPr>
          </a:p>
          <a:p>
            <a:pPr marL="0" lvl="1" indent="-457200">
              <a:lnSpc>
                <a:spcPct val="100000"/>
              </a:lnSpc>
              <a:buFont typeface="+mj-lt"/>
              <a:buAutoNum type="arabicPeriod" startAt="7"/>
            </a:pPr>
            <a:r>
              <a:rPr lang="zh-CN" altLang="en-US" sz="2000" dirty="0">
                <a:solidFill>
                  <a:schemeClr val="bg1">
                    <a:lumMod val="50000"/>
                  </a:schemeClr>
                </a:solidFill>
                <a:cs typeface="Arial" panose="020B0604020202020204" pitchFamily="34" charset="0"/>
              </a:rPr>
              <a:t>外部数据源统一身份认证</a:t>
            </a:r>
            <a:endParaRPr lang="en-US" altLang="zh-CN" sz="2000" dirty="0">
              <a:solidFill>
                <a:schemeClr val="bg1">
                  <a:lumMod val="50000"/>
                </a:schemeClr>
              </a:solidFill>
              <a:cs typeface="Arial" panose="020B0604020202020204" pitchFamily="34" charset="0"/>
            </a:endParaRPr>
          </a:p>
          <a:p>
            <a:pPr marL="0" lvl="1" indent="-457200">
              <a:lnSpc>
                <a:spcPct val="100000"/>
              </a:lnSpc>
              <a:buFont typeface="+mj-lt"/>
              <a:buAutoNum type="arabicPeriod" startAt="7"/>
            </a:pPr>
            <a:r>
              <a:rPr lang="zh-CN" altLang="en-US" dirty="0">
                <a:solidFill>
                  <a:schemeClr val="bg1">
                    <a:lumMod val="50000"/>
                  </a:schemeClr>
                </a:solidFill>
              </a:rPr>
              <a:t>准入认证组件认证</a:t>
            </a:r>
            <a:endParaRPr lang="en-US" altLang="zh-CN" dirty="0">
              <a:solidFill>
                <a:schemeClr val="bg1">
                  <a:lumMod val="50000"/>
                </a:schemeClr>
              </a:solidFill>
            </a:endParaRPr>
          </a:p>
          <a:p>
            <a:pPr marL="0" lvl="1" indent="-457200">
              <a:lnSpc>
                <a:spcPct val="100000"/>
              </a:lnSpc>
              <a:buFont typeface="+mj-lt"/>
              <a:buAutoNum type="arabicPeriod" startAt="7"/>
            </a:pPr>
            <a:r>
              <a:rPr lang="zh-CN" altLang="en-US" sz="2000" dirty="0">
                <a:solidFill>
                  <a:schemeClr val="bg1">
                    <a:lumMod val="50000"/>
                  </a:schemeClr>
                </a:solidFill>
              </a:rPr>
              <a:t>准入运维</a:t>
            </a:r>
            <a:endParaRPr lang="en-US" altLang="zh-CN" sz="2000" dirty="0">
              <a:solidFill>
                <a:schemeClr val="bg1">
                  <a:lumMod val="50000"/>
                </a:schemeClr>
              </a:solidFill>
            </a:endParaRPr>
          </a:p>
          <a:p>
            <a:pPr marL="0" lvl="1" indent="-457200">
              <a:lnSpc>
                <a:spcPct val="100000"/>
              </a:lnSpc>
              <a:buFont typeface="+mj-lt"/>
              <a:buAutoNum type="arabicPeriod" startAt="7"/>
            </a:pPr>
            <a:endParaRPr lang="en-US" altLang="zh-CN" dirty="0">
              <a:solidFill>
                <a:schemeClr val="bg1">
                  <a:lumMod val="50000"/>
                </a:schemeClr>
              </a:solidFill>
            </a:endParaRPr>
          </a:p>
          <a:p>
            <a:pPr marL="0" lvl="1" indent="-457200">
              <a:lnSpc>
                <a:spcPct val="100000"/>
              </a:lnSpc>
              <a:buFont typeface="+mj-lt"/>
              <a:buAutoNum type="arabicPeriod" startAt="7"/>
            </a:pPr>
            <a:endParaRPr lang="zh-CN" altLang="en-US" sz="2000" dirty="0">
              <a:solidFill>
                <a:schemeClr val="bg1">
                  <a:lumMod val="50000"/>
                </a:schemeClr>
              </a:solidFill>
              <a:cs typeface="Arial" panose="020B0604020202020204" pitchFamily="34" charset="0"/>
            </a:endParaRPr>
          </a:p>
          <a:p>
            <a:pPr lvl="1">
              <a:lnSpc>
                <a:spcPct val="100000"/>
              </a:lnSpc>
            </a:pPr>
            <a:endParaRPr lang="en-US" altLang="zh-CN" sz="2000" dirty="0">
              <a:solidFill>
                <a:schemeClr val="bg1">
                  <a:lumMod val="50000"/>
                </a:schemeClr>
              </a:solidFill>
            </a:endParaRPr>
          </a:p>
          <a:p>
            <a:pPr marL="0" lvl="1" indent="0">
              <a:lnSpc>
                <a:spcPct val="100000"/>
              </a:lnSpc>
              <a:buNone/>
            </a:pPr>
            <a:endParaRPr lang="en-US" altLang="zh-CN" sz="2000" dirty="0">
              <a:solidFill>
                <a:schemeClr val="tx1">
                  <a:lumMod val="95000"/>
                  <a:lumOff val="5000"/>
                </a:schemeClr>
              </a:solidFill>
            </a:endParaRPr>
          </a:p>
          <a:p>
            <a:pPr>
              <a:lnSpc>
                <a:spcPct val="100000"/>
              </a:lnSpc>
            </a:pPr>
            <a:endParaRPr lang="zh-CN" altLang="en-US" sz="2000" dirty="0">
              <a:solidFill>
                <a:schemeClr val="bg1">
                  <a:lumMod val="50000"/>
                </a:schemeClr>
              </a:solidFill>
            </a:endParaRPr>
          </a:p>
        </p:txBody>
      </p:sp>
    </p:spTree>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sz="3600" dirty="0"/>
              <a:t>MDM</a:t>
            </a:r>
            <a:r>
              <a:rPr lang="zh-CN" altLang="en-US" sz="3600" dirty="0"/>
              <a:t>联动认证配置流程</a:t>
            </a:r>
            <a:endParaRPr lang="zh-CN" altLang="en-US" dirty="0">
              <a:latin typeface="Huawei Sans" panose="020C0503030203020204" pitchFamily="34" charset="0"/>
              <a:ea typeface="方正兰亭黑简体" panose="02000000000000000000" pitchFamily="2" charset="-122"/>
              <a:sym typeface="Huawei Sans" panose="020C0503030203020204" pitchFamily="34" charset="0"/>
            </a:endParaRPr>
          </a:p>
        </p:txBody>
      </p:sp>
      <p:sp>
        <p:nvSpPr>
          <p:cNvPr id="5" name="文本占位符 2"/>
          <p:cNvSpPr txBox="1"/>
          <p:nvPr/>
        </p:nvSpPr>
        <p:spPr>
          <a:xfrm>
            <a:off x="581025" y="1091912"/>
            <a:ext cx="7920037" cy="2088641"/>
          </a:xfrm>
          <a:prstGeom prst="rect">
            <a:avLst/>
          </a:prstGeom>
        </p:spPr>
        <p:txBody>
          <a:bodyPr/>
          <a:lstStyle>
            <a:lvl1pPr marL="302260" indent="-302260" algn="l" defTabSz="913765" rtl="0" eaLnBrk="1" latinLnBrk="0" hangingPunct="1">
              <a:lnSpc>
                <a:spcPct val="140000"/>
              </a:lnSpc>
              <a:spcBef>
                <a:spcPts val="790"/>
              </a:spcBef>
              <a:buFont typeface="Arial" panose="020B0604020202020204" pitchFamily="34" charset="0"/>
              <a:buChar char="•"/>
              <a:defRPr sz="2200" kern="1200">
                <a:solidFill>
                  <a:schemeClr val="tx1"/>
                </a:solidFill>
                <a:latin typeface="+mn-lt"/>
                <a:ea typeface="+mn-ea"/>
                <a:cs typeface="+mn-cs"/>
              </a:defRPr>
            </a:lvl1pPr>
            <a:lvl2pPr marL="654685" indent="-252095" algn="l" defTabSz="913765" rtl="0" eaLnBrk="1" latinLnBrk="0" hangingPunct="1">
              <a:lnSpc>
                <a:spcPct val="140000"/>
              </a:lnSpc>
              <a:spcBef>
                <a:spcPts val="720"/>
              </a:spcBef>
              <a:buClrTx/>
              <a:buFont typeface="Huawei Sans" panose="020C0503030203020204" pitchFamily="34" charset="0"/>
              <a:buChar char="▫"/>
              <a:defRPr sz="2000" kern="1200">
                <a:solidFill>
                  <a:schemeClr val="tx1"/>
                </a:solidFill>
                <a:latin typeface="+mn-lt"/>
                <a:ea typeface="+mn-ea"/>
                <a:cs typeface="+mn-cs"/>
              </a:defRPr>
            </a:lvl2pPr>
            <a:lvl3pPr marL="1003935" indent="-201295" algn="l" defTabSz="913765" rtl="0" eaLnBrk="1" latinLnBrk="0" hangingPunct="1">
              <a:lnSpc>
                <a:spcPct val="140000"/>
              </a:lnSpc>
              <a:spcBef>
                <a:spcPts val="650"/>
              </a:spcBef>
              <a:buClrTx/>
              <a:buFont typeface="微软雅黑" panose="020B0503020204020204" pitchFamily="34" charset="-122"/>
              <a:buChar char="▪"/>
              <a:defRPr sz="1800" kern="1200">
                <a:solidFill>
                  <a:schemeClr val="tx1"/>
                </a:solidFill>
                <a:latin typeface="+mn-lt"/>
                <a:ea typeface="+mn-ea"/>
                <a:cs typeface="+mn-cs"/>
              </a:defRPr>
            </a:lvl3pPr>
            <a:lvl4pPr marL="1399540" indent="-198120" algn="l" defTabSz="913765" rtl="0" eaLnBrk="1" latinLnBrk="0" hangingPunct="1">
              <a:lnSpc>
                <a:spcPct val="140000"/>
              </a:lnSpc>
              <a:spcBef>
                <a:spcPts val="575"/>
              </a:spcBef>
              <a:buFont typeface="Huawei Sans" panose="020C0503030203020204" pitchFamily="34" charset="0"/>
              <a:buChar char="−"/>
              <a:defRPr sz="1600" kern="1200">
                <a:solidFill>
                  <a:schemeClr val="tx1"/>
                </a:solidFill>
                <a:latin typeface="+mn-lt"/>
                <a:ea typeface="+mn-ea"/>
                <a:cs typeface="+mn-cs"/>
              </a:defRPr>
            </a:lvl4pPr>
            <a:lvl5pPr marL="1802765" indent="-201295" algn="l" defTabSz="913765" rtl="0" eaLnBrk="1" latinLnBrk="0" hangingPunct="1">
              <a:lnSpc>
                <a:spcPct val="140000"/>
              </a:lnSpc>
              <a:spcBef>
                <a:spcPts val="575"/>
              </a:spcBef>
              <a:buFont typeface="Huawei Sans" panose="020C0503030203020204" pitchFamily="34" charset="0"/>
              <a:buChar char="~"/>
              <a:defRPr sz="1400" kern="1200">
                <a:solidFill>
                  <a:schemeClr val="tx1"/>
                </a:solidFill>
                <a:latin typeface="+mn-lt"/>
                <a:ea typeface="+mn-ea"/>
                <a:cs typeface="+mn-cs"/>
              </a:defRPr>
            </a:lvl5pPr>
            <a:lvl6pPr marL="251333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053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773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493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2000" dirty="0"/>
              <a:t>配置前提：</a:t>
            </a:r>
            <a:endParaRPr lang="en-US" altLang="zh-CN" sz="2000" dirty="0"/>
          </a:p>
          <a:p>
            <a:pPr marL="655320">
              <a:buFont typeface="Wingdings" panose="05000000000000000000" pitchFamily="2" charset="2"/>
              <a:buChar char="p"/>
            </a:pPr>
            <a:r>
              <a:rPr lang="zh-CN" altLang="en-US" sz="1800" dirty="0"/>
              <a:t>配置</a:t>
            </a:r>
            <a:r>
              <a:rPr lang="en-US" altLang="zh-CN" sz="1800" dirty="0"/>
              <a:t>MDM</a:t>
            </a:r>
            <a:r>
              <a:rPr lang="zh-CN" altLang="en-US" sz="1800" dirty="0"/>
              <a:t>服务器</a:t>
            </a:r>
            <a:endParaRPr lang="en-US" altLang="zh-CN" sz="1800" dirty="0"/>
          </a:p>
          <a:p>
            <a:pPr marL="655320">
              <a:buFont typeface="Wingdings" panose="05000000000000000000" pitchFamily="2" charset="2"/>
              <a:buChar char="p"/>
            </a:pPr>
            <a:r>
              <a:rPr lang="zh-CN" altLang="en-US" sz="1800" dirty="0"/>
              <a:t>基础网络互通</a:t>
            </a:r>
            <a:endParaRPr lang="en-US" altLang="zh-CN" sz="1800" dirty="0"/>
          </a:p>
          <a:p>
            <a:pPr marL="655320">
              <a:buFont typeface="Wingdings" panose="05000000000000000000" pitchFamily="2" charset="2"/>
              <a:buChar char="p"/>
            </a:pPr>
            <a:r>
              <a:rPr lang="zh-CN" altLang="en-US" sz="1800" dirty="0"/>
              <a:t>配置</a:t>
            </a:r>
            <a:r>
              <a:rPr lang="en-US" altLang="zh-CN" sz="1800" dirty="0"/>
              <a:t>MDM</a:t>
            </a:r>
            <a:r>
              <a:rPr lang="zh-CN" altLang="en-US" sz="1800" dirty="0"/>
              <a:t>授权策略</a:t>
            </a:r>
            <a:endParaRPr lang="en-US" altLang="zh-CN" sz="1800" dirty="0"/>
          </a:p>
          <a:p>
            <a:pPr marL="655320">
              <a:buFont typeface="Wingdings" panose="05000000000000000000" pitchFamily="2" charset="2"/>
              <a:buChar char="p"/>
            </a:pPr>
            <a:endParaRPr lang="en-US" altLang="zh-CN" sz="1800" dirty="0"/>
          </a:p>
          <a:p>
            <a:pPr>
              <a:buFont typeface="Arial" panose="020B0604020202020204" pitchFamily="34" charset="0"/>
              <a:buNone/>
            </a:pPr>
            <a:endParaRPr lang="zh-CN" altLang="en-US" sz="2000" dirty="0"/>
          </a:p>
        </p:txBody>
      </p:sp>
      <p:sp>
        <p:nvSpPr>
          <p:cNvPr id="12" name="Freeform 62"/>
          <p:cNvSpPr/>
          <p:nvPr/>
        </p:nvSpPr>
        <p:spPr bwMode="ltGray">
          <a:xfrm>
            <a:off x="6504071" y="4947533"/>
            <a:ext cx="1007252" cy="691252"/>
          </a:xfrm>
          <a:custGeom>
            <a:avLst/>
            <a:gdLst>
              <a:gd name="T0" fmla="*/ 0 w 1291"/>
              <a:gd name="T1" fmla="*/ 2147483647 h 886"/>
              <a:gd name="T2" fmla="*/ 2147483647 w 1291"/>
              <a:gd name="T3" fmla="*/ 2147483647 h 886"/>
              <a:gd name="T4" fmla="*/ 2147483647 w 1291"/>
              <a:gd name="T5" fmla="*/ 2147483647 h 886"/>
              <a:gd name="T6" fmla="*/ 2147483647 w 1291"/>
              <a:gd name="T7" fmla="*/ 2147483647 h 886"/>
              <a:gd name="T8" fmla="*/ 2147483647 w 1291"/>
              <a:gd name="T9" fmla="*/ 0 h 886"/>
              <a:gd name="T10" fmla="*/ 2147483647 w 1291"/>
              <a:gd name="T11" fmla="*/ 2147483647 h 886"/>
              <a:gd name="T12" fmla="*/ 2147483647 w 1291"/>
              <a:gd name="T13" fmla="*/ 2147483647 h 886"/>
              <a:gd name="T14" fmla="*/ 2147483647 w 1291"/>
              <a:gd name="T15" fmla="*/ 2147483647 h 886"/>
              <a:gd name="T16" fmla="*/ 2147483647 w 1291"/>
              <a:gd name="T17" fmla="*/ 2147483647 h 886"/>
              <a:gd name="T18" fmla="*/ 0 w 1291"/>
              <a:gd name="T19" fmla="*/ 2147483647 h 88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291"/>
              <a:gd name="T31" fmla="*/ 0 h 886"/>
              <a:gd name="T32" fmla="*/ 1291 w 1291"/>
              <a:gd name="T33" fmla="*/ 886 h 88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291" h="886">
                <a:moveTo>
                  <a:pt x="0" y="687"/>
                </a:moveTo>
                <a:cubicBezTo>
                  <a:pt x="261" y="646"/>
                  <a:pt x="345" y="660"/>
                  <a:pt x="671" y="532"/>
                </a:cubicBezTo>
                <a:cubicBezTo>
                  <a:pt x="997" y="404"/>
                  <a:pt x="1069" y="227"/>
                  <a:pt x="1103" y="149"/>
                </a:cubicBezTo>
                <a:cubicBezTo>
                  <a:pt x="1045" y="140"/>
                  <a:pt x="988" y="131"/>
                  <a:pt x="988" y="131"/>
                </a:cubicBezTo>
                <a:lnTo>
                  <a:pt x="1164" y="0"/>
                </a:lnTo>
                <a:lnTo>
                  <a:pt x="1291" y="183"/>
                </a:lnTo>
                <a:lnTo>
                  <a:pt x="1164" y="161"/>
                </a:lnTo>
                <a:cubicBezTo>
                  <a:pt x="1120" y="317"/>
                  <a:pt x="981" y="576"/>
                  <a:pt x="798" y="714"/>
                </a:cubicBezTo>
                <a:cubicBezTo>
                  <a:pt x="615" y="852"/>
                  <a:pt x="749" y="772"/>
                  <a:pt x="554" y="886"/>
                </a:cubicBezTo>
                <a:lnTo>
                  <a:pt x="0" y="687"/>
                </a:lnTo>
                <a:close/>
              </a:path>
            </a:pathLst>
          </a:custGeom>
          <a:gradFill rotWithShape="1">
            <a:gsLst>
              <a:gs pos="0">
                <a:srgbClr val="3C5470"/>
              </a:gs>
              <a:gs pos="100000">
                <a:srgbClr val="F8F8F8"/>
              </a:gs>
            </a:gsLst>
            <a:lin ang="5400000" scaled="1"/>
          </a:gradFill>
          <a:ln>
            <a:noFill/>
          </a:ln>
          <a:extLst>
            <a:ext uri="{91240B29-F687-4F45-9708-019B960494DF}">
              <a14:hiddenLine xmlns:a14="http://schemas.microsoft.com/office/drawing/2010/main" w="9525">
                <a:solidFill>
                  <a:srgbClr val="000000"/>
                </a:solidFill>
                <a:round/>
              </a14:hiddenLine>
            </a:ext>
          </a:extLst>
        </p:spPr>
        <p:txBody>
          <a:bodyPr wrap="none" anchor="ctr"/>
          <a:lstStyle/>
          <a:p>
            <a:endParaRPr lang="zh-CN" altLang="en-US"/>
          </a:p>
        </p:txBody>
      </p:sp>
      <p:grpSp>
        <p:nvGrpSpPr>
          <p:cNvPr id="13" name="Group 70"/>
          <p:cNvGrpSpPr/>
          <p:nvPr/>
        </p:nvGrpSpPr>
        <p:grpSpPr bwMode="auto">
          <a:xfrm>
            <a:off x="6432063" y="5163557"/>
            <a:ext cx="450851" cy="865592"/>
            <a:chOff x="1536" y="2592"/>
            <a:chExt cx="437" cy="839"/>
          </a:xfrm>
        </p:grpSpPr>
        <p:sp>
          <p:nvSpPr>
            <p:cNvPr id="14" name="Freeform 71"/>
            <p:cNvSpPr/>
            <p:nvPr/>
          </p:nvSpPr>
          <p:spPr bwMode="gray">
            <a:xfrm>
              <a:off x="1647" y="3281"/>
              <a:ext cx="326" cy="150"/>
            </a:xfrm>
            <a:custGeom>
              <a:avLst/>
              <a:gdLst>
                <a:gd name="T0" fmla="*/ 0 w 234"/>
                <a:gd name="T1" fmla="*/ 1347 h 112"/>
                <a:gd name="T2" fmla="*/ 1198 w 234"/>
                <a:gd name="T3" fmla="*/ 1551 h 112"/>
                <a:gd name="T4" fmla="*/ 4320 w 234"/>
                <a:gd name="T5" fmla="*/ 446 h 112"/>
                <a:gd name="T6" fmla="*/ 3107 w 234"/>
                <a:gd name="T7" fmla="*/ 154 h 112"/>
                <a:gd name="T8" fmla="*/ 0 w 234"/>
                <a:gd name="T9" fmla="*/ 1347 h 112"/>
                <a:gd name="T10" fmla="*/ 0 60000 65536"/>
                <a:gd name="T11" fmla="*/ 0 60000 65536"/>
                <a:gd name="T12" fmla="*/ 0 60000 65536"/>
                <a:gd name="T13" fmla="*/ 0 60000 65536"/>
                <a:gd name="T14" fmla="*/ 0 60000 65536"/>
                <a:gd name="T15" fmla="*/ 0 w 234"/>
                <a:gd name="T16" fmla="*/ 0 h 112"/>
                <a:gd name="T17" fmla="*/ 234 w 234"/>
                <a:gd name="T18" fmla="*/ 112 h 112"/>
              </a:gdLst>
              <a:ahLst/>
              <a:cxnLst>
                <a:cxn ang="T10">
                  <a:pos x="T0" y="T1"/>
                </a:cxn>
                <a:cxn ang="T11">
                  <a:pos x="T2" y="T3"/>
                </a:cxn>
                <a:cxn ang="T12">
                  <a:pos x="T4" y="T5"/>
                </a:cxn>
                <a:cxn ang="T13">
                  <a:pos x="T6" y="T7"/>
                </a:cxn>
                <a:cxn ang="T14">
                  <a:pos x="T8" y="T9"/>
                </a:cxn>
              </a:cxnLst>
              <a:rect l="T15" t="T16" r="T17" b="T18"/>
              <a:pathLst>
                <a:path w="234" h="112">
                  <a:moveTo>
                    <a:pt x="0" y="98"/>
                  </a:moveTo>
                  <a:lnTo>
                    <a:pt x="61" y="112"/>
                  </a:lnTo>
                  <a:lnTo>
                    <a:pt x="218" y="32"/>
                  </a:lnTo>
                  <a:cubicBezTo>
                    <a:pt x="234" y="15"/>
                    <a:pt x="193" y="0"/>
                    <a:pt x="157" y="11"/>
                  </a:cubicBezTo>
                  <a:lnTo>
                    <a:pt x="0" y="98"/>
                  </a:lnTo>
                  <a:close/>
                </a:path>
              </a:pathLst>
            </a:custGeom>
            <a:gradFill rotWithShape="1">
              <a:gsLst>
                <a:gs pos="0">
                  <a:srgbClr val="525252">
                    <a:alpha val="0"/>
                  </a:srgbClr>
                </a:gs>
                <a:gs pos="100000">
                  <a:srgbClr val="5F5F5F"/>
                </a:gs>
              </a:gsLst>
              <a:lin ang="5400000" scaled="1"/>
            </a:gra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5" name="Freeform 72"/>
            <p:cNvSpPr/>
            <p:nvPr/>
          </p:nvSpPr>
          <p:spPr bwMode="gray">
            <a:xfrm>
              <a:off x="1536" y="2592"/>
              <a:ext cx="313" cy="837"/>
            </a:xfrm>
            <a:custGeom>
              <a:avLst/>
              <a:gdLst>
                <a:gd name="T0" fmla="*/ 103 w 224"/>
                <a:gd name="T1" fmla="*/ 101 h 569"/>
                <a:gd name="T2" fmla="*/ 74 w 224"/>
                <a:gd name="T3" fmla="*/ 50 h 569"/>
                <a:gd name="T4" fmla="*/ 121 w 224"/>
                <a:gd name="T5" fmla="*/ 1 h 569"/>
                <a:gd name="T6" fmla="*/ 171 w 224"/>
                <a:gd name="T7" fmla="*/ 52 h 569"/>
                <a:gd name="T8" fmla="*/ 135 w 224"/>
                <a:gd name="T9" fmla="*/ 101 h 569"/>
                <a:gd name="T10" fmla="*/ 134 w 224"/>
                <a:gd name="T11" fmla="*/ 124 h 569"/>
                <a:gd name="T12" fmla="*/ 209 w 224"/>
                <a:gd name="T13" fmla="*/ 145 h 569"/>
                <a:gd name="T14" fmla="*/ 221 w 224"/>
                <a:gd name="T15" fmla="*/ 204 h 569"/>
                <a:gd name="T16" fmla="*/ 218 w 224"/>
                <a:gd name="T17" fmla="*/ 321 h 569"/>
                <a:gd name="T18" fmla="*/ 209 w 224"/>
                <a:gd name="T19" fmla="*/ 365 h 569"/>
                <a:gd name="T20" fmla="*/ 196 w 224"/>
                <a:gd name="T21" fmla="*/ 308 h 569"/>
                <a:gd name="T22" fmla="*/ 187 w 224"/>
                <a:gd name="T23" fmla="*/ 202 h 569"/>
                <a:gd name="T24" fmla="*/ 170 w 224"/>
                <a:gd name="T25" fmla="*/ 321 h 569"/>
                <a:gd name="T26" fmla="*/ 144 w 224"/>
                <a:gd name="T27" fmla="*/ 569 h 569"/>
                <a:gd name="T28" fmla="*/ 78 w 224"/>
                <a:gd name="T29" fmla="*/ 565 h 569"/>
                <a:gd name="T30" fmla="*/ 50 w 224"/>
                <a:gd name="T31" fmla="*/ 325 h 569"/>
                <a:gd name="T32" fmla="*/ 33 w 224"/>
                <a:gd name="T33" fmla="*/ 208 h 569"/>
                <a:gd name="T34" fmla="*/ 25 w 224"/>
                <a:gd name="T35" fmla="*/ 310 h 569"/>
                <a:gd name="T36" fmla="*/ 12 w 224"/>
                <a:gd name="T37" fmla="*/ 365 h 569"/>
                <a:gd name="T38" fmla="*/ 1 w 224"/>
                <a:gd name="T39" fmla="*/ 305 h 569"/>
                <a:gd name="T40" fmla="*/ 7 w 224"/>
                <a:gd name="T41" fmla="*/ 184 h 569"/>
                <a:gd name="T42" fmla="*/ 23 w 224"/>
                <a:gd name="T43" fmla="*/ 140 h 569"/>
                <a:gd name="T44" fmla="*/ 102 w 224"/>
                <a:gd name="T45" fmla="*/ 124 h 569"/>
                <a:gd name="T46" fmla="*/ 103 w 224"/>
                <a:gd name="T47" fmla="*/ 101 h 569"/>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224"/>
                <a:gd name="T73" fmla="*/ 0 h 569"/>
                <a:gd name="T74" fmla="*/ 224 w 224"/>
                <a:gd name="T75" fmla="*/ 569 h 569"/>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224" h="569">
                  <a:moveTo>
                    <a:pt x="103" y="101"/>
                  </a:moveTo>
                  <a:cubicBezTo>
                    <a:pt x="87" y="94"/>
                    <a:pt x="75" y="75"/>
                    <a:pt x="74" y="50"/>
                  </a:cubicBezTo>
                  <a:cubicBezTo>
                    <a:pt x="72" y="26"/>
                    <a:pt x="90" y="0"/>
                    <a:pt x="121" y="1"/>
                  </a:cubicBezTo>
                  <a:cubicBezTo>
                    <a:pt x="152" y="2"/>
                    <a:pt x="172" y="18"/>
                    <a:pt x="171" y="52"/>
                  </a:cubicBezTo>
                  <a:cubicBezTo>
                    <a:pt x="170" y="85"/>
                    <a:pt x="151" y="96"/>
                    <a:pt x="135" y="101"/>
                  </a:cubicBezTo>
                  <a:cubicBezTo>
                    <a:pt x="132" y="111"/>
                    <a:pt x="132" y="118"/>
                    <a:pt x="134" y="124"/>
                  </a:cubicBezTo>
                  <a:cubicBezTo>
                    <a:pt x="151" y="131"/>
                    <a:pt x="194" y="132"/>
                    <a:pt x="209" y="145"/>
                  </a:cubicBezTo>
                  <a:cubicBezTo>
                    <a:pt x="224" y="156"/>
                    <a:pt x="219" y="175"/>
                    <a:pt x="221" y="204"/>
                  </a:cubicBezTo>
                  <a:lnTo>
                    <a:pt x="218" y="321"/>
                  </a:lnTo>
                  <a:cubicBezTo>
                    <a:pt x="216" y="348"/>
                    <a:pt x="212" y="367"/>
                    <a:pt x="209" y="365"/>
                  </a:cubicBezTo>
                  <a:cubicBezTo>
                    <a:pt x="199" y="370"/>
                    <a:pt x="200" y="335"/>
                    <a:pt x="196" y="308"/>
                  </a:cubicBezTo>
                  <a:lnTo>
                    <a:pt x="187" y="202"/>
                  </a:lnTo>
                  <a:cubicBezTo>
                    <a:pt x="182" y="204"/>
                    <a:pt x="177" y="260"/>
                    <a:pt x="170" y="321"/>
                  </a:cubicBezTo>
                  <a:lnTo>
                    <a:pt x="144" y="569"/>
                  </a:lnTo>
                  <a:lnTo>
                    <a:pt x="78" y="565"/>
                  </a:lnTo>
                  <a:lnTo>
                    <a:pt x="50" y="325"/>
                  </a:lnTo>
                  <a:cubicBezTo>
                    <a:pt x="39" y="255"/>
                    <a:pt x="37" y="211"/>
                    <a:pt x="33" y="208"/>
                  </a:cubicBezTo>
                  <a:lnTo>
                    <a:pt x="25" y="310"/>
                  </a:lnTo>
                  <a:cubicBezTo>
                    <a:pt x="22" y="336"/>
                    <a:pt x="16" y="366"/>
                    <a:pt x="12" y="365"/>
                  </a:cubicBezTo>
                  <a:cubicBezTo>
                    <a:pt x="4" y="365"/>
                    <a:pt x="2" y="335"/>
                    <a:pt x="1" y="305"/>
                  </a:cubicBezTo>
                  <a:cubicBezTo>
                    <a:pt x="0" y="275"/>
                    <a:pt x="3" y="212"/>
                    <a:pt x="7" y="184"/>
                  </a:cubicBezTo>
                  <a:cubicBezTo>
                    <a:pt x="12" y="157"/>
                    <a:pt x="7" y="150"/>
                    <a:pt x="23" y="140"/>
                  </a:cubicBezTo>
                  <a:cubicBezTo>
                    <a:pt x="39" y="131"/>
                    <a:pt x="89" y="131"/>
                    <a:pt x="102" y="124"/>
                  </a:cubicBezTo>
                  <a:cubicBezTo>
                    <a:pt x="106" y="120"/>
                    <a:pt x="108" y="108"/>
                    <a:pt x="103" y="101"/>
                  </a:cubicBezTo>
                  <a:close/>
                </a:path>
              </a:pathLst>
            </a:custGeom>
            <a:gradFill rotWithShape="1">
              <a:gsLst>
                <a:gs pos="0">
                  <a:schemeClr val="accent2"/>
                </a:gs>
                <a:gs pos="100000">
                  <a:schemeClr val="accent2">
                    <a:gamma/>
                    <a:shade val="46275"/>
                    <a:invGamma/>
                  </a:schemeClr>
                </a:gs>
              </a:gsLst>
              <a:lin ang="5400000" scaled="1"/>
            </a:gradFill>
            <a:ln w="9525">
              <a:miter lim="800000"/>
            </a:ln>
            <a:scene3d>
              <a:camera prst="legacyPerspectiveTopRight">
                <a:rot lat="0" lon="899999" rev="0"/>
              </a:camera>
              <a:lightRig rig="legacyFlat1" dir="t"/>
            </a:scene3d>
            <a:sp3d extrusionH="36500" prstMaterial="legacyMetal">
              <a:bevelT w="13500" h="13500" prst="angle"/>
              <a:bevelB w="13500" h="13500" prst="angle"/>
              <a:extrusionClr>
                <a:srgbClr val="333333"/>
              </a:extrusionClr>
            </a:sp3d>
          </p:spPr>
          <p:txBody>
            <a:bodyPr>
              <a:flatTx/>
            </a:bodyPr>
            <a:lstStyle/>
            <a:p>
              <a:pPr algn="ctr" eaLnBrk="0" hangingPunct="0">
                <a:defRPr/>
              </a:pPr>
              <a:endParaRPr lang="zh-CN" altLang="zh-CN">
                <a:latin typeface="Arial" panose="020B0604020202020204" pitchFamily="34" charset="0"/>
              </a:endParaRPr>
            </a:p>
          </p:txBody>
        </p:sp>
      </p:grpSp>
      <p:sp>
        <p:nvSpPr>
          <p:cNvPr id="16" name="文本框 52"/>
          <p:cNvSpPr txBox="1"/>
          <p:nvPr/>
        </p:nvSpPr>
        <p:spPr bwMode="auto">
          <a:xfrm>
            <a:off x="7060224" y="5465670"/>
            <a:ext cx="1236232" cy="408725"/>
          </a:xfrm>
          <a:prstGeom prst="rect">
            <a:avLst/>
          </a:prstGeom>
          <a:solidFill>
            <a:srgbClr val="C00000"/>
          </a:solidFill>
          <a:ln w="25400" cap="flat" cmpd="sng" algn="ctr">
            <a:noFill/>
            <a:prstDash val="solid"/>
          </a:ln>
          <a:effectLst/>
        </p:spPr>
        <p:txBody>
          <a:bodyPr anchor="ctr"/>
          <a:lstStyle>
            <a:defPPr>
              <a:defRPr lang="zh-CN"/>
            </a:defPPr>
            <a:lvl1pPr algn="ctr" fontAlgn="base">
              <a:spcBef>
                <a:spcPts val="0"/>
              </a:spcBef>
              <a:spcAft>
                <a:spcPts val="0"/>
              </a:spcAft>
              <a:defRPr sz="2000" kern="0">
                <a:solidFill>
                  <a:srgbClr val="FFFFFF"/>
                </a:solidFill>
                <a:latin typeface="微软雅黑" panose="020B0503020204020204" pitchFamily="34" charset="-122"/>
                <a:ea typeface="微软雅黑" panose="020B0503020204020204" pitchFamily="34" charset="-122"/>
              </a:defRPr>
            </a:lvl1pPr>
          </a:lstStyle>
          <a:p>
            <a:r>
              <a:rPr lang="zh-CN" altLang="en-US" dirty="0">
                <a:solidFill>
                  <a:schemeClr val="bg1"/>
                </a:solidFill>
              </a:rPr>
              <a:t>用户接入</a:t>
            </a:r>
            <a:endParaRPr lang="zh-CN" altLang="en-US" dirty="0">
              <a:solidFill>
                <a:schemeClr val="bg1"/>
              </a:solidFill>
            </a:endParaRPr>
          </a:p>
        </p:txBody>
      </p:sp>
      <p:sp>
        <p:nvSpPr>
          <p:cNvPr id="17" name="文本框 53"/>
          <p:cNvSpPr txBox="1"/>
          <p:nvPr/>
        </p:nvSpPr>
        <p:spPr bwMode="auto">
          <a:xfrm>
            <a:off x="864446" y="3353005"/>
            <a:ext cx="1975210" cy="408725"/>
          </a:xfrm>
          <a:prstGeom prst="rect">
            <a:avLst/>
          </a:prstGeom>
          <a:solidFill>
            <a:srgbClr val="C00000"/>
          </a:solidFill>
          <a:ln w="25400" cap="flat" cmpd="sng" algn="ctr">
            <a:noFill/>
            <a:prstDash val="solid"/>
          </a:ln>
          <a:effectLst/>
        </p:spPr>
        <p:txBody>
          <a:bodyPr anchor="ctr"/>
          <a:lstStyle>
            <a:defPPr>
              <a:defRPr lang="zh-CN"/>
            </a:defPPr>
            <a:lvl1pPr algn="ctr" fontAlgn="base">
              <a:spcBef>
                <a:spcPts val="0"/>
              </a:spcBef>
              <a:spcAft>
                <a:spcPts val="0"/>
              </a:spcAft>
              <a:defRPr sz="2000" kern="0">
                <a:solidFill>
                  <a:schemeClr val="bg1"/>
                </a:solidFill>
                <a:latin typeface="微软雅黑" panose="020B0503020204020204" pitchFamily="34" charset="-122"/>
                <a:ea typeface="微软雅黑" panose="020B0503020204020204" pitchFamily="34" charset="-122"/>
              </a:defRPr>
            </a:lvl1pPr>
          </a:lstStyle>
          <a:p>
            <a:r>
              <a:rPr lang="zh-CN" altLang="en-US" dirty="0"/>
              <a:t>管理员配置流程</a:t>
            </a:r>
            <a:endParaRPr lang="zh-CN" altLang="en-US" dirty="0"/>
          </a:p>
        </p:txBody>
      </p:sp>
      <p:sp>
        <p:nvSpPr>
          <p:cNvPr id="18" name="五边形 2"/>
          <p:cNvSpPr/>
          <p:nvPr/>
        </p:nvSpPr>
        <p:spPr>
          <a:xfrm>
            <a:off x="864446" y="4075357"/>
            <a:ext cx="1344605" cy="872176"/>
          </a:xfrm>
          <a:prstGeom prst="homePlate">
            <a:avLst>
              <a:gd name="adj" fmla="val 38087"/>
            </a:avLst>
          </a:prstGeom>
          <a:solidFill>
            <a:srgbClr val="9BBB59"/>
          </a:solidFill>
          <a:ln w="25400" cap="flat" cmpd="sng" algn="ctr">
            <a:noFill/>
            <a:prstDash val="solid"/>
          </a:ln>
          <a:effectLst/>
        </p:spPr>
        <p:txBody>
          <a:bodyPr anchor="ctr"/>
          <a:lstStyle/>
          <a:p>
            <a:pPr marL="0" marR="0" lvl="0" indent="0" algn="ctr" defTabSz="914400" eaLnBrk="1" fontAlgn="base" latinLnBrk="0" hangingPunct="1">
              <a:lnSpc>
                <a:spcPct val="100000"/>
              </a:lnSpc>
              <a:spcBef>
                <a:spcPts val="0"/>
              </a:spcBef>
              <a:spcAft>
                <a:spcPts val="0"/>
              </a:spcAft>
              <a:buClrTx/>
              <a:buSzTx/>
              <a:buFontTx/>
              <a:buNone/>
              <a:defRPr/>
            </a:pPr>
            <a:r>
              <a:rPr lang="zh-CN" altLang="en-US" sz="1600" kern="0" dirty="0">
                <a:solidFill>
                  <a:srgbClr val="FFFFFF"/>
                </a:solidFill>
                <a:latin typeface="微软雅黑" panose="020B0503020204020204" pitchFamily="34" charset="-122"/>
                <a:ea typeface="微软雅黑" panose="020B0503020204020204" pitchFamily="34" charset="-122"/>
              </a:rPr>
              <a:t>添加</a:t>
            </a:r>
            <a:r>
              <a:rPr lang="en-US" altLang="zh-CN" sz="1600" kern="0" dirty="0">
                <a:solidFill>
                  <a:srgbClr val="FFFFFF"/>
                </a:solidFill>
                <a:latin typeface="微软雅黑" panose="020B0503020204020204" pitchFamily="34" charset="-122"/>
                <a:ea typeface="微软雅黑" panose="020B0503020204020204" pitchFamily="34" charset="-122"/>
              </a:rPr>
              <a:t>MDM</a:t>
            </a:r>
            <a:r>
              <a:rPr lang="zh-CN" altLang="en-US" sz="1600" kern="0" dirty="0">
                <a:solidFill>
                  <a:srgbClr val="FFFFFF"/>
                </a:solidFill>
                <a:latin typeface="微软雅黑" panose="020B0503020204020204" pitchFamily="34" charset="-122"/>
                <a:ea typeface="微软雅黑" panose="020B0503020204020204" pitchFamily="34" charset="-122"/>
              </a:rPr>
              <a:t>服务器</a:t>
            </a:r>
            <a:endParaRPr lang="zh-CN" altLang="en-US" sz="1600" kern="0" dirty="0">
              <a:solidFill>
                <a:srgbClr val="FFFFFF"/>
              </a:solidFill>
              <a:latin typeface="微软雅黑" panose="020B0503020204020204" pitchFamily="34" charset="-122"/>
              <a:ea typeface="微软雅黑" panose="020B0503020204020204" pitchFamily="34" charset="-122"/>
            </a:endParaRPr>
          </a:p>
        </p:txBody>
      </p:sp>
      <p:sp>
        <p:nvSpPr>
          <p:cNvPr id="19" name="燕尾形 8"/>
          <p:cNvSpPr/>
          <p:nvPr/>
        </p:nvSpPr>
        <p:spPr>
          <a:xfrm>
            <a:off x="1944565" y="4075357"/>
            <a:ext cx="1604469" cy="875757"/>
          </a:xfrm>
          <a:prstGeom prst="chevron">
            <a:avLst>
              <a:gd name="adj" fmla="val 38088"/>
            </a:avLst>
          </a:prstGeom>
          <a:solidFill>
            <a:srgbClr val="8064A2"/>
          </a:solidFill>
          <a:ln w="25400" cap="flat" cmpd="sng" algn="ctr">
            <a:noFill/>
            <a:prstDash val="solid"/>
          </a:ln>
          <a:effectLst/>
        </p:spPr>
        <p:txBody>
          <a:bodyPr anchor="ctr"/>
          <a:lstStyle/>
          <a:p>
            <a:pPr marL="0" marR="0" lvl="0" indent="0" algn="ctr" defTabSz="914400" eaLnBrk="1" fontAlgn="base"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rPr>
              <a:t>配置</a:t>
            </a:r>
            <a:r>
              <a:rPr kumimoji="0" lang="en-US" altLang="zh-CN" sz="1600" b="0"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rPr>
              <a:t>MDM</a:t>
            </a:r>
            <a:r>
              <a:rPr kumimoji="0" lang="zh-CN" altLang="en-US" sz="1600" b="0"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rPr>
              <a:t>策略元素</a:t>
            </a:r>
            <a:endParaRPr kumimoji="0" lang="en-US" altLang="zh-CN" sz="1600" b="0"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endParaRPr>
          </a:p>
        </p:txBody>
      </p:sp>
      <p:sp>
        <p:nvSpPr>
          <p:cNvPr id="20" name="燕尾形 6"/>
          <p:cNvSpPr/>
          <p:nvPr/>
        </p:nvSpPr>
        <p:spPr>
          <a:xfrm>
            <a:off x="4464846" y="4075357"/>
            <a:ext cx="1872208" cy="873578"/>
          </a:xfrm>
          <a:prstGeom prst="chevron">
            <a:avLst>
              <a:gd name="adj" fmla="val 38088"/>
            </a:avLst>
          </a:prstGeom>
          <a:solidFill>
            <a:srgbClr val="F79646"/>
          </a:solidFill>
          <a:ln w="25400" cap="flat" cmpd="sng" algn="ctr">
            <a:noFill/>
            <a:prstDash val="solid"/>
          </a:ln>
          <a:effectLst/>
        </p:spPr>
        <p:txBody>
          <a:bodyPr anchor="ctr"/>
          <a:lstStyle/>
          <a:p>
            <a:pPr marL="0" marR="0" lvl="0" indent="0" algn="ctr" defTabSz="914400" eaLnBrk="1" fontAlgn="base" latinLnBrk="0" hangingPunct="1">
              <a:lnSpc>
                <a:spcPct val="100000"/>
              </a:lnSpc>
              <a:spcBef>
                <a:spcPts val="0"/>
              </a:spcBef>
              <a:spcAft>
                <a:spcPts val="0"/>
              </a:spcAft>
              <a:buClrTx/>
              <a:buSzTx/>
              <a:buFontTx/>
              <a:buNone/>
              <a:defRPr/>
            </a:pPr>
            <a:r>
              <a:rPr lang="zh-CN" altLang="en-US" sz="1600" kern="0" dirty="0">
                <a:solidFill>
                  <a:srgbClr val="FFFFFF"/>
                </a:solidFill>
                <a:latin typeface="微软雅黑" panose="020B0503020204020204" pitchFamily="34" charset="-122"/>
                <a:ea typeface="微软雅黑" panose="020B0503020204020204" pitchFamily="34" charset="-122"/>
              </a:rPr>
              <a:t>授权结果</a:t>
            </a:r>
            <a:endParaRPr lang="en-US" altLang="zh-CN" sz="1600" kern="0" dirty="0">
              <a:solidFill>
                <a:srgbClr val="FFFFFF"/>
              </a:solidFill>
              <a:latin typeface="微软雅黑" panose="020B0503020204020204" pitchFamily="34" charset="-122"/>
              <a:ea typeface="微软雅黑" panose="020B0503020204020204" pitchFamily="34" charset="-122"/>
            </a:endParaRPr>
          </a:p>
        </p:txBody>
      </p:sp>
      <p:sp>
        <p:nvSpPr>
          <p:cNvPr id="21" name="燕尾形 7"/>
          <p:cNvSpPr/>
          <p:nvPr/>
        </p:nvSpPr>
        <p:spPr>
          <a:xfrm>
            <a:off x="3251480" y="4075357"/>
            <a:ext cx="1465394" cy="873578"/>
          </a:xfrm>
          <a:prstGeom prst="chevron">
            <a:avLst>
              <a:gd name="adj" fmla="val 38088"/>
            </a:avLst>
          </a:prstGeom>
          <a:solidFill>
            <a:srgbClr val="4BACC6"/>
          </a:solidFill>
          <a:ln w="25400" cap="flat" cmpd="sng" algn="ctr">
            <a:noFill/>
            <a:prstDash val="solid"/>
          </a:ln>
          <a:effectLst/>
        </p:spPr>
        <p:txBody>
          <a:bodyPr anchor="ctr"/>
          <a:lstStyle/>
          <a:p>
            <a:pPr marL="0" marR="0" lvl="0" indent="0" algn="ctr" defTabSz="914400" eaLnBrk="1" fontAlgn="base" latinLnBrk="0" hangingPunct="1">
              <a:lnSpc>
                <a:spcPct val="100000"/>
              </a:lnSpc>
              <a:spcBef>
                <a:spcPts val="0"/>
              </a:spcBef>
              <a:spcAft>
                <a:spcPts val="0"/>
              </a:spcAft>
              <a:buClrTx/>
              <a:buSzTx/>
              <a:buFontTx/>
              <a:buNone/>
              <a:defRPr/>
            </a:pPr>
            <a:r>
              <a:rPr lang="zh-CN" altLang="en-US" sz="1600" kern="0" dirty="0">
                <a:solidFill>
                  <a:srgbClr val="FFFFFF"/>
                </a:solidFill>
                <a:latin typeface="微软雅黑" panose="020B0503020204020204" pitchFamily="34" charset="-122"/>
                <a:ea typeface="微软雅黑" panose="020B0503020204020204" pitchFamily="34" charset="-122"/>
              </a:rPr>
              <a:t>配置</a:t>
            </a:r>
            <a:r>
              <a:rPr lang="en-US" altLang="zh-CN" sz="1600" kern="0" dirty="0">
                <a:solidFill>
                  <a:srgbClr val="FFFFFF"/>
                </a:solidFill>
                <a:latin typeface="微软雅黑" panose="020B0503020204020204" pitchFamily="34" charset="-122"/>
                <a:ea typeface="微软雅黑" panose="020B0503020204020204" pitchFamily="34" charset="-122"/>
              </a:rPr>
              <a:t>MDM</a:t>
            </a:r>
            <a:r>
              <a:rPr lang="zh-CN" altLang="en-US" sz="1600" kern="0" dirty="0">
                <a:solidFill>
                  <a:srgbClr val="FFFFFF"/>
                </a:solidFill>
                <a:latin typeface="微软雅黑" panose="020B0503020204020204" pitchFamily="34" charset="-122"/>
                <a:ea typeface="微软雅黑" panose="020B0503020204020204" pitchFamily="34" charset="-122"/>
              </a:rPr>
              <a:t>授权规则</a:t>
            </a:r>
            <a:endParaRPr lang="en-US" altLang="zh-CN" sz="1600" kern="0" dirty="0">
              <a:solidFill>
                <a:srgbClr val="FFFFFF"/>
              </a:solidFill>
              <a:latin typeface="微软雅黑" panose="020B0503020204020204" pitchFamily="34" charset="-122"/>
              <a:ea typeface="微软雅黑" panose="020B0503020204020204" pitchFamily="34" charset="-122"/>
            </a:endParaRPr>
          </a:p>
        </p:txBody>
      </p:sp>
      <p:sp>
        <p:nvSpPr>
          <p:cNvPr id="23" name="燕尾形 8"/>
          <p:cNvSpPr/>
          <p:nvPr/>
        </p:nvSpPr>
        <p:spPr>
          <a:xfrm>
            <a:off x="6023789" y="4071776"/>
            <a:ext cx="1306914" cy="875757"/>
          </a:xfrm>
          <a:prstGeom prst="chevron">
            <a:avLst>
              <a:gd name="adj" fmla="val 38088"/>
            </a:avLst>
          </a:prstGeom>
          <a:solidFill>
            <a:srgbClr val="8064A2"/>
          </a:solidFill>
          <a:ln w="25400" cap="flat" cmpd="sng" algn="ctr">
            <a:noFill/>
            <a:prstDash val="solid"/>
          </a:ln>
          <a:effectLst/>
        </p:spPr>
        <p:txBody>
          <a:bodyPr anchor="ctr"/>
          <a:lstStyle/>
          <a:p>
            <a:pPr marL="0" marR="0" lvl="0" indent="0" algn="ctr" defTabSz="914400" eaLnBrk="1" fontAlgn="base"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rPr>
              <a:t>查看</a:t>
            </a:r>
            <a:r>
              <a:rPr lang="zh-CN" altLang="en-US" sz="1600" kern="0" dirty="0">
                <a:solidFill>
                  <a:srgbClr val="FFFFFF"/>
                </a:solidFill>
                <a:latin typeface="微软雅黑" panose="020B0503020204020204" pitchFamily="34" charset="-122"/>
                <a:ea typeface="微软雅黑" panose="020B0503020204020204" pitchFamily="34" charset="-122"/>
              </a:rPr>
              <a:t>认证日志</a:t>
            </a:r>
            <a:endParaRPr kumimoji="0" lang="en-US" altLang="zh-CN" sz="1600" b="0"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endParaRPr>
          </a:p>
        </p:txBody>
      </p:sp>
    </p:spTree>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z="3600" dirty="0"/>
              <a:t>对接</a:t>
            </a:r>
            <a:r>
              <a:rPr lang="en-US" altLang="zh-CN" sz="3600" dirty="0" err="1"/>
              <a:t>HiSec</a:t>
            </a:r>
            <a:r>
              <a:rPr lang="en-US" altLang="zh-CN" sz="3600" dirty="0"/>
              <a:t> Insight</a:t>
            </a:r>
            <a:r>
              <a:rPr lang="zh-CN" altLang="en-US" sz="3600" dirty="0"/>
              <a:t>，增加终端安全防护能力</a:t>
            </a:r>
            <a:endParaRPr lang="zh-CN" altLang="en-US" dirty="0">
              <a:latin typeface="Huawei Sans" panose="020C0503030203020204" pitchFamily="34" charset="0"/>
              <a:ea typeface="方正兰亭黑简体" panose="02000000000000000000" pitchFamily="2" charset="-122"/>
              <a:sym typeface="Huawei Sans" panose="020C0503030203020204" pitchFamily="34" charset="0"/>
            </a:endParaRPr>
          </a:p>
        </p:txBody>
      </p:sp>
      <p:grpSp>
        <p:nvGrpSpPr>
          <p:cNvPr id="24" name="组合 387"/>
          <p:cNvGrpSpPr/>
          <p:nvPr/>
        </p:nvGrpSpPr>
        <p:grpSpPr>
          <a:xfrm>
            <a:off x="1576713" y="4506665"/>
            <a:ext cx="484767" cy="533735"/>
            <a:chOff x="4622166" y="3061494"/>
            <a:chExt cx="489584" cy="615667"/>
          </a:xfrm>
        </p:grpSpPr>
        <p:grpSp>
          <p:nvGrpSpPr>
            <p:cNvPr id="25" name="组合 376"/>
            <p:cNvGrpSpPr/>
            <p:nvPr/>
          </p:nvGrpSpPr>
          <p:grpSpPr>
            <a:xfrm>
              <a:off x="4622166" y="3467100"/>
              <a:ext cx="489584" cy="210061"/>
              <a:chOff x="3298897" y="4095287"/>
              <a:chExt cx="1257750" cy="591162"/>
            </a:xfrm>
          </p:grpSpPr>
          <p:sp>
            <p:nvSpPr>
              <p:cNvPr id="32" name="Freeform 13"/>
              <p:cNvSpPr>
                <a:spLocks noEditPoints="1"/>
              </p:cNvSpPr>
              <p:nvPr/>
            </p:nvSpPr>
            <p:spPr bwMode="auto">
              <a:xfrm>
                <a:off x="3298897" y="4095287"/>
                <a:ext cx="1257750" cy="299062"/>
              </a:xfrm>
              <a:custGeom>
                <a:avLst/>
                <a:gdLst/>
                <a:ahLst/>
                <a:cxnLst>
                  <a:cxn ang="0">
                    <a:pos x="16278" y="39"/>
                  </a:cxn>
                  <a:cxn ang="0">
                    <a:pos x="16504" y="184"/>
                  </a:cxn>
                  <a:cxn ang="0">
                    <a:pos x="16649" y="411"/>
                  </a:cxn>
                  <a:cxn ang="0">
                    <a:pos x="16687" y="3376"/>
                  </a:cxn>
                  <a:cxn ang="0">
                    <a:pos x="16612" y="3641"/>
                  </a:cxn>
                  <a:cxn ang="0">
                    <a:pos x="16437" y="3844"/>
                  </a:cxn>
                  <a:cxn ang="0">
                    <a:pos x="16189" y="3955"/>
                  </a:cxn>
                  <a:cxn ang="0">
                    <a:pos x="499" y="3955"/>
                  </a:cxn>
                  <a:cxn ang="0">
                    <a:pos x="251" y="3844"/>
                  </a:cxn>
                  <a:cxn ang="0">
                    <a:pos x="75" y="3641"/>
                  </a:cxn>
                  <a:cxn ang="0">
                    <a:pos x="1" y="3376"/>
                  </a:cxn>
                  <a:cxn ang="0">
                    <a:pos x="38" y="411"/>
                  </a:cxn>
                  <a:cxn ang="0">
                    <a:pos x="184" y="184"/>
                  </a:cxn>
                  <a:cxn ang="0">
                    <a:pos x="410" y="39"/>
                  </a:cxn>
                  <a:cxn ang="0">
                    <a:pos x="13820" y="2430"/>
                  </a:cxn>
                  <a:cxn ang="0">
                    <a:pos x="13953" y="2510"/>
                  </a:cxn>
                  <a:cxn ang="0">
                    <a:pos x="13976" y="2666"/>
                  </a:cxn>
                  <a:cxn ang="0">
                    <a:pos x="13873" y="2780"/>
                  </a:cxn>
                  <a:cxn ang="0">
                    <a:pos x="13714" y="2773"/>
                  </a:cxn>
                  <a:cxn ang="0">
                    <a:pos x="13623" y="2648"/>
                  </a:cxn>
                  <a:cxn ang="0">
                    <a:pos x="13661" y="2496"/>
                  </a:cxn>
                  <a:cxn ang="0">
                    <a:pos x="13802" y="2429"/>
                  </a:cxn>
                  <a:cxn ang="0">
                    <a:pos x="14470" y="2482"/>
                  </a:cxn>
                  <a:cxn ang="0">
                    <a:pos x="14522" y="2631"/>
                  </a:cxn>
                  <a:cxn ang="0">
                    <a:pos x="14442" y="2763"/>
                  </a:cxn>
                  <a:cxn ang="0">
                    <a:pos x="14286" y="2786"/>
                  </a:cxn>
                  <a:cxn ang="0">
                    <a:pos x="14172" y="2683"/>
                  </a:cxn>
                  <a:cxn ang="0">
                    <a:pos x="14180" y="2525"/>
                  </a:cxn>
                  <a:cxn ang="0">
                    <a:pos x="14304" y="2433"/>
                  </a:cxn>
                  <a:cxn ang="0">
                    <a:pos x="14981" y="2460"/>
                  </a:cxn>
                  <a:cxn ang="0">
                    <a:pos x="15061" y="2593"/>
                  </a:cxn>
                  <a:cxn ang="0">
                    <a:pos x="15008" y="2741"/>
                  </a:cxn>
                  <a:cxn ang="0">
                    <a:pos x="14861" y="2794"/>
                  </a:cxn>
                  <a:cxn ang="0">
                    <a:pos x="14728" y="2714"/>
                  </a:cxn>
                  <a:cxn ang="0">
                    <a:pos x="14705" y="2558"/>
                  </a:cxn>
                  <a:cxn ang="0">
                    <a:pos x="14809" y="2444"/>
                  </a:cxn>
                  <a:cxn ang="0">
                    <a:pos x="15489" y="2444"/>
                  </a:cxn>
                  <a:cxn ang="0">
                    <a:pos x="15592" y="2558"/>
                  </a:cxn>
                  <a:cxn ang="0">
                    <a:pos x="15569" y="2714"/>
                  </a:cxn>
                  <a:cxn ang="0">
                    <a:pos x="15436" y="2794"/>
                  </a:cxn>
                  <a:cxn ang="0">
                    <a:pos x="15289" y="2741"/>
                  </a:cxn>
                  <a:cxn ang="0">
                    <a:pos x="15236" y="2593"/>
                  </a:cxn>
                  <a:cxn ang="0">
                    <a:pos x="15315" y="2460"/>
                  </a:cxn>
                  <a:cxn ang="0">
                    <a:pos x="15712" y="1546"/>
                  </a:cxn>
                  <a:cxn ang="0">
                    <a:pos x="1822" y="1769"/>
                  </a:cxn>
                  <a:cxn ang="0">
                    <a:pos x="3288" y="1769"/>
                  </a:cxn>
                  <a:cxn ang="0">
                    <a:pos x="4754" y="1769"/>
                  </a:cxn>
                  <a:cxn ang="0">
                    <a:pos x="6219" y="1769"/>
                  </a:cxn>
                  <a:cxn ang="0">
                    <a:pos x="7685" y="1769"/>
                  </a:cxn>
                  <a:cxn ang="0">
                    <a:pos x="9151" y="1769"/>
                  </a:cxn>
                  <a:cxn ang="0">
                    <a:pos x="10617" y="1769"/>
                  </a:cxn>
                  <a:cxn ang="0">
                    <a:pos x="1822" y="2199"/>
                  </a:cxn>
                  <a:cxn ang="0">
                    <a:pos x="3288" y="2199"/>
                  </a:cxn>
                  <a:cxn ang="0">
                    <a:pos x="4754" y="2199"/>
                  </a:cxn>
                  <a:cxn ang="0">
                    <a:pos x="6219" y="2199"/>
                  </a:cxn>
                  <a:cxn ang="0">
                    <a:pos x="7685" y="2199"/>
                  </a:cxn>
                  <a:cxn ang="0">
                    <a:pos x="9151" y="2199"/>
                  </a:cxn>
                  <a:cxn ang="0">
                    <a:pos x="10617" y="2199"/>
                  </a:cxn>
                  <a:cxn ang="0">
                    <a:pos x="12128" y="1769"/>
                  </a:cxn>
                  <a:cxn ang="0">
                    <a:pos x="12128" y="2199"/>
                  </a:cxn>
                </a:cxnLst>
                <a:rect l="0" t="0" r="r" b="b"/>
                <a:pathLst>
                  <a:path w="16688" h="3968">
                    <a:moveTo>
                      <a:pt x="624" y="0"/>
                    </a:moveTo>
                    <a:lnTo>
                      <a:pt x="16064" y="0"/>
                    </a:lnTo>
                    <a:lnTo>
                      <a:pt x="16097" y="1"/>
                    </a:lnTo>
                    <a:lnTo>
                      <a:pt x="16128" y="3"/>
                    </a:lnTo>
                    <a:lnTo>
                      <a:pt x="16159" y="7"/>
                    </a:lnTo>
                    <a:lnTo>
                      <a:pt x="16189" y="13"/>
                    </a:lnTo>
                    <a:lnTo>
                      <a:pt x="16220" y="20"/>
                    </a:lnTo>
                    <a:lnTo>
                      <a:pt x="16249" y="28"/>
                    </a:lnTo>
                    <a:lnTo>
                      <a:pt x="16278" y="39"/>
                    </a:lnTo>
                    <a:lnTo>
                      <a:pt x="16306" y="49"/>
                    </a:lnTo>
                    <a:lnTo>
                      <a:pt x="16334" y="62"/>
                    </a:lnTo>
                    <a:lnTo>
                      <a:pt x="16360" y="76"/>
                    </a:lnTo>
                    <a:lnTo>
                      <a:pt x="16387" y="91"/>
                    </a:lnTo>
                    <a:lnTo>
                      <a:pt x="16413" y="108"/>
                    </a:lnTo>
                    <a:lnTo>
                      <a:pt x="16437" y="124"/>
                    </a:lnTo>
                    <a:lnTo>
                      <a:pt x="16461" y="143"/>
                    </a:lnTo>
                    <a:lnTo>
                      <a:pt x="16484" y="163"/>
                    </a:lnTo>
                    <a:lnTo>
                      <a:pt x="16504" y="184"/>
                    </a:lnTo>
                    <a:lnTo>
                      <a:pt x="16525" y="205"/>
                    </a:lnTo>
                    <a:lnTo>
                      <a:pt x="16545" y="228"/>
                    </a:lnTo>
                    <a:lnTo>
                      <a:pt x="16564" y="252"/>
                    </a:lnTo>
                    <a:lnTo>
                      <a:pt x="16581" y="276"/>
                    </a:lnTo>
                    <a:lnTo>
                      <a:pt x="16597" y="302"/>
                    </a:lnTo>
                    <a:lnTo>
                      <a:pt x="16612" y="328"/>
                    </a:lnTo>
                    <a:lnTo>
                      <a:pt x="16626" y="354"/>
                    </a:lnTo>
                    <a:lnTo>
                      <a:pt x="16639" y="382"/>
                    </a:lnTo>
                    <a:lnTo>
                      <a:pt x="16649" y="411"/>
                    </a:lnTo>
                    <a:lnTo>
                      <a:pt x="16660" y="440"/>
                    </a:lnTo>
                    <a:lnTo>
                      <a:pt x="16668" y="469"/>
                    </a:lnTo>
                    <a:lnTo>
                      <a:pt x="16675" y="499"/>
                    </a:lnTo>
                    <a:lnTo>
                      <a:pt x="16681" y="530"/>
                    </a:lnTo>
                    <a:lnTo>
                      <a:pt x="16685" y="561"/>
                    </a:lnTo>
                    <a:lnTo>
                      <a:pt x="16687" y="592"/>
                    </a:lnTo>
                    <a:lnTo>
                      <a:pt x="16688" y="625"/>
                    </a:lnTo>
                    <a:lnTo>
                      <a:pt x="16688" y="3343"/>
                    </a:lnTo>
                    <a:lnTo>
                      <a:pt x="16687" y="3376"/>
                    </a:lnTo>
                    <a:lnTo>
                      <a:pt x="16685" y="3407"/>
                    </a:lnTo>
                    <a:lnTo>
                      <a:pt x="16681" y="3438"/>
                    </a:lnTo>
                    <a:lnTo>
                      <a:pt x="16675" y="3469"/>
                    </a:lnTo>
                    <a:lnTo>
                      <a:pt x="16668" y="3499"/>
                    </a:lnTo>
                    <a:lnTo>
                      <a:pt x="16660" y="3529"/>
                    </a:lnTo>
                    <a:lnTo>
                      <a:pt x="16649" y="3557"/>
                    </a:lnTo>
                    <a:lnTo>
                      <a:pt x="16639" y="3586"/>
                    </a:lnTo>
                    <a:lnTo>
                      <a:pt x="16626" y="3614"/>
                    </a:lnTo>
                    <a:lnTo>
                      <a:pt x="16612" y="3641"/>
                    </a:lnTo>
                    <a:lnTo>
                      <a:pt x="16597" y="3667"/>
                    </a:lnTo>
                    <a:lnTo>
                      <a:pt x="16581" y="3692"/>
                    </a:lnTo>
                    <a:lnTo>
                      <a:pt x="16564" y="3716"/>
                    </a:lnTo>
                    <a:lnTo>
                      <a:pt x="16545" y="3740"/>
                    </a:lnTo>
                    <a:lnTo>
                      <a:pt x="16525" y="3763"/>
                    </a:lnTo>
                    <a:lnTo>
                      <a:pt x="16504" y="3784"/>
                    </a:lnTo>
                    <a:lnTo>
                      <a:pt x="16484" y="3805"/>
                    </a:lnTo>
                    <a:lnTo>
                      <a:pt x="16461" y="3825"/>
                    </a:lnTo>
                    <a:lnTo>
                      <a:pt x="16437" y="3844"/>
                    </a:lnTo>
                    <a:lnTo>
                      <a:pt x="16413" y="3861"/>
                    </a:lnTo>
                    <a:lnTo>
                      <a:pt x="16387" y="3877"/>
                    </a:lnTo>
                    <a:lnTo>
                      <a:pt x="16360" y="3893"/>
                    </a:lnTo>
                    <a:lnTo>
                      <a:pt x="16334" y="3906"/>
                    </a:lnTo>
                    <a:lnTo>
                      <a:pt x="16306" y="3919"/>
                    </a:lnTo>
                    <a:lnTo>
                      <a:pt x="16278" y="3930"/>
                    </a:lnTo>
                    <a:lnTo>
                      <a:pt x="16249" y="3940"/>
                    </a:lnTo>
                    <a:lnTo>
                      <a:pt x="16220" y="3948"/>
                    </a:lnTo>
                    <a:lnTo>
                      <a:pt x="16189" y="3955"/>
                    </a:lnTo>
                    <a:lnTo>
                      <a:pt x="16159" y="3961"/>
                    </a:lnTo>
                    <a:lnTo>
                      <a:pt x="16128" y="3965"/>
                    </a:lnTo>
                    <a:lnTo>
                      <a:pt x="16097" y="3967"/>
                    </a:lnTo>
                    <a:lnTo>
                      <a:pt x="16064" y="3968"/>
                    </a:lnTo>
                    <a:lnTo>
                      <a:pt x="624" y="3968"/>
                    </a:lnTo>
                    <a:lnTo>
                      <a:pt x="591" y="3967"/>
                    </a:lnTo>
                    <a:lnTo>
                      <a:pt x="560" y="3965"/>
                    </a:lnTo>
                    <a:lnTo>
                      <a:pt x="529" y="3961"/>
                    </a:lnTo>
                    <a:lnTo>
                      <a:pt x="499" y="3955"/>
                    </a:lnTo>
                    <a:lnTo>
                      <a:pt x="468" y="3948"/>
                    </a:lnTo>
                    <a:lnTo>
                      <a:pt x="438" y="3940"/>
                    </a:lnTo>
                    <a:lnTo>
                      <a:pt x="410" y="3930"/>
                    </a:lnTo>
                    <a:lnTo>
                      <a:pt x="382" y="3919"/>
                    </a:lnTo>
                    <a:lnTo>
                      <a:pt x="354" y="3906"/>
                    </a:lnTo>
                    <a:lnTo>
                      <a:pt x="326" y="3893"/>
                    </a:lnTo>
                    <a:lnTo>
                      <a:pt x="300" y="3877"/>
                    </a:lnTo>
                    <a:lnTo>
                      <a:pt x="275" y="3861"/>
                    </a:lnTo>
                    <a:lnTo>
                      <a:pt x="251" y="3844"/>
                    </a:lnTo>
                    <a:lnTo>
                      <a:pt x="227" y="3825"/>
                    </a:lnTo>
                    <a:lnTo>
                      <a:pt x="204" y="3805"/>
                    </a:lnTo>
                    <a:lnTo>
                      <a:pt x="184" y="3784"/>
                    </a:lnTo>
                    <a:lnTo>
                      <a:pt x="163" y="3763"/>
                    </a:lnTo>
                    <a:lnTo>
                      <a:pt x="143" y="3740"/>
                    </a:lnTo>
                    <a:lnTo>
                      <a:pt x="124" y="3716"/>
                    </a:lnTo>
                    <a:lnTo>
                      <a:pt x="106" y="3692"/>
                    </a:lnTo>
                    <a:lnTo>
                      <a:pt x="91" y="3667"/>
                    </a:lnTo>
                    <a:lnTo>
                      <a:pt x="75" y="3641"/>
                    </a:lnTo>
                    <a:lnTo>
                      <a:pt x="62" y="3614"/>
                    </a:lnTo>
                    <a:lnTo>
                      <a:pt x="49" y="3586"/>
                    </a:lnTo>
                    <a:lnTo>
                      <a:pt x="38" y="3557"/>
                    </a:lnTo>
                    <a:lnTo>
                      <a:pt x="28" y="3529"/>
                    </a:lnTo>
                    <a:lnTo>
                      <a:pt x="20" y="3499"/>
                    </a:lnTo>
                    <a:lnTo>
                      <a:pt x="13" y="3469"/>
                    </a:lnTo>
                    <a:lnTo>
                      <a:pt x="7" y="3438"/>
                    </a:lnTo>
                    <a:lnTo>
                      <a:pt x="3" y="3407"/>
                    </a:lnTo>
                    <a:lnTo>
                      <a:pt x="1" y="3376"/>
                    </a:lnTo>
                    <a:lnTo>
                      <a:pt x="0" y="3343"/>
                    </a:lnTo>
                    <a:lnTo>
                      <a:pt x="0" y="625"/>
                    </a:lnTo>
                    <a:lnTo>
                      <a:pt x="1" y="592"/>
                    </a:lnTo>
                    <a:lnTo>
                      <a:pt x="3" y="561"/>
                    </a:lnTo>
                    <a:lnTo>
                      <a:pt x="7" y="530"/>
                    </a:lnTo>
                    <a:lnTo>
                      <a:pt x="13" y="499"/>
                    </a:lnTo>
                    <a:lnTo>
                      <a:pt x="20" y="469"/>
                    </a:lnTo>
                    <a:lnTo>
                      <a:pt x="28" y="440"/>
                    </a:lnTo>
                    <a:lnTo>
                      <a:pt x="38" y="411"/>
                    </a:lnTo>
                    <a:lnTo>
                      <a:pt x="49" y="382"/>
                    </a:lnTo>
                    <a:lnTo>
                      <a:pt x="62" y="354"/>
                    </a:lnTo>
                    <a:lnTo>
                      <a:pt x="75" y="328"/>
                    </a:lnTo>
                    <a:lnTo>
                      <a:pt x="91" y="302"/>
                    </a:lnTo>
                    <a:lnTo>
                      <a:pt x="106" y="276"/>
                    </a:lnTo>
                    <a:lnTo>
                      <a:pt x="124" y="252"/>
                    </a:lnTo>
                    <a:lnTo>
                      <a:pt x="143" y="228"/>
                    </a:lnTo>
                    <a:lnTo>
                      <a:pt x="163" y="205"/>
                    </a:lnTo>
                    <a:lnTo>
                      <a:pt x="184" y="184"/>
                    </a:lnTo>
                    <a:lnTo>
                      <a:pt x="204" y="163"/>
                    </a:lnTo>
                    <a:lnTo>
                      <a:pt x="227" y="143"/>
                    </a:lnTo>
                    <a:lnTo>
                      <a:pt x="251" y="124"/>
                    </a:lnTo>
                    <a:lnTo>
                      <a:pt x="275" y="108"/>
                    </a:lnTo>
                    <a:lnTo>
                      <a:pt x="300" y="91"/>
                    </a:lnTo>
                    <a:lnTo>
                      <a:pt x="326" y="76"/>
                    </a:lnTo>
                    <a:lnTo>
                      <a:pt x="354" y="62"/>
                    </a:lnTo>
                    <a:lnTo>
                      <a:pt x="382" y="49"/>
                    </a:lnTo>
                    <a:lnTo>
                      <a:pt x="410" y="39"/>
                    </a:lnTo>
                    <a:lnTo>
                      <a:pt x="438" y="28"/>
                    </a:lnTo>
                    <a:lnTo>
                      <a:pt x="468" y="20"/>
                    </a:lnTo>
                    <a:lnTo>
                      <a:pt x="499" y="13"/>
                    </a:lnTo>
                    <a:lnTo>
                      <a:pt x="529" y="7"/>
                    </a:lnTo>
                    <a:lnTo>
                      <a:pt x="560" y="3"/>
                    </a:lnTo>
                    <a:lnTo>
                      <a:pt x="591" y="1"/>
                    </a:lnTo>
                    <a:lnTo>
                      <a:pt x="624" y="0"/>
                    </a:lnTo>
                    <a:close/>
                    <a:moveTo>
                      <a:pt x="13802" y="2429"/>
                    </a:moveTo>
                    <a:lnTo>
                      <a:pt x="13820" y="2430"/>
                    </a:lnTo>
                    <a:lnTo>
                      <a:pt x="13839" y="2433"/>
                    </a:lnTo>
                    <a:lnTo>
                      <a:pt x="13856" y="2437"/>
                    </a:lnTo>
                    <a:lnTo>
                      <a:pt x="13873" y="2444"/>
                    </a:lnTo>
                    <a:lnTo>
                      <a:pt x="13889" y="2451"/>
                    </a:lnTo>
                    <a:lnTo>
                      <a:pt x="13903" y="2460"/>
                    </a:lnTo>
                    <a:lnTo>
                      <a:pt x="13918" y="2471"/>
                    </a:lnTo>
                    <a:lnTo>
                      <a:pt x="13930" y="2482"/>
                    </a:lnTo>
                    <a:lnTo>
                      <a:pt x="13942" y="2496"/>
                    </a:lnTo>
                    <a:lnTo>
                      <a:pt x="13953" y="2510"/>
                    </a:lnTo>
                    <a:lnTo>
                      <a:pt x="13962" y="2525"/>
                    </a:lnTo>
                    <a:lnTo>
                      <a:pt x="13970" y="2541"/>
                    </a:lnTo>
                    <a:lnTo>
                      <a:pt x="13976" y="2558"/>
                    </a:lnTo>
                    <a:lnTo>
                      <a:pt x="13980" y="2575"/>
                    </a:lnTo>
                    <a:lnTo>
                      <a:pt x="13984" y="2593"/>
                    </a:lnTo>
                    <a:lnTo>
                      <a:pt x="13985" y="2612"/>
                    </a:lnTo>
                    <a:lnTo>
                      <a:pt x="13984" y="2631"/>
                    </a:lnTo>
                    <a:lnTo>
                      <a:pt x="13980" y="2648"/>
                    </a:lnTo>
                    <a:lnTo>
                      <a:pt x="13976" y="2666"/>
                    </a:lnTo>
                    <a:lnTo>
                      <a:pt x="13970" y="2683"/>
                    </a:lnTo>
                    <a:lnTo>
                      <a:pt x="13962" y="2699"/>
                    </a:lnTo>
                    <a:lnTo>
                      <a:pt x="13953" y="2714"/>
                    </a:lnTo>
                    <a:lnTo>
                      <a:pt x="13942" y="2728"/>
                    </a:lnTo>
                    <a:lnTo>
                      <a:pt x="13930" y="2741"/>
                    </a:lnTo>
                    <a:lnTo>
                      <a:pt x="13918" y="2753"/>
                    </a:lnTo>
                    <a:lnTo>
                      <a:pt x="13903" y="2763"/>
                    </a:lnTo>
                    <a:lnTo>
                      <a:pt x="13889" y="2773"/>
                    </a:lnTo>
                    <a:lnTo>
                      <a:pt x="13873" y="2780"/>
                    </a:lnTo>
                    <a:lnTo>
                      <a:pt x="13856" y="2786"/>
                    </a:lnTo>
                    <a:lnTo>
                      <a:pt x="13839" y="2791"/>
                    </a:lnTo>
                    <a:lnTo>
                      <a:pt x="13820" y="2794"/>
                    </a:lnTo>
                    <a:lnTo>
                      <a:pt x="13802" y="2795"/>
                    </a:lnTo>
                    <a:lnTo>
                      <a:pt x="13783" y="2794"/>
                    </a:lnTo>
                    <a:lnTo>
                      <a:pt x="13764" y="2791"/>
                    </a:lnTo>
                    <a:lnTo>
                      <a:pt x="13748" y="2786"/>
                    </a:lnTo>
                    <a:lnTo>
                      <a:pt x="13731" y="2780"/>
                    </a:lnTo>
                    <a:lnTo>
                      <a:pt x="13714" y="2773"/>
                    </a:lnTo>
                    <a:lnTo>
                      <a:pt x="13700" y="2763"/>
                    </a:lnTo>
                    <a:lnTo>
                      <a:pt x="13685" y="2753"/>
                    </a:lnTo>
                    <a:lnTo>
                      <a:pt x="13673" y="2741"/>
                    </a:lnTo>
                    <a:lnTo>
                      <a:pt x="13661" y="2728"/>
                    </a:lnTo>
                    <a:lnTo>
                      <a:pt x="13651" y="2714"/>
                    </a:lnTo>
                    <a:lnTo>
                      <a:pt x="13641" y="2699"/>
                    </a:lnTo>
                    <a:lnTo>
                      <a:pt x="13634" y="2683"/>
                    </a:lnTo>
                    <a:lnTo>
                      <a:pt x="13628" y="2666"/>
                    </a:lnTo>
                    <a:lnTo>
                      <a:pt x="13623" y="2648"/>
                    </a:lnTo>
                    <a:lnTo>
                      <a:pt x="13621" y="2631"/>
                    </a:lnTo>
                    <a:lnTo>
                      <a:pt x="13619" y="2612"/>
                    </a:lnTo>
                    <a:lnTo>
                      <a:pt x="13621" y="2593"/>
                    </a:lnTo>
                    <a:lnTo>
                      <a:pt x="13623" y="2575"/>
                    </a:lnTo>
                    <a:lnTo>
                      <a:pt x="13628" y="2558"/>
                    </a:lnTo>
                    <a:lnTo>
                      <a:pt x="13634" y="2541"/>
                    </a:lnTo>
                    <a:lnTo>
                      <a:pt x="13641" y="2525"/>
                    </a:lnTo>
                    <a:lnTo>
                      <a:pt x="13651" y="2510"/>
                    </a:lnTo>
                    <a:lnTo>
                      <a:pt x="13661" y="2496"/>
                    </a:lnTo>
                    <a:lnTo>
                      <a:pt x="13673" y="2482"/>
                    </a:lnTo>
                    <a:lnTo>
                      <a:pt x="13685" y="2471"/>
                    </a:lnTo>
                    <a:lnTo>
                      <a:pt x="13700" y="2460"/>
                    </a:lnTo>
                    <a:lnTo>
                      <a:pt x="13714" y="2451"/>
                    </a:lnTo>
                    <a:lnTo>
                      <a:pt x="13731" y="2444"/>
                    </a:lnTo>
                    <a:lnTo>
                      <a:pt x="13748" y="2437"/>
                    </a:lnTo>
                    <a:lnTo>
                      <a:pt x="13764" y="2433"/>
                    </a:lnTo>
                    <a:lnTo>
                      <a:pt x="13783" y="2430"/>
                    </a:lnTo>
                    <a:lnTo>
                      <a:pt x="13802" y="2429"/>
                    </a:lnTo>
                    <a:close/>
                    <a:moveTo>
                      <a:pt x="14340" y="2429"/>
                    </a:moveTo>
                    <a:lnTo>
                      <a:pt x="14359" y="2430"/>
                    </a:lnTo>
                    <a:lnTo>
                      <a:pt x="14377" y="2433"/>
                    </a:lnTo>
                    <a:lnTo>
                      <a:pt x="14394" y="2437"/>
                    </a:lnTo>
                    <a:lnTo>
                      <a:pt x="14411" y="2444"/>
                    </a:lnTo>
                    <a:lnTo>
                      <a:pt x="14427" y="2451"/>
                    </a:lnTo>
                    <a:lnTo>
                      <a:pt x="14442" y="2460"/>
                    </a:lnTo>
                    <a:lnTo>
                      <a:pt x="14456" y="2471"/>
                    </a:lnTo>
                    <a:lnTo>
                      <a:pt x="14470" y="2482"/>
                    </a:lnTo>
                    <a:lnTo>
                      <a:pt x="14481" y="2496"/>
                    </a:lnTo>
                    <a:lnTo>
                      <a:pt x="14491" y="2510"/>
                    </a:lnTo>
                    <a:lnTo>
                      <a:pt x="14501" y="2525"/>
                    </a:lnTo>
                    <a:lnTo>
                      <a:pt x="14508" y="2541"/>
                    </a:lnTo>
                    <a:lnTo>
                      <a:pt x="14514" y="2558"/>
                    </a:lnTo>
                    <a:lnTo>
                      <a:pt x="14519" y="2575"/>
                    </a:lnTo>
                    <a:lnTo>
                      <a:pt x="14522" y="2593"/>
                    </a:lnTo>
                    <a:lnTo>
                      <a:pt x="14523" y="2612"/>
                    </a:lnTo>
                    <a:lnTo>
                      <a:pt x="14522" y="2631"/>
                    </a:lnTo>
                    <a:lnTo>
                      <a:pt x="14519" y="2648"/>
                    </a:lnTo>
                    <a:lnTo>
                      <a:pt x="14514" y="2666"/>
                    </a:lnTo>
                    <a:lnTo>
                      <a:pt x="14508" y="2683"/>
                    </a:lnTo>
                    <a:lnTo>
                      <a:pt x="14501" y="2699"/>
                    </a:lnTo>
                    <a:lnTo>
                      <a:pt x="14491" y="2714"/>
                    </a:lnTo>
                    <a:lnTo>
                      <a:pt x="14481" y="2728"/>
                    </a:lnTo>
                    <a:lnTo>
                      <a:pt x="14470" y="2741"/>
                    </a:lnTo>
                    <a:lnTo>
                      <a:pt x="14456" y="2753"/>
                    </a:lnTo>
                    <a:lnTo>
                      <a:pt x="14442" y="2763"/>
                    </a:lnTo>
                    <a:lnTo>
                      <a:pt x="14427" y="2773"/>
                    </a:lnTo>
                    <a:lnTo>
                      <a:pt x="14411" y="2780"/>
                    </a:lnTo>
                    <a:lnTo>
                      <a:pt x="14394" y="2786"/>
                    </a:lnTo>
                    <a:lnTo>
                      <a:pt x="14377" y="2791"/>
                    </a:lnTo>
                    <a:lnTo>
                      <a:pt x="14359" y="2794"/>
                    </a:lnTo>
                    <a:lnTo>
                      <a:pt x="14340" y="2795"/>
                    </a:lnTo>
                    <a:lnTo>
                      <a:pt x="14321" y="2794"/>
                    </a:lnTo>
                    <a:lnTo>
                      <a:pt x="14304" y="2791"/>
                    </a:lnTo>
                    <a:lnTo>
                      <a:pt x="14286" y="2786"/>
                    </a:lnTo>
                    <a:lnTo>
                      <a:pt x="14269" y="2780"/>
                    </a:lnTo>
                    <a:lnTo>
                      <a:pt x="14254" y="2773"/>
                    </a:lnTo>
                    <a:lnTo>
                      <a:pt x="14238" y="2763"/>
                    </a:lnTo>
                    <a:lnTo>
                      <a:pt x="14224" y="2753"/>
                    </a:lnTo>
                    <a:lnTo>
                      <a:pt x="14212" y="2741"/>
                    </a:lnTo>
                    <a:lnTo>
                      <a:pt x="14199" y="2728"/>
                    </a:lnTo>
                    <a:lnTo>
                      <a:pt x="14189" y="2714"/>
                    </a:lnTo>
                    <a:lnTo>
                      <a:pt x="14180" y="2699"/>
                    </a:lnTo>
                    <a:lnTo>
                      <a:pt x="14172" y="2683"/>
                    </a:lnTo>
                    <a:lnTo>
                      <a:pt x="14166" y="2666"/>
                    </a:lnTo>
                    <a:lnTo>
                      <a:pt x="14162" y="2648"/>
                    </a:lnTo>
                    <a:lnTo>
                      <a:pt x="14159" y="2631"/>
                    </a:lnTo>
                    <a:lnTo>
                      <a:pt x="14158" y="2612"/>
                    </a:lnTo>
                    <a:lnTo>
                      <a:pt x="14159" y="2593"/>
                    </a:lnTo>
                    <a:lnTo>
                      <a:pt x="14162" y="2575"/>
                    </a:lnTo>
                    <a:lnTo>
                      <a:pt x="14166" y="2558"/>
                    </a:lnTo>
                    <a:lnTo>
                      <a:pt x="14172" y="2541"/>
                    </a:lnTo>
                    <a:lnTo>
                      <a:pt x="14180" y="2525"/>
                    </a:lnTo>
                    <a:lnTo>
                      <a:pt x="14189" y="2510"/>
                    </a:lnTo>
                    <a:lnTo>
                      <a:pt x="14199" y="2496"/>
                    </a:lnTo>
                    <a:lnTo>
                      <a:pt x="14212" y="2482"/>
                    </a:lnTo>
                    <a:lnTo>
                      <a:pt x="14224" y="2471"/>
                    </a:lnTo>
                    <a:lnTo>
                      <a:pt x="14238" y="2460"/>
                    </a:lnTo>
                    <a:lnTo>
                      <a:pt x="14254" y="2451"/>
                    </a:lnTo>
                    <a:lnTo>
                      <a:pt x="14269" y="2444"/>
                    </a:lnTo>
                    <a:lnTo>
                      <a:pt x="14286" y="2437"/>
                    </a:lnTo>
                    <a:lnTo>
                      <a:pt x="14304" y="2433"/>
                    </a:lnTo>
                    <a:lnTo>
                      <a:pt x="14321" y="2430"/>
                    </a:lnTo>
                    <a:lnTo>
                      <a:pt x="14340" y="2429"/>
                    </a:lnTo>
                    <a:close/>
                    <a:moveTo>
                      <a:pt x="14879" y="2429"/>
                    </a:moveTo>
                    <a:lnTo>
                      <a:pt x="14897" y="2430"/>
                    </a:lnTo>
                    <a:lnTo>
                      <a:pt x="14916" y="2433"/>
                    </a:lnTo>
                    <a:lnTo>
                      <a:pt x="14933" y="2437"/>
                    </a:lnTo>
                    <a:lnTo>
                      <a:pt x="14950" y="2444"/>
                    </a:lnTo>
                    <a:lnTo>
                      <a:pt x="14966" y="2451"/>
                    </a:lnTo>
                    <a:lnTo>
                      <a:pt x="14981" y="2460"/>
                    </a:lnTo>
                    <a:lnTo>
                      <a:pt x="14995" y="2471"/>
                    </a:lnTo>
                    <a:lnTo>
                      <a:pt x="15008" y="2482"/>
                    </a:lnTo>
                    <a:lnTo>
                      <a:pt x="15019" y="2496"/>
                    </a:lnTo>
                    <a:lnTo>
                      <a:pt x="15031" y="2510"/>
                    </a:lnTo>
                    <a:lnTo>
                      <a:pt x="15039" y="2525"/>
                    </a:lnTo>
                    <a:lnTo>
                      <a:pt x="15047" y="2541"/>
                    </a:lnTo>
                    <a:lnTo>
                      <a:pt x="15054" y="2558"/>
                    </a:lnTo>
                    <a:lnTo>
                      <a:pt x="15058" y="2575"/>
                    </a:lnTo>
                    <a:lnTo>
                      <a:pt x="15061" y="2593"/>
                    </a:lnTo>
                    <a:lnTo>
                      <a:pt x="15062" y="2612"/>
                    </a:lnTo>
                    <a:lnTo>
                      <a:pt x="15061" y="2631"/>
                    </a:lnTo>
                    <a:lnTo>
                      <a:pt x="15058" y="2648"/>
                    </a:lnTo>
                    <a:lnTo>
                      <a:pt x="15054" y="2666"/>
                    </a:lnTo>
                    <a:lnTo>
                      <a:pt x="15047" y="2683"/>
                    </a:lnTo>
                    <a:lnTo>
                      <a:pt x="15039" y="2699"/>
                    </a:lnTo>
                    <a:lnTo>
                      <a:pt x="15031" y="2714"/>
                    </a:lnTo>
                    <a:lnTo>
                      <a:pt x="15019" y="2728"/>
                    </a:lnTo>
                    <a:lnTo>
                      <a:pt x="15008" y="2741"/>
                    </a:lnTo>
                    <a:lnTo>
                      <a:pt x="14995" y="2753"/>
                    </a:lnTo>
                    <a:lnTo>
                      <a:pt x="14981" y="2763"/>
                    </a:lnTo>
                    <a:lnTo>
                      <a:pt x="14966" y="2773"/>
                    </a:lnTo>
                    <a:lnTo>
                      <a:pt x="14950" y="2780"/>
                    </a:lnTo>
                    <a:lnTo>
                      <a:pt x="14933" y="2786"/>
                    </a:lnTo>
                    <a:lnTo>
                      <a:pt x="14916" y="2791"/>
                    </a:lnTo>
                    <a:lnTo>
                      <a:pt x="14897" y="2794"/>
                    </a:lnTo>
                    <a:lnTo>
                      <a:pt x="14879" y="2795"/>
                    </a:lnTo>
                    <a:lnTo>
                      <a:pt x="14861" y="2794"/>
                    </a:lnTo>
                    <a:lnTo>
                      <a:pt x="14842" y="2791"/>
                    </a:lnTo>
                    <a:lnTo>
                      <a:pt x="14825" y="2786"/>
                    </a:lnTo>
                    <a:lnTo>
                      <a:pt x="14809" y="2780"/>
                    </a:lnTo>
                    <a:lnTo>
                      <a:pt x="14792" y="2773"/>
                    </a:lnTo>
                    <a:lnTo>
                      <a:pt x="14777" y="2763"/>
                    </a:lnTo>
                    <a:lnTo>
                      <a:pt x="14763" y="2753"/>
                    </a:lnTo>
                    <a:lnTo>
                      <a:pt x="14750" y="2741"/>
                    </a:lnTo>
                    <a:lnTo>
                      <a:pt x="14739" y="2728"/>
                    </a:lnTo>
                    <a:lnTo>
                      <a:pt x="14728" y="2714"/>
                    </a:lnTo>
                    <a:lnTo>
                      <a:pt x="14719" y="2699"/>
                    </a:lnTo>
                    <a:lnTo>
                      <a:pt x="14710" y="2683"/>
                    </a:lnTo>
                    <a:lnTo>
                      <a:pt x="14705" y="2666"/>
                    </a:lnTo>
                    <a:lnTo>
                      <a:pt x="14700" y="2648"/>
                    </a:lnTo>
                    <a:lnTo>
                      <a:pt x="14698" y="2631"/>
                    </a:lnTo>
                    <a:lnTo>
                      <a:pt x="14697" y="2612"/>
                    </a:lnTo>
                    <a:lnTo>
                      <a:pt x="14698" y="2593"/>
                    </a:lnTo>
                    <a:lnTo>
                      <a:pt x="14700" y="2575"/>
                    </a:lnTo>
                    <a:lnTo>
                      <a:pt x="14705" y="2558"/>
                    </a:lnTo>
                    <a:lnTo>
                      <a:pt x="14710" y="2541"/>
                    </a:lnTo>
                    <a:lnTo>
                      <a:pt x="14719" y="2525"/>
                    </a:lnTo>
                    <a:lnTo>
                      <a:pt x="14728" y="2510"/>
                    </a:lnTo>
                    <a:lnTo>
                      <a:pt x="14739" y="2496"/>
                    </a:lnTo>
                    <a:lnTo>
                      <a:pt x="14750" y="2482"/>
                    </a:lnTo>
                    <a:lnTo>
                      <a:pt x="14763" y="2471"/>
                    </a:lnTo>
                    <a:lnTo>
                      <a:pt x="14777" y="2460"/>
                    </a:lnTo>
                    <a:lnTo>
                      <a:pt x="14792" y="2451"/>
                    </a:lnTo>
                    <a:lnTo>
                      <a:pt x="14809" y="2444"/>
                    </a:lnTo>
                    <a:lnTo>
                      <a:pt x="14825" y="2437"/>
                    </a:lnTo>
                    <a:lnTo>
                      <a:pt x="14842" y="2433"/>
                    </a:lnTo>
                    <a:lnTo>
                      <a:pt x="14861" y="2430"/>
                    </a:lnTo>
                    <a:lnTo>
                      <a:pt x="14879" y="2429"/>
                    </a:lnTo>
                    <a:close/>
                    <a:moveTo>
                      <a:pt x="15418" y="2429"/>
                    </a:moveTo>
                    <a:lnTo>
                      <a:pt x="15436" y="2430"/>
                    </a:lnTo>
                    <a:lnTo>
                      <a:pt x="15454" y="2433"/>
                    </a:lnTo>
                    <a:lnTo>
                      <a:pt x="15472" y="2437"/>
                    </a:lnTo>
                    <a:lnTo>
                      <a:pt x="15489" y="2444"/>
                    </a:lnTo>
                    <a:lnTo>
                      <a:pt x="15504" y="2451"/>
                    </a:lnTo>
                    <a:lnTo>
                      <a:pt x="15520" y="2460"/>
                    </a:lnTo>
                    <a:lnTo>
                      <a:pt x="15533" y="2471"/>
                    </a:lnTo>
                    <a:lnTo>
                      <a:pt x="15547" y="2482"/>
                    </a:lnTo>
                    <a:lnTo>
                      <a:pt x="15558" y="2496"/>
                    </a:lnTo>
                    <a:lnTo>
                      <a:pt x="15569" y="2510"/>
                    </a:lnTo>
                    <a:lnTo>
                      <a:pt x="15578" y="2525"/>
                    </a:lnTo>
                    <a:lnTo>
                      <a:pt x="15586" y="2541"/>
                    </a:lnTo>
                    <a:lnTo>
                      <a:pt x="15592" y="2558"/>
                    </a:lnTo>
                    <a:lnTo>
                      <a:pt x="15596" y="2575"/>
                    </a:lnTo>
                    <a:lnTo>
                      <a:pt x="15599" y="2593"/>
                    </a:lnTo>
                    <a:lnTo>
                      <a:pt x="15600" y="2612"/>
                    </a:lnTo>
                    <a:lnTo>
                      <a:pt x="15599" y="2631"/>
                    </a:lnTo>
                    <a:lnTo>
                      <a:pt x="15596" y="2648"/>
                    </a:lnTo>
                    <a:lnTo>
                      <a:pt x="15592" y="2666"/>
                    </a:lnTo>
                    <a:lnTo>
                      <a:pt x="15586" y="2683"/>
                    </a:lnTo>
                    <a:lnTo>
                      <a:pt x="15578" y="2699"/>
                    </a:lnTo>
                    <a:lnTo>
                      <a:pt x="15569" y="2714"/>
                    </a:lnTo>
                    <a:lnTo>
                      <a:pt x="15558" y="2728"/>
                    </a:lnTo>
                    <a:lnTo>
                      <a:pt x="15547" y="2741"/>
                    </a:lnTo>
                    <a:lnTo>
                      <a:pt x="15533" y="2753"/>
                    </a:lnTo>
                    <a:lnTo>
                      <a:pt x="15520" y="2763"/>
                    </a:lnTo>
                    <a:lnTo>
                      <a:pt x="15504" y="2773"/>
                    </a:lnTo>
                    <a:lnTo>
                      <a:pt x="15489" y="2780"/>
                    </a:lnTo>
                    <a:lnTo>
                      <a:pt x="15472" y="2786"/>
                    </a:lnTo>
                    <a:lnTo>
                      <a:pt x="15454" y="2791"/>
                    </a:lnTo>
                    <a:lnTo>
                      <a:pt x="15436" y="2794"/>
                    </a:lnTo>
                    <a:lnTo>
                      <a:pt x="15418" y="2795"/>
                    </a:lnTo>
                    <a:lnTo>
                      <a:pt x="15399" y="2794"/>
                    </a:lnTo>
                    <a:lnTo>
                      <a:pt x="15381" y="2791"/>
                    </a:lnTo>
                    <a:lnTo>
                      <a:pt x="15363" y="2786"/>
                    </a:lnTo>
                    <a:lnTo>
                      <a:pt x="15347" y="2780"/>
                    </a:lnTo>
                    <a:lnTo>
                      <a:pt x="15331" y="2773"/>
                    </a:lnTo>
                    <a:lnTo>
                      <a:pt x="15315" y="2763"/>
                    </a:lnTo>
                    <a:lnTo>
                      <a:pt x="15302" y="2753"/>
                    </a:lnTo>
                    <a:lnTo>
                      <a:pt x="15289" y="2741"/>
                    </a:lnTo>
                    <a:lnTo>
                      <a:pt x="15277" y="2728"/>
                    </a:lnTo>
                    <a:lnTo>
                      <a:pt x="15266" y="2714"/>
                    </a:lnTo>
                    <a:lnTo>
                      <a:pt x="15257" y="2699"/>
                    </a:lnTo>
                    <a:lnTo>
                      <a:pt x="15250" y="2683"/>
                    </a:lnTo>
                    <a:lnTo>
                      <a:pt x="15243" y="2666"/>
                    </a:lnTo>
                    <a:lnTo>
                      <a:pt x="15239" y="2648"/>
                    </a:lnTo>
                    <a:lnTo>
                      <a:pt x="15236" y="2631"/>
                    </a:lnTo>
                    <a:lnTo>
                      <a:pt x="15235" y="2612"/>
                    </a:lnTo>
                    <a:lnTo>
                      <a:pt x="15236" y="2593"/>
                    </a:lnTo>
                    <a:lnTo>
                      <a:pt x="15239" y="2575"/>
                    </a:lnTo>
                    <a:lnTo>
                      <a:pt x="15243" y="2558"/>
                    </a:lnTo>
                    <a:lnTo>
                      <a:pt x="15250" y="2541"/>
                    </a:lnTo>
                    <a:lnTo>
                      <a:pt x="15257" y="2525"/>
                    </a:lnTo>
                    <a:lnTo>
                      <a:pt x="15266" y="2510"/>
                    </a:lnTo>
                    <a:lnTo>
                      <a:pt x="15277" y="2496"/>
                    </a:lnTo>
                    <a:lnTo>
                      <a:pt x="15289" y="2482"/>
                    </a:lnTo>
                    <a:lnTo>
                      <a:pt x="15302" y="2471"/>
                    </a:lnTo>
                    <a:lnTo>
                      <a:pt x="15315" y="2460"/>
                    </a:lnTo>
                    <a:lnTo>
                      <a:pt x="15331" y="2451"/>
                    </a:lnTo>
                    <a:lnTo>
                      <a:pt x="15347" y="2444"/>
                    </a:lnTo>
                    <a:lnTo>
                      <a:pt x="15363" y="2437"/>
                    </a:lnTo>
                    <a:lnTo>
                      <a:pt x="15381" y="2433"/>
                    </a:lnTo>
                    <a:lnTo>
                      <a:pt x="15399" y="2430"/>
                    </a:lnTo>
                    <a:lnTo>
                      <a:pt x="15418" y="2429"/>
                    </a:lnTo>
                    <a:close/>
                    <a:moveTo>
                      <a:pt x="13682" y="943"/>
                    </a:moveTo>
                    <a:lnTo>
                      <a:pt x="15712" y="943"/>
                    </a:lnTo>
                    <a:lnTo>
                      <a:pt x="15712" y="1546"/>
                    </a:lnTo>
                    <a:lnTo>
                      <a:pt x="13682" y="1546"/>
                    </a:lnTo>
                    <a:lnTo>
                      <a:pt x="13682" y="943"/>
                    </a:lnTo>
                    <a:close/>
                    <a:moveTo>
                      <a:pt x="1545" y="1123"/>
                    </a:moveTo>
                    <a:lnTo>
                      <a:pt x="1545" y="943"/>
                    </a:lnTo>
                    <a:lnTo>
                      <a:pt x="1089" y="943"/>
                    </a:lnTo>
                    <a:lnTo>
                      <a:pt x="1089" y="1123"/>
                    </a:lnTo>
                    <a:lnTo>
                      <a:pt x="811" y="1123"/>
                    </a:lnTo>
                    <a:lnTo>
                      <a:pt x="811" y="1769"/>
                    </a:lnTo>
                    <a:lnTo>
                      <a:pt x="1822" y="1769"/>
                    </a:lnTo>
                    <a:lnTo>
                      <a:pt x="1822" y="1123"/>
                    </a:lnTo>
                    <a:lnTo>
                      <a:pt x="1545" y="1123"/>
                    </a:lnTo>
                    <a:close/>
                    <a:moveTo>
                      <a:pt x="3010" y="1123"/>
                    </a:moveTo>
                    <a:lnTo>
                      <a:pt x="3010" y="943"/>
                    </a:lnTo>
                    <a:lnTo>
                      <a:pt x="2555" y="943"/>
                    </a:lnTo>
                    <a:lnTo>
                      <a:pt x="2555" y="1123"/>
                    </a:lnTo>
                    <a:lnTo>
                      <a:pt x="2278" y="1123"/>
                    </a:lnTo>
                    <a:lnTo>
                      <a:pt x="2278" y="1769"/>
                    </a:lnTo>
                    <a:lnTo>
                      <a:pt x="3288" y="1769"/>
                    </a:lnTo>
                    <a:lnTo>
                      <a:pt x="3288" y="1123"/>
                    </a:lnTo>
                    <a:lnTo>
                      <a:pt x="3010" y="1123"/>
                    </a:lnTo>
                    <a:close/>
                    <a:moveTo>
                      <a:pt x="4477" y="1123"/>
                    </a:moveTo>
                    <a:lnTo>
                      <a:pt x="4477" y="943"/>
                    </a:lnTo>
                    <a:lnTo>
                      <a:pt x="4021" y="943"/>
                    </a:lnTo>
                    <a:lnTo>
                      <a:pt x="4021" y="1123"/>
                    </a:lnTo>
                    <a:lnTo>
                      <a:pt x="3743" y="1123"/>
                    </a:lnTo>
                    <a:lnTo>
                      <a:pt x="3743" y="1769"/>
                    </a:lnTo>
                    <a:lnTo>
                      <a:pt x="4754" y="1769"/>
                    </a:lnTo>
                    <a:lnTo>
                      <a:pt x="4754" y="1123"/>
                    </a:lnTo>
                    <a:lnTo>
                      <a:pt x="4477" y="1123"/>
                    </a:lnTo>
                    <a:close/>
                    <a:moveTo>
                      <a:pt x="5942" y="1123"/>
                    </a:moveTo>
                    <a:lnTo>
                      <a:pt x="5942" y="943"/>
                    </a:lnTo>
                    <a:lnTo>
                      <a:pt x="5486" y="943"/>
                    </a:lnTo>
                    <a:lnTo>
                      <a:pt x="5486" y="1123"/>
                    </a:lnTo>
                    <a:lnTo>
                      <a:pt x="5209" y="1123"/>
                    </a:lnTo>
                    <a:lnTo>
                      <a:pt x="5209" y="1769"/>
                    </a:lnTo>
                    <a:lnTo>
                      <a:pt x="6219" y="1769"/>
                    </a:lnTo>
                    <a:lnTo>
                      <a:pt x="6219" y="1123"/>
                    </a:lnTo>
                    <a:lnTo>
                      <a:pt x="5942" y="1123"/>
                    </a:lnTo>
                    <a:close/>
                    <a:moveTo>
                      <a:pt x="7407" y="1123"/>
                    </a:moveTo>
                    <a:lnTo>
                      <a:pt x="7407" y="943"/>
                    </a:lnTo>
                    <a:lnTo>
                      <a:pt x="6953" y="943"/>
                    </a:lnTo>
                    <a:lnTo>
                      <a:pt x="6953" y="1123"/>
                    </a:lnTo>
                    <a:lnTo>
                      <a:pt x="6675" y="1123"/>
                    </a:lnTo>
                    <a:lnTo>
                      <a:pt x="6675" y="1769"/>
                    </a:lnTo>
                    <a:lnTo>
                      <a:pt x="7685" y="1769"/>
                    </a:lnTo>
                    <a:lnTo>
                      <a:pt x="7685" y="1123"/>
                    </a:lnTo>
                    <a:lnTo>
                      <a:pt x="7407" y="1123"/>
                    </a:lnTo>
                    <a:close/>
                    <a:moveTo>
                      <a:pt x="8874" y="1123"/>
                    </a:moveTo>
                    <a:lnTo>
                      <a:pt x="8874" y="943"/>
                    </a:lnTo>
                    <a:lnTo>
                      <a:pt x="8418" y="943"/>
                    </a:lnTo>
                    <a:lnTo>
                      <a:pt x="8418" y="1123"/>
                    </a:lnTo>
                    <a:lnTo>
                      <a:pt x="8141" y="1123"/>
                    </a:lnTo>
                    <a:lnTo>
                      <a:pt x="8141" y="1769"/>
                    </a:lnTo>
                    <a:lnTo>
                      <a:pt x="9151" y="1769"/>
                    </a:lnTo>
                    <a:lnTo>
                      <a:pt x="9151" y="1123"/>
                    </a:lnTo>
                    <a:lnTo>
                      <a:pt x="8874" y="1123"/>
                    </a:lnTo>
                    <a:close/>
                    <a:moveTo>
                      <a:pt x="10339" y="1123"/>
                    </a:moveTo>
                    <a:lnTo>
                      <a:pt x="10339" y="943"/>
                    </a:lnTo>
                    <a:lnTo>
                      <a:pt x="9883" y="943"/>
                    </a:lnTo>
                    <a:lnTo>
                      <a:pt x="9883" y="1123"/>
                    </a:lnTo>
                    <a:lnTo>
                      <a:pt x="9606" y="1123"/>
                    </a:lnTo>
                    <a:lnTo>
                      <a:pt x="9606" y="1769"/>
                    </a:lnTo>
                    <a:lnTo>
                      <a:pt x="10617" y="1769"/>
                    </a:lnTo>
                    <a:lnTo>
                      <a:pt x="10617" y="1123"/>
                    </a:lnTo>
                    <a:lnTo>
                      <a:pt x="10339" y="1123"/>
                    </a:lnTo>
                    <a:close/>
                    <a:moveTo>
                      <a:pt x="1545" y="2845"/>
                    </a:moveTo>
                    <a:lnTo>
                      <a:pt x="1545" y="3025"/>
                    </a:lnTo>
                    <a:lnTo>
                      <a:pt x="1089" y="3025"/>
                    </a:lnTo>
                    <a:lnTo>
                      <a:pt x="1089" y="2845"/>
                    </a:lnTo>
                    <a:lnTo>
                      <a:pt x="811" y="2845"/>
                    </a:lnTo>
                    <a:lnTo>
                      <a:pt x="811" y="2199"/>
                    </a:lnTo>
                    <a:lnTo>
                      <a:pt x="1822" y="2199"/>
                    </a:lnTo>
                    <a:lnTo>
                      <a:pt x="1822" y="2845"/>
                    </a:lnTo>
                    <a:lnTo>
                      <a:pt x="1545" y="2845"/>
                    </a:lnTo>
                    <a:close/>
                    <a:moveTo>
                      <a:pt x="3010" y="2845"/>
                    </a:moveTo>
                    <a:lnTo>
                      <a:pt x="3010" y="3025"/>
                    </a:lnTo>
                    <a:lnTo>
                      <a:pt x="2555" y="3025"/>
                    </a:lnTo>
                    <a:lnTo>
                      <a:pt x="2555" y="2845"/>
                    </a:lnTo>
                    <a:lnTo>
                      <a:pt x="2278" y="2845"/>
                    </a:lnTo>
                    <a:lnTo>
                      <a:pt x="2278" y="2199"/>
                    </a:lnTo>
                    <a:lnTo>
                      <a:pt x="3288" y="2199"/>
                    </a:lnTo>
                    <a:lnTo>
                      <a:pt x="3288" y="2845"/>
                    </a:lnTo>
                    <a:lnTo>
                      <a:pt x="3010" y="2845"/>
                    </a:lnTo>
                    <a:close/>
                    <a:moveTo>
                      <a:pt x="4477" y="2845"/>
                    </a:moveTo>
                    <a:lnTo>
                      <a:pt x="4477" y="3025"/>
                    </a:lnTo>
                    <a:lnTo>
                      <a:pt x="4021" y="3025"/>
                    </a:lnTo>
                    <a:lnTo>
                      <a:pt x="4021" y="2845"/>
                    </a:lnTo>
                    <a:lnTo>
                      <a:pt x="3743" y="2845"/>
                    </a:lnTo>
                    <a:lnTo>
                      <a:pt x="3743" y="2199"/>
                    </a:lnTo>
                    <a:lnTo>
                      <a:pt x="4754" y="2199"/>
                    </a:lnTo>
                    <a:lnTo>
                      <a:pt x="4754" y="2845"/>
                    </a:lnTo>
                    <a:lnTo>
                      <a:pt x="4477" y="2845"/>
                    </a:lnTo>
                    <a:close/>
                    <a:moveTo>
                      <a:pt x="5942" y="2845"/>
                    </a:moveTo>
                    <a:lnTo>
                      <a:pt x="5942" y="3025"/>
                    </a:lnTo>
                    <a:lnTo>
                      <a:pt x="5486" y="3025"/>
                    </a:lnTo>
                    <a:lnTo>
                      <a:pt x="5486" y="2845"/>
                    </a:lnTo>
                    <a:lnTo>
                      <a:pt x="5209" y="2845"/>
                    </a:lnTo>
                    <a:lnTo>
                      <a:pt x="5209" y="2199"/>
                    </a:lnTo>
                    <a:lnTo>
                      <a:pt x="6219" y="2199"/>
                    </a:lnTo>
                    <a:lnTo>
                      <a:pt x="6219" y="2845"/>
                    </a:lnTo>
                    <a:lnTo>
                      <a:pt x="5942" y="2845"/>
                    </a:lnTo>
                    <a:close/>
                    <a:moveTo>
                      <a:pt x="7407" y="2845"/>
                    </a:moveTo>
                    <a:lnTo>
                      <a:pt x="7407" y="3025"/>
                    </a:lnTo>
                    <a:lnTo>
                      <a:pt x="6953" y="3025"/>
                    </a:lnTo>
                    <a:lnTo>
                      <a:pt x="6953" y="2845"/>
                    </a:lnTo>
                    <a:lnTo>
                      <a:pt x="6675" y="2845"/>
                    </a:lnTo>
                    <a:lnTo>
                      <a:pt x="6675" y="2199"/>
                    </a:lnTo>
                    <a:lnTo>
                      <a:pt x="7685" y="2199"/>
                    </a:lnTo>
                    <a:lnTo>
                      <a:pt x="7685" y="2845"/>
                    </a:lnTo>
                    <a:lnTo>
                      <a:pt x="7407" y="2845"/>
                    </a:lnTo>
                    <a:close/>
                    <a:moveTo>
                      <a:pt x="8874" y="2845"/>
                    </a:moveTo>
                    <a:lnTo>
                      <a:pt x="8874" y="3025"/>
                    </a:lnTo>
                    <a:lnTo>
                      <a:pt x="8418" y="3025"/>
                    </a:lnTo>
                    <a:lnTo>
                      <a:pt x="8418" y="2845"/>
                    </a:lnTo>
                    <a:lnTo>
                      <a:pt x="8141" y="2845"/>
                    </a:lnTo>
                    <a:lnTo>
                      <a:pt x="8141" y="2199"/>
                    </a:lnTo>
                    <a:lnTo>
                      <a:pt x="9151" y="2199"/>
                    </a:lnTo>
                    <a:lnTo>
                      <a:pt x="9151" y="2845"/>
                    </a:lnTo>
                    <a:lnTo>
                      <a:pt x="8874" y="2845"/>
                    </a:lnTo>
                    <a:close/>
                    <a:moveTo>
                      <a:pt x="10339" y="2845"/>
                    </a:moveTo>
                    <a:lnTo>
                      <a:pt x="10339" y="3025"/>
                    </a:lnTo>
                    <a:lnTo>
                      <a:pt x="9883" y="3025"/>
                    </a:lnTo>
                    <a:lnTo>
                      <a:pt x="9883" y="2845"/>
                    </a:lnTo>
                    <a:lnTo>
                      <a:pt x="9606" y="2845"/>
                    </a:lnTo>
                    <a:lnTo>
                      <a:pt x="9606" y="2199"/>
                    </a:lnTo>
                    <a:lnTo>
                      <a:pt x="10617" y="2199"/>
                    </a:lnTo>
                    <a:lnTo>
                      <a:pt x="10617" y="2845"/>
                    </a:lnTo>
                    <a:lnTo>
                      <a:pt x="10339" y="2845"/>
                    </a:lnTo>
                    <a:close/>
                    <a:moveTo>
                      <a:pt x="11851" y="1123"/>
                    </a:moveTo>
                    <a:lnTo>
                      <a:pt x="11851" y="943"/>
                    </a:lnTo>
                    <a:lnTo>
                      <a:pt x="11395" y="943"/>
                    </a:lnTo>
                    <a:lnTo>
                      <a:pt x="11395" y="1123"/>
                    </a:lnTo>
                    <a:lnTo>
                      <a:pt x="11117" y="1123"/>
                    </a:lnTo>
                    <a:lnTo>
                      <a:pt x="11117" y="1769"/>
                    </a:lnTo>
                    <a:lnTo>
                      <a:pt x="12128" y="1769"/>
                    </a:lnTo>
                    <a:lnTo>
                      <a:pt x="12128" y="1123"/>
                    </a:lnTo>
                    <a:lnTo>
                      <a:pt x="11851" y="1123"/>
                    </a:lnTo>
                    <a:close/>
                    <a:moveTo>
                      <a:pt x="11851" y="2845"/>
                    </a:moveTo>
                    <a:lnTo>
                      <a:pt x="11851" y="3025"/>
                    </a:lnTo>
                    <a:lnTo>
                      <a:pt x="11395" y="3025"/>
                    </a:lnTo>
                    <a:lnTo>
                      <a:pt x="11395" y="2845"/>
                    </a:lnTo>
                    <a:lnTo>
                      <a:pt x="11117" y="2845"/>
                    </a:lnTo>
                    <a:lnTo>
                      <a:pt x="11117" y="2199"/>
                    </a:lnTo>
                    <a:lnTo>
                      <a:pt x="12128" y="2199"/>
                    </a:lnTo>
                    <a:lnTo>
                      <a:pt x="12128" y="2845"/>
                    </a:lnTo>
                    <a:lnTo>
                      <a:pt x="11851" y="2845"/>
                    </a:lnTo>
                    <a:close/>
                  </a:path>
                </a:pathLst>
              </a:custGeom>
              <a:solidFill>
                <a:srgbClr val="1D1D1A">
                  <a:lumMod val="50000"/>
                  <a:lumOff val="50000"/>
                </a:srgbClr>
              </a:solidFill>
              <a:ln w="9525">
                <a:noFill/>
                <a:round/>
              </a:ln>
            </p:spPr>
            <p:txBody>
              <a:bodyPr vert="horz" wrap="square" lIns="68562" tIns="34281" rIns="68562" bIns="34281" numCol="1" anchor="t" anchorCtr="0" compatLnSpc="1">
                <a:noAutofit/>
              </a:bodyPr>
              <a:lstStyle/>
              <a:p>
                <a:pPr marL="0" marR="0" lvl="0" indent="0" defTabSz="914400" eaLnBrk="1" fontAlgn="ctr" latinLnBrk="0" hangingPunct="1">
                  <a:lnSpc>
                    <a:spcPct val="100000"/>
                  </a:lnSpc>
                  <a:spcBef>
                    <a:spcPts val="0"/>
                  </a:spcBef>
                  <a:spcAft>
                    <a:spcPts val="0"/>
                  </a:spcAft>
                  <a:buClrTx/>
                  <a:buSzTx/>
                  <a:buFontTx/>
                  <a:buNone/>
                  <a:defRPr/>
                </a:pPr>
                <a:endParaRPr kumimoji="0" lang="en-US" altLang="zh-CN" sz="1800" b="0" i="0" u="none" strike="noStrike" kern="0" cap="none" spc="0" normalizeH="0" baseline="0" noProof="0" dirty="0">
                  <a:ln>
                    <a:noFill/>
                  </a:ln>
                  <a:solidFill>
                    <a:srgbClr val="1D1D1A"/>
                  </a:solidFill>
                  <a:effectLst/>
                  <a:uLnTx/>
                  <a:uFillTx/>
                  <a:latin typeface="Arial" panose="020B0604020202020204" pitchFamily="34" charset="0"/>
                  <a:ea typeface="微软雅黑"/>
                  <a:cs typeface="Arial" panose="020B0604020202020204" pitchFamily="34" charset="0"/>
                </a:endParaRPr>
              </a:p>
            </p:txBody>
          </p:sp>
          <p:sp>
            <p:nvSpPr>
              <p:cNvPr id="33" name="Freeform 13"/>
              <p:cNvSpPr>
                <a:spLocks noEditPoints="1"/>
              </p:cNvSpPr>
              <p:nvPr/>
            </p:nvSpPr>
            <p:spPr bwMode="auto">
              <a:xfrm>
                <a:off x="3298897" y="4387387"/>
                <a:ext cx="1257750" cy="299062"/>
              </a:xfrm>
              <a:custGeom>
                <a:avLst/>
                <a:gdLst/>
                <a:ahLst/>
                <a:cxnLst>
                  <a:cxn ang="0">
                    <a:pos x="16278" y="39"/>
                  </a:cxn>
                  <a:cxn ang="0">
                    <a:pos x="16504" y="184"/>
                  </a:cxn>
                  <a:cxn ang="0">
                    <a:pos x="16649" y="411"/>
                  </a:cxn>
                  <a:cxn ang="0">
                    <a:pos x="16687" y="3376"/>
                  </a:cxn>
                  <a:cxn ang="0">
                    <a:pos x="16612" y="3641"/>
                  </a:cxn>
                  <a:cxn ang="0">
                    <a:pos x="16437" y="3844"/>
                  </a:cxn>
                  <a:cxn ang="0">
                    <a:pos x="16189" y="3955"/>
                  </a:cxn>
                  <a:cxn ang="0">
                    <a:pos x="499" y="3955"/>
                  </a:cxn>
                  <a:cxn ang="0">
                    <a:pos x="251" y="3844"/>
                  </a:cxn>
                  <a:cxn ang="0">
                    <a:pos x="75" y="3641"/>
                  </a:cxn>
                  <a:cxn ang="0">
                    <a:pos x="1" y="3376"/>
                  </a:cxn>
                  <a:cxn ang="0">
                    <a:pos x="38" y="411"/>
                  </a:cxn>
                  <a:cxn ang="0">
                    <a:pos x="184" y="184"/>
                  </a:cxn>
                  <a:cxn ang="0">
                    <a:pos x="410" y="39"/>
                  </a:cxn>
                  <a:cxn ang="0">
                    <a:pos x="13820" y="2430"/>
                  </a:cxn>
                  <a:cxn ang="0">
                    <a:pos x="13953" y="2510"/>
                  </a:cxn>
                  <a:cxn ang="0">
                    <a:pos x="13976" y="2666"/>
                  </a:cxn>
                  <a:cxn ang="0">
                    <a:pos x="13873" y="2780"/>
                  </a:cxn>
                  <a:cxn ang="0">
                    <a:pos x="13714" y="2773"/>
                  </a:cxn>
                  <a:cxn ang="0">
                    <a:pos x="13623" y="2648"/>
                  </a:cxn>
                  <a:cxn ang="0">
                    <a:pos x="13661" y="2496"/>
                  </a:cxn>
                  <a:cxn ang="0">
                    <a:pos x="13802" y="2429"/>
                  </a:cxn>
                  <a:cxn ang="0">
                    <a:pos x="14470" y="2482"/>
                  </a:cxn>
                  <a:cxn ang="0">
                    <a:pos x="14522" y="2631"/>
                  </a:cxn>
                  <a:cxn ang="0">
                    <a:pos x="14442" y="2763"/>
                  </a:cxn>
                  <a:cxn ang="0">
                    <a:pos x="14286" y="2786"/>
                  </a:cxn>
                  <a:cxn ang="0">
                    <a:pos x="14172" y="2683"/>
                  </a:cxn>
                  <a:cxn ang="0">
                    <a:pos x="14180" y="2525"/>
                  </a:cxn>
                  <a:cxn ang="0">
                    <a:pos x="14304" y="2433"/>
                  </a:cxn>
                  <a:cxn ang="0">
                    <a:pos x="14981" y="2460"/>
                  </a:cxn>
                  <a:cxn ang="0">
                    <a:pos x="15061" y="2593"/>
                  </a:cxn>
                  <a:cxn ang="0">
                    <a:pos x="15008" y="2741"/>
                  </a:cxn>
                  <a:cxn ang="0">
                    <a:pos x="14861" y="2794"/>
                  </a:cxn>
                  <a:cxn ang="0">
                    <a:pos x="14728" y="2714"/>
                  </a:cxn>
                  <a:cxn ang="0">
                    <a:pos x="14705" y="2558"/>
                  </a:cxn>
                  <a:cxn ang="0">
                    <a:pos x="14809" y="2444"/>
                  </a:cxn>
                  <a:cxn ang="0">
                    <a:pos x="15489" y="2444"/>
                  </a:cxn>
                  <a:cxn ang="0">
                    <a:pos x="15592" y="2558"/>
                  </a:cxn>
                  <a:cxn ang="0">
                    <a:pos x="15569" y="2714"/>
                  </a:cxn>
                  <a:cxn ang="0">
                    <a:pos x="15436" y="2794"/>
                  </a:cxn>
                  <a:cxn ang="0">
                    <a:pos x="15289" y="2741"/>
                  </a:cxn>
                  <a:cxn ang="0">
                    <a:pos x="15236" y="2593"/>
                  </a:cxn>
                  <a:cxn ang="0">
                    <a:pos x="15315" y="2460"/>
                  </a:cxn>
                  <a:cxn ang="0">
                    <a:pos x="15712" y="1546"/>
                  </a:cxn>
                  <a:cxn ang="0">
                    <a:pos x="1822" y="1769"/>
                  </a:cxn>
                  <a:cxn ang="0">
                    <a:pos x="3288" y="1769"/>
                  </a:cxn>
                  <a:cxn ang="0">
                    <a:pos x="4754" y="1769"/>
                  </a:cxn>
                  <a:cxn ang="0">
                    <a:pos x="6219" y="1769"/>
                  </a:cxn>
                  <a:cxn ang="0">
                    <a:pos x="7685" y="1769"/>
                  </a:cxn>
                  <a:cxn ang="0">
                    <a:pos x="9151" y="1769"/>
                  </a:cxn>
                  <a:cxn ang="0">
                    <a:pos x="10617" y="1769"/>
                  </a:cxn>
                  <a:cxn ang="0">
                    <a:pos x="1822" y="2199"/>
                  </a:cxn>
                  <a:cxn ang="0">
                    <a:pos x="3288" y="2199"/>
                  </a:cxn>
                  <a:cxn ang="0">
                    <a:pos x="4754" y="2199"/>
                  </a:cxn>
                  <a:cxn ang="0">
                    <a:pos x="6219" y="2199"/>
                  </a:cxn>
                  <a:cxn ang="0">
                    <a:pos x="7685" y="2199"/>
                  </a:cxn>
                  <a:cxn ang="0">
                    <a:pos x="9151" y="2199"/>
                  </a:cxn>
                  <a:cxn ang="0">
                    <a:pos x="10617" y="2199"/>
                  </a:cxn>
                  <a:cxn ang="0">
                    <a:pos x="12128" y="1769"/>
                  </a:cxn>
                  <a:cxn ang="0">
                    <a:pos x="12128" y="2199"/>
                  </a:cxn>
                </a:cxnLst>
                <a:rect l="0" t="0" r="r" b="b"/>
                <a:pathLst>
                  <a:path w="16688" h="3968">
                    <a:moveTo>
                      <a:pt x="624" y="0"/>
                    </a:moveTo>
                    <a:lnTo>
                      <a:pt x="16064" y="0"/>
                    </a:lnTo>
                    <a:lnTo>
                      <a:pt x="16097" y="1"/>
                    </a:lnTo>
                    <a:lnTo>
                      <a:pt x="16128" y="3"/>
                    </a:lnTo>
                    <a:lnTo>
                      <a:pt x="16159" y="7"/>
                    </a:lnTo>
                    <a:lnTo>
                      <a:pt x="16189" y="13"/>
                    </a:lnTo>
                    <a:lnTo>
                      <a:pt x="16220" y="20"/>
                    </a:lnTo>
                    <a:lnTo>
                      <a:pt x="16249" y="28"/>
                    </a:lnTo>
                    <a:lnTo>
                      <a:pt x="16278" y="39"/>
                    </a:lnTo>
                    <a:lnTo>
                      <a:pt x="16306" y="49"/>
                    </a:lnTo>
                    <a:lnTo>
                      <a:pt x="16334" y="62"/>
                    </a:lnTo>
                    <a:lnTo>
                      <a:pt x="16360" y="76"/>
                    </a:lnTo>
                    <a:lnTo>
                      <a:pt x="16387" y="91"/>
                    </a:lnTo>
                    <a:lnTo>
                      <a:pt x="16413" y="108"/>
                    </a:lnTo>
                    <a:lnTo>
                      <a:pt x="16437" y="124"/>
                    </a:lnTo>
                    <a:lnTo>
                      <a:pt x="16461" y="143"/>
                    </a:lnTo>
                    <a:lnTo>
                      <a:pt x="16484" y="163"/>
                    </a:lnTo>
                    <a:lnTo>
                      <a:pt x="16504" y="184"/>
                    </a:lnTo>
                    <a:lnTo>
                      <a:pt x="16525" y="205"/>
                    </a:lnTo>
                    <a:lnTo>
                      <a:pt x="16545" y="228"/>
                    </a:lnTo>
                    <a:lnTo>
                      <a:pt x="16564" y="252"/>
                    </a:lnTo>
                    <a:lnTo>
                      <a:pt x="16581" y="276"/>
                    </a:lnTo>
                    <a:lnTo>
                      <a:pt x="16597" y="302"/>
                    </a:lnTo>
                    <a:lnTo>
                      <a:pt x="16612" y="328"/>
                    </a:lnTo>
                    <a:lnTo>
                      <a:pt x="16626" y="354"/>
                    </a:lnTo>
                    <a:lnTo>
                      <a:pt x="16639" y="382"/>
                    </a:lnTo>
                    <a:lnTo>
                      <a:pt x="16649" y="411"/>
                    </a:lnTo>
                    <a:lnTo>
                      <a:pt x="16660" y="440"/>
                    </a:lnTo>
                    <a:lnTo>
                      <a:pt x="16668" y="469"/>
                    </a:lnTo>
                    <a:lnTo>
                      <a:pt x="16675" y="499"/>
                    </a:lnTo>
                    <a:lnTo>
                      <a:pt x="16681" y="530"/>
                    </a:lnTo>
                    <a:lnTo>
                      <a:pt x="16685" y="561"/>
                    </a:lnTo>
                    <a:lnTo>
                      <a:pt x="16687" y="592"/>
                    </a:lnTo>
                    <a:lnTo>
                      <a:pt x="16688" y="625"/>
                    </a:lnTo>
                    <a:lnTo>
                      <a:pt x="16688" y="3343"/>
                    </a:lnTo>
                    <a:lnTo>
                      <a:pt x="16687" y="3376"/>
                    </a:lnTo>
                    <a:lnTo>
                      <a:pt x="16685" y="3407"/>
                    </a:lnTo>
                    <a:lnTo>
                      <a:pt x="16681" y="3438"/>
                    </a:lnTo>
                    <a:lnTo>
                      <a:pt x="16675" y="3469"/>
                    </a:lnTo>
                    <a:lnTo>
                      <a:pt x="16668" y="3499"/>
                    </a:lnTo>
                    <a:lnTo>
                      <a:pt x="16660" y="3529"/>
                    </a:lnTo>
                    <a:lnTo>
                      <a:pt x="16649" y="3557"/>
                    </a:lnTo>
                    <a:lnTo>
                      <a:pt x="16639" y="3586"/>
                    </a:lnTo>
                    <a:lnTo>
                      <a:pt x="16626" y="3614"/>
                    </a:lnTo>
                    <a:lnTo>
                      <a:pt x="16612" y="3641"/>
                    </a:lnTo>
                    <a:lnTo>
                      <a:pt x="16597" y="3667"/>
                    </a:lnTo>
                    <a:lnTo>
                      <a:pt x="16581" y="3692"/>
                    </a:lnTo>
                    <a:lnTo>
                      <a:pt x="16564" y="3716"/>
                    </a:lnTo>
                    <a:lnTo>
                      <a:pt x="16545" y="3740"/>
                    </a:lnTo>
                    <a:lnTo>
                      <a:pt x="16525" y="3763"/>
                    </a:lnTo>
                    <a:lnTo>
                      <a:pt x="16504" y="3784"/>
                    </a:lnTo>
                    <a:lnTo>
                      <a:pt x="16484" y="3805"/>
                    </a:lnTo>
                    <a:lnTo>
                      <a:pt x="16461" y="3825"/>
                    </a:lnTo>
                    <a:lnTo>
                      <a:pt x="16437" y="3844"/>
                    </a:lnTo>
                    <a:lnTo>
                      <a:pt x="16413" y="3861"/>
                    </a:lnTo>
                    <a:lnTo>
                      <a:pt x="16387" y="3877"/>
                    </a:lnTo>
                    <a:lnTo>
                      <a:pt x="16360" y="3893"/>
                    </a:lnTo>
                    <a:lnTo>
                      <a:pt x="16334" y="3906"/>
                    </a:lnTo>
                    <a:lnTo>
                      <a:pt x="16306" y="3919"/>
                    </a:lnTo>
                    <a:lnTo>
                      <a:pt x="16278" y="3930"/>
                    </a:lnTo>
                    <a:lnTo>
                      <a:pt x="16249" y="3940"/>
                    </a:lnTo>
                    <a:lnTo>
                      <a:pt x="16220" y="3948"/>
                    </a:lnTo>
                    <a:lnTo>
                      <a:pt x="16189" y="3955"/>
                    </a:lnTo>
                    <a:lnTo>
                      <a:pt x="16159" y="3961"/>
                    </a:lnTo>
                    <a:lnTo>
                      <a:pt x="16128" y="3965"/>
                    </a:lnTo>
                    <a:lnTo>
                      <a:pt x="16097" y="3967"/>
                    </a:lnTo>
                    <a:lnTo>
                      <a:pt x="16064" y="3968"/>
                    </a:lnTo>
                    <a:lnTo>
                      <a:pt x="624" y="3968"/>
                    </a:lnTo>
                    <a:lnTo>
                      <a:pt x="591" y="3967"/>
                    </a:lnTo>
                    <a:lnTo>
                      <a:pt x="560" y="3965"/>
                    </a:lnTo>
                    <a:lnTo>
                      <a:pt x="529" y="3961"/>
                    </a:lnTo>
                    <a:lnTo>
                      <a:pt x="499" y="3955"/>
                    </a:lnTo>
                    <a:lnTo>
                      <a:pt x="468" y="3948"/>
                    </a:lnTo>
                    <a:lnTo>
                      <a:pt x="438" y="3940"/>
                    </a:lnTo>
                    <a:lnTo>
                      <a:pt x="410" y="3930"/>
                    </a:lnTo>
                    <a:lnTo>
                      <a:pt x="382" y="3919"/>
                    </a:lnTo>
                    <a:lnTo>
                      <a:pt x="354" y="3906"/>
                    </a:lnTo>
                    <a:lnTo>
                      <a:pt x="326" y="3893"/>
                    </a:lnTo>
                    <a:lnTo>
                      <a:pt x="300" y="3877"/>
                    </a:lnTo>
                    <a:lnTo>
                      <a:pt x="275" y="3861"/>
                    </a:lnTo>
                    <a:lnTo>
                      <a:pt x="251" y="3844"/>
                    </a:lnTo>
                    <a:lnTo>
                      <a:pt x="227" y="3825"/>
                    </a:lnTo>
                    <a:lnTo>
                      <a:pt x="204" y="3805"/>
                    </a:lnTo>
                    <a:lnTo>
                      <a:pt x="184" y="3784"/>
                    </a:lnTo>
                    <a:lnTo>
                      <a:pt x="163" y="3763"/>
                    </a:lnTo>
                    <a:lnTo>
                      <a:pt x="143" y="3740"/>
                    </a:lnTo>
                    <a:lnTo>
                      <a:pt x="124" y="3716"/>
                    </a:lnTo>
                    <a:lnTo>
                      <a:pt x="106" y="3692"/>
                    </a:lnTo>
                    <a:lnTo>
                      <a:pt x="91" y="3667"/>
                    </a:lnTo>
                    <a:lnTo>
                      <a:pt x="75" y="3641"/>
                    </a:lnTo>
                    <a:lnTo>
                      <a:pt x="62" y="3614"/>
                    </a:lnTo>
                    <a:lnTo>
                      <a:pt x="49" y="3586"/>
                    </a:lnTo>
                    <a:lnTo>
                      <a:pt x="38" y="3557"/>
                    </a:lnTo>
                    <a:lnTo>
                      <a:pt x="28" y="3529"/>
                    </a:lnTo>
                    <a:lnTo>
                      <a:pt x="20" y="3499"/>
                    </a:lnTo>
                    <a:lnTo>
                      <a:pt x="13" y="3469"/>
                    </a:lnTo>
                    <a:lnTo>
                      <a:pt x="7" y="3438"/>
                    </a:lnTo>
                    <a:lnTo>
                      <a:pt x="3" y="3407"/>
                    </a:lnTo>
                    <a:lnTo>
                      <a:pt x="1" y="3376"/>
                    </a:lnTo>
                    <a:lnTo>
                      <a:pt x="0" y="3343"/>
                    </a:lnTo>
                    <a:lnTo>
                      <a:pt x="0" y="625"/>
                    </a:lnTo>
                    <a:lnTo>
                      <a:pt x="1" y="592"/>
                    </a:lnTo>
                    <a:lnTo>
                      <a:pt x="3" y="561"/>
                    </a:lnTo>
                    <a:lnTo>
                      <a:pt x="7" y="530"/>
                    </a:lnTo>
                    <a:lnTo>
                      <a:pt x="13" y="499"/>
                    </a:lnTo>
                    <a:lnTo>
                      <a:pt x="20" y="469"/>
                    </a:lnTo>
                    <a:lnTo>
                      <a:pt x="28" y="440"/>
                    </a:lnTo>
                    <a:lnTo>
                      <a:pt x="38" y="411"/>
                    </a:lnTo>
                    <a:lnTo>
                      <a:pt x="49" y="382"/>
                    </a:lnTo>
                    <a:lnTo>
                      <a:pt x="62" y="354"/>
                    </a:lnTo>
                    <a:lnTo>
                      <a:pt x="75" y="328"/>
                    </a:lnTo>
                    <a:lnTo>
                      <a:pt x="91" y="302"/>
                    </a:lnTo>
                    <a:lnTo>
                      <a:pt x="106" y="276"/>
                    </a:lnTo>
                    <a:lnTo>
                      <a:pt x="124" y="252"/>
                    </a:lnTo>
                    <a:lnTo>
                      <a:pt x="143" y="228"/>
                    </a:lnTo>
                    <a:lnTo>
                      <a:pt x="163" y="205"/>
                    </a:lnTo>
                    <a:lnTo>
                      <a:pt x="184" y="184"/>
                    </a:lnTo>
                    <a:lnTo>
                      <a:pt x="204" y="163"/>
                    </a:lnTo>
                    <a:lnTo>
                      <a:pt x="227" y="143"/>
                    </a:lnTo>
                    <a:lnTo>
                      <a:pt x="251" y="124"/>
                    </a:lnTo>
                    <a:lnTo>
                      <a:pt x="275" y="108"/>
                    </a:lnTo>
                    <a:lnTo>
                      <a:pt x="300" y="91"/>
                    </a:lnTo>
                    <a:lnTo>
                      <a:pt x="326" y="76"/>
                    </a:lnTo>
                    <a:lnTo>
                      <a:pt x="354" y="62"/>
                    </a:lnTo>
                    <a:lnTo>
                      <a:pt x="382" y="49"/>
                    </a:lnTo>
                    <a:lnTo>
                      <a:pt x="410" y="39"/>
                    </a:lnTo>
                    <a:lnTo>
                      <a:pt x="438" y="28"/>
                    </a:lnTo>
                    <a:lnTo>
                      <a:pt x="468" y="20"/>
                    </a:lnTo>
                    <a:lnTo>
                      <a:pt x="499" y="13"/>
                    </a:lnTo>
                    <a:lnTo>
                      <a:pt x="529" y="7"/>
                    </a:lnTo>
                    <a:lnTo>
                      <a:pt x="560" y="3"/>
                    </a:lnTo>
                    <a:lnTo>
                      <a:pt x="591" y="1"/>
                    </a:lnTo>
                    <a:lnTo>
                      <a:pt x="624" y="0"/>
                    </a:lnTo>
                    <a:close/>
                    <a:moveTo>
                      <a:pt x="13802" y="2429"/>
                    </a:moveTo>
                    <a:lnTo>
                      <a:pt x="13820" y="2430"/>
                    </a:lnTo>
                    <a:lnTo>
                      <a:pt x="13839" y="2433"/>
                    </a:lnTo>
                    <a:lnTo>
                      <a:pt x="13856" y="2437"/>
                    </a:lnTo>
                    <a:lnTo>
                      <a:pt x="13873" y="2444"/>
                    </a:lnTo>
                    <a:lnTo>
                      <a:pt x="13889" y="2451"/>
                    </a:lnTo>
                    <a:lnTo>
                      <a:pt x="13903" y="2460"/>
                    </a:lnTo>
                    <a:lnTo>
                      <a:pt x="13918" y="2471"/>
                    </a:lnTo>
                    <a:lnTo>
                      <a:pt x="13930" y="2482"/>
                    </a:lnTo>
                    <a:lnTo>
                      <a:pt x="13942" y="2496"/>
                    </a:lnTo>
                    <a:lnTo>
                      <a:pt x="13953" y="2510"/>
                    </a:lnTo>
                    <a:lnTo>
                      <a:pt x="13962" y="2525"/>
                    </a:lnTo>
                    <a:lnTo>
                      <a:pt x="13970" y="2541"/>
                    </a:lnTo>
                    <a:lnTo>
                      <a:pt x="13976" y="2558"/>
                    </a:lnTo>
                    <a:lnTo>
                      <a:pt x="13980" y="2575"/>
                    </a:lnTo>
                    <a:lnTo>
                      <a:pt x="13984" y="2593"/>
                    </a:lnTo>
                    <a:lnTo>
                      <a:pt x="13985" y="2612"/>
                    </a:lnTo>
                    <a:lnTo>
                      <a:pt x="13984" y="2631"/>
                    </a:lnTo>
                    <a:lnTo>
                      <a:pt x="13980" y="2648"/>
                    </a:lnTo>
                    <a:lnTo>
                      <a:pt x="13976" y="2666"/>
                    </a:lnTo>
                    <a:lnTo>
                      <a:pt x="13970" y="2683"/>
                    </a:lnTo>
                    <a:lnTo>
                      <a:pt x="13962" y="2699"/>
                    </a:lnTo>
                    <a:lnTo>
                      <a:pt x="13953" y="2714"/>
                    </a:lnTo>
                    <a:lnTo>
                      <a:pt x="13942" y="2728"/>
                    </a:lnTo>
                    <a:lnTo>
                      <a:pt x="13930" y="2741"/>
                    </a:lnTo>
                    <a:lnTo>
                      <a:pt x="13918" y="2753"/>
                    </a:lnTo>
                    <a:lnTo>
                      <a:pt x="13903" y="2763"/>
                    </a:lnTo>
                    <a:lnTo>
                      <a:pt x="13889" y="2773"/>
                    </a:lnTo>
                    <a:lnTo>
                      <a:pt x="13873" y="2780"/>
                    </a:lnTo>
                    <a:lnTo>
                      <a:pt x="13856" y="2786"/>
                    </a:lnTo>
                    <a:lnTo>
                      <a:pt x="13839" y="2791"/>
                    </a:lnTo>
                    <a:lnTo>
                      <a:pt x="13820" y="2794"/>
                    </a:lnTo>
                    <a:lnTo>
                      <a:pt x="13802" y="2795"/>
                    </a:lnTo>
                    <a:lnTo>
                      <a:pt x="13783" y="2794"/>
                    </a:lnTo>
                    <a:lnTo>
                      <a:pt x="13764" y="2791"/>
                    </a:lnTo>
                    <a:lnTo>
                      <a:pt x="13748" y="2786"/>
                    </a:lnTo>
                    <a:lnTo>
                      <a:pt x="13731" y="2780"/>
                    </a:lnTo>
                    <a:lnTo>
                      <a:pt x="13714" y="2773"/>
                    </a:lnTo>
                    <a:lnTo>
                      <a:pt x="13700" y="2763"/>
                    </a:lnTo>
                    <a:lnTo>
                      <a:pt x="13685" y="2753"/>
                    </a:lnTo>
                    <a:lnTo>
                      <a:pt x="13673" y="2741"/>
                    </a:lnTo>
                    <a:lnTo>
                      <a:pt x="13661" y="2728"/>
                    </a:lnTo>
                    <a:lnTo>
                      <a:pt x="13651" y="2714"/>
                    </a:lnTo>
                    <a:lnTo>
                      <a:pt x="13641" y="2699"/>
                    </a:lnTo>
                    <a:lnTo>
                      <a:pt x="13634" y="2683"/>
                    </a:lnTo>
                    <a:lnTo>
                      <a:pt x="13628" y="2666"/>
                    </a:lnTo>
                    <a:lnTo>
                      <a:pt x="13623" y="2648"/>
                    </a:lnTo>
                    <a:lnTo>
                      <a:pt x="13621" y="2631"/>
                    </a:lnTo>
                    <a:lnTo>
                      <a:pt x="13619" y="2612"/>
                    </a:lnTo>
                    <a:lnTo>
                      <a:pt x="13621" y="2593"/>
                    </a:lnTo>
                    <a:lnTo>
                      <a:pt x="13623" y="2575"/>
                    </a:lnTo>
                    <a:lnTo>
                      <a:pt x="13628" y="2558"/>
                    </a:lnTo>
                    <a:lnTo>
                      <a:pt x="13634" y="2541"/>
                    </a:lnTo>
                    <a:lnTo>
                      <a:pt x="13641" y="2525"/>
                    </a:lnTo>
                    <a:lnTo>
                      <a:pt x="13651" y="2510"/>
                    </a:lnTo>
                    <a:lnTo>
                      <a:pt x="13661" y="2496"/>
                    </a:lnTo>
                    <a:lnTo>
                      <a:pt x="13673" y="2482"/>
                    </a:lnTo>
                    <a:lnTo>
                      <a:pt x="13685" y="2471"/>
                    </a:lnTo>
                    <a:lnTo>
                      <a:pt x="13700" y="2460"/>
                    </a:lnTo>
                    <a:lnTo>
                      <a:pt x="13714" y="2451"/>
                    </a:lnTo>
                    <a:lnTo>
                      <a:pt x="13731" y="2444"/>
                    </a:lnTo>
                    <a:lnTo>
                      <a:pt x="13748" y="2437"/>
                    </a:lnTo>
                    <a:lnTo>
                      <a:pt x="13764" y="2433"/>
                    </a:lnTo>
                    <a:lnTo>
                      <a:pt x="13783" y="2430"/>
                    </a:lnTo>
                    <a:lnTo>
                      <a:pt x="13802" y="2429"/>
                    </a:lnTo>
                    <a:close/>
                    <a:moveTo>
                      <a:pt x="14340" y="2429"/>
                    </a:moveTo>
                    <a:lnTo>
                      <a:pt x="14359" y="2430"/>
                    </a:lnTo>
                    <a:lnTo>
                      <a:pt x="14377" y="2433"/>
                    </a:lnTo>
                    <a:lnTo>
                      <a:pt x="14394" y="2437"/>
                    </a:lnTo>
                    <a:lnTo>
                      <a:pt x="14411" y="2444"/>
                    </a:lnTo>
                    <a:lnTo>
                      <a:pt x="14427" y="2451"/>
                    </a:lnTo>
                    <a:lnTo>
                      <a:pt x="14442" y="2460"/>
                    </a:lnTo>
                    <a:lnTo>
                      <a:pt x="14456" y="2471"/>
                    </a:lnTo>
                    <a:lnTo>
                      <a:pt x="14470" y="2482"/>
                    </a:lnTo>
                    <a:lnTo>
                      <a:pt x="14481" y="2496"/>
                    </a:lnTo>
                    <a:lnTo>
                      <a:pt x="14491" y="2510"/>
                    </a:lnTo>
                    <a:lnTo>
                      <a:pt x="14501" y="2525"/>
                    </a:lnTo>
                    <a:lnTo>
                      <a:pt x="14508" y="2541"/>
                    </a:lnTo>
                    <a:lnTo>
                      <a:pt x="14514" y="2558"/>
                    </a:lnTo>
                    <a:lnTo>
                      <a:pt x="14519" y="2575"/>
                    </a:lnTo>
                    <a:lnTo>
                      <a:pt x="14522" y="2593"/>
                    </a:lnTo>
                    <a:lnTo>
                      <a:pt x="14523" y="2612"/>
                    </a:lnTo>
                    <a:lnTo>
                      <a:pt x="14522" y="2631"/>
                    </a:lnTo>
                    <a:lnTo>
                      <a:pt x="14519" y="2648"/>
                    </a:lnTo>
                    <a:lnTo>
                      <a:pt x="14514" y="2666"/>
                    </a:lnTo>
                    <a:lnTo>
                      <a:pt x="14508" y="2683"/>
                    </a:lnTo>
                    <a:lnTo>
                      <a:pt x="14501" y="2699"/>
                    </a:lnTo>
                    <a:lnTo>
                      <a:pt x="14491" y="2714"/>
                    </a:lnTo>
                    <a:lnTo>
                      <a:pt x="14481" y="2728"/>
                    </a:lnTo>
                    <a:lnTo>
                      <a:pt x="14470" y="2741"/>
                    </a:lnTo>
                    <a:lnTo>
                      <a:pt x="14456" y="2753"/>
                    </a:lnTo>
                    <a:lnTo>
                      <a:pt x="14442" y="2763"/>
                    </a:lnTo>
                    <a:lnTo>
                      <a:pt x="14427" y="2773"/>
                    </a:lnTo>
                    <a:lnTo>
                      <a:pt x="14411" y="2780"/>
                    </a:lnTo>
                    <a:lnTo>
                      <a:pt x="14394" y="2786"/>
                    </a:lnTo>
                    <a:lnTo>
                      <a:pt x="14377" y="2791"/>
                    </a:lnTo>
                    <a:lnTo>
                      <a:pt x="14359" y="2794"/>
                    </a:lnTo>
                    <a:lnTo>
                      <a:pt x="14340" y="2795"/>
                    </a:lnTo>
                    <a:lnTo>
                      <a:pt x="14321" y="2794"/>
                    </a:lnTo>
                    <a:lnTo>
                      <a:pt x="14304" y="2791"/>
                    </a:lnTo>
                    <a:lnTo>
                      <a:pt x="14286" y="2786"/>
                    </a:lnTo>
                    <a:lnTo>
                      <a:pt x="14269" y="2780"/>
                    </a:lnTo>
                    <a:lnTo>
                      <a:pt x="14254" y="2773"/>
                    </a:lnTo>
                    <a:lnTo>
                      <a:pt x="14238" y="2763"/>
                    </a:lnTo>
                    <a:lnTo>
                      <a:pt x="14224" y="2753"/>
                    </a:lnTo>
                    <a:lnTo>
                      <a:pt x="14212" y="2741"/>
                    </a:lnTo>
                    <a:lnTo>
                      <a:pt x="14199" y="2728"/>
                    </a:lnTo>
                    <a:lnTo>
                      <a:pt x="14189" y="2714"/>
                    </a:lnTo>
                    <a:lnTo>
                      <a:pt x="14180" y="2699"/>
                    </a:lnTo>
                    <a:lnTo>
                      <a:pt x="14172" y="2683"/>
                    </a:lnTo>
                    <a:lnTo>
                      <a:pt x="14166" y="2666"/>
                    </a:lnTo>
                    <a:lnTo>
                      <a:pt x="14162" y="2648"/>
                    </a:lnTo>
                    <a:lnTo>
                      <a:pt x="14159" y="2631"/>
                    </a:lnTo>
                    <a:lnTo>
                      <a:pt x="14158" y="2612"/>
                    </a:lnTo>
                    <a:lnTo>
                      <a:pt x="14159" y="2593"/>
                    </a:lnTo>
                    <a:lnTo>
                      <a:pt x="14162" y="2575"/>
                    </a:lnTo>
                    <a:lnTo>
                      <a:pt x="14166" y="2558"/>
                    </a:lnTo>
                    <a:lnTo>
                      <a:pt x="14172" y="2541"/>
                    </a:lnTo>
                    <a:lnTo>
                      <a:pt x="14180" y="2525"/>
                    </a:lnTo>
                    <a:lnTo>
                      <a:pt x="14189" y="2510"/>
                    </a:lnTo>
                    <a:lnTo>
                      <a:pt x="14199" y="2496"/>
                    </a:lnTo>
                    <a:lnTo>
                      <a:pt x="14212" y="2482"/>
                    </a:lnTo>
                    <a:lnTo>
                      <a:pt x="14224" y="2471"/>
                    </a:lnTo>
                    <a:lnTo>
                      <a:pt x="14238" y="2460"/>
                    </a:lnTo>
                    <a:lnTo>
                      <a:pt x="14254" y="2451"/>
                    </a:lnTo>
                    <a:lnTo>
                      <a:pt x="14269" y="2444"/>
                    </a:lnTo>
                    <a:lnTo>
                      <a:pt x="14286" y="2437"/>
                    </a:lnTo>
                    <a:lnTo>
                      <a:pt x="14304" y="2433"/>
                    </a:lnTo>
                    <a:lnTo>
                      <a:pt x="14321" y="2430"/>
                    </a:lnTo>
                    <a:lnTo>
                      <a:pt x="14340" y="2429"/>
                    </a:lnTo>
                    <a:close/>
                    <a:moveTo>
                      <a:pt x="14879" y="2429"/>
                    </a:moveTo>
                    <a:lnTo>
                      <a:pt x="14897" y="2430"/>
                    </a:lnTo>
                    <a:lnTo>
                      <a:pt x="14916" y="2433"/>
                    </a:lnTo>
                    <a:lnTo>
                      <a:pt x="14933" y="2437"/>
                    </a:lnTo>
                    <a:lnTo>
                      <a:pt x="14950" y="2444"/>
                    </a:lnTo>
                    <a:lnTo>
                      <a:pt x="14966" y="2451"/>
                    </a:lnTo>
                    <a:lnTo>
                      <a:pt x="14981" y="2460"/>
                    </a:lnTo>
                    <a:lnTo>
                      <a:pt x="14995" y="2471"/>
                    </a:lnTo>
                    <a:lnTo>
                      <a:pt x="15008" y="2482"/>
                    </a:lnTo>
                    <a:lnTo>
                      <a:pt x="15019" y="2496"/>
                    </a:lnTo>
                    <a:lnTo>
                      <a:pt x="15031" y="2510"/>
                    </a:lnTo>
                    <a:lnTo>
                      <a:pt x="15039" y="2525"/>
                    </a:lnTo>
                    <a:lnTo>
                      <a:pt x="15047" y="2541"/>
                    </a:lnTo>
                    <a:lnTo>
                      <a:pt x="15054" y="2558"/>
                    </a:lnTo>
                    <a:lnTo>
                      <a:pt x="15058" y="2575"/>
                    </a:lnTo>
                    <a:lnTo>
                      <a:pt x="15061" y="2593"/>
                    </a:lnTo>
                    <a:lnTo>
                      <a:pt x="15062" y="2612"/>
                    </a:lnTo>
                    <a:lnTo>
                      <a:pt x="15061" y="2631"/>
                    </a:lnTo>
                    <a:lnTo>
                      <a:pt x="15058" y="2648"/>
                    </a:lnTo>
                    <a:lnTo>
                      <a:pt x="15054" y="2666"/>
                    </a:lnTo>
                    <a:lnTo>
                      <a:pt x="15047" y="2683"/>
                    </a:lnTo>
                    <a:lnTo>
                      <a:pt x="15039" y="2699"/>
                    </a:lnTo>
                    <a:lnTo>
                      <a:pt x="15031" y="2714"/>
                    </a:lnTo>
                    <a:lnTo>
                      <a:pt x="15019" y="2728"/>
                    </a:lnTo>
                    <a:lnTo>
                      <a:pt x="15008" y="2741"/>
                    </a:lnTo>
                    <a:lnTo>
                      <a:pt x="14995" y="2753"/>
                    </a:lnTo>
                    <a:lnTo>
                      <a:pt x="14981" y="2763"/>
                    </a:lnTo>
                    <a:lnTo>
                      <a:pt x="14966" y="2773"/>
                    </a:lnTo>
                    <a:lnTo>
                      <a:pt x="14950" y="2780"/>
                    </a:lnTo>
                    <a:lnTo>
                      <a:pt x="14933" y="2786"/>
                    </a:lnTo>
                    <a:lnTo>
                      <a:pt x="14916" y="2791"/>
                    </a:lnTo>
                    <a:lnTo>
                      <a:pt x="14897" y="2794"/>
                    </a:lnTo>
                    <a:lnTo>
                      <a:pt x="14879" y="2795"/>
                    </a:lnTo>
                    <a:lnTo>
                      <a:pt x="14861" y="2794"/>
                    </a:lnTo>
                    <a:lnTo>
                      <a:pt x="14842" y="2791"/>
                    </a:lnTo>
                    <a:lnTo>
                      <a:pt x="14825" y="2786"/>
                    </a:lnTo>
                    <a:lnTo>
                      <a:pt x="14809" y="2780"/>
                    </a:lnTo>
                    <a:lnTo>
                      <a:pt x="14792" y="2773"/>
                    </a:lnTo>
                    <a:lnTo>
                      <a:pt x="14777" y="2763"/>
                    </a:lnTo>
                    <a:lnTo>
                      <a:pt x="14763" y="2753"/>
                    </a:lnTo>
                    <a:lnTo>
                      <a:pt x="14750" y="2741"/>
                    </a:lnTo>
                    <a:lnTo>
                      <a:pt x="14739" y="2728"/>
                    </a:lnTo>
                    <a:lnTo>
                      <a:pt x="14728" y="2714"/>
                    </a:lnTo>
                    <a:lnTo>
                      <a:pt x="14719" y="2699"/>
                    </a:lnTo>
                    <a:lnTo>
                      <a:pt x="14710" y="2683"/>
                    </a:lnTo>
                    <a:lnTo>
                      <a:pt x="14705" y="2666"/>
                    </a:lnTo>
                    <a:lnTo>
                      <a:pt x="14700" y="2648"/>
                    </a:lnTo>
                    <a:lnTo>
                      <a:pt x="14698" y="2631"/>
                    </a:lnTo>
                    <a:lnTo>
                      <a:pt x="14697" y="2612"/>
                    </a:lnTo>
                    <a:lnTo>
                      <a:pt x="14698" y="2593"/>
                    </a:lnTo>
                    <a:lnTo>
                      <a:pt x="14700" y="2575"/>
                    </a:lnTo>
                    <a:lnTo>
                      <a:pt x="14705" y="2558"/>
                    </a:lnTo>
                    <a:lnTo>
                      <a:pt x="14710" y="2541"/>
                    </a:lnTo>
                    <a:lnTo>
                      <a:pt x="14719" y="2525"/>
                    </a:lnTo>
                    <a:lnTo>
                      <a:pt x="14728" y="2510"/>
                    </a:lnTo>
                    <a:lnTo>
                      <a:pt x="14739" y="2496"/>
                    </a:lnTo>
                    <a:lnTo>
                      <a:pt x="14750" y="2482"/>
                    </a:lnTo>
                    <a:lnTo>
                      <a:pt x="14763" y="2471"/>
                    </a:lnTo>
                    <a:lnTo>
                      <a:pt x="14777" y="2460"/>
                    </a:lnTo>
                    <a:lnTo>
                      <a:pt x="14792" y="2451"/>
                    </a:lnTo>
                    <a:lnTo>
                      <a:pt x="14809" y="2444"/>
                    </a:lnTo>
                    <a:lnTo>
                      <a:pt x="14825" y="2437"/>
                    </a:lnTo>
                    <a:lnTo>
                      <a:pt x="14842" y="2433"/>
                    </a:lnTo>
                    <a:lnTo>
                      <a:pt x="14861" y="2430"/>
                    </a:lnTo>
                    <a:lnTo>
                      <a:pt x="14879" y="2429"/>
                    </a:lnTo>
                    <a:close/>
                    <a:moveTo>
                      <a:pt x="15418" y="2429"/>
                    </a:moveTo>
                    <a:lnTo>
                      <a:pt x="15436" y="2430"/>
                    </a:lnTo>
                    <a:lnTo>
                      <a:pt x="15454" y="2433"/>
                    </a:lnTo>
                    <a:lnTo>
                      <a:pt x="15472" y="2437"/>
                    </a:lnTo>
                    <a:lnTo>
                      <a:pt x="15489" y="2444"/>
                    </a:lnTo>
                    <a:lnTo>
                      <a:pt x="15504" y="2451"/>
                    </a:lnTo>
                    <a:lnTo>
                      <a:pt x="15520" y="2460"/>
                    </a:lnTo>
                    <a:lnTo>
                      <a:pt x="15533" y="2471"/>
                    </a:lnTo>
                    <a:lnTo>
                      <a:pt x="15547" y="2482"/>
                    </a:lnTo>
                    <a:lnTo>
                      <a:pt x="15558" y="2496"/>
                    </a:lnTo>
                    <a:lnTo>
                      <a:pt x="15569" y="2510"/>
                    </a:lnTo>
                    <a:lnTo>
                      <a:pt x="15578" y="2525"/>
                    </a:lnTo>
                    <a:lnTo>
                      <a:pt x="15586" y="2541"/>
                    </a:lnTo>
                    <a:lnTo>
                      <a:pt x="15592" y="2558"/>
                    </a:lnTo>
                    <a:lnTo>
                      <a:pt x="15596" y="2575"/>
                    </a:lnTo>
                    <a:lnTo>
                      <a:pt x="15599" y="2593"/>
                    </a:lnTo>
                    <a:lnTo>
                      <a:pt x="15600" y="2612"/>
                    </a:lnTo>
                    <a:lnTo>
                      <a:pt x="15599" y="2631"/>
                    </a:lnTo>
                    <a:lnTo>
                      <a:pt x="15596" y="2648"/>
                    </a:lnTo>
                    <a:lnTo>
                      <a:pt x="15592" y="2666"/>
                    </a:lnTo>
                    <a:lnTo>
                      <a:pt x="15586" y="2683"/>
                    </a:lnTo>
                    <a:lnTo>
                      <a:pt x="15578" y="2699"/>
                    </a:lnTo>
                    <a:lnTo>
                      <a:pt x="15569" y="2714"/>
                    </a:lnTo>
                    <a:lnTo>
                      <a:pt x="15558" y="2728"/>
                    </a:lnTo>
                    <a:lnTo>
                      <a:pt x="15547" y="2741"/>
                    </a:lnTo>
                    <a:lnTo>
                      <a:pt x="15533" y="2753"/>
                    </a:lnTo>
                    <a:lnTo>
                      <a:pt x="15520" y="2763"/>
                    </a:lnTo>
                    <a:lnTo>
                      <a:pt x="15504" y="2773"/>
                    </a:lnTo>
                    <a:lnTo>
                      <a:pt x="15489" y="2780"/>
                    </a:lnTo>
                    <a:lnTo>
                      <a:pt x="15472" y="2786"/>
                    </a:lnTo>
                    <a:lnTo>
                      <a:pt x="15454" y="2791"/>
                    </a:lnTo>
                    <a:lnTo>
                      <a:pt x="15436" y="2794"/>
                    </a:lnTo>
                    <a:lnTo>
                      <a:pt x="15418" y="2795"/>
                    </a:lnTo>
                    <a:lnTo>
                      <a:pt x="15399" y="2794"/>
                    </a:lnTo>
                    <a:lnTo>
                      <a:pt x="15381" y="2791"/>
                    </a:lnTo>
                    <a:lnTo>
                      <a:pt x="15363" y="2786"/>
                    </a:lnTo>
                    <a:lnTo>
                      <a:pt x="15347" y="2780"/>
                    </a:lnTo>
                    <a:lnTo>
                      <a:pt x="15331" y="2773"/>
                    </a:lnTo>
                    <a:lnTo>
                      <a:pt x="15315" y="2763"/>
                    </a:lnTo>
                    <a:lnTo>
                      <a:pt x="15302" y="2753"/>
                    </a:lnTo>
                    <a:lnTo>
                      <a:pt x="15289" y="2741"/>
                    </a:lnTo>
                    <a:lnTo>
                      <a:pt x="15277" y="2728"/>
                    </a:lnTo>
                    <a:lnTo>
                      <a:pt x="15266" y="2714"/>
                    </a:lnTo>
                    <a:lnTo>
                      <a:pt x="15257" y="2699"/>
                    </a:lnTo>
                    <a:lnTo>
                      <a:pt x="15250" y="2683"/>
                    </a:lnTo>
                    <a:lnTo>
                      <a:pt x="15243" y="2666"/>
                    </a:lnTo>
                    <a:lnTo>
                      <a:pt x="15239" y="2648"/>
                    </a:lnTo>
                    <a:lnTo>
                      <a:pt x="15236" y="2631"/>
                    </a:lnTo>
                    <a:lnTo>
                      <a:pt x="15235" y="2612"/>
                    </a:lnTo>
                    <a:lnTo>
                      <a:pt x="15236" y="2593"/>
                    </a:lnTo>
                    <a:lnTo>
                      <a:pt x="15239" y="2575"/>
                    </a:lnTo>
                    <a:lnTo>
                      <a:pt x="15243" y="2558"/>
                    </a:lnTo>
                    <a:lnTo>
                      <a:pt x="15250" y="2541"/>
                    </a:lnTo>
                    <a:lnTo>
                      <a:pt x="15257" y="2525"/>
                    </a:lnTo>
                    <a:lnTo>
                      <a:pt x="15266" y="2510"/>
                    </a:lnTo>
                    <a:lnTo>
                      <a:pt x="15277" y="2496"/>
                    </a:lnTo>
                    <a:lnTo>
                      <a:pt x="15289" y="2482"/>
                    </a:lnTo>
                    <a:lnTo>
                      <a:pt x="15302" y="2471"/>
                    </a:lnTo>
                    <a:lnTo>
                      <a:pt x="15315" y="2460"/>
                    </a:lnTo>
                    <a:lnTo>
                      <a:pt x="15331" y="2451"/>
                    </a:lnTo>
                    <a:lnTo>
                      <a:pt x="15347" y="2444"/>
                    </a:lnTo>
                    <a:lnTo>
                      <a:pt x="15363" y="2437"/>
                    </a:lnTo>
                    <a:lnTo>
                      <a:pt x="15381" y="2433"/>
                    </a:lnTo>
                    <a:lnTo>
                      <a:pt x="15399" y="2430"/>
                    </a:lnTo>
                    <a:lnTo>
                      <a:pt x="15418" y="2429"/>
                    </a:lnTo>
                    <a:close/>
                    <a:moveTo>
                      <a:pt x="13682" y="943"/>
                    </a:moveTo>
                    <a:lnTo>
                      <a:pt x="15712" y="943"/>
                    </a:lnTo>
                    <a:lnTo>
                      <a:pt x="15712" y="1546"/>
                    </a:lnTo>
                    <a:lnTo>
                      <a:pt x="13682" y="1546"/>
                    </a:lnTo>
                    <a:lnTo>
                      <a:pt x="13682" y="943"/>
                    </a:lnTo>
                    <a:close/>
                    <a:moveTo>
                      <a:pt x="1545" y="1123"/>
                    </a:moveTo>
                    <a:lnTo>
                      <a:pt x="1545" y="943"/>
                    </a:lnTo>
                    <a:lnTo>
                      <a:pt x="1089" y="943"/>
                    </a:lnTo>
                    <a:lnTo>
                      <a:pt x="1089" y="1123"/>
                    </a:lnTo>
                    <a:lnTo>
                      <a:pt x="811" y="1123"/>
                    </a:lnTo>
                    <a:lnTo>
                      <a:pt x="811" y="1769"/>
                    </a:lnTo>
                    <a:lnTo>
                      <a:pt x="1822" y="1769"/>
                    </a:lnTo>
                    <a:lnTo>
                      <a:pt x="1822" y="1123"/>
                    </a:lnTo>
                    <a:lnTo>
                      <a:pt x="1545" y="1123"/>
                    </a:lnTo>
                    <a:close/>
                    <a:moveTo>
                      <a:pt x="3010" y="1123"/>
                    </a:moveTo>
                    <a:lnTo>
                      <a:pt x="3010" y="943"/>
                    </a:lnTo>
                    <a:lnTo>
                      <a:pt x="2555" y="943"/>
                    </a:lnTo>
                    <a:lnTo>
                      <a:pt x="2555" y="1123"/>
                    </a:lnTo>
                    <a:lnTo>
                      <a:pt x="2278" y="1123"/>
                    </a:lnTo>
                    <a:lnTo>
                      <a:pt x="2278" y="1769"/>
                    </a:lnTo>
                    <a:lnTo>
                      <a:pt x="3288" y="1769"/>
                    </a:lnTo>
                    <a:lnTo>
                      <a:pt x="3288" y="1123"/>
                    </a:lnTo>
                    <a:lnTo>
                      <a:pt x="3010" y="1123"/>
                    </a:lnTo>
                    <a:close/>
                    <a:moveTo>
                      <a:pt x="4477" y="1123"/>
                    </a:moveTo>
                    <a:lnTo>
                      <a:pt x="4477" y="943"/>
                    </a:lnTo>
                    <a:lnTo>
                      <a:pt x="4021" y="943"/>
                    </a:lnTo>
                    <a:lnTo>
                      <a:pt x="4021" y="1123"/>
                    </a:lnTo>
                    <a:lnTo>
                      <a:pt x="3743" y="1123"/>
                    </a:lnTo>
                    <a:lnTo>
                      <a:pt x="3743" y="1769"/>
                    </a:lnTo>
                    <a:lnTo>
                      <a:pt x="4754" y="1769"/>
                    </a:lnTo>
                    <a:lnTo>
                      <a:pt x="4754" y="1123"/>
                    </a:lnTo>
                    <a:lnTo>
                      <a:pt x="4477" y="1123"/>
                    </a:lnTo>
                    <a:close/>
                    <a:moveTo>
                      <a:pt x="5942" y="1123"/>
                    </a:moveTo>
                    <a:lnTo>
                      <a:pt x="5942" y="943"/>
                    </a:lnTo>
                    <a:lnTo>
                      <a:pt x="5486" y="943"/>
                    </a:lnTo>
                    <a:lnTo>
                      <a:pt x="5486" y="1123"/>
                    </a:lnTo>
                    <a:lnTo>
                      <a:pt x="5209" y="1123"/>
                    </a:lnTo>
                    <a:lnTo>
                      <a:pt x="5209" y="1769"/>
                    </a:lnTo>
                    <a:lnTo>
                      <a:pt x="6219" y="1769"/>
                    </a:lnTo>
                    <a:lnTo>
                      <a:pt x="6219" y="1123"/>
                    </a:lnTo>
                    <a:lnTo>
                      <a:pt x="5942" y="1123"/>
                    </a:lnTo>
                    <a:close/>
                    <a:moveTo>
                      <a:pt x="7407" y="1123"/>
                    </a:moveTo>
                    <a:lnTo>
                      <a:pt x="7407" y="943"/>
                    </a:lnTo>
                    <a:lnTo>
                      <a:pt x="6953" y="943"/>
                    </a:lnTo>
                    <a:lnTo>
                      <a:pt x="6953" y="1123"/>
                    </a:lnTo>
                    <a:lnTo>
                      <a:pt x="6675" y="1123"/>
                    </a:lnTo>
                    <a:lnTo>
                      <a:pt x="6675" y="1769"/>
                    </a:lnTo>
                    <a:lnTo>
                      <a:pt x="7685" y="1769"/>
                    </a:lnTo>
                    <a:lnTo>
                      <a:pt x="7685" y="1123"/>
                    </a:lnTo>
                    <a:lnTo>
                      <a:pt x="7407" y="1123"/>
                    </a:lnTo>
                    <a:close/>
                    <a:moveTo>
                      <a:pt x="8874" y="1123"/>
                    </a:moveTo>
                    <a:lnTo>
                      <a:pt x="8874" y="943"/>
                    </a:lnTo>
                    <a:lnTo>
                      <a:pt x="8418" y="943"/>
                    </a:lnTo>
                    <a:lnTo>
                      <a:pt x="8418" y="1123"/>
                    </a:lnTo>
                    <a:lnTo>
                      <a:pt x="8141" y="1123"/>
                    </a:lnTo>
                    <a:lnTo>
                      <a:pt x="8141" y="1769"/>
                    </a:lnTo>
                    <a:lnTo>
                      <a:pt x="9151" y="1769"/>
                    </a:lnTo>
                    <a:lnTo>
                      <a:pt x="9151" y="1123"/>
                    </a:lnTo>
                    <a:lnTo>
                      <a:pt x="8874" y="1123"/>
                    </a:lnTo>
                    <a:close/>
                    <a:moveTo>
                      <a:pt x="10339" y="1123"/>
                    </a:moveTo>
                    <a:lnTo>
                      <a:pt x="10339" y="943"/>
                    </a:lnTo>
                    <a:lnTo>
                      <a:pt x="9883" y="943"/>
                    </a:lnTo>
                    <a:lnTo>
                      <a:pt x="9883" y="1123"/>
                    </a:lnTo>
                    <a:lnTo>
                      <a:pt x="9606" y="1123"/>
                    </a:lnTo>
                    <a:lnTo>
                      <a:pt x="9606" y="1769"/>
                    </a:lnTo>
                    <a:lnTo>
                      <a:pt x="10617" y="1769"/>
                    </a:lnTo>
                    <a:lnTo>
                      <a:pt x="10617" y="1123"/>
                    </a:lnTo>
                    <a:lnTo>
                      <a:pt x="10339" y="1123"/>
                    </a:lnTo>
                    <a:close/>
                    <a:moveTo>
                      <a:pt x="1545" y="2845"/>
                    </a:moveTo>
                    <a:lnTo>
                      <a:pt x="1545" y="3025"/>
                    </a:lnTo>
                    <a:lnTo>
                      <a:pt x="1089" y="3025"/>
                    </a:lnTo>
                    <a:lnTo>
                      <a:pt x="1089" y="2845"/>
                    </a:lnTo>
                    <a:lnTo>
                      <a:pt x="811" y="2845"/>
                    </a:lnTo>
                    <a:lnTo>
                      <a:pt x="811" y="2199"/>
                    </a:lnTo>
                    <a:lnTo>
                      <a:pt x="1822" y="2199"/>
                    </a:lnTo>
                    <a:lnTo>
                      <a:pt x="1822" y="2845"/>
                    </a:lnTo>
                    <a:lnTo>
                      <a:pt x="1545" y="2845"/>
                    </a:lnTo>
                    <a:close/>
                    <a:moveTo>
                      <a:pt x="3010" y="2845"/>
                    </a:moveTo>
                    <a:lnTo>
                      <a:pt x="3010" y="3025"/>
                    </a:lnTo>
                    <a:lnTo>
                      <a:pt x="2555" y="3025"/>
                    </a:lnTo>
                    <a:lnTo>
                      <a:pt x="2555" y="2845"/>
                    </a:lnTo>
                    <a:lnTo>
                      <a:pt x="2278" y="2845"/>
                    </a:lnTo>
                    <a:lnTo>
                      <a:pt x="2278" y="2199"/>
                    </a:lnTo>
                    <a:lnTo>
                      <a:pt x="3288" y="2199"/>
                    </a:lnTo>
                    <a:lnTo>
                      <a:pt x="3288" y="2845"/>
                    </a:lnTo>
                    <a:lnTo>
                      <a:pt x="3010" y="2845"/>
                    </a:lnTo>
                    <a:close/>
                    <a:moveTo>
                      <a:pt x="4477" y="2845"/>
                    </a:moveTo>
                    <a:lnTo>
                      <a:pt x="4477" y="3025"/>
                    </a:lnTo>
                    <a:lnTo>
                      <a:pt x="4021" y="3025"/>
                    </a:lnTo>
                    <a:lnTo>
                      <a:pt x="4021" y="2845"/>
                    </a:lnTo>
                    <a:lnTo>
                      <a:pt x="3743" y="2845"/>
                    </a:lnTo>
                    <a:lnTo>
                      <a:pt x="3743" y="2199"/>
                    </a:lnTo>
                    <a:lnTo>
                      <a:pt x="4754" y="2199"/>
                    </a:lnTo>
                    <a:lnTo>
                      <a:pt x="4754" y="2845"/>
                    </a:lnTo>
                    <a:lnTo>
                      <a:pt x="4477" y="2845"/>
                    </a:lnTo>
                    <a:close/>
                    <a:moveTo>
                      <a:pt x="5942" y="2845"/>
                    </a:moveTo>
                    <a:lnTo>
                      <a:pt x="5942" y="3025"/>
                    </a:lnTo>
                    <a:lnTo>
                      <a:pt x="5486" y="3025"/>
                    </a:lnTo>
                    <a:lnTo>
                      <a:pt x="5486" y="2845"/>
                    </a:lnTo>
                    <a:lnTo>
                      <a:pt x="5209" y="2845"/>
                    </a:lnTo>
                    <a:lnTo>
                      <a:pt x="5209" y="2199"/>
                    </a:lnTo>
                    <a:lnTo>
                      <a:pt x="6219" y="2199"/>
                    </a:lnTo>
                    <a:lnTo>
                      <a:pt x="6219" y="2845"/>
                    </a:lnTo>
                    <a:lnTo>
                      <a:pt x="5942" y="2845"/>
                    </a:lnTo>
                    <a:close/>
                    <a:moveTo>
                      <a:pt x="7407" y="2845"/>
                    </a:moveTo>
                    <a:lnTo>
                      <a:pt x="7407" y="3025"/>
                    </a:lnTo>
                    <a:lnTo>
                      <a:pt x="6953" y="3025"/>
                    </a:lnTo>
                    <a:lnTo>
                      <a:pt x="6953" y="2845"/>
                    </a:lnTo>
                    <a:lnTo>
                      <a:pt x="6675" y="2845"/>
                    </a:lnTo>
                    <a:lnTo>
                      <a:pt x="6675" y="2199"/>
                    </a:lnTo>
                    <a:lnTo>
                      <a:pt x="7685" y="2199"/>
                    </a:lnTo>
                    <a:lnTo>
                      <a:pt x="7685" y="2845"/>
                    </a:lnTo>
                    <a:lnTo>
                      <a:pt x="7407" y="2845"/>
                    </a:lnTo>
                    <a:close/>
                    <a:moveTo>
                      <a:pt x="8874" y="2845"/>
                    </a:moveTo>
                    <a:lnTo>
                      <a:pt x="8874" y="3025"/>
                    </a:lnTo>
                    <a:lnTo>
                      <a:pt x="8418" y="3025"/>
                    </a:lnTo>
                    <a:lnTo>
                      <a:pt x="8418" y="2845"/>
                    </a:lnTo>
                    <a:lnTo>
                      <a:pt x="8141" y="2845"/>
                    </a:lnTo>
                    <a:lnTo>
                      <a:pt x="8141" y="2199"/>
                    </a:lnTo>
                    <a:lnTo>
                      <a:pt x="9151" y="2199"/>
                    </a:lnTo>
                    <a:lnTo>
                      <a:pt x="9151" y="2845"/>
                    </a:lnTo>
                    <a:lnTo>
                      <a:pt x="8874" y="2845"/>
                    </a:lnTo>
                    <a:close/>
                    <a:moveTo>
                      <a:pt x="10339" y="2845"/>
                    </a:moveTo>
                    <a:lnTo>
                      <a:pt x="10339" y="3025"/>
                    </a:lnTo>
                    <a:lnTo>
                      <a:pt x="9883" y="3025"/>
                    </a:lnTo>
                    <a:lnTo>
                      <a:pt x="9883" y="2845"/>
                    </a:lnTo>
                    <a:lnTo>
                      <a:pt x="9606" y="2845"/>
                    </a:lnTo>
                    <a:lnTo>
                      <a:pt x="9606" y="2199"/>
                    </a:lnTo>
                    <a:lnTo>
                      <a:pt x="10617" y="2199"/>
                    </a:lnTo>
                    <a:lnTo>
                      <a:pt x="10617" y="2845"/>
                    </a:lnTo>
                    <a:lnTo>
                      <a:pt x="10339" y="2845"/>
                    </a:lnTo>
                    <a:close/>
                    <a:moveTo>
                      <a:pt x="11851" y="1123"/>
                    </a:moveTo>
                    <a:lnTo>
                      <a:pt x="11851" y="943"/>
                    </a:lnTo>
                    <a:lnTo>
                      <a:pt x="11395" y="943"/>
                    </a:lnTo>
                    <a:lnTo>
                      <a:pt x="11395" y="1123"/>
                    </a:lnTo>
                    <a:lnTo>
                      <a:pt x="11117" y="1123"/>
                    </a:lnTo>
                    <a:lnTo>
                      <a:pt x="11117" y="1769"/>
                    </a:lnTo>
                    <a:lnTo>
                      <a:pt x="12128" y="1769"/>
                    </a:lnTo>
                    <a:lnTo>
                      <a:pt x="12128" y="1123"/>
                    </a:lnTo>
                    <a:lnTo>
                      <a:pt x="11851" y="1123"/>
                    </a:lnTo>
                    <a:close/>
                    <a:moveTo>
                      <a:pt x="11851" y="2845"/>
                    </a:moveTo>
                    <a:lnTo>
                      <a:pt x="11851" y="3025"/>
                    </a:lnTo>
                    <a:lnTo>
                      <a:pt x="11395" y="3025"/>
                    </a:lnTo>
                    <a:lnTo>
                      <a:pt x="11395" y="2845"/>
                    </a:lnTo>
                    <a:lnTo>
                      <a:pt x="11117" y="2845"/>
                    </a:lnTo>
                    <a:lnTo>
                      <a:pt x="11117" y="2199"/>
                    </a:lnTo>
                    <a:lnTo>
                      <a:pt x="12128" y="2199"/>
                    </a:lnTo>
                    <a:lnTo>
                      <a:pt x="12128" y="2845"/>
                    </a:lnTo>
                    <a:lnTo>
                      <a:pt x="11851" y="2845"/>
                    </a:lnTo>
                    <a:close/>
                  </a:path>
                </a:pathLst>
              </a:custGeom>
              <a:solidFill>
                <a:srgbClr val="1D1D1A">
                  <a:lumMod val="50000"/>
                  <a:lumOff val="50000"/>
                </a:srgbClr>
              </a:solidFill>
              <a:ln w="9525">
                <a:noFill/>
                <a:round/>
              </a:ln>
            </p:spPr>
            <p:txBody>
              <a:bodyPr vert="horz" wrap="square" lIns="68562" tIns="34281" rIns="68562" bIns="34281" numCol="1" anchor="t" anchorCtr="0" compatLnSpc="1">
                <a:noAutofit/>
              </a:bodyPr>
              <a:lstStyle/>
              <a:p>
                <a:pPr marL="0" marR="0" lvl="0" indent="0" defTabSz="914400" eaLnBrk="1" fontAlgn="ctr" latinLnBrk="0" hangingPunct="1">
                  <a:lnSpc>
                    <a:spcPct val="100000"/>
                  </a:lnSpc>
                  <a:spcBef>
                    <a:spcPts val="0"/>
                  </a:spcBef>
                  <a:spcAft>
                    <a:spcPts val="0"/>
                  </a:spcAft>
                  <a:buClrTx/>
                  <a:buSzTx/>
                  <a:buFontTx/>
                  <a:buNone/>
                  <a:defRPr/>
                </a:pPr>
                <a:endParaRPr kumimoji="0" lang="en-US" altLang="zh-CN" sz="1800" b="0" i="0" u="none" strike="noStrike" kern="0" cap="none" spc="0" normalizeH="0" baseline="0" noProof="0" dirty="0">
                  <a:ln>
                    <a:noFill/>
                  </a:ln>
                  <a:solidFill>
                    <a:srgbClr val="1D1D1A"/>
                  </a:solidFill>
                  <a:effectLst/>
                  <a:uLnTx/>
                  <a:uFillTx/>
                  <a:latin typeface="Arial" panose="020B0604020202020204" pitchFamily="34" charset="0"/>
                  <a:ea typeface="微软雅黑"/>
                  <a:cs typeface="Arial" panose="020B0604020202020204" pitchFamily="34" charset="0"/>
                </a:endParaRPr>
              </a:p>
            </p:txBody>
          </p:sp>
        </p:grpSp>
        <p:grpSp>
          <p:nvGrpSpPr>
            <p:cNvPr id="26" name="组合 379"/>
            <p:cNvGrpSpPr/>
            <p:nvPr/>
          </p:nvGrpSpPr>
          <p:grpSpPr>
            <a:xfrm>
              <a:off x="4622166" y="3263900"/>
              <a:ext cx="489584" cy="210061"/>
              <a:chOff x="3298897" y="4095287"/>
              <a:chExt cx="1257750" cy="591162"/>
            </a:xfrm>
          </p:grpSpPr>
          <p:sp>
            <p:nvSpPr>
              <p:cNvPr id="30" name="Freeform 13"/>
              <p:cNvSpPr>
                <a:spLocks noEditPoints="1"/>
              </p:cNvSpPr>
              <p:nvPr/>
            </p:nvSpPr>
            <p:spPr bwMode="auto">
              <a:xfrm>
                <a:off x="3298897" y="4095287"/>
                <a:ext cx="1257750" cy="299062"/>
              </a:xfrm>
              <a:custGeom>
                <a:avLst/>
                <a:gdLst/>
                <a:ahLst/>
                <a:cxnLst>
                  <a:cxn ang="0">
                    <a:pos x="16278" y="39"/>
                  </a:cxn>
                  <a:cxn ang="0">
                    <a:pos x="16504" y="184"/>
                  </a:cxn>
                  <a:cxn ang="0">
                    <a:pos x="16649" y="411"/>
                  </a:cxn>
                  <a:cxn ang="0">
                    <a:pos x="16687" y="3376"/>
                  </a:cxn>
                  <a:cxn ang="0">
                    <a:pos x="16612" y="3641"/>
                  </a:cxn>
                  <a:cxn ang="0">
                    <a:pos x="16437" y="3844"/>
                  </a:cxn>
                  <a:cxn ang="0">
                    <a:pos x="16189" y="3955"/>
                  </a:cxn>
                  <a:cxn ang="0">
                    <a:pos x="499" y="3955"/>
                  </a:cxn>
                  <a:cxn ang="0">
                    <a:pos x="251" y="3844"/>
                  </a:cxn>
                  <a:cxn ang="0">
                    <a:pos x="75" y="3641"/>
                  </a:cxn>
                  <a:cxn ang="0">
                    <a:pos x="1" y="3376"/>
                  </a:cxn>
                  <a:cxn ang="0">
                    <a:pos x="38" y="411"/>
                  </a:cxn>
                  <a:cxn ang="0">
                    <a:pos x="184" y="184"/>
                  </a:cxn>
                  <a:cxn ang="0">
                    <a:pos x="410" y="39"/>
                  </a:cxn>
                  <a:cxn ang="0">
                    <a:pos x="13820" y="2430"/>
                  </a:cxn>
                  <a:cxn ang="0">
                    <a:pos x="13953" y="2510"/>
                  </a:cxn>
                  <a:cxn ang="0">
                    <a:pos x="13976" y="2666"/>
                  </a:cxn>
                  <a:cxn ang="0">
                    <a:pos x="13873" y="2780"/>
                  </a:cxn>
                  <a:cxn ang="0">
                    <a:pos x="13714" y="2773"/>
                  </a:cxn>
                  <a:cxn ang="0">
                    <a:pos x="13623" y="2648"/>
                  </a:cxn>
                  <a:cxn ang="0">
                    <a:pos x="13661" y="2496"/>
                  </a:cxn>
                  <a:cxn ang="0">
                    <a:pos x="13802" y="2429"/>
                  </a:cxn>
                  <a:cxn ang="0">
                    <a:pos x="14470" y="2482"/>
                  </a:cxn>
                  <a:cxn ang="0">
                    <a:pos x="14522" y="2631"/>
                  </a:cxn>
                  <a:cxn ang="0">
                    <a:pos x="14442" y="2763"/>
                  </a:cxn>
                  <a:cxn ang="0">
                    <a:pos x="14286" y="2786"/>
                  </a:cxn>
                  <a:cxn ang="0">
                    <a:pos x="14172" y="2683"/>
                  </a:cxn>
                  <a:cxn ang="0">
                    <a:pos x="14180" y="2525"/>
                  </a:cxn>
                  <a:cxn ang="0">
                    <a:pos x="14304" y="2433"/>
                  </a:cxn>
                  <a:cxn ang="0">
                    <a:pos x="14981" y="2460"/>
                  </a:cxn>
                  <a:cxn ang="0">
                    <a:pos x="15061" y="2593"/>
                  </a:cxn>
                  <a:cxn ang="0">
                    <a:pos x="15008" y="2741"/>
                  </a:cxn>
                  <a:cxn ang="0">
                    <a:pos x="14861" y="2794"/>
                  </a:cxn>
                  <a:cxn ang="0">
                    <a:pos x="14728" y="2714"/>
                  </a:cxn>
                  <a:cxn ang="0">
                    <a:pos x="14705" y="2558"/>
                  </a:cxn>
                  <a:cxn ang="0">
                    <a:pos x="14809" y="2444"/>
                  </a:cxn>
                  <a:cxn ang="0">
                    <a:pos x="15489" y="2444"/>
                  </a:cxn>
                  <a:cxn ang="0">
                    <a:pos x="15592" y="2558"/>
                  </a:cxn>
                  <a:cxn ang="0">
                    <a:pos x="15569" y="2714"/>
                  </a:cxn>
                  <a:cxn ang="0">
                    <a:pos x="15436" y="2794"/>
                  </a:cxn>
                  <a:cxn ang="0">
                    <a:pos x="15289" y="2741"/>
                  </a:cxn>
                  <a:cxn ang="0">
                    <a:pos x="15236" y="2593"/>
                  </a:cxn>
                  <a:cxn ang="0">
                    <a:pos x="15315" y="2460"/>
                  </a:cxn>
                  <a:cxn ang="0">
                    <a:pos x="15712" y="1546"/>
                  </a:cxn>
                  <a:cxn ang="0">
                    <a:pos x="1822" y="1769"/>
                  </a:cxn>
                  <a:cxn ang="0">
                    <a:pos x="3288" y="1769"/>
                  </a:cxn>
                  <a:cxn ang="0">
                    <a:pos x="4754" y="1769"/>
                  </a:cxn>
                  <a:cxn ang="0">
                    <a:pos x="6219" y="1769"/>
                  </a:cxn>
                  <a:cxn ang="0">
                    <a:pos x="7685" y="1769"/>
                  </a:cxn>
                  <a:cxn ang="0">
                    <a:pos x="9151" y="1769"/>
                  </a:cxn>
                  <a:cxn ang="0">
                    <a:pos x="10617" y="1769"/>
                  </a:cxn>
                  <a:cxn ang="0">
                    <a:pos x="1822" y="2199"/>
                  </a:cxn>
                  <a:cxn ang="0">
                    <a:pos x="3288" y="2199"/>
                  </a:cxn>
                  <a:cxn ang="0">
                    <a:pos x="4754" y="2199"/>
                  </a:cxn>
                  <a:cxn ang="0">
                    <a:pos x="6219" y="2199"/>
                  </a:cxn>
                  <a:cxn ang="0">
                    <a:pos x="7685" y="2199"/>
                  </a:cxn>
                  <a:cxn ang="0">
                    <a:pos x="9151" y="2199"/>
                  </a:cxn>
                  <a:cxn ang="0">
                    <a:pos x="10617" y="2199"/>
                  </a:cxn>
                  <a:cxn ang="0">
                    <a:pos x="12128" y="1769"/>
                  </a:cxn>
                  <a:cxn ang="0">
                    <a:pos x="12128" y="2199"/>
                  </a:cxn>
                </a:cxnLst>
                <a:rect l="0" t="0" r="r" b="b"/>
                <a:pathLst>
                  <a:path w="16688" h="3968">
                    <a:moveTo>
                      <a:pt x="624" y="0"/>
                    </a:moveTo>
                    <a:lnTo>
                      <a:pt x="16064" y="0"/>
                    </a:lnTo>
                    <a:lnTo>
                      <a:pt x="16097" y="1"/>
                    </a:lnTo>
                    <a:lnTo>
                      <a:pt x="16128" y="3"/>
                    </a:lnTo>
                    <a:lnTo>
                      <a:pt x="16159" y="7"/>
                    </a:lnTo>
                    <a:lnTo>
                      <a:pt x="16189" y="13"/>
                    </a:lnTo>
                    <a:lnTo>
                      <a:pt x="16220" y="20"/>
                    </a:lnTo>
                    <a:lnTo>
                      <a:pt x="16249" y="28"/>
                    </a:lnTo>
                    <a:lnTo>
                      <a:pt x="16278" y="39"/>
                    </a:lnTo>
                    <a:lnTo>
                      <a:pt x="16306" y="49"/>
                    </a:lnTo>
                    <a:lnTo>
                      <a:pt x="16334" y="62"/>
                    </a:lnTo>
                    <a:lnTo>
                      <a:pt x="16360" y="76"/>
                    </a:lnTo>
                    <a:lnTo>
                      <a:pt x="16387" y="91"/>
                    </a:lnTo>
                    <a:lnTo>
                      <a:pt x="16413" y="108"/>
                    </a:lnTo>
                    <a:lnTo>
                      <a:pt x="16437" y="124"/>
                    </a:lnTo>
                    <a:lnTo>
                      <a:pt x="16461" y="143"/>
                    </a:lnTo>
                    <a:lnTo>
                      <a:pt x="16484" y="163"/>
                    </a:lnTo>
                    <a:lnTo>
                      <a:pt x="16504" y="184"/>
                    </a:lnTo>
                    <a:lnTo>
                      <a:pt x="16525" y="205"/>
                    </a:lnTo>
                    <a:lnTo>
                      <a:pt x="16545" y="228"/>
                    </a:lnTo>
                    <a:lnTo>
                      <a:pt x="16564" y="252"/>
                    </a:lnTo>
                    <a:lnTo>
                      <a:pt x="16581" y="276"/>
                    </a:lnTo>
                    <a:lnTo>
                      <a:pt x="16597" y="302"/>
                    </a:lnTo>
                    <a:lnTo>
                      <a:pt x="16612" y="328"/>
                    </a:lnTo>
                    <a:lnTo>
                      <a:pt x="16626" y="354"/>
                    </a:lnTo>
                    <a:lnTo>
                      <a:pt x="16639" y="382"/>
                    </a:lnTo>
                    <a:lnTo>
                      <a:pt x="16649" y="411"/>
                    </a:lnTo>
                    <a:lnTo>
                      <a:pt x="16660" y="440"/>
                    </a:lnTo>
                    <a:lnTo>
                      <a:pt x="16668" y="469"/>
                    </a:lnTo>
                    <a:lnTo>
                      <a:pt x="16675" y="499"/>
                    </a:lnTo>
                    <a:lnTo>
                      <a:pt x="16681" y="530"/>
                    </a:lnTo>
                    <a:lnTo>
                      <a:pt x="16685" y="561"/>
                    </a:lnTo>
                    <a:lnTo>
                      <a:pt x="16687" y="592"/>
                    </a:lnTo>
                    <a:lnTo>
                      <a:pt x="16688" y="625"/>
                    </a:lnTo>
                    <a:lnTo>
                      <a:pt x="16688" y="3343"/>
                    </a:lnTo>
                    <a:lnTo>
                      <a:pt x="16687" y="3376"/>
                    </a:lnTo>
                    <a:lnTo>
                      <a:pt x="16685" y="3407"/>
                    </a:lnTo>
                    <a:lnTo>
                      <a:pt x="16681" y="3438"/>
                    </a:lnTo>
                    <a:lnTo>
                      <a:pt x="16675" y="3469"/>
                    </a:lnTo>
                    <a:lnTo>
                      <a:pt x="16668" y="3499"/>
                    </a:lnTo>
                    <a:lnTo>
                      <a:pt x="16660" y="3529"/>
                    </a:lnTo>
                    <a:lnTo>
                      <a:pt x="16649" y="3557"/>
                    </a:lnTo>
                    <a:lnTo>
                      <a:pt x="16639" y="3586"/>
                    </a:lnTo>
                    <a:lnTo>
                      <a:pt x="16626" y="3614"/>
                    </a:lnTo>
                    <a:lnTo>
                      <a:pt x="16612" y="3641"/>
                    </a:lnTo>
                    <a:lnTo>
                      <a:pt x="16597" y="3667"/>
                    </a:lnTo>
                    <a:lnTo>
                      <a:pt x="16581" y="3692"/>
                    </a:lnTo>
                    <a:lnTo>
                      <a:pt x="16564" y="3716"/>
                    </a:lnTo>
                    <a:lnTo>
                      <a:pt x="16545" y="3740"/>
                    </a:lnTo>
                    <a:lnTo>
                      <a:pt x="16525" y="3763"/>
                    </a:lnTo>
                    <a:lnTo>
                      <a:pt x="16504" y="3784"/>
                    </a:lnTo>
                    <a:lnTo>
                      <a:pt x="16484" y="3805"/>
                    </a:lnTo>
                    <a:lnTo>
                      <a:pt x="16461" y="3825"/>
                    </a:lnTo>
                    <a:lnTo>
                      <a:pt x="16437" y="3844"/>
                    </a:lnTo>
                    <a:lnTo>
                      <a:pt x="16413" y="3861"/>
                    </a:lnTo>
                    <a:lnTo>
                      <a:pt x="16387" y="3877"/>
                    </a:lnTo>
                    <a:lnTo>
                      <a:pt x="16360" y="3893"/>
                    </a:lnTo>
                    <a:lnTo>
                      <a:pt x="16334" y="3906"/>
                    </a:lnTo>
                    <a:lnTo>
                      <a:pt x="16306" y="3919"/>
                    </a:lnTo>
                    <a:lnTo>
                      <a:pt x="16278" y="3930"/>
                    </a:lnTo>
                    <a:lnTo>
                      <a:pt x="16249" y="3940"/>
                    </a:lnTo>
                    <a:lnTo>
                      <a:pt x="16220" y="3948"/>
                    </a:lnTo>
                    <a:lnTo>
                      <a:pt x="16189" y="3955"/>
                    </a:lnTo>
                    <a:lnTo>
                      <a:pt x="16159" y="3961"/>
                    </a:lnTo>
                    <a:lnTo>
                      <a:pt x="16128" y="3965"/>
                    </a:lnTo>
                    <a:lnTo>
                      <a:pt x="16097" y="3967"/>
                    </a:lnTo>
                    <a:lnTo>
                      <a:pt x="16064" y="3968"/>
                    </a:lnTo>
                    <a:lnTo>
                      <a:pt x="624" y="3968"/>
                    </a:lnTo>
                    <a:lnTo>
                      <a:pt x="591" y="3967"/>
                    </a:lnTo>
                    <a:lnTo>
                      <a:pt x="560" y="3965"/>
                    </a:lnTo>
                    <a:lnTo>
                      <a:pt x="529" y="3961"/>
                    </a:lnTo>
                    <a:lnTo>
                      <a:pt x="499" y="3955"/>
                    </a:lnTo>
                    <a:lnTo>
                      <a:pt x="468" y="3948"/>
                    </a:lnTo>
                    <a:lnTo>
                      <a:pt x="438" y="3940"/>
                    </a:lnTo>
                    <a:lnTo>
                      <a:pt x="410" y="3930"/>
                    </a:lnTo>
                    <a:lnTo>
                      <a:pt x="382" y="3919"/>
                    </a:lnTo>
                    <a:lnTo>
                      <a:pt x="354" y="3906"/>
                    </a:lnTo>
                    <a:lnTo>
                      <a:pt x="326" y="3893"/>
                    </a:lnTo>
                    <a:lnTo>
                      <a:pt x="300" y="3877"/>
                    </a:lnTo>
                    <a:lnTo>
                      <a:pt x="275" y="3861"/>
                    </a:lnTo>
                    <a:lnTo>
                      <a:pt x="251" y="3844"/>
                    </a:lnTo>
                    <a:lnTo>
                      <a:pt x="227" y="3825"/>
                    </a:lnTo>
                    <a:lnTo>
                      <a:pt x="204" y="3805"/>
                    </a:lnTo>
                    <a:lnTo>
                      <a:pt x="184" y="3784"/>
                    </a:lnTo>
                    <a:lnTo>
                      <a:pt x="163" y="3763"/>
                    </a:lnTo>
                    <a:lnTo>
                      <a:pt x="143" y="3740"/>
                    </a:lnTo>
                    <a:lnTo>
                      <a:pt x="124" y="3716"/>
                    </a:lnTo>
                    <a:lnTo>
                      <a:pt x="106" y="3692"/>
                    </a:lnTo>
                    <a:lnTo>
                      <a:pt x="91" y="3667"/>
                    </a:lnTo>
                    <a:lnTo>
                      <a:pt x="75" y="3641"/>
                    </a:lnTo>
                    <a:lnTo>
                      <a:pt x="62" y="3614"/>
                    </a:lnTo>
                    <a:lnTo>
                      <a:pt x="49" y="3586"/>
                    </a:lnTo>
                    <a:lnTo>
                      <a:pt x="38" y="3557"/>
                    </a:lnTo>
                    <a:lnTo>
                      <a:pt x="28" y="3529"/>
                    </a:lnTo>
                    <a:lnTo>
                      <a:pt x="20" y="3499"/>
                    </a:lnTo>
                    <a:lnTo>
                      <a:pt x="13" y="3469"/>
                    </a:lnTo>
                    <a:lnTo>
                      <a:pt x="7" y="3438"/>
                    </a:lnTo>
                    <a:lnTo>
                      <a:pt x="3" y="3407"/>
                    </a:lnTo>
                    <a:lnTo>
                      <a:pt x="1" y="3376"/>
                    </a:lnTo>
                    <a:lnTo>
                      <a:pt x="0" y="3343"/>
                    </a:lnTo>
                    <a:lnTo>
                      <a:pt x="0" y="625"/>
                    </a:lnTo>
                    <a:lnTo>
                      <a:pt x="1" y="592"/>
                    </a:lnTo>
                    <a:lnTo>
                      <a:pt x="3" y="561"/>
                    </a:lnTo>
                    <a:lnTo>
                      <a:pt x="7" y="530"/>
                    </a:lnTo>
                    <a:lnTo>
                      <a:pt x="13" y="499"/>
                    </a:lnTo>
                    <a:lnTo>
                      <a:pt x="20" y="469"/>
                    </a:lnTo>
                    <a:lnTo>
                      <a:pt x="28" y="440"/>
                    </a:lnTo>
                    <a:lnTo>
                      <a:pt x="38" y="411"/>
                    </a:lnTo>
                    <a:lnTo>
                      <a:pt x="49" y="382"/>
                    </a:lnTo>
                    <a:lnTo>
                      <a:pt x="62" y="354"/>
                    </a:lnTo>
                    <a:lnTo>
                      <a:pt x="75" y="328"/>
                    </a:lnTo>
                    <a:lnTo>
                      <a:pt x="91" y="302"/>
                    </a:lnTo>
                    <a:lnTo>
                      <a:pt x="106" y="276"/>
                    </a:lnTo>
                    <a:lnTo>
                      <a:pt x="124" y="252"/>
                    </a:lnTo>
                    <a:lnTo>
                      <a:pt x="143" y="228"/>
                    </a:lnTo>
                    <a:lnTo>
                      <a:pt x="163" y="205"/>
                    </a:lnTo>
                    <a:lnTo>
                      <a:pt x="184" y="184"/>
                    </a:lnTo>
                    <a:lnTo>
                      <a:pt x="204" y="163"/>
                    </a:lnTo>
                    <a:lnTo>
                      <a:pt x="227" y="143"/>
                    </a:lnTo>
                    <a:lnTo>
                      <a:pt x="251" y="124"/>
                    </a:lnTo>
                    <a:lnTo>
                      <a:pt x="275" y="108"/>
                    </a:lnTo>
                    <a:lnTo>
                      <a:pt x="300" y="91"/>
                    </a:lnTo>
                    <a:lnTo>
                      <a:pt x="326" y="76"/>
                    </a:lnTo>
                    <a:lnTo>
                      <a:pt x="354" y="62"/>
                    </a:lnTo>
                    <a:lnTo>
                      <a:pt x="382" y="49"/>
                    </a:lnTo>
                    <a:lnTo>
                      <a:pt x="410" y="39"/>
                    </a:lnTo>
                    <a:lnTo>
                      <a:pt x="438" y="28"/>
                    </a:lnTo>
                    <a:lnTo>
                      <a:pt x="468" y="20"/>
                    </a:lnTo>
                    <a:lnTo>
                      <a:pt x="499" y="13"/>
                    </a:lnTo>
                    <a:lnTo>
                      <a:pt x="529" y="7"/>
                    </a:lnTo>
                    <a:lnTo>
                      <a:pt x="560" y="3"/>
                    </a:lnTo>
                    <a:lnTo>
                      <a:pt x="591" y="1"/>
                    </a:lnTo>
                    <a:lnTo>
                      <a:pt x="624" y="0"/>
                    </a:lnTo>
                    <a:close/>
                    <a:moveTo>
                      <a:pt x="13802" y="2429"/>
                    </a:moveTo>
                    <a:lnTo>
                      <a:pt x="13820" y="2430"/>
                    </a:lnTo>
                    <a:lnTo>
                      <a:pt x="13839" y="2433"/>
                    </a:lnTo>
                    <a:lnTo>
                      <a:pt x="13856" y="2437"/>
                    </a:lnTo>
                    <a:lnTo>
                      <a:pt x="13873" y="2444"/>
                    </a:lnTo>
                    <a:lnTo>
                      <a:pt x="13889" y="2451"/>
                    </a:lnTo>
                    <a:lnTo>
                      <a:pt x="13903" y="2460"/>
                    </a:lnTo>
                    <a:lnTo>
                      <a:pt x="13918" y="2471"/>
                    </a:lnTo>
                    <a:lnTo>
                      <a:pt x="13930" y="2482"/>
                    </a:lnTo>
                    <a:lnTo>
                      <a:pt x="13942" y="2496"/>
                    </a:lnTo>
                    <a:lnTo>
                      <a:pt x="13953" y="2510"/>
                    </a:lnTo>
                    <a:lnTo>
                      <a:pt x="13962" y="2525"/>
                    </a:lnTo>
                    <a:lnTo>
                      <a:pt x="13970" y="2541"/>
                    </a:lnTo>
                    <a:lnTo>
                      <a:pt x="13976" y="2558"/>
                    </a:lnTo>
                    <a:lnTo>
                      <a:pt x="13980" y="2575"/>
                    </a:lnTo>
                    <a:lnTo>
                      <a:pt x="13984" y="2593"/>
                    </a:lnTo>
                    <a:lnTo>
                      <a:pt x="13985" y="2612"/>
                    </a:lnTo>
                    <a:lnTo>
                      <a:pt x="13984" y="2631"/>
                    </a:lnTo>
                    <a:lnTo>
                      <a:pt x="13980" y="2648"/>
                    </a:lnTo>
                    <a:lnTo>
                      <a:pt x="13976" y="2666"/>
                    </a:lnTo>
                    <a:lnTo>
                      <a:pt x="13970" y="2683"/>
                    </a:lnTo>
                    <a:lnTo>
                      <a:pt x="13962" y="2699"/>
                    </a:lnTo>
                    <a:lnTo>
                      <a:pt x="13953" y="2714"/>
                    </a:lnTo>
                    <a:lnTo>
                      <a:pt x="13942" y="2728"/>
                    </a:lnTo>
                    <a:lnTo>
                      <a:pt x="13930" y="2741"/>
                    </a:lnTo>
                    <a:lnTo>
                      <a:pt x="13918" y="2753"/>
                    </a:lnTo>
                    <a:lnTo>
                      <a:pt x="13903" y="2763"/>
                    </a:lnTo>
                    <a:lnTo>
                      <a:pt x="13889" y="2773"/>
                    </a:lnTo>
                    <a:lnTo>
                      <a:pt x="13873" y="2780"/>
                    </a:lnTo>
                    <a:lnTo>
                      <a:pt x="13856" y="2786"/>
                    </a:lnTo>
                    <a:lnTo>
                      <a:pt x="13839" y="2791"/>
                    </a:lnTo>
                    <a:lnTo>
                      <a:pt x="13820" y="2794"/>
                    </a:lnTo>
                    <a:lnTo>
                      <a:pt x="13802" y="2795"/>
                    </a:lnTo>
                    <a:lnTo>
                      <a:pt x="13783" y="2794"/>
                    </a:lnTo>
                    <a:lnTo>
                      <a:pt x="13764" y="2791"/>
                    </a:lnTo>
                    <a:lnTo>
                      <a:pt x="13748" y="2786"/>
                    </a:lnTo>
                    <a:lnTo>
                      <a:pt x="13731" y="2780"/>
                    </a:lnTo>
                    <a:lnTo>
                      <a:pt x="13714" y="2773"/>
                    </a:lnTo>
                    <a:lnTo>
                      <a:pt x="13700" y="2763"/>
                    </a:lnTo>
                    <a:lnTo>
                      <a:pt x="13685" y="2753"/>
                    </a:lnTo>
                    <a:lnTo>
                      <a:pt x="13673" y="2741"/>
                    </a:lnTo>
                    <a:lnTo>
                      <a:pt x="13661" y="2728"/>
                    </a:lnTo>
                    <a:lnTo>
                      <a:pt x="13651" y="2714"/>
                    </a:lnTo>
                    <a:lnTo>
                      <a:pt x="13641" y="2699"/>
                    </a:lnTo>
                    <a:lnTo>
                      <a:pt x="13634" y="2683"/>
                    </a:lnTo>
                    <a:lnTo>
                      <a:pt x="13628" y="2666"/>
                    </a:lnTo>
                    <a:lnTo>
                      <a:pt x="13623" y="2648"/>
                    </a:lnTo>
                    <a:lnTo>
                      <a:pt x="13621" y="2631"/>
                    </a:lnTo>
                    <a:lnTo>
                      <a:pt x="13619" y="2612"/>
                    </a:lnTo>
                    <a:lnTo>
                      <a:pt x="13621" y="2593"/>
                    </a:lnTo>
                    <a:lnTo>
                      <a:pt x="13623" y="2575"/>
                    </a:lnTo>
                    <a:lnTo>
                      <a:pt x="13628" y="2558"/>
                    </a:lnTo>
                    <a:lnTo>
                      <a:pt x="13634" y="2541"/>
                    </a:lnTo>
                    <a:lnTo>
                      <a:pt x="13641" y="2525"/>
                    </a:lnTo>
                    <a:lnTo>
                      <a:pt x="13651" y="2510"/>
                    </a:lnTo>
                    <a:lnTo>
                      <a:pt x="13661" y="2496"/>
                    </a:lnTo>
                    <a:lnTo>
                      <a:pt x="13673" y="2482"/>
                    </a:lnTo>
                    <a:lnTo>
                      <a:pt x="13685" y="2471"/>
                    </a:lnTo>
                    <a:lnTo>
                      <a:pt x="13700" y="2460"/>
                    </a:lnTo>
                    <a:lnTo>
                      <a:pt x="13714" y="2451"/>
                    </a:lnTo>
                    <a:lnTo>
                      <a:pt x="13731" y="2444"/>
                    </a:lnTo>
                    <a:lnTo>
                      <a:pt x="13748" y="2437"/>
                    </a:lnTo>
                    <a:lnTo>
                      <a:pt x="13764" y="2433"/>
                    </a:lnTo>
                    <a:lnTo>
                      <a:pt x="13783" y="2430"/>
                    </a:lnTo>
                    <a:lnTo>
                      <a:pt x="13802" y="2429"/>
                    </a:lnTo>
                    <a:close/>
                    <a:moveTo>
                      <a:pt x="14340" y="2429"/>
                    </a:moveTo>
                    <a:lnTo>
                      <a:pt x="14359" y="2430"/>
                    </a:lnTo>
                    <a:lnTo>
                      <a:pt x="14377" y="2433"/>
                    </a:lnTo>
                    <a:lnTo>
                      <a:pt x="14394" y="2437"/>
                    </a:lnTo>
                    <a:lnTo>
                      <a:pt x="14411" y="2444"/>
                    </a:lnTo>
                    <a:lnTo>
                      <a:pt x="14427" y="2451"/>
                    </a:lnTo>
                    <a:lnTo>
                      <a:pt x="14442" y="2460"/>
                    </a:lnTo>
                    <a:lnTo>
                      <a:pt x="14456" y="2471"/>
                    </a:lnTo>
                    <a:lnTo>
                      <a:pt x="14470" y="2482"/>
                    </a:lnTo>
                    <a:lnTo>
                      <a:pt x="14481" y="2496"/>
                    </a:lnTo>
                    <a:lnTo>
                      <a:pt x="14491" y="2510"/>
                    </a:lnTo>
                    <a:lnTo>
                      <a:pt x="14501" y="2525"/>
                    </a:lnTo>
                    <a:lnTo>
                      <a:pt x="14508" y="2541"/>
                    </a:lnTo>
                    <a:lnTo>
                      <a:pt x="14514" y="2558"/>
                    </a:lnTo>
                    <a:lnTo>
                      <a:pt x="14519" y="2575"/>
                    </a:lnTo>
                    <a:lnTo>
                      <a:pt x="14522" y="2593"/>
                    </a:lnTo>
                    <a:lnTo>
                      <a:pt x="14523" y="2612"/>
                    </a:lnTo>
                    <a:lnTo>
                      <a:pt x="14522" y="2631"/>
                    </a:lnTo>
                    <a:lnTo>
                      <a:pt x="14519" y="2648"/>
                    </a:lnTo>
                    <a:lnTo>
                      <a:pt x="14514" y="2666"/>
                    </a:lnTo>
                    <a:lnTo>
                      <a:pt x="14508" y="2683"/>
                    </a:lnTo>
                    <a:lnTo>
                      <a:pt x="14501" y="2699"/>
                    </a:lnTo>
                    <a:lnTo>
                      <a:pt x="14491" y="2714"/>
                    </a:lnTo>
                    <a:lnTo>
                      <a:pt x="14481" y="2728"/>
                    </a:lnTo>
                    <a:lnTo>
                      <a:pt x="14470" y="2741"/>
                    </a:lnTo>
                    <a:lnTo>
                      <a:pt x="14456" y="2753"/>
                    </a:lnTo>
                    <a:lnTo>
                      <a:pt x="14442" y="2763"/>
                    </a:lnTo>
                    <a:lnTo>
                      <a:pt x="14427" y="2773"/>
                    </a:lnTo>
                    <a:lnTo>
                      <a:pt x="14411" y="2780"/>
                    </a:lnTo>
                    <a:lnTo>
                      <a:pt x="14394" y="2786"/>
                    </a:lnTo>
                    <a:lnTo>
                      <a:pt x="14377" y="2791"/>
                    </a:lnTo>
                    <a:lnTo>
                      <a:pt x="14359" y="2794"/>
                    </a:lnTo>
                    <a:lnTo>
                      <a:pt x="14340" y="2795"/>
                    </a:lnTo>
                    <a:lnTo>
                      <a:pt x="14321" y="2794"/>
                    </a:lnTo>
                    <a:lnTo>
                      <a:pt x="14304" y="2791"/>
                    </a:lnTo>
                    <a:lnTo>
                      <a:pt x="14286" y="2786"/>
                    </a:lnTo>
                    <a:lnTo>
                      <a:pt x="14269" y="2780"/>
                    </a:lnTo>
                    <a:lnTo>
                      <a:pt x="14254" y="2773"/>
                    </a:lnTo>
                    <a:lnTo>
                      <a:pt x="14238" y="2763"/>
                    </a:lnTo>
                    <a:lnTo>
                      <a:pt x="14224" y="2753"/>
                    </a:lnTo>
                    <a:lnTo>
                      <a:pt x="14212" y="2741"/>
                    </a:lnTo>
                    <a:lnTo>
                      <a:pt x="14199" y="2728"/>
                    </a:lnTo>
                    <a:lnTo>
                      <a:pt x="14189" y="2714"/>
                    </a:lnTo>
                    <a:lnTo>
                      <a:pt x="14180" y="2699"/>
                    </a:lnTo>
                    <a:lnTo>
                      <a:pt x="14172" y="2683"/>
                    </a:lnTo>
                    <a:lnTo>
                      <a:pt x="14166" y="2666"/>
                    </a:lnTo>
                    <a:lnTo>
                      <a:pt x="14162" y="2648"/>
                    </a:lnTo>
                    <a:lnTo>
                      <a:pt x="14159" y="2631"/>
                    </a:lnTo>
                    <a:lnTo>
                      <a:pt x="14158" y="2612"/>
                    </a:lnTo>
                    <a:lnTo>
                      <a:pt x="14159" y="2593"/>
                    </a:lnTo>
                    <a:lnTo>
                      <a:pt x="14162" y="2575"/>
                    </a:lnTo>
                    <a:lnTo>
                      <a:pt x="14166" y="2558"/>
                    </a:lnTo>
                    <a:lnTo>
                      <a:pt x="14172" y="2541"/>
                    </a:lnTo>
                    <a:lnTo>
                      <a:pt x="14180" y="2525"/>
                    </a:lnTo>
                    <a:lnTo>
                      <a:pt x="14189" y="2510"/>
                    </a:lnTo>
                    <a:lnTo>
                      <a:pt x="14199" y="2496"/>
                    </a:lnTo>
                    <a:lnTo>
                      <a:pt x="14212" y="2482"/>
                    </a:lnTo>
                    <a:lnTo>
                      <a:pt x="14224" y="2471"/>
                    </a:lnTo>
                    <a:lnTo>
                      <a:pt x="14238" y="2460"/>
                    </a:lnTo>
                    <a:lnTo>
                      <a:pt x="14254" y="2451"/>
                    </a:lnTo>
                    <a:lnTo>
                      <a:pt x="14269" y="2444"/>
                    </a:lnTo>
                    <a:lnTo>
                      <a:pt x="14286" y="2437"/>
                    </a:lnTo>
                    <a:lnTo>
                      <a:pt x="14304" y="2433"/>
                    </a:lnTo>
                    <a:lnTo>
                      <a:pt x="14321" y="2430"/>
                    </a:lnTo>
                    <a:lnTo>
                      <a:pt x="14340" y="2429"/>
                    </a:lnTo>
                    <a:close/>
                    <a:moveTo>
                      <a:pt x="14879" y="2429"/>
                    </a:moveTo>
                    <a:lnTo>
                      <a:pt x="14897" y="2430"/>
                    </a:lnTo>
                    <a:lnTo>
                      <a:pt x="14916" y="2433"/>
                    </a:lnTo>
                    <a:lnTo>
                      <a:pt x="14933" y="2437"/>
                    </a:lnTo>
                    <a:lnTo>
                      <a:pt x="14950" y="2444"/>
                    </a:lnTo>
                    <a:lnTo>
                      <a:pt x="14966" y="2451"/>
                    </a:lnTo>
                    <a:lnTo>
                      <a:pt x="14981" y="2460"/>
                    </a:lnTo>
                    <a:lnTo>
                      <a:pt x="14995" y="2471"/>
                    </a:lnTo>
                    <a:lnTo>
                      <a:pt x="15008" y="2482"/>
                    </a:lnTo>
                    <a:lnTo>
                      <a:pt x="15019" y="2496"/>
                    </a:lnTo>
                    <a:lnTo>
                      <a:pt x="15031" y="2510"/>
                    </a:lnTo>
                    <a:lnTo>
                      <a:pt x="15039" y="2525"/>
                    </a:lnTo>
                    <a:lnTo>
                      <a:pt x="15047" y="2541"/>
                    </a:lnTo>
                    <a:lnTo>
                      <a:pt x="15054" y="2558"/>
                    </a:lnTo>
                    <a:lnTo>
                      <a:pt x="15058" y="2575"/>
                    </a:lnTo>
                    <a:lnTo>
                      <a:pt x="15061" y="2593"/>
                    </a:lnTo>
                    <a:lnTo>
                      <a:pt x="15062" y="2612"/>
                    </a:lnTo>
                    <a:lnTo>
                      <a:pt x="15061" y="2631"/>
                    </a:lnTo>
                    <a:lnTo>
                      <a:pt x="15058" y="2648"/>
                    </a:lnTo>
                    <a:lnTo>
                      <a:pt x="15054" y="2666"/>
                    </a:lnTo>
                    <a:lnTo>
                      <a:pt x="15047" y="2683"/>
                    </a:lnTo>
                    <a:lnTo>
                      <a:pt x="15039" y="2699"/>
                    </a:lnTo>
                    <a:lnTo>
                      <a:pt x="15031" y="2714"/>
                    </a:lnTo>
                    <a:lnTo>
                      <a:pt x="15019" y="2728"/>
                    </a:lnTo>
                    <a:lnTo>
                      <a:pt x="15008" y="2741"/>
                    </a:lnTo>
                    <a:lnTo>
                      <a:pt x="14995" y="2753"/>
                    </a:lnTo>
                    <a:lnTo>
                      <a:pt x="14981" y="2763"/>
                    </a:lnTo>
                    <a:lnTo>
                      <a:pt x="14966" y="2773"/>
                    </a:lnTo>
                    <a:lnTo>
                      <a:pt x="14950" y="2780"/>
                    </a:lnTo>
                    <a:lnTo>
                      <a:pt x="14933" y="2786"/>
                    </a:lnTo>
                    <a:lnTo>
                      <a:pt x="14916" y="2791"/>
                    </a:lnTo>
                    <a:lnTo>
                      <a:pt x="14897" y="2794"/>
                    </a:lnTo>
                    <a:lnTo>
                      <a:pt x="14879" y="2795"/>
                    </a:lnTo>
                    <a:lnTo>
                      <a:pt x="14861" y="2794"/>
                    </a:lnTo>
                    <a:lnTo>
                      <a:pt x="14842" y="2791"/>
                    </a:lnTo>
                    <a:lnTo>
                      <a:pt x="14825" y="2786"/>
                    </a:lnTo>
                    <a:lnTo>
                      <a:pt x="14809" y="2780"/>
                    </a:lnTo>
                    <a:lnTo>
                      <a:pt x="14792" y="2773"/>
                    </a:lnTo>
                    <a:lnTo>
                      <a:pt x="14777" y="2763"/>
                    </a:lnTo>
                    <a:lnTo>
                      <a:pt x="14763" y="2753"/>
                    </a:lnTo>
                    <a:lnTo>
                      <a:pt x="14750" y="2741"/>
                    </a:lnTo>
                    <a:lnTo>
                      <a:pt x="14739" y="2728"/>
                    </a:lnTo>
                    <a:lnTo>
                      <a:pt x="14728" y="2714"/>
                    </a:lnTo>
                    <a:lnTo>
                      <a:pt x="14719" y="2699"/>
                    </a:lnTo>
                    <a:lnTo>
                      <a:pt x="14710" y="2683"/>
                    </a:lnTo>
                    <a:lnTo>
                      <a:pt x="14705" y="2666"/>
                    </a:lnTo>
                    <a:lnTo>
                      <a:pt x="14700" y="2648"/>
                    </a:lnTo>
                    <a:lnTo>
                      <a:pt x="14698" y="2631"/>
                    </a:lnTo>
                    <a:lnTo>
                      <a:pt x="14697" y="2612"/>
                    </a:lnTo>
                    <a:lnTo>
                      <a:pt x="14698" y="2593"/>
                    </a:lnTo>
                    <a:lnTo>
                      <a:pt x="14700" y="2575"/>
                    </a:lnTo>
                    <a:lnTo>
                      <a:pt x="14705" y="2558"/>
                    </a:lnTo>
                    <a:lnTo>
                      <a:pt x="14710" y="2541"/>
                    </a:lnTo>
                    <a:lnTo>
                      <a:pt x="14719" y="2525"/>
                    </a:lnTo>
                    <a:lnTo>
                      <a:pt x="14728" y="2510"/>
                    </a:lnTo>
                    <a:lnTo>
                      <a:pt x="14739" y="2496"/>
                    </a:lnTo>
                    <a:lnTo>
                      <a:pt x="14750" y="2482"/>
                    </a:lnTo>
                    <a:lnTo>
                      <a:pt x="14763" y="2471"/>
                    </a:lnTo>
                    <a:lnTo>
                      <a:pt x="14777" y="2460"/>
                    </a:lnTo>
                    <a:lnTo>
                      <a:pt x="14792" y="2451"/>
                    </a:lnTo>
                    <a:lnTo>
                      <a:pt x="14809" y="2444"/>
                    </a:lnTo>
                    <a:lnTo>
                      <a:pt x="14825" y="2437"/>
                    </a:lnTo>
                    <a:lnTo>
                      <a:pt x="14842" y="2433"/>
                    </a:lnTo>
                    <a:lnTo>
                      <a:pt x="14861" y="2430"/>
                    </a:lnTo>
                    <a:lnTo>
                      <a:pt x="14879" y="2429"/>
                    </a:lnTo>
                    <a:close/>
                    <a:moveTo>
                      <a:pt x="15418" y="2429"/>
                    </a:moveTo>
                    <a:lnTo>
                      <a:pt x="15436" y="2430"/>
                    </a:lnTo>
                    <a:lnTo>
                      <a:pt x="15454" y="2433"/>
                    </a:lnTo>
                    <a:lnTo>
                      <a:pt x="15472" y="2437"/>
                    </a:lnTo>
                    <a:lnTo>
                      <a:pt x="15489" y="2444"/>
                    </a:lnTo>
                    <a:lnTo>
                      <a:pt x="15504" y="2451"/>
                    </a:lnTo>
                    <a:lnTo>
                      <a:pt x="15520" y="2460"/>
                    </a:lnTo>
                    <a:lnTo>
                      <a:pt x="15533" y="2471"/>
                    </a:lnTo>
                    <a:lnTo>
                      <a:pt x="15547" y="2482"/>
                    </a:lnTo>
                    <a:lnTo>
                      <a:pt x="15558" y="2496"/>
                    </a:lnTo>
                    <a:lnTo>
                      <a:pt x="15569" y="2510"/>
                    </a:lnTo>
                    <a:lnTo>
                      <a:pt x="15578" y="2525"/>
                    </a:lnTo>
                    <a:lnTo>
                      <a:pt x="15586" y="2541"/>
                    </a:lnTo>
                    <a:lnTo>
                      <a:pt x="15592" y="2558"/>
                    </a:lnTo>
                    <a:lnTo>
                      <a:pt x="15596" y="2575"/>
                    </a:lnTo>
                    <a:lnTo>
                      <a:pt x="15599" y="2593"/>
                    </a:lnTo>
                    <a:lnTo>
                      <a:pt x="15600" y="2612"/>
                    </a:lnTo>
                    <a:lnTo>
                      <a:pt x="15599" y="2631"/>
                    </a:lnTo>
                    <a:lnTo>
                      <a:pt x="15596" y="2648"/>
                    </a:lnTo>
                    <a:lnTo>
                      <a:pt x="15592" y="2666"/>
                    </a:lnTo>
                    <a:lnTo>
                      <a:pt x="15586" y="2683"/>
                    </a:lnTo>
                    <a:lnTo>
                      <a:pt x="15578" y="2699"/>
                    </a:lnTo>
                    <a:lnTo>
                      <a:pt x="15569" y="2714"/>
                    </a:lnTo>
                    <a:lnTo>
                      <a:pt x="15558" y="2728"/>
                    </a:lnTo>
                    <a:lnTo>
                      <a:pt x="15547" y="2741"/>
                    </a:lnTo>
                    <a:lnTo>
                      <a:pt x="15533" y="2753"/>
                    </a:lnTo>
                    <a:lnTo>
                      <a:pt x="15520" y="2763"/>
                    </a:lnTo>
                    <a:lnTo>
                      <a:pt x="15504" y="2773"/>
                    </a:lnTo>
                    <a:lnTo>
                      <a:pt x="15489" y="2780"/>
                    </a:lnTo>
                    <a:lnTo>
                      <a:pt x="15472" y="2786"/>
                    </a:lnTo>
                    <a:lnTo>
                      <a:pt x="15454" y="2791"/>
                    </a:lnTo>
                    <a:lnTo>
                      <a:pt x="15436" y="2794"/>
                    </a:lnTo>
                    <a:lnTo>
                      <a:pt x="15418" y="2795"/>
                    </a:lnTo>
                    <a:lnTo>
                      <a:pt x="15399" y="2794"/>
                    </a:lnTo>
                    <a:lnTo>
                      <a:pt x="15381" y="2791"/>
                    </a:lnTo>
                    <a:lnTo>
                      <a:pt x="15363" y="2786"/>
                    </a:lnTo>
                    <a:lnTo>
                      <a:pt x="15347" y="2780"/>
                    </a:lnTo>
                    <a:lnTo>
                      <a:pt x="15331" y="2773"/>
                    </a:lnTo>
                    <a:lnTo>
                      <a:pt x="15315" y="2763"/>
                    </a:lnTo>
                    <a:lnTo>
                      <a:pt x="15302" y="2753"/>
                    </a:lnTo>
                    <a:lnTo>
                      <a:pt x="15289" y="2741"/>
                    </a:lnTo>
                    <a:lnTo>
                      <a:pt x="15277" y="2728"/>
                    </a:lnTo>
                    <a:lnTo>
                      <a:pt x="15266" y="2714"/>
                    </a:lnTo>
                    <a:lnTo>
                      <a:pt x="15257" y="2699"/>
                    </a:lnTo>
                    <a:lnTo>
                      <a:pt x="15250" y="2683"/>
                    </a:lnTo>
                    <a:lnTo>
                      <a:pt x="15243" y="2666"/>
                    </a:lnTo>
                    <a:lnTo>
                      <a:pt x="15239" y="2648"/>
                    </a:lnTo>
                    <a:lnTo>
                      <a:pt x="15236" y="2631"/>
                    </a:lnTo>
                    <a:lnTo>
                      <a:pt x="15235" y="2612"/>
                    </a:lnTo>
                    <a:lnTo>
                      <a:pt x="15236" y="2593"/>
                    </a:lnTo>
                    <a:lnTo>
                      <a:pt x="15239" y="2575"/>
                    </a:lnTo>
                    <a:lnTo>
                      <a:pt x="15243" y="2558"/>
                    </a:lnTo>
                    <a:lnTo>
                      <a:pt x="15250" y="2541"/>
                    </a:lnTo>
                    <a:lnTo>
                      <a:pt x="15257" y="2525"/>
                    </a:lnTo>
                    <a:lnTo>
                      <a:pt x="15266" y="2510"/>
                    </a:lnTo>
                    <a:lnTo>
                      <a:pt x="15277" y="2496"/>
                    </a:lnTo>
                    <a:lnTo>
                      <a:pt x="15289" y="2482"/>
                    </a:lnTo>
                    <a:lnTo>
                      <a:pt x="15302" y="2471"/>
                    </a:lnTo>
                    <a:lnTo>
                      <a:pt x="15315" y="2460"/>
                    </a:lnTo>
                    <a:lnTo>
                      <a:pt x="15331" y="2451"/>
                    </a:lnTo>
                    <a:lnTo>
                      <a:pt x="15347" y="2444"/>
                    </a:lnTo>
                    <a:lnTo>
                      <a:pt x="15363" y="2437"/>
                    </a:lnTo>
                    <a:lnTo>
                      <a:pt x="15381" y="2433"/>
                    </a:lnTo>
                    <a:lnTo>
                      <a:pt x="15399" y="2430"/>
                    </a:lnTo>
                    <a:lnTo>
                      <a:pt x="15418" y="2429"/>
                    </a:lnTo>
                    <a:close/>
                    <a:moveTo>
                      <a:pt x="13682" y="943"/>
                    </a:moveTo>
                    <a:lnTo>
                      <a:pt x="15712" y="943"/>
                    </a:lnTo>
                    <a:lnTo>
                      <a:pt x="15712" y="1546"/>
                    </a:lnTo>
                    <a:lnTo>
                      <a:pt x="13682" y="1546"/>
                    </a:lnTo>
                    <a:lnTo>
                      <a:pt x="13682" y="943"/>
                    </a:lnTo>
                    <a:close/>
                    <a:moveTo>
                      <a:pt x="1545" y="1123"/>
                    </a:moveTo>
                    <a:lnTo>
                      <a:pt x="1545" y="943"/>
                    </a:lnTo>
                    <a:lnTo>
                      <a:pt x="1089" y="943"/>
                    </a:lnTo>
                    <a:lnTo>
                      <a:pt x="1089" y="1123"/>
                    </a:lnTo>
                    <a:lnTo>
                      <a:pt x="811" y="1123"/>
                    </a:lnTo>
                    <a:lnTo>
                      <a:pt x="811" y="1769"/>
                    </a:lnTo>
                    <a:lnTo>
                      <a:pt x="1822" y="1769"/>
                    </a:lnTo>
                    <a:lnTo>
                      <a:pt x="1822" y="1123"/>
                    </a:lnTo>
                    <a:lnTo>
                      <a:pt x="1545" y="1123"/>
                    </a:lnTo>
                    <a:close/>
                    <a:moveTo>
                      <a:pt x="3010" y="1123"/>
                    </a:moveTo>
                    <a:lnTo>
                      <a:pt x="3010" y="943"/>
                    </a:lnTo>
                    <a:lnTo>
                      <a:pt x="2555" y="943"/>
                    </a:lnTo>
                    <a:lnTo>
                      <a:pt x="2555" y="1123"/>
                    </a:lnTo>
                    <a:lnTo>
                      <a:pt x="2278" y="1123"/>
                    </a:lnTo>
                    <a:lnTo>
                      <a:pt x="2278" y="1769"/>
                    </a:lnTo>
                    <a:lnTo>
                      <a:pt x="3288" y="1769"/>
                    </a:lnTo>
                    <a:lnTo>
                      <a:pt x="3288" y="1123"/>
                    </a:lnTo>
                    <a:lnTo>
                      <a:pt x="3010" y="1123"/>
                    </a:lnTo>
                    <a:close/>
                    <a:moveTo>
                      <a:pt x="4477" y="1123"/>
                    </a:moveTo>
                    <a:lnTo>
                      <a:pt x="4477" y="943"/>
                    </a:lnTo>
                    <a:lnTo>
                      <a:pt x="4021" y="943"/>
                    </a:lnTo>
                    <a:lnTo>
                      <a:pt x="4021" y="1123"/>
                    </a:lnTo>
                    <a:lnTo>
                      <a:pt x="3743" y="1123"/>
                    </a:lnTo>
                    <a:lnTo>
                      <a:pt x="3743" y="1769"/>
                    </a:lnTo>
                    <a:lnTo>
                      <a:pt x="4754" y="1769"/>
                    </a:lnTo>
                    <a:lnTo>
                      <a:pt x="4754" y="1123"/>
                    </a:lnTo>
                    <a:lnTo>
                      <a:pt x="4477" y="1123"/>
                    </a:lnTo>
                    <a:close/>
                    <a:moveTo>
                      <a:pt x="5942" y="1123"/>
                    </a:moveTo>
                    <a:lnTo>
                      <a:pt x="5942" y="943"/>
                    </a:lnTo>
                    <a:lnTo>
                      <a:pt x="5486" y="943"/>
                    </a:lnTo>
                    <a:lnTo>
                      <a:pt x="5486" y="1123"/>
                    </a:lnTo>
                    <a:lnTo>
                      <a:pt x="5209" y="1123"/>
                    </a:lnTo>
                    <a:lnTo>
                      <a:pt x="5209" y="1769"/>
                    </a:lnTo>
                    <a:lnTo>
                      <a:pt x="6219" y="1769"/>
                    </a:lnTo>
                    <a:lnTo>
                      <a:pt x="6219" y="1123"/>
                    </a:lnTo>
                    <a:lnTo>
                      <a:pt x="5942" y="1123"/>
                    </a:lnTo>
                    <a:close/>
                    <a:moveTo>
                      <a:pt x="7407" y="1123"/>
                    </a:moveTo>
                    <a:lnTo>
                      <a:pt x="7407" y="943"/>
                    </a:lnTo>
                    <a:lnTo>
                      <a:pt x="6953" y="943"/>
                    </a:lnTo>
                    <a:lnTo>
                      <a:pt x="6953" y="1123"/>
                    </a:lnTo>
                    <a:lnTo>
                      <a:pt x="6675" y="1123"/>
                    </a:lnTo>
                    <a:lnTo>
                      <a:pt x="6675" y="1769"/>
                    </a:lnTo>
                    <a:lnTo>
                      <a:pt x="7685" y="1769"/>
                    </a:lnTo>
                    <a:lnTo>
                      <a:pt x="7685" y="1123"/>
                    </a:lnTo>
                    <a:lnTo>
                      <a:pt x="7407" y="1123"/>
                    </a:lnTo>
                    <a:close/>
                    <a:moveTo>
                      <a:pt x="8874" y="1123"/>
                    </a:moveTo>
                    <a:lnTo>
                      <a:pt x="8874" y="943"/>
                    </a:lnTo>
                    <a:lnTo>
                      <a:pt x="8418" y="943"/>
                    </a:lnTo>
                    <a:lnTo>
                      <a:pt x="8418" y="1123"/>
                    </a:lnTo>
                    <a:lnTo>
                      <a:pt x="8141" y="1123"/>
                    </a:lnTo>
                    <a:lnTo>
                      <a:pt x="8141" y="1769"/>
                    </a:lnTo>
                    <a:lnTo>
                      <a:pt x="9151" y="1769"/>
                    </a:lnTo>
                    <a:lnTo>
                      <a:pt x="9151" y="1123"/>
                    </a:lnTo>
                    <a:lnTo>
                      <a:pt x="8874" y="1123"/>
                    </a:lnTo>
                    <a:close/>
                    <a:moveTo>
                      <a:pt x="10339" y="1123"/>
                    </a:moveTo>
                    <a:lnTo>
                      <a:pt x="10339" y="943"/>
                    </a:lnTo>
                    <a:lnTo>
                      <a:pt x="9883" y="943"/>
                    </a:lnTo>
                    <a:lnTo>
                      <a:pt x="9883" y="1123"/>
                    </a:lnTo>
                    <a:lnTo>
                      <a:pt x="9606" y="1123"/>
                    </a:lnTo>
                    <a:lnTo>
                      <a:pt x="9606" y="1769"/>
                    </a:lnTo>
                    <a:lnTo>
                      <a:pt x="10617" y="1769"/>
                    </a:lnTo>
                    <a:lnTo>
                      <a:pt x="10617" y="1123"/>
                    </a:lnTo>
                    <a:lnTo>
                      <a:pt x="10339" y="1123"/>
                    </a:lnTo>
                    <a:close/>
                    <a:moveTo>
                      <a:pt x="1545" y="2845"/>
                    </a:moveTo>
                    <a:lnTo>
                      <a:pt x="1545" y="3025"/>
                    </a:lnTo>
                    <a:lnTo>
                      <a:pt x="1089" y="3025"/>
                    </a:lnTo>
                    <a:lnTo>
                      <a:pt x="1089" y="2845"/>
                    </a:lnTo>
                    <a:lnTo>
                      <a:pt x="811" y="2845"/>
                    </a:lnTo>
                    <a:lnTo>
                      <a:pt x="811" y="2199"/>
                    </a:lnTo>
                    <a:lnTo>
                      <a:pt x="1822" y="2199"/>
                    </a:lnTo>
                    <a:lnTo>
                      <a:pt x="1822" y="2845"/>
                    </a:lnTo>
                    <a:lnTo>
                      <a:pt x="1545" y="2845"/>
                    </a:lnTo>
                    <a:close/>
                    <a:moveTo>
                      <a:pt x="3010" y="2845"/>
                    </a:moveTo>
                    <a:lnTo>
                      <a:pt x="3010" y="3025"/>
                    </a:lnTo>
                    <a:lnTo>
                      <a:pt x="2555" y="3025"/>
                    </a:lnTo>
                    <a:lnTo>
                      <a:pt x="2555" y="2845"/>
                    </a:lnTo>
                    <a:lnTo>
                      <a:pt x="2278" y="2845"/>
                    </a:lnTo>
                    <a:lnTo>
                      <a:pt x="2278" y="2199"/>
                    </a:lnTo>
                    <a:lnTo>
                      <a:pt x="3288" y="2199"/>
                    </a:lnTo>
                    <a:lnTo>
                      <a:pt x="3288" y="2845"/>
                    </a:lnTo>
                    <a:lnTo>
                      <a:pt x="3010" y="2845"/>
                    </a:lnTo>
                    <a:close/>
                    <a:moveTo>
                      <a:pt x="4477" y="2845"/>
                    </a:moveTo>
                    <a:lnTo>
                      <a:pt x="4477" y="3025"/>
                    </a:lnTo>
                    <a:lnTo>
                      <a:pt x="4021" y="3025"/>
                    </a:lnTo>
                    <a:lnTo>
                      <a:pt x="4021" y="2845"/>
                    </a:lnTo>
                    <a:lnTo>
                      <a:pt x="3743" y="2845"/>
                    </a:lnTo>
                    <a:lnTo>
                      <a:pt x="3743" y="2199"/>
                    </a:lnTo>
                    <a:lnTo>
                      <a:pt x="4754" y="2199"/>
                    </a:lnTo>
                    <a:lnTo>
                      <a:pt x="4754" y="2845"/>
                    </a:lnTo>
                    <a:lnTo>
                      <a:pt x="4477" y="2845"/>
                    </a:lnTo>
                    <a:close/>
                    <a:moveTo>
                      <a:pt x="5942" y="2845"/>
                    </a:moveTo>
                    <a:lnTo>
                      <a:pt x="5942" y="3025"/>
                    </a:lnTo>
                    <a:lnTo>
                      <a:pt x="5486" y="3025"/>
                    </a:lnTo>
                    <a:lnTo>
                      <a:pt x="5486" y="2845"/>
                    </a:lnTo>
                    <a:lnTo>
                      <a:pt x="5209" y="2845"/>
                    </a:lnTo>
                    <a:lnTo>
                      <a:pt x="5209" y="2199"/>
                    </a:lnTo>
                    <a:lnTo>
                      <a:pt x="6219" y="2199"/>
                    </a:lnTo>
                    <a:lnTo>
                      <a:pt x="6219" y="2845"/>
                    </a:lnTo>
                    <a:lnTo>
                      <a:pt x="5942" y="2845"/>
                    </a:lnTo>
                    <a:close/>
                    <a:moveTo>
                      <a:pt x="7407" y="2845"/>
                    </a:moveTo>
                    <a:lnTo>
                      <a:pt x="7407" y="3025"/>
                    </a:lnTo>
                    <a:lnTo>
                      <a:pt x="6953" y="3025"/>
                    </a:lnTo>
                    <a:lnTo>
                      <a:pt x="6953" y="2845"/>
                    </a:lnTo>
                    <a:lnTo>
                      <a:pt x="6675" y="2845"/>
                    </a:lnTo>
                    <a:lnTo>
                      <a:pt x="6675" y="2199"/>
                    </a:lnTo>
                    <a:lnTo>
                      <a:pt x="7685" y="2199"/>
                    </a:lnTo>
                    <a:lnTo>
                      <a:pt x="7685" y="2845"/>
                    </a:lnTo>
                    <a:lnTo>
                      <a:pt x="7407" y="2845"/>
                    </a:lnTo>
                    <a:close/>
                    <a:moveTo>
                      <a:pt x="8874" y="2845"/>
                    </a:moveTo>
                    <a:lnTo>
                      <a:pt x="8874" y="3025"/>
                    </a:lnTo>
                    <a:lnTo>
                      <a:pt x="8418" y="3025"/>
                    </a:lnTo>
                    <a:lnTo>
                      <a:pt x="8418" y="2845"/>
                    </a:lnTo>
                    <a:lnTo>
                      <a:pt x="8141" y="2845"/>
                    </a:lnTo>
                    <a:lnTo>
                      <a:pt x="8141" y="2199"/>
                    </a:lnTo>
                    <a:lnTo>
                      <a:pt x="9151" y="2199"/>
                    </a:lnTo>
                    <a:lnTo>
                      <a:pt x="9151" y="2845"/>
                    </a:lnTo>
                    <a:lnTo>
                      <a:pt x="8874" y="2845"/>
                    </a:lnTo>
                    <a:close/>
                    <a:moveTo>
                      <a:pt x="10339" y="2845"/>
                    </a:moveTo>
                    <a:lnTo>
                      <a:pt x="10339" y="3025"/>
                    </a:lnTo>
                    <a:lnTo>
                      <a:pt x="9883" y="3025"/>
                    </a:lnTo>
                    <a:lnTo>
                      <a:pt x="9883" y="2845"/>
                    </a:lnTo>
                    <a:lnTo>
                      <a:pt x="9606" y="2845"/>
                    </a:lnTo>
                    <a:lnTo>
                      <a:pt x="9606" y="2199"/>
                    </a:lnTo>
                    <a:lnTo>
                      <a:pt x="10617" y="2199"/>
                    </a:lnTo>
                    <a:lnTo>
                      <a:pt x="10617" y="2845"/>
                    </a:lnTo>
                    <a:lnTo>
                      <a:pt x="10339" y="2845"/>
                    </a:lnTo>
                    <a:close/>
                    <a:moveTo>
                      <a:pt x="11851" y="1123"/>
                    </a:moveTo>
                    <a:lnTo>
                      <a:pt x="11851" y="943"/>
                    </a:lnTo>
                    <a:lnTo>
                      <a:pt x="11395" y="943"/>
                    </a:lnTo>
                    <a:lnTo>
                      <a:pt x="11395" y="1123"/>
                    </a:lnTo>
                    <a:lnTo>
                      <a:pt x="11117" y="1123"/>
                    </a:lnTo>
                    <a:lnTo>
                      <a:pt x="11117" y="1769"/>
                    </a:lnTo>
                    <a:lnTo>
                      <a:pt x="12128" y="1769"/>
                    </a:lnTo>
                    <a:lnTo>
                      <a:pt x="12128" y="1123"/>
                    </a:lnTo>
                    <a:lnTo>
                      <a:pt x="11851" y="1123"/>
                    </a:lnTo>
                    <a:close/>
                    <a:moveTo>
                      <a:pt x="11851" y="2845"/>
                    </a:moveTo>
                    <a:lnTo>
                      <a:pt x="11851" y="3025"/>
                    </a:lnTo>
                    <a:lnTo>
                      <a:pt x="11395" y="3025"/>
                    </a:lnTo>
                    <a:lnTo>
                      <a:pt x="11395" y="2845"/>
                    </a:lnTo>
                    <a:lnTo>
                      <a:pt x="11117" y="2845"/>
                    </a:lnTo>
                    <a:lnTo>
                      <a:pt x="11117" y="2199"/>
                    </a:lnTo>
                    <a:lnTo>
                      <a:pt x="12128" y="2199"/>
                    </a:lnTo>
                    <a:lnTo>
                      <a:pt x="12128" y="2845"/>
                    </a:lnTo>
                    <a:lnTo>
                      <a:pt x="11851" y="2845"/>
                    </a:lnTo>
                    <a:close/>
                  </a:path>
                </a:pathLst>
              </a:custGeom>
              <a:solidFill>
                <a:srgbClr val="1D1D1A">
                  <a:lumMod val="50000"/>
                  <a:lumOff val="50000"/>
                </a:srgbClr>
              </a:solidFill>
              <a:ln w="9525">
                <a:noFill/>
                <a:round/>
              </a:ln>
            </p:spPr>
            <p:txBody>
              <a:bodyPr vert="horz" wrap="square" lIns="68562" tIns="34281" rIns="68562" bIns="34281" numCol="1" anchor="t" anchorCtr="0" compatLnSpc="1">
                <a:noAutofit/>
              </a:bodyPr>
              <a:lstStyle/>
              <a:p>
                <a:pPr marL="0" marR="0" lvl="0" indent="0" defTabSz="914400" eaLnBrk="1" fontAlgn="ctr" latinLnBrk="0" hangingPunct="1">
                  <a:lnSpc>
                    <a:spcPct val="100000"/>
                  </a:lnSpc>
                  <a:spcBef>
                    <a:spcPts val="0"/>
                  </a:spcBef>
                  <a:spcAft>
                    <a:spcPts val="0"/>
                  </a:spcAft>
                  <a:buClrTx/>
                  <a:buSzTx/>
                  <a:buFontTx/>
                  <a:buNone/>
                  <a:defRPr/>
                </a:pPr>
                <a:endParaRPr kumimoji="0" lang="en-US" altLang="zh-CN" sz="1800" b="0" i="0" u="none" strike="noStrike" kern="0" cap="none" spc="0" normalizeH="0" baseline="0" noProof="0" dirty="0">
                  <a:ln>
                    <a:noFill/>
                  </a:ln>
                  <a:solidFill>
                    <a:srgbClr val="1D1D1A"/>
                  </a:solidFill>
                  <a:effectLst/>
                  <a:uLnTx/>
                  <a:uFillTx/>
                  <a:latin typeface="Arial" panose="020B0604020202020204" pitchFamily="34" charset="0"/>
                  <a:ea typeface="微软雅黑"/>
                  <a:cs typeface="Arial" panose="020B0604020202020204" pitchFamily="34" charset="0"/>
                </a:endParaRPr>
              </a:p>
            </p:txBody>
          </p:sp>
          <p:sp>
            <p:nvSpPr>
              <p:cNvPr id="31" name="Freeform 13"/>
              <p:cNvSpPr>
                <a:spLocks noEditPoints="1"/>
              </p:cNvSpPr>
              <p:nvPr/>
            </p:nvSpPr>
            <p:spPr bwMode="auto">
              <a:xfrm>
                <a:off x="3298897" y="4387387"/>
                <a:ext cx="1257750" cy="299062"/>
              </a:xfrm>
              <a:custGeom>
                <a:avLst/>
                <a:gdLst/>
                <a:ahLst/>
                <a:cxnLst>
                  <a:cxn ang="0">
                    <a:pos x="16278" y="39"/>
                  </a:cxn>
                  <a:cxn ang="0">
                    <a:pos x="16504" y="184"/>
                  </a:cxn>
                  <a:cxn ang="0">
                    <a:pos x="16649" y="411"/>
                  </a:cxn>
                  <a:cxn ang="0">
                    <a:pos x="16687" y="3376"/>
                  </a:cxn>
                  <a:cxn ang="0">
                    <a:pos x="16612" y="3641"/>
                  </a:cxn>
                  <a:cxn ang="0">
                    <a:pos x="16437" y="3844"/>
                  </a:cxn>
                  <a:cxn ang="0">
                    <a:pos x="16189" y="3955"/>
                  </a:cxn>
                  <a:cxn ang="0">
                    <a:pos x="499" y="3955"/>
                  </a:cxn>
                  <a:cxn ang="0">
                    <a:pos x="251" y="3844"/>
                  </a:cxn>
                  <a:cxn ang="0">
                    <a:pos x="75" y="3641"/>
                  </a:cxn>
                  <a:cxn ang="0">
                    <a:pos x="1" y="3376"/>
                  </a:cxn>
                  <a:cxn ang="0">
                    <a:pos x="38" y="411"/>
                  </a:cxn>
                  <a:cxn ang="0">
                    <a:pos x="184" y="184"/>
                  </a:cxn>
                  <a:cxn ang="0">
                    <a:pos x="410" y="39"/>
                  </a:cxn>
                  <a:cxn ang="0">
                    <a:pos x="13820" y="2430"/>
                  </a:cxn>
                  <a:cxn ang="0">
                    <a:pos x="13953" y="2510"/>
                  </a:cxn>
                  <a:cxn ang="0">
                    <a:pos x="13976" y="2666"/>
                  </a:cxn>
                  <a:cxn ang="0">
                    <a:pos x="13873" y="2780"/>
                  </a:cxn>
                  <a:cxn ang="0">
                    <a:pos x="13714" y="2773"/>
                  </a:cxn>
                  <a:cxn ang="0">
                    <a:pos x="13623" y="2648"/>
                  </a:cxn>
                  <a:cxn ang="0">
                    <a:pos x="13661" y="2496"/>
                  </a:cxn>
                  <a:cxn ang="0">
                    <a:pos x="13802" y="2429"/>
                  </a:cxn>
                  <a:cxn ang="0">
                    <a:pos x="14470" y="2482"/>
                  </a:cxn>
                  <a:cxn ang="0">
                    <a:pos x="14522" y="2631"/>
                  </a:cxn>
                  <a:cxn ang="0">
                    <a:pos x="14442" y="2763"/>
                  </a:cxn>
                  <a:cxn ang="0">
                    <a:pos x="14286" y="2786"/>
                  </a:cxn>
                  <a:cxn ang="0">
                    <a:pos x="14172" y="2683"/>
                  </a:cxn>
                  <a:cxn ang="0">
                    <a:pos x="14180" y="2525"/>
                  </a:cxn>
                  <a:cxn ang="0">
                    <a:pos x="14304" y="2433"/>
                  </a:cxn>
                  <a:cxn ang="0">
                    <a:pos x="14981" y="2460"/>
                  </a:cxn>
                  <a:cxn ang="0">
                    <a:pos x="15061" y="2593"/>
                  </a:cxn>
                  <a:cxn ang="0">
                    <a:pos x="15008" y="2741"/>
                  </a:cxn>
                  <a:cxn ang="0">
                    <a:pos x="14861" y="2794"/>
                  </a:cxn>
                  <a:cxn ang="0">
                    <a:pos x="14728" y="2714"/>
                  </a:cxn>
                  <a:cxn ang="0">
                    <a:pos x="14705" y="2558"/>
                  </a:cxn>
                  <a:cxn ang="0">
                    <a:pos x="14809" y="2444"/>
                  </a:cxn>
                  <a:cxn ang="0">
                    <a:pos x="15489" y="2444"/>
                  </a:cxn>
                  <a:cxn ang="0">
                    <a:pos x="15592" y="2558"/>
                  </a:cxn>
                  <a:cxn ang="0">
                    <a:pos x="15569" y="2714"/>
                  </a:cxn>
                  <a:cxn ang="0">
                    <a:pos x="15436" y="2794"/>
                  </a:cxn>
                  <a:cxn ang="0">
                    <a:pos x="15289" y="2741"/>
                  </a:cxn>
                  <a:cxn ang="0">
                    <a:pos x="15236" y="2593"/>
                  </a:cxn>
                  <a:cxn ang="0">
                    <a:pos x="15315" y="2460"/>
                  </a:cxn>
                  <a:cxn ang="0">
                    <a:pos x="15712" y="1546"/>
                  </a:cxn>
                  <a:cxn ang="0">
                    <a:pos x="1822" y="1769"/>
                  </a:cxn>
                  <a:cxn ang="0">
                    <a:pos x="3288" y="1769"/>
                  </a:cxn>
                  <a:cxn ang="0">
                    <a:pos x="4754" y="1769"/>
                  </a:cxn>
                  <a:cxn ang="0">
                    <a:pos x="6219" y="1769"/>
                  </a:cxn>
                  <a:cxn ang="0">
                    <a:pos x="7685" y="1769"/>
                  </a:cxn>
                  <a:cxn ang="0">
                    <a:pos x="9151" y="1769"/>
                  </a:cxn>
                  <a:cxn ang="0">
                    <a:pos x="10617" y="1769"/>
                  </a:cxn>
                  <a:cxn ang="0">
                    <a:pos x="1822" y="2199"/>
                  </a:cxn>
                  <a:cxn ang="0">
                    <a:pos x="3288" y="2199"/>
                  </a:cxn>
                  <a:cxn ang="0">
                    <a:pos x="4754" y="2199"/>
                  </a:cxn>
                  <a:cxn ang="0">
                    <a:pos x="6219" y="2199"/>
                  </a:cxn>
                  <a:cxn ang="0">
                    <a:pos x="7685" y="2199"/>
                  </a:cxn>
                  <a:cxn ang="0">
                    <a:pos x="9151" y="2199"/>
                  </a:cxn>
                  <a:cxn ang="0">
                    <a:pos x="10617" y="2199"/>
                  </a:cxn>
                  <a:cxn ang="0">
                    <a:pos x="12128" y="1769"/>
                  </a:cxn>
                  <a:cxn ang="0">
                    <a:pos x="12128" y="2199"/>
                  </a:cxn>
                </a:cxnLst>
                <a:rect l="0" t="0" r="r" b="b"/>
                <a:pathLst>
                  <a:path w="16688" h="3968">
                    <a:moveTo>
                      <a:pt x="624" y="0"/>
                    </a:moveTo>
                    <a:lnTo>
                      <a:pt x="16064" y="0"/>
                    </a:lnTo>
                    <a:lnTo>
                      <a:pt x="16097" y="1"/>
                    </a:lnTo>
                    <a:lnTo>
                      <a:pt x="16128" y="3"/>
                    </a:lnTo>
                    <a:lnTo>
                      <a:pt x="16159" y="7"/>
                    </a:lnTo>
                    <a:lnTo>
                      <a:pt x="16189" y="13"/>
                    </a:lnTo>
                    <a:lnTo>
                      <a:pt x="16220" y="20"/>
                    </a:lnTo>
                    <a:lnTo>
                      <a:pt x="16249" y="28"/>
                    </a:lnTo>
                    <a:lnTo>
                      <a:pt x="16278" y="39"/>
                    </a:lnTo>
                    <a:lnTo>
                      <a:pt x="16306" y="49"/>
                    </a:lnTo>
                    <a:lnTo>
                      <a:pt x="16334" y="62"/>
                    </a:lnTo>
                    <a:lnTo>
                      <a:pt x="16360" y="76"/>
                    </a:lnTo>
                    <a:lnTo>
                      <a:pt x="16387" y="91"/>
                    </a:lnTo>
                    <a:lnTo>
                      <a:pt x="16413" y="108"/>
                    </a:lnTo>
                    <a:lnTo>
                      <a:pt x="16437" y="124"/>
                    </a:lnTo>
                    <a:lnTo>
                      <a:pt x="16461" y="143"/>
                    </a:lnTo>
                    <a:lnTo>
                      <a:pt x="16484" y="163"/>
                    </a:lnTo>
                    <a:lnTo>
                      <a:pt x="16504" y="184"/>
                    </a:lnTo>
                    <a:lnTo>
                      <a:pt x="16525" y="205"/>
                    </a:lnTo>
                    <a:lnTo>
                      <a:pt x="16545" y="228"/>
                    </a:lnTo>
                    <a:lnTo>
                      <a:pt x="16564" y="252"/>
                    </a:lnTo>
                    <a:lnTo>
                      <a:pt x="16581" y="276"/>
                    </a:lnTo>
                    <a:lnTo>
                      <a:pt x="16597" y="302"/>
                    </a:lnTo>
                    <a:lnTo>
                      <a:pt x="16612" y="328"/>
                    </a:lnTo>
                    <a:lnTo>
                      <a:pt x="16626" y="354"/>
                    </a:lnTo>
                    <a:lnTo>
                      <a:pt x="16639" y="382"/>
                    </a:lnTo>
                    <a:lnTo>
                      <a:pt x="16649" y="411"/>
                    </a:lnTo>
                    <a:lnTo>
                      <a:pt x="16660" y="440"/>
                    </a:lnTo>
                    <a:lnTo>
                      <a:pt x="16668" y="469"/>
                    </a:lnTo>
                    <a:lnTo>
                      <a:pt x="16675" y="499"/>
                    </a:lnTo>
                    <a:lnTo>
                      <a:pt x="16681" y="530"/>
                    </a:lnTo>
                    <a:lnTo>
                      <a:pt x="16685" y="561"/>
                    </a:lnTo>
                    <a:lnTo>
                      <a:pt x="16687" y="592"/>
                    </a:lnTo>
                    <a:lnTo>
                      <a:pt x="16688" y="625"/>
                    </a:lnTo>
                    <a:lnTo>
                      <a:pt x="16688" y="3343"/>
                    </a:lnTo>
                    <a:lnTo>
                      <a:pt x="16687" y="3376"/>
                    </a:lnTo>
                    <a:lnTo>
                      <a:pt x="16685" y="3407"/>
                    </a:lnTo>
                    <a:lnTo>
                      <a:pt x="16681" y="3438"/>
                    </a:lnTo>
                    <a:lnTo>
                      <a:pt x="16675" y="3469"/>
                    </a:lnTo>
                    <a:lnTo>
                      <a:pt x="16668" y="3499"/>
                    </a:lnTo>
                    <a:lnTo>
                      <a:pt x="16660" y="3529"/>
                    </a:lnTo>
                    <a:lnTo>
                      <a:pt x="16649" y="3557"/>
                    </a:lnTo>
                    <a:lnTo>
                      <a:pt x="16639" y="3586"/>
                    </a:lnTo>
                    <a:lnTo>
                      <a:pt x="16626" y="3614"/>
                    </a:lnTo>
                    <a:lnTo>
                      <a:pt x="16612" y="3641"/>
                    </a:lnTo>
                    <a:lnTo>
                      <a:pt x="16597" y="3667"/>
                    </a:lnTo>
                    <a:lnTo>
                      <a:pt x="16581" y="3692"/>
                    </a:lnTo>
                    <a:lnTo>
                      <a:pt x="16564" y="3716"/>
                    </a:lnTo>
                    <a:lnTo>
                      <a:pt x="16545" y="3740"/>
                    </a:lnTo>
                    <a:lnTo>
                      <a:pt x="16525" y="3763"/>
                    </a:lnTo>
                    <a:lnTo>
                      <a:pt x="16504" y="3784"/>
                    </a:lnTo>
                    <a:lnTo>
                      <a:pt x="16484" y="3805"/>
                    </a:lnTo>
                    <a:lnTo>
                      <a:pt x="16461" y="3825"/>
                    </a:lnTo>
                    <a:lnTo>
                      <a:pt x="16437" y="3844"/>
                    </a:lnTo>
                    <a:lnTo>
                      <a:pt x="16413" y="3861"/>
                    </a:lnTo>
                    <a:lnTo>
                      <a:pt x="16387" y="3877"/>
                    </a:lnTo>
                    <a:lnTo>
                      <a:pt x="16360" y="3893"/>
                    </a:lnTo>
                    <a:lnTo>
                      <a:pt x="16334" y="3906"/>
                    </a:lnTo>
                    <a:lnTo>
                      <a:pt x="16306" y="3919"/>
                    </a:lnTo>
                    <a:lnTo>
                      <a:pt x="16278" y="3930"/>
                    </a:lnTo>
                    <a:lnTo>
                      <a:pt x="16249" y="3940"/>
                    </a:lnTo>
                    <a:lnTo>
                      <a:pt x="16220" y="3948"/>
                    </a:lnTo>
                    <a:lnTo>
                      <a:pt x="16189" y="3955"/>
                    </a:lnTo>
                    <a:lnTo>
                      <a:pt x="16159" y="3961"/>
                    </a:lnTo>
                    <a:lnTo>
                      <a:pt x="16128" y="3965"/>
                    </a:lnTo>
                    <a:lnTo>
                      <a:pt x="16097" y="3967"/>
                    </a:lnTo>
                    <a:lnTo>
                      <a:pt x="16064" y="3968"/>
                    </a:lnTo>
                    <a:lnTo>
                      <a:pt x="624" y="3968"/>
                    </a:lnTo>
                    <a:lnTo>
                      <a:pt x="591" y="3967"/>
                    </a:lnTo>
                    <a:lnTo>
                      <a:pt x="560" y="3965"/>
                    </a:lnTo>
                    <a:lnTo>
                      <a:pt x="529" y="3961"/>
                    </a:lnTo>
                    <a:lnTo>
                      <a:pt x="499" y="3955"/>
                    </a:lnTo>
                    <a:lnTo>
                      <a:pt x="468" y="3948"/>
                    </a:lnTo>
                    <a:lnTo>
                      <a:pt x="438" y="3940"/>
                    </a:lnTo>
                    <a:lnTo>
                      <a:pt x="410" y="3930"/>
                    </a:lnTo>
                    <a:lnTo>
                      <a:pt x="382" y="3919"/>
                    </a:lnTo>
                    <a:lnTo>
                      <a:pt x="354" y="3906"/>
                    </a:lnTo>
                    <a:lnTo>
                      <a:pt x="326" y="3893"/>
                    </a:lnTo>
                    <a:lnTo>
                      <a:pt x="300" y="3877"/>
                    </a:lnTo>
                    <a:lnTo>
                      <a:pt x="275" y="3861"/>
                    </a:lnTo>
                    <a:lnTo>
                      <a:pt x="251" y="3844"/>
                    </a:lnTo>
                    <a:lnTo>
                      <a:pt x="227" y="3825"/>
                    </a:lnTo>
                    <a:lnTo>
                      <a:pt x="204" y="3805"/>
                    </a:lnTo>
                    <a:lnTo>
                      <a:pt x="184" y="3784"/>
                    </a:lnTo>
                    <a:lnTo>
                      <a:pt x="163" y="3763"/>
                    </a:lnTo>
                    <a:lnTo>
                      <a:pt x="143" y="3740"/>
                    </a:lnTo>
                    <a:lnTo>
                      <a:pt x="124" y="3716"/>
                    </a:lnTo>
                    <a:lnTo>
                      <a:pt x="106" y="3692"/>
                    </a:lnTo>
                    <a:lnTo>
                      <a:pt x="91" y="3667"/>
                    </a:lnTo>
                    <a:lnTo>
                      <a:pt x="75" y="3641"/>
                    </a:lnTo>
                    <a:lnTo>
                      <a:pt x="62" y="3614"/>
                    </a:lnTo>
                    <a:lnTo>
                      <a:pt x="49" y="3586"/>
                    </a:lnTo>
                    <a:lnTo>
                      <a:pt x="38" y="3557"/>
                    </a:lnTo>
                    <a:lnTo>
                      <a:pt x="28" y="3529"/>
                    </a:lnTo>
                    <a:lnTo>
                      <a:pt x="20" y="3499"/>
                    </a:lnTo>
                    <a:lnTo>
                      <a:pt x="13" y="3469"/>
                    </a:lnTo>
                    <a:lnTo>
                      <a:pt x="7" y="3438"/>
                    </a:lnTo>
                    <a:lnTo>
                      <a:pt x="3" y="3407"/>
                    </a:lnTo>
                    <a:lnTo>
                      <a:pt x="1" y="3376"/>
                    </a:lnTo>
                    <a:lnTo>
                      <a:pt x="0" y="3343"/>
                    </a:lnTo>
                    <a:lnTo>
                      <a:pt x="0" y="625"/>
                    </a:lnTo>
                    <a:lnTo>
                      <a:pt x="1" y="592"/>
                    </a:lnTo>
                    <a:lnTo>
                      <a:pt x="3" y="561"/>
                    </a:lnTo>
                    <a:lnTo>
                      <a:pt x="7" y="530"/>
                    </a:lnTo>
                    <a:lnTo>
                      <a:pt x="13" y="499"/>
                    </a:lnTo>
                    <a:lnTo>
                      <a:pt x="20" y="469"/>
                    </a:lnTo>
                    <a:lnTo>
                      <a:pt x="28" y="440"/>
                    </a:lnTo>
                    <a:lnTo>
                      <a:pt x="38" y="411"/>
                    </a:lnTo>
                    <a:lnTo>
                      <a:pt x="49" y="382"/>
                    </a:lnTo>
                    <a:lnTo>
                      <a:pt x="62" y="354"/>
                    </a:lnTo>
                    <a:lnTo>
                      <a:pt x="75" y="328"/>
                    </a:lnTo>
                    <a:lnTo>
                      <a:pt x="91" y="302"/>
                    </a:lnTo>
                    <a:lnTo>
                      <a:pt x="106" y="276"/>
                    </a:lnTo>
                    <a:lnTo>
                      <a:pt x="124" y="252"/>
                    </a:lnTo>
                    <a:lnTo>
                      <a:pt x="143" y="228"/>
                    </a:lnTo>
                    <a:lnTo>
                      <a:pt x="163" y="205"/>
                    </a:lnTo>
                    <a:lnTo>
                      <a:pt x="184" y="184"/>
                    </a:lnTo>
                    <a:lnTo>
                      <a:pt x="204" y="163"/>
                    </a:lnTo>
                    <a:lnTo>
                      <a:pt x="227" y="143"/>
                    </a:lnTo>
                    <a:lnTo>
                      <a:pt x="251" y="124"/>
                    </a:lnTo>
                    <a:lnTo>
                      <a:pt x="275" y="108"/>
                    </a:lnTo>
                    <a:lnTo>
                      <a:pt x="300" y="91"/>
                    </a:lnTo>
                    <a:lnTo>
                      <a:pt x="326" y="76"/>
                    </a:lnTo>
                    <a:lnTo>
                      <a:pt x="354" y="62"/>
                    </a:lnTo>
                    <a:lnTo>
                      <a:pt x="382" y="49"/>
                    </a:lnTo>
                    <a:lnTo>
                      <a:pt x="410" y="39"/>
                    </a:lnTo>
                    <a:lnTo>
                      <a:pt x="438" y="28"/>
                    </a:lnTo>
                    <a:lnTo>
                      <a:pt x="468" y="20"/>
                    </a:lnTo>
                    <a:lnTo>
                      <a:pt x="499" y="13"/>
                    </a:lnTo>
                    <a:lnTo>
                      <a:pt x="529" y="7"/>
                    </a:lnTo>
                    <a:lnTo>
                      <a:pt x="560" y="3"/>
                    </a:lnTo>
                    <a:lnTo>
                      <a:pt x="591" y="1"/>
                    </a:lnTo>
                    <a:lnTo>
                      <a:pt x="624" y="0"/>
                    </a:lnTo>
                    <a:close/>
                    <a:moveTo>
                      <a:pt x="13802" y="2429"/>
                    </a:moveTo>
                    <a:lnTo>
                      <a:pt x="13820" y="2430"/>
                    </a:lnTo>
                    <a:lnTo>
                      <a:pt x="13839" y="2433"/>
                    </a:lnTo>
                    <a:lnTo>
                      <a:pt x="13856" y="2437"/>
                    </a:lnTo>
                    <a:lnTo>
                      <a:pt x="13873" y="2444"/>
                    </a:lnTo>
                    <a:lnTo>
                      <a:pt x="13889" y="2451"/>
                    </a:lnTo>
                    <a:lnTo>
                      <a:pt x="13903" y="2460"/>
                    </a:lnTo>
                    <a:lnTo>
                      <a:pt x="13918" y="2471"/>
                    </a:lnTo>
                    <a:lnTo>
                      <a:pt x="13930" y="2482"/>
                    </a:lnTo>
                    <a:lnTo>
                      <a:pt x="13942" y="2496"/>
                    </a:lnTo>
                    <a:lnTo>
                      <a:pt x="13953" y="2510"/>
                    </a:lnTo>
                    <a:lnTo>
                      <a:pt x="13962" y="2525"/>
                    </a:lnTo>
                    <a:lnTo>
                      <a:pt x="13970" y="2541"/>
                    </a:lnTo>
                    <a:lnTo>
                      <a:pt x="13976" y="2558"/>
                    </a:lnTo>
                    <a:lnTo>
                      <a:pt x="13980" y="2575"/>
                    </a:lnTo>
                    <a:lnTo>
                      <a:pt x="13984" y="2593"/>
                    </a:lnTo>
                    <a:lnTo>
                      <a:pt x="13985" y="2612"/>
                    </a:lnTo>
                    <a:lnTo>
                      <a:pt x="13984" y="2631"/>
                    </a:lnTo>
                    <a:lnTo>
                      <a:pt x="13980" y="2648"/>
                    </a:lnTo>
                    <a:lnTo>
                      <a:pt x="13976" y="2666"/>
                    </a:lnTo>
                    <a:lnTo>
                      <a:pt x="13970" y="2683"/>
                    </a:lnTo>
                    <a:lnTo>
                      <a:pt x="13962" y="2699"/>
                    </a:lnTo>
                    <a:lnTo>
                      <a:pt x="13953" y="2714"/>
                    </a:lnTo>
                    <a:lnTo>
                      <a:pt x="13942" y="2728"/>
                    </a:lnTo>
                    <a:lnTo>
                      <a:pt x="13930" y="2741"/>
                    </a:lnTo>
                    <a:lnTo>
                      <a:pt x="13918" y="2753"/>
                    </a:lnTo>
                    <a:lnTo>
                      <a:pt x="13903" y="2763"/>
                    </a:lnTo>
                    <a:lnTo>
                      <a:pt x="13889" y="2773"/>
                    </a:lnTo>
                    <a:lnTo>
                      <a:pt x="13873" y="2780"/>
                    </a:lnTo>
                    <a:lnTo>
                      <a:pt x="13856" y="2786"/>
                    </a:lnTo>
                    <a:lnTo>
                      <a:pt x="13839" y="2791"/>
                    </a:lnTo>
                    <a:lnTo>
                      <a:pt x="13820" y="2794"/>
                    </a:lnTo>
                    <a:lnTo>
                      <a:pt x="13802" y="2795"/>
                    </a:lnTo>
                    <a:lnTo>
                      <a:pt x="13783" y="2794"/>
                    </a:lnTo>
                    <a:lnTo>
                      <a:pt x="13764" y="2791"/>
                    </a:lnTo>
                    <a:lnTo>
                      <a:pt x="13748" y="2786"/>
                    </a:lnTo>
                    <a:lnTo>
                      <a:pt x="13731" y="2780"/>
                    </a:lnTo>
                    <a:lnTo>
                      <a:pt x="13714" y="2773"/>
                    </a:lnTo>
                    <a:lnTo>
                      <a:pt x="13700" y="2763"/>
                    </a:lnTo>
                    <a:lnTo>
                      <a:pt x="13685" y="2753"/>
                    </a:lnTo>
                    <a:lnTo>
                      <a:pt x="13673" y="2741"/>
                    </a:lnTo>
                    <a:lnTo>
                      <a:pt x="13661" y="2728"/>
                    </a:lnTo>
                    <a:lnTo>
                      <a:pt x="13651" y="2714"/>
                    </a:lnTo>
                    <a:lnTo>
                      <a:pt x="13641" y="2699"/>
                    </a:lnTo>
                    <a:lnTo>
                      <a:pt x="13634" y="2683"/>
                    </a:lnTo>
                    <a:lnTo>
                      <a:pt x="13628" y="2666"/>
                    </a:lnTo>
                    <a:lnTo>
                      <a:pt x="13623" y="2648"/>
                    </a:lnTo>
                    <a:lnTo>
                      <a:pt x="13621" y="2631"/>
                    </a:lnTo>
                    <a:lnTo>
                      <a:pt x="13619" y="2612"/>
                    </a:lnTo>
                    <a:lnTo>
                      <a:pt x="13621" y="2593"/>
                    </a:lnTo>
                    <a:lnTo>
                      <a:pt x="13623" y="2575"/>
                    </a:lnTo>
                    <a:lnTo>
                      <a:pt x="13628" y="2558"/>
                    </a:lnTo>
                    <a:lnTo>
                      <a:pt x="13634" y="2541"/>
                    </a:lnTo>
                    <a:lnTo>
                      <a:pt x="13641" y="2525"/>
                    </a:lnTo>
                    <a:lnTo>
                      <a:pt x="13651" y="2510"/>
                    </a:lnTo>
                    <a:lnTo>
                      <a:pt x="13661" y="2496"/>
                    </a:lnTo>
                    <a:lnTo>
                      <a:pt x="13673" y="2482"/>
                    </a:lnTo>
                    <a:lnTo>
                      <a:pt x="13685" y="2471"/>
                    </a:lnTo>
                    <a:lnTo>
                      <a:pt x="13700" y="2460"/>
                    </a:lnTo>
                    <a:lnTo>
                      <a:pt x="13714" y="2451"/>
                    </a:lnTo>
                    <a:lnTo>
                      <a:pt x="13731" y="2444"/>
                    </a:lnTo>
                    <a:lnTo>
                      <a:pt x="13748" y="2437"/>
                    </a:lnTo>
                    <a:lnTo>
                      <a:pt x="13764" y="2433"/>
                    </a:lnTo>
                    <a:lnTo>
                      <a:pt x="13783" y="2430"/>
                    </a:lnTo>
                    <a:lnTo>
                      <a:pt x="13802" y="2429"/>
                    </a:lnTo>
                    <a:close/>
                    <a:moveTo>
                      <a:pt x="14340" y="2429"/>
                    </a:moveTo>
                    <a:lnTo>
                      <a:pt x="14359" y="2430"/>
                    </a:lnTo>
                    <a:lnTo>
                      <a:pt x="14377" y="2433"/>
                    </a:lnTo>
                    <a:lnTo>
                      <a:pt x="14394" y="2437"/>
                    </a:lnTo>
                    <a:lnTo>
                      <a:pt x="14411" y="2444"/>
                    </a:lnTo>
                    <a:lnTo>
                      <a:pt x="14427" y="2451"/>
                    </a:lnTo>
                    <a:lnTo>
                      <a:pt x="14442" y="2460"/>
                    </a:lnTo>
                    <a:lnTo>
                      <a:pt x="14456" y="2471"/>
                    </a:lnTo>
                    <a:lnTo>
                      <a:pt x="14470" y="2482"/>
                    </a:lnTo>
                    <a:lnTo>
                      <a:pt x="14481" y="2496"/>
                    </a:lnTo>
                    <a:lnTo>
                      <a:pt x="14491" y="2510"/>
                    </a:lnTo>
                    <a:lnTo>
                      <a:pt x="14501" y="2525"/>
                    </a:lnTo>
                    <a:lnTo>
                      <a:pt x="14508" y="2541"/>
                    </a:lnTo>
                    <a:lnTo>
                      <a:pt x="14514" y="2558"/>
                    </a:lnTo>
                    <a:lnTo>
                      <a:pt x="14519" y="2575"/>
                    </a:lnTo>
                    <a:lnTo>
                      <a:pt x="14522" y="2593"/>
                    </a:lnTo>
                    <a:lnTo>
                      <a:pt x="14523" y="2612"/>
                    </a:lnTo>
                    <a:lnTo>
                      <a:pt x="14522" y="2631"/>
                    </a:lnTo>
                    <a:lnTo>
                      <a:pt x="14519" y="2648"/>
                    </a:lnTo>
                    <a:lnTo>
                      <a:pt x="14514" y="2666"/>
                    </a:lnTo>
                    <a:lnTo>
                      <a:pt x="14508" y="2683"/>
                    </a:lnTo>
                    <a:lnTo>
                      <a:pt x="14501" y="2699"/>
                    </a:lnTo>
                    <a:lnTo>
                      <a:pt x="14491" y="2714"/>
                    </a:lnTo>
                    <a:lnTo>
                      <a:pt x="14481" y="2728"/>
                    </a:lnTo>
                    <a:lnTo>
                      <a:pt x="14470" y="2741"/>
                    </a:lnTo>
                    <a:lnTo>
                      <a:pt x="14456" y="2753"/>
                    </a:lnTo>
                    <a:lnTo>
                      <a:pt x="14442" y="2763"/>
                    </a:lnTo>
                    <a:lnTo>
                      <a:pt x="14427" y="2773"/>
                    </a:lnTo>
                    <a:lnTo>
                      <a:pt x="14411" y="2780"/>
                    </a:lnTo>
                    <a:lnTo>
                      <a:pt x="14394" y="2786"/>
                    </a:lnTo>
                    <a:lnTo>
                      <a:pt x="14377" y="2791"/>
                    </a:lnTo>
                    <a:lnTo>
                      <a:pt x="14359" y="2794"/>
                    </a:lnTo>
                    <a:lnTo>
                      <a:pt x="14340" y="2795"/>
                    </a:lnTo>
                    <a:lnTo>
                      <a:pt x="14321" y="2794"/>
                    </a:lnTo>
                    <a:lnTo>
                      <a:pt x="14304" y="2791"/>
                    </a:lnTo>
                    <a:lnTo>
                      <a:pt x="14286" y="2786"/>
                    </a:lnTo>
                    <a:lnTo>
                      <a:pt x="14269" y="2780"/>
                    </a:lnTo>
                    <a:lnTo>
                      <a:pt x="14254" y="2773"/>
                    </a:lnTo>
                    <a:lnTo>
                      <a:pt x="14238" y="2763"/>
                    </a:lnTo>
                    <a:lnTo>
                      <a:pt x="14224" y="2753"/>
                    </a:lnTo>
                    <a:lnTo>
                      <a:pt x="14212" y="2741"/>
                    </a:lnTo>
                    <a:lnTo>
                      <a:pt x="14199" y="2728"/>
                    </a:lnTo>
                    <a:lnTo>
                      <a:pt x="14189" y="2714"/>
                    </a:lnTo>
                    <a:lnTo>
                      <a:pt x="14180" y="2699"/>
                    </a:lnTo>
                    <a:lnTo>
                      <a:pt x="14172" y="2683"/>
                    </a:lnTo>
                    <a:lnTo>
                      <a:pt x="14166" y="2666"/>
                    </a:lnTo>
                    <a:lnTo>
                      <a:pt x="14162" y="2648"/>
                    </a:lnTo>
                    <a:lnTo>
                      <a:pt x="14159" y="2631"/>
                    </a:lnTo>
                    <a:lnTo>
                      <a:pt x="14158" y="2612"/>
                    </a:lnTo>
                    <a:lnTo>
                      <a:pt x="14159" y="2593"/>
                    </a:lnTo>
                    <a:lnTo>
                      <a:pt x="14162" y="2575"/>
                    </a:lnTo>
                    <a:lnTo>
                      <a:pt x="14166" y="2558"/>
                    </a:lnTo>
                    <a:lnTo>
                      <a:pt x="14172" y="2541"/>
                    </a:lnTo>
                    <a:lnTo>
                      <a:pt x="14180" y="2525"/>
                    </a:lnTo>
                    <a:lnTo>
                      <a:pt x="14189" y="2510"/>
                    </a:lnTo>
                    <a:lnTo>
                      <a:pt x="14199" y="2496"/>
                    </a:lnTo>
                    <a:lnTo>
                      <a:pt x="14212" y="2482"/>
                    </a:lnTo>
                    <a:lnTo>
                      <a:pt x="14224" y="2471"/>
                    </a:lnTo>
                    <a:lnTo>
                      <a:pt x="14238" y="2460"/>
                    </a:lnTo>
                    <a:lnTo>
                      <a:pt x="14254" y="2451"/>
                    </a:lnTo>
                    <a:lnTo>
                      <a:pt x="14269" y="2444"/>
                    </a:lnTo>
                    <a:lnTo>
                      <a:pt x="14286" y="2437"/>
                    </a:lnTo>
                    <a:lnTo>
                      <a:pt x="14304" y="2433"/>
                    </a:lnTo>
                    <a:lnTo>
                      <a:pt x="14321" y="2430"/>
                    </a:lnTo>
                    <a:lnTo>
                      <a:pt x="14340" y="2429"/>
                    </a:lnTo>
                    <a:close/>
                    <a:moveTo>
                      <a:pt x="14879" y="2429"/>
                    </a:moveTo>
                    <a:lnTo>
                      <a:pt x="14897" y="2430"/>
                    </a:lnTo>
                    <a:lnTo>
                      <a:pt x="14916" y="2433"/>
                    </a:lnTo>
                    <a:lnTo>
                      <a:pt x="14933" y="2437"/>
                    </a:lnTo>
                    <a:lnTo>
                      <a:pt x="14950" y="2444"/>
                    </a:lnTo>
                    <a:lnTo>
                      <a:pt x="14966" y="2451"/>
                    </a:lnTo>
                    <a:lnTo>
                      <a:pt x="14981" y="2460"/>
                    </a:lnTo>
                    <a:lnTo>
                      <a:pt x="14995" y="2471"/>
                    </a:lnTo>
                    <a:lnTo>
                      <a:pt x="15008" y="2482"/>
                    </a:lnTo>
                    <a:lnTo>
                      <a:pt x="15019" y="2496"/>
                    </a:lnTo>
                    <a:lnTo>
                      <a:pt x="15031" y="2510"/>
                    </a:lnTo>
                    <a:lnTo>
                      <a:pt x="15039" y="2525"/>
                    </a:lnTo>
                    <a:lnTo>
                      <a:pt x="15047" y="2541"/>
                    </a:lnTo>
                    <a:lnTo>
                      <a:pt x="15054" y="2558"/>
                    </a:lnTo>
                    <a:lnTo>
                      <a:pt x="15058" y="2575"/>
                    </a:lnTo>
                    <a:lnTo>
                      <a:pt x="15061" y="2593"/>
                    </a:lnTo>
                    <a:lnTo>
                      <a:pt x="15062" y="2612"/>
                    </a:lnTo>
                    <a:lnTo>
                      <a:pt x="15061" y="2631"/>
                    </a:lnTo>
                    <a:lnTo>
                      <a:pt x="15058" y="2648"/>
                    </a:lnTo>
                    <a:lnTo>
                      <a:pt x="15054" y="2666"/>
                    </a:lnTo>
                    <a:lnTo>
                      <a:pt x="15047" y="2683"/>
                    </a:lnTo>
                    <a:lnTo>
                      <a:pt x="15039" y="2699"/>
                    </a:lnTo>
                    <a:lnTo>
                      <a:pt x="15031" y="2714"/>
                    </a:lnTo>
                    <a:lnTo>
                      <a:pt x="15019" y="2728"/>
                    </a:lnTo>
                    <a:lnTo>
                      <a:pt x="15008" y="2741"/>
                    </a:lnTo>
                    <a:lnTo>
                      <a:pt x="14995" y="2753"/>
                    </a:lnTo>
                    <a:lnTo>
                      <a:pt x="14981" y="2763"/>
                    </a:lnTo>
                    <a:lnTo>
                      <a:pt x="14966" y="2773"/>
                    </a:lnTo>
                    <a:lnTo>
                      <a:pt x="14950" y="2780"/>
                    </a:lnTo>
                    <a:lnTo>
                      <a:pt x="14933" y="2786"/>
                    </a:lnTo>
                    <a:lnTo>
                      <a:pt x="14916" y="2791"/>
                    </a:lnTo>
                    <a:lnTo>
                      <a:pt x="14897" y="2794"/>
                    </a:lnTo>
                    <a:lnTo>
                      <a:pt x="14879" y="2795"/>
                    </a:lnTo>
                    <a:lnTo>
                      <a:pt x="14861" y="2794"/>
                    </a:lnTo>
                    <a:lnTo>
                      <a:pt x="14842" y="2791"/>
                    </a:lnTo>
                    <a:lnTo>
                      <a:pt x="14825" y="2786"/>
                    </a:lnTo>
                    <a:lnTo>
                      <a:pt x="14809" y="2780"/>
                    </a:lnTo>
                    <a:lnTo>
                      <a:pt x="14792" y="2773"/>
                    </a:lnTo>
                    <a:lnTo>
                      <a:pt x="14777" y="2763"/>
                    </a:lnTo>
                    <a:lnTo>
                      <a:pt x="14763" y="2753"/>
                    </a:lnTo>
                    <a:lnTo>
                      <a:pt x="14750" y="2741"/>
                    </a:lnTo>
                    <a:lnTo>
                      <a:pt x="14739" y="2728"/>
                    </a:lnTo>
                    <a:lnTo>
                      <a:pt x="14728" y="2714"/>
                    </a:lnTo>
                    <a:lnTo>
                      <a:pt x="14719" y="2699"/>
                    </a:lnTo>
                    <a:lnTo>
                      <a:pt x="14710" y="2683"/>
                    </a:lnTo>
                    <a:lnTo>
                      <a:pt x="14705" y="2666"/>
                    </a:lnTo>
                    <a:lnTo>
                      <a:pt x="14700" y="2648"/>
                    </a:lnTo>
                    <a:lnTo>
                      <a:pt x="14698" y="2631"/>
                    </a:lnTo>
                    <a:lnTo>
                      <a:pt x="14697" y="2612"/>
                    </a:lnTo>
                    <a:lnTo>
                      <a:pt x="14698" y="2593"/>
                    </a:lnTo>
                    <a:lnTo>
                      <a:pt x="14700" y="2575"/>
                    </a:lnTo>
                    <a:lnTo>
                      <a:pt x="14705" y="2558"/>
                    </a:lnTo>
                    <a:lnTo>
                      <a:pt x="14710" y="2541"/>
                    </a:lnTo>
                    <a:lnTo>
                      <a:pt x="14719" y="2525"/>
                    </a:lnTo>
                    <a:lnTo>
                      <a:pt x="14728" y="2510"/>
                    </a:lnTo>
                    <a:lnTo>
                      <a:pt x="14739" y="2496"/>
                    </a:lnTo>
                    <a:lnTo>
                      <a:pt x="14750" y="2482"/>
                    </a:lnTo>
                    <a:lnTo>
                      <a:pt x="14763" y="2471"/>
                    </a:lnTo>
                    <a:lnTo>
                      <a:pt x="14777" y="2460"/>
                    </a:lnTo>
                    <a:lnTo>
                      <a:pt x="14792" y="2451"/>
                    </a:lnTo>
                    <a:lnTo>
                      <a:pt x="14809" y="2444"/>
                    </a:lnTo>
                    <a:lnTo>
                      <a:pt x="14825" y="2437"/>
                    </a:lnTo>
                    <a:lnTo>
                      <a:pt x="14842" y="2433"/>
                    </a:lnTo>
                    <a:lnTo>
                      <a:pt x="14861" y="2430"/>
                    </a:lnTo>
                    <a:lnTo>
                      <a:pt x="14879" y="2429"/>
                    </a:lnTo>
                    <a:close/>
                    <a:moveTo>
                      <a:pt x="15418" y="2429"/>
                    </a:moveTo>
                    <a:lnTo>
                      <a:pt x="15436" y="2430"/>
                    </a:lnTo>
                    <a:lnTo>
                      <a:pt x="15454" y="2433"/>
                    </a:lnTo>
                    <a:lnTo>
                      <a:pt x="15472" y="2437"/>
                    </a:lnTo>
                    <a:lnTo>
                      <a:pt x="15489" y="2444"/>
                    </a:lnTo>
                    <a:lnTo>
                      <a:pt x="15504" y="2451"/>
                    </a:lnTo>
                    <a:lnTo>
                      <a:pt x="15520" y="2460"/>
                    </a:lnTo>
                    <a:lnTo>
                      <a:pt x="15533" y="2471"/>
                    </a:lnTo>
                    <a:lnTo>
                      <a:pt x="15547" y="2482"/>
                    </a:lnTo>
                    <a:lnTo>
                      <a:pt x="15558" y="2496"/>
                    </a:lnTo>
                    <a:lnTo>
                      <a:pt x="15569" y="2510"/>
                    </a:lnTo>
                    <a:lnTo>
                      <a:pt x="15578" y="2525"/>
                    </a:lnTo>
                    <a:lnTo>
                      <a:pt x="15586" y="2541"/>
                    </a:lnTo>
                    <a:lnTo>
                      <a:pt x="15592" y="2558"/>
                    </a:lnTo>
                    <a:lnTo>
                      <a:pt x="15596" y="2575"/>
                    </a:lnTo>
                    <a:lnTo>
                      <a:pt x="15599" y="2593"/>
                    </a:lnTo>
                    <a:lnTo>
                      <a:pt x="15600" y="2612"/>
                    </a:lnTo>
                    <a:lnTo>
                      <a:pt x="15599" y="2631"/>
                    </a:lnTo>
                    <a:lnTo>
                      <a:pt x="15596" y="2648"/>
                    </a:lnTo>
                    <a:lnTo>
                      <a:pt x="15592" y="2666"/>
                    </a:lnTo>
                    <a:lnTo>
                      <a:pt x="15586" y="2683"/>
                    </a:lnTo>
                    <a:lnTo>
                      <a:pt x="15578" y="2699"/>
                    </a:lnTo>
                    <a:lnTo>
                      <a:pt x="15569" y="2714"/>
                    </a:lnTo>
                    <a:lnTo>
                      <a:pt x="15558" y="2728"/>
                    </a:lnTo>
                    <a:lnTo>
                      <a:pt x="15547" y="2741"/>
                    </a:lnTo>
                    <a:lnTo>
                      <a:pt x="15533" y="2753"/>
                    </a:lnTo>
                    <a:lnTo>
                      <a:pt x="15520" y="2763"/>
                    </a:lnTo>
                    <a:lnTo>
                      <a:pt x="15504" y="2773"/>
                    </a:lnTo>
                    <a:lnTo>
                      <a:pt x="15489" y="2780"/>
                    </a:lnTo>
                    <a:lnTo>
                      <a:pt x="15472" y="2786"/>
                    </a:lnTo>
                    <a:lnTo>
                      <a:pt x="15454" y="2791"/>
                    </a:lnTo>
                    <a:lnTo>
                      <a:pt x="15436" y="2794"/>
                    </a:lnTo>
                    <a:lnTo>
                      <a:pt x="15418" y="2795"/>
                    </a:lnTo>
                    <a:lnTo>
                      <a:pt x="15399" y="2794"/>
                    </a:lnTo>
                    <a:lnTo>
                      <a:pt x="15381" y="2791"/>
                    </a:lnTo>
                    <a:lnTo>
                      <a:pt x="15363" y="2786"/>
                    </a:lnTo>
                    <a:lnTo>
                      <a:pt x="15347" y="2780"/>
                    </a:lnTo>
                    <a:lnTo>
                      <a:pt x="15331" y="2773"/>
                    </a:lnTo>
                    <a:lnTo>
                      <a:pt x="15315" y="2763"/>
                    </a:lnTo>
                    <a:lnTo>
                      <a:pt x="15302" y="2753"/>
                    </a:lnTo>
                    <a:lnTo>
                      <a:pt x="15289" y="2741"/>
                    </a:lnTo>
                    <a:lnTo>
                      <a:pt x="15277" y="2728"/>
                    </a:lnTo>
                    <a:lnTo>
                      <a:pt x="15266" y="2714"/>
                    </a:lnTo>
                    <a:lnTo>
                      <a:pt x="15257" y="2699"/>
                    </a:lnTo>
                    <a:lnTo>
                      <a:pt x="15250" y="2683"/>
                    </a:lnTo>
                    <a:lnTo>
                      <a:pt x="15243" y="2666"/>
                    </a:lnTo>
                    <a:lnTo>
                      <a:pt x="15239" y="2648"/>
                    </a:lnTo>
                    <a:lnTo>
                      <a:pt x="15236" y="2631"/>
                    </a:lnTo>
                    <a:lnTo>
                      <a:pt x="15235" y="2612"/>
                    </a:lnTo>
                    <a:lnTo>
                      <a:pt x="15236" y="2593"/>
                    </a:lnTo>
                    <a:lnTo>
                      <a:pt x="15239" y="2575"/>
                    </a:lnTo>
                    <a:lnTo>
                      <a:pt x="15243" y="2558"/>
                    </a:lnTo>
                    <a:lnTo>
                      <a:pt x="15250" y="2541"/>
                    </a:lnTo>
                    <a:lnTo>
                      <a:pt x="15257" y="2525"/>
                    </a:lnTo>
                    <a:lnTo>
                      <a:pt x="15266" y="2510"/>
                    </a:lnTo>
                    <a:lnTo>
                      <a:pt x="15277" y="2496"/>
                    </a:lnTo>
                    <a:lnTo>
                      <a:pt x="15289" y="2482"/>
                    </a:lnTo>
                    <a:lnTo>
                      <a:pt x="15302" y="2471"/>
                    </a:lnTo>
                    <a:lnTo>
                      <a:pt x="15315" y="2460"/>
                    </a:lnTo>
                    <a:lnTo>
                      <a:pt x="15331" y="2451"/>
                    </a:lnTo>
                    <a:lnTo>
                      <a:pt x="15347" y="2444"/>
                    </a:lnTo>
                    <a:lnTo>
                      <a:pt x="15363" y="2437"/>
                    </a:lnTo>
                    <a:lnTo>
                      <a:pt x="15381" y="2433"/>
                    </a:lnTo>
                    <a:lnTo>
                      <a:pt x="15399" y="2430"/>
                    </a:lnTo>
                    <a:lnTo>
                      <a:pt x="15418" y="2429"/>
                    </a:lnTo>
                    <a:close/>
                    <a:moveTo>
                      <a:pt x="13682" y="943"/>
                    </a:moveTo>
                    <a:lnTo>
                      <a:pt x="15712" y="943"/>
                    </a:lnTo>
                    <a:lnTo>
                      <a:pt x="15712" y="1546"/>
                    </a:lnTo>
                    <a:lnTo>
                      <a:pt x="13682" y="1546"/>
                    </a:lnTo>
                    <a:lnTo>
                      <a:pt x="13682" y="943"/>
                    </a:lnTo>
                    <a:close/>
                    <a:moveTo>
                      <a:pt x="1545" y="1123"/>
                    </a:moveTo>
                    <a:lnTo>
                      <a:pt x="1545" y="943"/>
                    </a:lnTo>
                    <a:lnTo>
                      <a:pt x="1089" y="943"/>
                    </a:lnTo>
                    <a:lnTo>
                      <a:pt x="1089" y="1123"/>
                    </a:lnTo>
                    <a:lnTo>
                      <a:pt x="811" y="1123"/>
                    </a:lnTo>
                    <a:lnTo>
                      <a:pt x="811" y="1769"/>
                    </a:lnTo>
                    <a:lnTo>
                      <a:pt x="1822" y="1769"/>
                    </a:lnTo>
                    <a:lnTo>
                      <a:pt x="1822" y="1123"/>
                    </a:lnTo>
                    <a:lnTo>
                      <a:pt x="1545" y="1123"/>
                    </a:lnTo>
                    <a:close/>
                    <a:moveTo>
                      <a:pt x="3010" y="1123"/>
                    </a:moveTo>
                    <a:lnTo>
                      <a:pt x="3010" y="943"/>
                    </a:lnTo>
                    <a:lnTo>
                      <a:pt x="2555" y="943"/>
                    </a:lnTo>
                    <a:lnTo>
                      <a:pt x="2555" y="1123"/>
                    </a:lnTo>
                    <a:lnTo>
                      <a:pt x="2278" y="1123"/>
                    </a:lnTo>
                    <a:lnTo>
                      <a:pt x="2278" y="1769"/>
                    </a:lnTo>
                    <a:lnTo>
                      <a:pt x="3288" y="1769"/>
                    </a:lnTo>
                    <a:lnTo>
                      <a:pt x="3288" y="1123"/>
                    </a:lnTo>
                    <a:lnTo>
                      <a:pt x="3010" y="1123"/>
                    </a:lnTo>
                    <a:close/>
                    <a:moveTo>
                      <a:pt x="4477" y="1123"/>
                    </a:moveTo>
                    <a:lnTo>
                      <a:pt x="4477" y="943"/>
                    </a:lnTo>
                    <a:lnTo>
                      <a:pt x="4021" y="943"/>
                    </a:lnTo>
                    <a:lnTo>
                      <a:pt x="4021" y="1123"/>
                    </a:lnTo>
                    <a:lnTo>
                      <a:pt x="3743" y="1123"/>
                    </a:lnTo>
                    <a:lnTo>
                      <a:pt x="3743" y="1769"/>
                    </a:lnTo>
                    <a:lnTo>
                      <a:pt x="4754" y="1769"/>
                    </a:lnTo>
                    <a:lnTo>
                      <a:pt x="4754" y="1123"/>
                    </a:lnTo>
                    <a:lnTo>
                      <a:pt x="4477" y="1123"/>
                    </a:lnTo>
                    <a:close/>
                    <a:moveTo>
                      <a:pt x="5942" y="1123"/>
                    </a:moveTo>
                    <a:lnTo>
                      <a:pt x="5942" y="943"/>
                    </a:lnTo>
                    <a:lnTo>
                      <a:pt x="5486" y="943"/>
                    </a:lnTo>
                    <a:lnTo>
                      <a:pt x="5486" y="1123"/>
                    </a:lnTo>
                    <a:lnTo>
                      <a:pt x="5209" y="1123"/>
                    </a:lnTo>
                    <a:lnTo>
                      <a:pt x="5209" y="1769"/>
                    </a:lnTo>
                    <a:lnTo>
                      <a:pt x="6219" y="1769"/>
                    </a:lnTo>
                    <a:lnTo>
                      <a:pt x="6219" y="1123"/>
                    </a:lnTo>
                    <a:lnTo>
                      <a:pt x="5942" y="1123"/>
                    </a:lnTo>
                    <a:close/>
                    <a:moveTo>
                      <a:pt x="7407" y="1123"/>
                    </a:moveTo>
                    <a:lnTo>
                      <a:pt x="7407" y="943"/>
                    </a:lnTo>
                    <a:lnTo>
                      <a:pt x="6953" y="943"/>
                    </a:lnTo>
                    <a:lnTo>
                      <a:pt x="6953" y="1123"/>
                    </a:lnTo>
                    <a:lnTo>
                      <a:pt x="6675" y="1123"/>
                    </a:lnTo>
                    <a:lnTo>
                      <a:pt x="6675" y="1769"/>
                    </a:lnTo>
                    <a:lnTo>
                      <a:pt x="7685" y="1769"/>
                    </a:lnTo>
                    <a:lnTo>
                      <a:pt x="7685" y="1123"/>
                    </a:lnTo>
                    <a:lnTo>
                      <a:pt x="7407" y="1123"/>
                    </a:lnTo>
                    <a:close/>
                    <a:moveTo>
                      <a:pt x="8874" y="1123"/>
                    </a:moveTo>
                    <a:lnTo>
                      <a:pt x="8874" y="943"/>
                    </a:lnTo>
                    <a:lnTo>
                      <a:pt x="8418" y="943"/>
                    </a:lnTo>
                    <a:lnTo>
                      <a:pt x="8418" y="1123"/>
                    </a:lnTo>
                    <a:lnTo>
                      <a:pt x="8141" y="1123"/>
                    </a:lnTo>
                    <a:lnTo>
                      <a:pt x="8141" y="1769"/>
                    </a:lnTo>
                    <a:lnTo>
                      <a:pt x="9151" y="1769"/>
                    </a:lnTo>
                    <a:lnTo>
                      <a:pt x="9151" y="1123"/>
                    </a:lnTo>
                    <a:lnTo>
                      <a:pt x="8874" y="1123"/>
                    </a:lnTo>
                    <a:close/>
                    <a:moveTo>
                      <a:pt x="10339" y="1123"/>
                    </a:moveTo>
                    <a:lnTo>
                      <a:pt x="10339" y="943"/>
                    </a:lnTo>
                    <a:lnTo>
                      <a:pt x="9883" y="943"/>
                    </a:lnTo>
                    <a:lnTo>
                      <a:pt x="9883" y="1123"/>
                    </a:lnTo>
                    <a:lnTo>
                      <a:pt x="9606" y="1123"/>
                    </a:lnTo>
                    <a:lnTo>
                      <a:pt x="9606" y="1769"/>
                    </a:lnTo>
                    <a:lnTo>
                      <a:pt x="10617" y="1769"/>
                    </a:lnTo>
                    <a:lnTo>
                      <a:pt x="10617" y="1123"/>
                    </a:lnTo>
                    <a:lnTo>
                      <a:pt x="10339" y="1123"/>
                    </a:lnTo>
                    <a:close/>
                    <a:moveTo>
                      <a:pt x="1545" y="2845"/>
                    </a:moveTo>
                    <a:lnTo>
                      <a:pt x="1545" y="3025"/>
                    </a:lnTo>
                    <a:lnTo>
                      <a:pt x="1089" y="3025"/>
                    </a:lnTo>
                    <a:lnTo>
                      <a:pt x="1089" y="2845"/>
                    </a:lnTo>
                    <a:lnTo>
                      <a:pt x="811" y="2845"/>
                    </a:lnTo>
                    <a:lnTo>
                      <a:pt x="811" y="2199"/>
                    </a:lnTo>
                    <a:lnTo>
                      <a:pt x="1822" y="2199"/>
                    </a:lnTo>
                    <a:lnTo>
                      <a:pt x="1822" y="2845"/>
                    </a:lnTo>
                    <a:lnTo>
                      <a:pt x="1545" y="2845"/>
                    </a:lnTo>
                    <a:close/>
                    <a:moveTo>
                      <a:pt x="3010" y="2845"/>
                    </a:moveTo>
                    <a:lnTo>
                      <a:pt x="3010" y="3025"/>
                    </a:lnTo>
                    <a:lnTo>
                      <a:pt x="2555" y="3025"/>
                    </a:lnTo>
                    <a:lnTo>
                      <a:pt x="2555" y="2845"/>
                    </a:lnTo>
                    <a:lnTo>
                      <a:pt x="2278" y="2845"/>
                    </a:lnTo>
                    <a:lnTo>
                      <a:pt x="2278" y="2199"/>
                    </a:lnTo>
                    <a:lnTo>
                      <a:pt x="3288" y="2199"/>
                    </a:lnTo>
                    <a:lnTo>
                      <a:pt x="3288" y="2845"/>
                    </a:lnTo>
                    <a:lnTo>
                      <a:pt x="3010" y="2845"/>
                    </a:lnTo>
                    <a:close/>
                    <a:moveTo>
                      <a:pt x="4477" y="2845"/>
                    </a:moveTo>
                    <a:lnTo>
                      <a:pt x="4477" y="3025"/>
                    </a:lnTo>
                    <a:lnTo>
                      <a:pt x="4021" y="3025"/>
                    </a:lnTo>
                    <a:lnTo>
                      <a:pt x="4021" y="2845"/>
                    </a:lnTo>
                    <a:lnTo>
                      <a:pt x="3743" y="2845"/>
                    </a:lnTo>
                    <a:lnTo>
                      <a:pt x="3743" y="2199"/>
                    </a:lnTo>
                    <a:lnTo>
                      <a:pt x="4754" y="2199"/>
                    </a:lnTo>
                    <a:lnTo>
                      <a:pt x="4754" y="2845"/>
                    </a:lnTo>
                    <a:lnTo>
                      <a:pt x="4477" y="2845"/>
                    </a:lnTo>
                    <a:close/>
                    <a:moveTo>
                      <a:pt x="5942" y="2845"/>
                    </a:moveTo>
                    <a:lnTo>
                      <a:pt x="5942" y="3025"/>
                    </a:lnTo>
                    <a:lnTo>
                      <a:pt x="5486" y="3025"/>
                    </a:lnTo>
                    <a:lnTo>
                      <a:pt x="5486" y="2845"/>
                    </a:lnTo>
                    <a:lnTo>
                      <a:pt x="5209" y="2845"/>
                    </a:lnTo>
                    <a:lnTo>
                      <a:pt x="5209" y="2199"/>
                    </a:lnTo>
                    <a:lnTo>
                      <a:pt x="6219" y="2199"/>
                    </a:lnTo>
                    <a:lnTo>
                      <a:pt x="6219" y="2845"/>
                    </a:lnTo>
                    <a:lnTo>
                      <a:pt x="5942" y="2845"/>
                    </a:lnTo>
                    <a:close/>
                    <a:moveTo>
                      <a:pt x="7407" y="2845"/>
                    </a:moveTo>
                    <a:lnTo>
                      <a:pt x="7407" y="3025"/>
                    </a:lnTo>
                    <a:lnTo>
                      <a:pt x="6953" y="3025"/>
                    </a:lnTo>
                    <a:lnTo>
                      <a:pt x="6953" y="2845"/>
                    </a:lnTo>
                    <a:lnTo>
                      <a:pt x="6675" y="2845"/>
                    </a:lnTo>
                    <a:lnTo>
                      <a:pt x="6675" y="2199"/>
                    </a:lnTo>
                    <a:lnTo>
                      <a:pt x="7685" y="2199"/>
                    </a:lnTo>
                    <a:lnTo>
                      <a:pt x="7685" y="2845"/>
                    </a:lnTo>
                    <a:lnTo>
                      <a:pt x="7407" y="2845"/>
                    </a:lnTo>
                    <a:close/>
                    <a:moveTo>
                      <a:pt x="8874" y="2845"/>
                    </a:moveTo>
                    <a:lnTo>
                      <a:pt x="8874" y="3025"/>
                    </a:lnTo>
                    <a:lnTo>
                      <a:pt x="8418" y="3025"/>
                    </a:lnTo>
                    <a:lnTo>
                      <a:pt x="8418" y="2845"/>
                    </a:lnTo>
                    <a:lnTo>
                      <a:pt x="8141" y="2845"/>
                    </a:lnTo>
                    <a:lnTo>
                      <a:pt x="8141" y="2199"/>
                    </a:lnTo>
                    <a:lnTo>
                      <a:pt x="9151" y="2199"/>
                    </a:lnTo>
                    <a:lnTo>
                      <a:pt x="9151" y="2845"/>
                    </a:lnTo>
                    <a:lnTo>
                      <a:pt x="8874" y="2845"/>
                    </a:lnTo>
                    <a:close/>
                    <a:moveTo>
                      <a:pt x="10339" y="2845"/>
                    </a:moveTo>
                    <a:lnTo>
                      <a:pt x="10339" y="3025"/>
                    </a:lnTo>
                    <a:lnTo>
                      <a:pt x="9883" y="3025"/>
                    </a:lnTo>
                    <a:lnTo>
                      <a:pt x="9883" y="2845"/>
                    </a:lnTo>
                    <a:lnTo>
                      <a:pt x="9606" y="2845"/>
                    </a:lnTo>
                    <a:lnTo>
                      <a:pt x="9606" y="2199"/>
                    </a:lnTo>
                    <a:lnTo>
                      <a:pt x="10617" y="2199"/>
                    </a:lnTo>
                    <a:lnTo>
                      <a:pt x="10617" y="2845"/>
                    </a:lnTo>
                    <a:lnTo>
                      <a:pt x="10339" y="2845"/>
                    </a:lnTo>
                    <a:close/>
                    <a:moveTo>
                      <a:pt x="11851" y="1123"/>
                    </a:moveTo>
                    <a:lnTo>
                      <a:pt x="11851" y="943"/>
                    </a:lnTo>
                    <a:lnTo>
                      <a:pt x="11395" y="943"/>
                    </a:lnTo>
                    <a:lnTo>
                      <a:pt x="11395" y="1123"/>
                    </a:lnTo>
                    <a:lnTo>
                      <a:pt x="11117" y="1123"/>
                    </a:lnTo>
                    <a:lnTo>
                      <a:pt x="11117" y="1769"/>
                    </a:lnTo>
                    <a:lnTo>
                      <a:pt x="12128" y="1769"/>
                    </a:lnTo>
                    <a:lnTo>
                      <a:pt x="12128" y="1123"/>
                    </a:lnTo>
                    <a:lnTo>
                      <a:pt x="11851" y="1123"/>
                    </a:lnTo>
                    <a:close/>
                    <a:moveTo>
                      <a:pt x="11851" y="2845"/>
                    </a:moveTo>
                    <a:lnTo>
                      <a:pt x="11851" y="3025"/>
                    </a:lnTo>
                    <a:lnTo>
                      <a:pt x="11395" y="3025"/>
                    </a:lnTo>
                    <a:lnTo>
                      <a:pt x="11395" y="2845"/>
                    </a:lnTo>
                    <a:lnTo>
                      <a:pt x="11117" y="2845"/>
                    </a:lnTo>
                    <a:lnTo>
                      <a:pt x="11117" y="2199"/>
                    </a:lnTo>
                    <a:lnTo>
                      <a:pt x="12128" y="2199"/>
                    </a:lnTo>
                    <a:lnTo>
                      <a:pt x="12128" y="2845"/>
                    </a:lnTo>
                    <a:lnTo>
                      <a:pt x="11851" y="2845"/>
                    </a:lnTo>
                    <a:close/>
                  </a:path>
                </a:pathLst>
              </a:custGeom>
              <a:solidFill>
                <a:srgbClr val="1D1D1A">
                  <a:lumMod val="50000"/>
                  <a:lumOff val="50000"/>
                </a:srgbClr>
              </a:solidFill>
              <a:ln w="9525">
                <a:noFill/>
                <a:round/>
              </a:ln>
            </p:spPr>
            <p:txBody>
              <a:bodyPr vert="horz" wrap="square" lIns="68562" tIns="34281" rIns="68562" bIns="34281" numCol="1" anchor="t" anchorCtr="0" compatLnSpc="1">
                <a:noAutofit/>
              </a:bodyPr>
              <a:lstStyle/>
              <a:p>
                <a:pPr marL="0" marR="0" lvl="0" indent="0" defTabSz="914400" eaLnBrk="1" fontAlgn="ctr" latinLnBrk="0" hangingPunct="1">
                  <a:lnSpc>
                    <a:spcPct val="100000"/>
                  </a:lnSpc>
                  <a:spcBef>
                    <a:spcPts val="0"/>
                  </a:spcBef>
                  <a:spcAft>
                    <a:spcPts val="0"/>
                  </a:spcAft>
                  <a:buClrTx/>
                  <a:buSzTx/>
                  <a:buFontTx/>
                  <a:buNone/>
                  <a:defRPr/>
                </a:pPr>
                <a:endParaRPr kumimoji="0" lang="en-US" altLang="zh-CN" sz="1800" b="0" i="0" u="none" strike="noStrike" kern="0" cap="none" spc="0" normalizeH="0" baseline="0" noProof="0" dirty="0">
                  <a:ln>
                    <a:noFill/>
                  </a:ln>
                  <a:solidFill>
                    <a:srgbClr val="1D1D1A"/>
                  </a:solidFill>
                  <a:effectLst/>
                  <a:uLnTx/>
                  <a:uFillTx/>
                  <a:latin typeface="Arial" panose="020B0604020202020204" pitchFamily="34" charset="0"/>
                  <a:ea typeface="微软雅黑"/>
                  <a:cs typeface="Arial" panose="020B0604020202020204" pitchFamily="34" charset="0"/>
                </a:endParaRPr>
              </a:p>
            </p:txBody>
          </p:sp>
        </p:grpSp>
        <p:grpSp>
          <p:nvGrpSpPr>
            <p:cNvPr id="27" name="组合 388"/>
            <p:cNvGrpSpPr/>
            <p:nvPr/>
          </p:nvGrpSpPr>
          <p:grpSpPr>
            <a:xfrm>
              <a:off x="4622166" y="3061494"/>
              <a:ext cx="489584" cy="210061"/>
              <a:chOff x="3298897" y="4095287"/>
              <a:chExt cx="1257750" cy="591162"/>
            </a:xfrm>
          </p:grpSpPr>
          <p:sp>
            <p:nvSpPr>
              <p:cNvPr id="28" name="Freeform 13"/>
              <p:cNvSpPr>
                <a:spLocks noEditPoints="1"/>
              </p:cNvSpPr>
              <p:nvPr/>
            </p:nvSpPr>
            <p:spPr bwMode="auto">
              <a:xfrm>
                <a:off x="3298897" y="4095287"/>
                <a:ext cx="1257750" cy="299062"/>
              </a:xfrm>
              <a:custGeom>
                <a:avLst/>
                <a:gdLst/>
                <a:ahLst/>
                <a:cxnLst>
                  <a:cxn ang="0">
                    <a:pos x="16278" y="39"/>
                  </a:cxn>
                  <a:cxn ang="0">
                    <a:pos x="16504" y="184"/>
                  </a:cxn>
                  <a:cxn ang="0">
                    <a:pos x="16649" y="411"/>
                  </a:cxn>
                  <a:cxn ang="0">
                    <a:pos x="16687" y="3376"/>
                  </a:cxn>
                  <a:cxn ang="0">
                    <a:pos x="16612" y="3641"/>
                  </a:cxn>
                  <a:cxn ang="0">
                    <a:pos x="16437" y="3844"/>
                  </a:cxn>
                  <a:cxn ang="0">
                    <a:pos x="16189" y="3955"/>
                  </a:cxn>
                  <a:cxn ang="0">
                    <a:pos x="499" y="3955"/>
                  </a:cxn>
                  <a:cxn ang="0">
                    <a:pos x="251" y="3844"/>
                  </a:cxn>
                  <a:cxn ang="0">
                    <a:pos x="75" y="3641"/>
                  </a:cxn>
                  <a:cxn ang="0">
                    <a:pos x="1" y="3376"/>
                  </a:cxn>
                  <a:cxn ang="0">
                    <a:pos x="38" y="411"/>
                  </a:cxn>
                  <a:cxn ang="0">
                    <a:pos x="184" y="184"/>
                  </a:cxn>
                  <a:cxn ang="0">
                    <a:pos x="410" y="39"/>
                  </a:cxn>
                  <a:cxn ang="0">
                    <a:pos x="13820" y="2430"/>
                  </a:cxn>
                  <a:cxn ang="0">
                    <a:pos x="13953" y="2510"/>
                  </a:cxn>
                  <a:cxn ang="0">
                    <a:pos x="13976" y="2666"/>
                  </a:cxn>
                  <a:cxn ang="0">
                    <a:pos x="13873" y="2780"/>
                  </a:cxn>
                  <a:cxn ang="0">
                    <a:pos x="13714" y="2773"/>
                  </a:cxn>
                  <a:cxn ang="0">
                    <a:pos x="13623" y="2648"/>
                  </a:cxn>
                  <a:cxn ang="0">
                    <a:pos x="13661" y="2496"/>
                  </a:cxn>
                  <a:cxn ang="0">
                    <a:pos x="13802" y="2429"/>
                  </a:cxn>
                  <a:cxn ang="0">
                    <a:pos x="14470" y="2482"/>
                  </a:cxn>
                  <a:cxn ang="0">
                    <a:pos x="14522" y="2631"/>
                  </a:cxn>
                  <a:cxn ang="0">
                    <a:pos x="14442" y="2763"/>
                  </a:cxn>
                  <a:cxn ang="0">
                    <a:pos x="14286" y="2786"/>
                  </a:cxn>
                  <a:cxn ang="0">
                    <a:pos x="14172" y="2683"/>
                  </a:cxn>
                  <a:cxn ang="0">
                    <a:pos x="14180" y="2525"/>
                  </a:cxn>
                  <a:cxn ang="0">
                    <a:pos x="14304" y="2433"/>
                  </a:cxn>
                  <a:cxn ang="0">
                    <a:pos x="14981" y="2460"/>
                  </a:cxn>
                  <a:cxn ang="0">
                    <a:pos x="15061" y="2593"/>
                  </a:cxn>
                  <a:cxn ang="0">
                    <a:pos x="15008" y="2741"/>
                  </a:cxn>
                  <a:cxn ang="0">
                    <a:pos x="14861" y="2794"/>
                  </a:cxn>
                  <a:cxn ang="0">
                    <a:pos x="14728" y="2714"/>
                  </a:cxn>
                  <a:cxn ang="0">
                    <a:pos x="14705" y="2558"/>
                  </a:cxn>
                  <a:cxn ang="0">
                    <a:pos x="14809" y="2444"/>
                  </a:cxn>
                  <a:cxn ang="0">
                    <a:pos x="15489" y="2444"/>
                  </a:cxn>
                  <a:cxn ang="0">
                    <a:pos x="15592" y="2558"/>
                  </a:cxn>
                  <a:cxn ang="0">
                    <a:pos x="15569" y="2714"/>
                  </a:cxn>
                  <a:cxn ang="0">
                    <a:pos x="15436" y="2794"/>
                  </a:cxn>
                  <a:cxn ang="0">
                    <a:pos x="15289" y="2741"/>
                  </a:cxn>
                  <a:cxn ang="0">
                    <a:pos x="15236" y="2593"/>
                  </a:cxn>
                  <a:cxn ang="0">
                    <a:pos x="15315" y="2460"/>
                  </a:cxn>
                  <a:cxn ang="0">
                    <a:pos x="15712" y="1546"/>
                  </a:cxn>
                  <a:cxn ang="0">
                    <a:pos x="1822" y="1769"/>
                  </a:cxn>
                  <a:cxn ang="0">
                    <a:pos x="3288" y="1769"/>
                  </a:cxn>
                  <a:cxn ang="0">
                    <a:pos x="4754" y="1769"/>
                  </a:cxn>
                  <a:cxn ang="0">
                    <a:pos x="6219" y="1769"/>
                  </a:cxn>
                  <a:cxn ang="0">
                    <a:pos x="7685" y="1769"/>
                  </a:cxn>
                  <a:cxn ang="0">
                    <a:pos x="9151" y="1769"/>
                  </a:cxn>
                  <a:cxn ang="0">
                    <a:pos x="10617" y="1769"/>
                  </a:cxn>
                  <a:cxn ang="0">
                    <a:pos x="1822" y="2199"/>
                  </a:cxn>
                  <a:cxn ang="0">
                    <a:pos x="3288" y="2199"/>
                  </a:cxn>
                  <a:cxn ang="0">
                    <a:pos x="4754" y="2199"/>
                  </a:cxn>
                  <a:cxn ang="0">
                    <a:pos x="6219" y="2199"/>
                  </a:cxn>
                  <a:cxn ang="0">
                    <a:pos x="7685" y="2199"/>
                  </a:cxn>
                  <a:cxn ang="0">
                    <a:pos x="9151" y="2199"/>
                  </a:cxn>
                  <a:cxn ang="0">
                    <a:pos x="10617" y="2199"/>
                  </a:cxn>
                  <a:cxn ang="0">
                    <a:pos x="12128" y="1769"/>
                  </a:cxn>
                  <a:cxn ang="0">
                    <a:pos x="12128" y="2199"/>
                  </a:cxn>
                </a:cxnLst>
                <a:rect l="0" t="0" r="r" b="b"/>
                <a:pathLst>
                  <a:path w="16688" h="3968">
                    <a:moveTo>
                      <a:pt x="624" y="0"/>
                    </a:moveTo>
                    <a:lnTo>
                      <a:pt x="16064" y="0"/>
                    </a:lnTo>
                    <a:lnTo>
                      <a:pt x="16097" y="1"/>
                    </a:lnTo>
                    <a:lnTo>
                      <a:pt x="16128" y="3"/>
                    </a:lnTo>
                    <a:lnTo>
                      <a:pt x="16159" y="7"/>
                    </a:lnTo>
                    <a:lnTo>
                      <a:pt x="16189" y="13"/>
                    </a:lnTo>
                    <a:lnTo>
                      <a:pt x="16220" y="20"/>
                    </a:lnTo>
                    <a:lnTo>
                      <a:pt x="16249" y="28"/>
                    </a:lnTo>
                    <a:lnTo>
                      <a:pt x="16278" y="39"/>
                    </a:lnTo>
                    <a:lnTo>
                      <a:pt x="16306" y="49"/>
                    </a:lnTo>
                    <a:lnTo>
                      <a:pt x="16334" y="62"/>
                    </a:lnTo>
                    <a:lnTo>
                      <a:pt x="16360" y="76"/>
                    </a:lnTo>
                    <a:lnTo>
                      <a:pt x="16387" y="91"/>
                    </a:lnTo>
                    <a:lnTo>
                      <a:pt x="16413" y="108"/>
                    </a:lnTo>
                    <a:lnTo>
                      <a:pt x="16437" y="124"/>
                    </a:lnTo>
                    <a:lnTo>
                      <a:pt x="16461" y="143"/>
                    </a:lnTo>
                    <a:lnTo>
                      <a:pt x="16484" y="163"/>
                    </a:lnTo>
                    <a:lnTo>
                      <a:pt x="16504" y="184"/>
                    </a:lnTo>
                    <a:lnTo>
                      <a:pt x="16525" y="205"/>
                    </a:lnTo>
                    <a:lnTo>
                      <a:pt x="16545" y="228"/>
                    </a:lnTo>
                    <a:lnTo>
                      <a:pt x="16564" y="252"/>
                    </a:lnTo>
                    <a:lnTo>
                      <a:pt x="16581" y="276"/>
                    </a:lnTo>
                    <a:lnTo>
                      <a:pt x="16597" y="302"/>
                    </a:lnTo>
                    <a:lnTo>
                      <a:pt x="16612" y="328"/>
                    </a:lnTo>
                    <a:lnTo>
                      <a:pt x="16626" y="354"/>
                    </a:lnTo>
                    <a:lnTo>
                      <a:pt x="16639" y="382"/>
                    </a:lnTo>
                    <a:lnTo>
                      <a:pt x="16649" y="411"/>
                    </a:lnTo>
                    <a:lnTo>
                      <a:pt x="16660" y="440"/>
                    </a:lnTo>
                    <a:lnTo>
                      <a:pt x="16668" y="469"/>
                    </a:lnTo>
                    <a:lnTo>
                      <a:pt x="16675" y="499"/>
                    </a:lnTo>
                    <a:lnTo>
                      <a:pt x="16681" y="530"/>
                    </a:lnTo>
                    <a:lnTo>
                      <a:pt x="16685" y="561"/>
                    </a:lnTo>
                    <a:lnTo>
                      <a:pt x="16687" y="592"/>
                    </a:lnTo>
                    <a:lnTo>
                      <a:pt x="16688" y="625"/>
                    </a:lnTo>
                    <a:lnTo>
                      <a:pt x="16688" y="3343"/>
                    </a:lnTo>
                    <a:lnTo>
                      <a:pt x="16687" y="3376"/>
                    </a:lnTo>
                    <a:lnTo>
                      <a:pt x="16685" y="3407"/>
                    </a:lnTo>
                    <a:lnTo>
                      <a:pt x="16681" y="3438"/>
                    </a:lnTo>
                    <a:lnTo>
                      <a:pt x="16675" y="3469"/>
                    </a:lnTo>
                    <a:lnTo>
                      <a:pt x="16668" y="3499"/>
                    </a:lnTo>
                    <a:lnTo>
                      <a:pt x="16660" y="3529"/>
                    </a:lnTo>
                    <a:lnTo>
                      <a:pt x="16649" y="3557"/>
                    </a:lnTo>
                    <a:lnTo>
                      <a:pt x="16639" y="3586"/>
                    </a:lnTo>
                    <a:lnTo>
                      <a:pt x="16626" y="3614"/>
                    </a:lnTo>
                    <a:lnTo>
                      <a:pt x="16612" y="3641"/>
                    </a:lnTo>
                    <a:lnTo>
                      <a:pt x="16597" y="3667"/>
                    </a:lnTo>
                    <a:lnTo>
                      <a:pt x="16581" y="3692"/>
                    </a:lnTo>
                    <a:lnTo>
                      <a:pt x="16564" y="3716"/>
                    </a:lnTo>
                    <a:lnTo>
                      <a:pt x="16545" y="3740"/>
                    </a:lnTo>
                    <a:lnTo>
                      <a:pt x="16525" y="3763"/>
                    </a:lnTo>
                    <a:lnTo>
                      <a:pt x="16504" y="3784"/>
                    </a:lnTo>
                    <a:lnTo>
                      <a:pt x="16484" y="3805"/>
                    </a:lnTo>
                    <a:lnTo>
                      <a:pt x="16461" y="3825"/>
                    </a:lnTo>
                    <a:lnTo>
                      <a:pt x="16437" y="3844"/>
                    </a:lnTo>
                    <a:lnTo>
                      <a:pt x="16413" y="3861"/>
                    </a:lnTo>
                    <a:lnTo>
                      <a:pt x="16387" y="3877"/>
                    </a:lnTo>
                    <a:lnTo>
                      <a:pt x="16360" y="3893"/>
                    </a:lnTo>
                    <a:lnTo>
                      <a:pt x="16334" y="3906"/>
                    </a:lnTo>
                    <a:lnTo>
                      <a:pt x="16306" y="3919"/>
                    </a:lnTo>
                    <a:lnTo>
                      <a:pt x="16278" y="3930"/>
                    </a:lnTo>
                    <a:lnTo>
                      <a:pt x="16249" y="3940"/>
                    </a:lnTo>
                    <a:lnTo>
                      <a:pt x="16220" y="3948"/>
                    </a:lnTo>
                    <a:lnTo>
                      <a:pt x="16189" y="3955"/>
                    </a:lnTo>
                    <a:lnTo>
                      <a:pt x="16159" y="3961"/>
                    </a:lnTo>
                    <a:lnTo>
                      <a:pt x="16128" y="3965"/>
                    </a:lnTo>
                    <a:lnTo>
                      <a:pt x="16097" y="3967"/>
                    </a:lnTo>
                    <a:lnTo>
                      <a:pt x="16064" y="3968"/>
                    </a:lnTo>
                    <a:lnTo>
                      <a:pt x="624" y="3968"/>
                    </a:lnTo>
                    <a:lnTo>
                      <a:pt x="591" y="3967"/>
                    </a:lnTo>
                    <a:lnTo>
                      <a:pt x="560" y="3965"/>
                    </a:lnTo>
                    <a:lnTo>
                      <a:pt x="529" y="3961"/>
                    </a:lnTo>
                    <a:lnTo>
                      <a:pt x="499" y="3955"/>
                    </a:lnTo>
                    <a:lnTo>
                      <a:pt x="468" y="3948"/>
                    </a:lnTo>
                    <a:lnTo>
                      <a:pt x="438" y="3940"/>
                    </a:lnTo>
                    <a:lnTo>
                      <a:pt x="410" y="3930"/>
                    </a:lnTo>
                    <a:lnTo>
                      <a:pt x="382" y="3919"/>
                    </a:lnTo>
                    <a:lnTo>
                      <a:pt x="354" y="3906"/>
                    </a:lnTo>
                    <a:lnTo>
                      <a:pt x="326" y="3893"/>
                    </a:lnTo>
                    <a:lnTo>
                      <a:pt x="300" y="3877"/>
                    </a:lnTo>
                    <a:lnTo>
                      <a:pt x="275" y="3861"/>
                    </a:lnTo>
                    <a:lnTo>
                      <a:pt x="251" y="3844"/>
                    </a:lnTo>
                    <a:lnTo>
                      <a:pt x="227" y="3825"/>
                    </a:lnTo>
                    <a:lnTo>
                      <a:pt x="204" y="3805"/>
                    </a:lnTo>
                    <a:lnTo>
                      <a:pt x="184" y="3784"/>
                    </a:lnTo>
                    <a:lnTo>
                      <a:pt x="163" y="3763"/>
                    </a:lnTo>
                    <a:lnTo>
                      <a:pt x="143" y="3740"/>
                    </a:lnTo>
                    <a:lnTo>
                      <a:pt x="124" y="3716"/>
                    </a:lnTo>
                    <a:lnTo>
                      <a:pt x="106" y="3692"/>
                    </a:lnTo>
                    <a:lnTo>
                      <a:pt x="91" y="3667"/>
                    </a:lnTo>
                    <a:lnTo>
                      <a:pt x="75" y="3641"/>
                    </a:lnTo>
                    <a:lnTo>
                      <a:pt x="62" y="3614"/>
                    </a:lnTo>
                    <a:lnTo>
                      <a:pt x="49" y="3586"/>
                    </a:lnTo>
                    <a:lnTo>
                      <a:pt x="38" y="3557"/>
                    </a:lnTo>
                    <a:lnTo>
                      <a:pt x="28" y="3529"/>
                    </a:lnTo>
                    <a:lnTo>
                      <a:pt x="20" y="3499"/>
                    </a:lnTo>
                    <a:lnTo>
                      <a:pt x="13" y="3469"/>
                    </a:lnTo>
                    <a:lnTo>
                      <a:pt x="7" y="3438"/>
                    </a:lnTo>
                    <a:lnTo>
                      <a:pt x="3" y="3407"/>
                    </a:lnTo>
                    <a:lnTo>
                      <a:pt x="1" y="3376"/>
                    </a:lnTo>
                    <a:lnTo>
                      <a:pt x="0" y="3343"/>
                    </a:lnTo>
                    <a:lnTo>
                      <a:pt x="0" y="625"/>
                    </a:lnTo>
                    <a:lnTo>
                      <a:pt x="1" y="592"/>
                    </a:lnTo>
                    <a:lnTo>
                      <a:pt x="3" y="561"/>
                    </a:lnTo>
                    <a:lnTo>
                      <a:pt x="7" y="530"/>
                    </a:lnTo>
                    <a:lnTo>
                      <a:pt x="13" y="499"/>
                    </a:lnTo>
                    <a:lnTo>
                      <a:pt x="20" y="469"/>
                    </a:lnTo>
                    <a:lnTo>
                      <a:pt x="28" y="440"/>
                    </a:lnTo>
                    <a:lnTo>
                      <a:pt x="38" y="411"/>
                    </a:lnTo>
                    <a:lnTo>
                      <a:pt x="49" y="382"/>
                    </a:lnTo>
                    <a:lnTo>
                      <a:pt x="62" y="354"/>
                    </a:lnTo>
                    <a:lnTo>
                      <a:pt x="75" y="328"/>
                    </a:lnTo>
                    <a:lnTo>
                      <a:pt x="91" y="302"/>
                    </a:lnTo>
                    <a:lnTo>
                      <a:pt x="106" y="276"/>
                    </a:lnTo>
                    <a:lnTo>
                      <a:pt x="124" y="252"/>
                    </a:lnTo>
                    <a:lnTo>
                      <a:pt x="143" y="228"/>
                    </a:lnTo>
                    <a:lnTo>
                      <a:pt x="163" y="205"/>
                    </a:lnTo>
                    <a:lnTo>
                      <a:pt x="184" y="184"/>
                    </a:lnTo>
                    <a:lnTo>
                      <a:pt x="204" y="163"/>
                    </a:lnTo>
                    <a:lnTo>
                      <a:pt x="227" y="143"/>
                    </a:lnTo>
                    <a:lnTo>
                      <a:pt x="251" y="124"/>
                    </a:lnTo>
                    <a:lnTo>
                      <a:pt x="275" y="108"/>
                    </a:lnTo>
                    <a:lnTo>
                      <a:pt x="300" y="91"/>
                    </a:lnTo>
                    <a:lnTo>
                      <a:pt x="326" y="76"/>
                    </a:lnTo>
                    <a:lnTo>
                      <a:pt x="354" y="62"/>
                    </a:lnTo>
                    <a:lnTo>
                      <a:pt x="382" y="49"/>
                    </a:lnTo>
                    <a:lnTo>
                      <a:pt x="410" y="39"/>
                    </a:lnTo>
                    <a:lnTo>
                      <a:pt x="438" y="28"/>
                    </a:lnTo>
                    <a:lnTo>
                      <a:pt x="468" y="20"/>
                    </a:lnTo>
                    <a:lnTo>
                      <a:pt x="499" y="13"/>
                    </a:lnTo>
                    <a:lnTo>
                      <a:pt x="529" y="7"/>
                    </a:lnTo>
                    <a:lnTo>
                      <a:pt x="560" y="3"/>
                    </a:lnTo>
                    <a:lnTo>
                      <a:pt x="591" y="1"/>
                    </a:lnTo>
                    <a:lnTo>
                      <a:pt x="624" y="0"/>
                    </a:lnTo>
                    <a:close/>
                    <a:moveTo>
                      <a:pt x="13802" y="2429"/>
                    </a:moveTo>
                    <a:lnTo>
                      <a:pt x="13820" y="2430"/>
                    </a:lnTo>
                    <a:lnTo>
                      <a:pt x="13839" y="2433"/>
                    </a:lnTo>
                    <a:lnTo>
                      <a:pt x="13856" y="2437"/>
                    </a:lnTo>
                    <a:lnTo>
                      <a:pt x="13873" y="2444"/>
                    </a:lnTo>
                    <a:lnTo>
                      <a:pt x="13889" y="2451"/>
                    </a:lnTo>
                    <a:lnTo>
                      <a:pt x="13903" y="2460"/>
                    </a:lnTo>
                    <a:lnTo>
                      <a:pt x="13918" y="2471"/>
                    </a:lnTo>
                    <a:lnTo>
                      <a:pt x="13930" y="2482"/>
                    </a:lnTo>
                    <a:lnTo>
                      <a:pt x="13942" y="2496"/>
                    </a:lnTo>
                    <a:lnTo>
                      <a:pt x="13953" y="2510"/>
                    </a:lnTo>
                    <a:lnTo>
                      <a:pt x="13962" y="2525"/>
                    </a:lnTo>
                    <a:lnTo>
                      <a:pt x="13970" y="2541"/>
                    </a:lnTo>
                    <a:lnTo>
                      <a:pt x="13976" y="2558"/>
                    </a:lnTo>
                    <a:lnTo>
                      <a:pt x="13980" y="2575"/>
                    </a:lnTo>
                    <a:lnTo>
                      <a:pt x="13984" y="2593"/>
                    </a:lnTo>
                    <a:lnTo>
                      <a:pt x="13985" y="2612"/>
                    </a:lnTo>
                    <a:lnTo>
                      <a:pt x="13984" y="2631"/>
                    </a:lnTo>
                    <a:lnTo>
                      <a:pt x="13980" y="2648"/>
                    </a:lnTo>
                    <a:lnTo>
                      <a:pt x="13976" y="2666"/>
                    </a:lnTo>
                    <a:lnTo>
                      <a:pt x="13970" y="2683"/>
                    </a:lnTo>
                    <a:lnTo>
                      <a:pt x="13962" y="2699"/>
                    </a:lnTo>
                    <a:lnTo>
                      <a:pt x="13953" y="2714"/>
                    </a:lnTo>
                    <a:lnTo>
                      <a:pt x="13942" y="2728"/>
                    </a:lnTo>
                    <a:lnTo>
                      <a:pt x="13930" y="2741"/>
                    </a:lnTo>
                    <a:lnTo>
                      <a:pt x="13918" y="2753"/>
                    </a:lnTo>
                    <a:lnTo>
                      <a:pt x="13903" y="2763"/>
                    </a:lnTo>
                    <a:lnTo>
                      <a:pt x="13889" y="2773"/>
                    </a:lnTo>
                    <a:lnTo>
                      <a:pt x="13873" y="2780"/>
                    </a:lnTo>
                    <a:lnTo>
                      <a:pt x="13856" y="2786"/>
                    </a:lnTo>
                    <a:lnTo>
                      <a:pt x="13839" y="2791"/>
                    </a:lnTo>
                    <a:lnTo>
                      <a:pt x="13820" y="2794"/>
                    </a:lnTo>
                    <a:lnTo>
                      <a:pt x="13802" y="2795"/>
                    </a:lnTo>
                    <a:lnTo>
                      <a:pt x="13783" y="2794"/>
                    </a:lnTo>
                    <a:lnTo>
                      <a:pt x="13764" y="2791"/>
                    </a:lnTo>
                    <a:lnTo>
                      <a:pt x="13748" y="2786"/>
                    </a:lnTo>
                    <a:lnTo>
                      <a:pt x="13731" y="2780"/>
                    </a:lnTo>
                    <a:lnTo>
                      <a:pt x="13714" y="2773"/>
                    </a:lnTo>
                    <a:lnTo>
                      <a:pt x="13700" y="2763"/>
                    </a:lnTo>
                    <a:lnTo>
                      <a:pt x="13685" y="2753"/>
                    </a:lnTo>
                    <a:lnTo>
                      <a:pt x="13673" y="2741"/>
                    </a:lnTo>
                    <a:lnTo>
                      <a:pt x="13661" y="2728"/>
                    </a:lnTo>
                    <a:lnTo>
                      <a:pt x="13651" y="2714"/>
                    </a:lnTo>
                    <a:lnTo>
                      <a:pt x="13641" y="2699"/>
                    </a:lnTo>
                    <a:lnTo>
                      <a:pt x="13634" y="2683"/>
                    </a:lnTo>
                    <a:lnTo>
                      <a:pt x="13628" y="2666"/>
                    </a:lnTo>
                    <a:lnTo>
                      <a:pt x="13623" y="2648"/>
                    </a:lnTo>
                    <a:lnTo>
                      <a:pt x="13621" y="2631"/>
                    </a:lnTo>
                    <a:lnTo>
                      <a:pt x="13619" y="2612"/>
                    </a:lnTo>
                    <a:lnTo>
                      <a:pt x="13621" y="2593"/>
                    </a:lnTo>
                    <a:lnTo>
                      <a:pt x="13623" y="2575"/>
                    </a:lnTo>
                    <a:lnTo>
                      <a:pt x="13628" y="2558"/>
                    </a:lnTo>
                    <a:lnTo>
                      <a:pt x="13634" y="2541"/>
                    </a:lnTo>
                    <a:lnTo>
                      <a:pt x="13641" y="2525"/>
                    </a:lnTo>
                    <a:lnTo>
                      <a:pt x="13651" y="2510"/>
                    </a:lnTo>
                    <a:lnTo>
                      <a:pt x="13661" y="2496"/>
                    </a:lnTo>
                    <a:lnTo>
                      <a:pt x="13673" y="2482"/>
                    </a:lnTo>
                    <a:lnTo>
                      <a:pt x="13685" y="2471"/>
                    </a:lnTo>
                    <a:lnTo>
                      <a:pt x="13700" y="2460"/>
                    </a:lnTo>
                    <a:lnTo>
                      <a:pt x="13714" y="2451"/>
                    </a:lnTo>
                    <a:lnTo>
                      <a:pt x="13731" y="2444"/>
                    </a:lnTo>
                    <a:lnTo>
                      <a:pt x="13748" y="2437"/>
                    </a:lnTo>
                    <a:lnTo>
                      <a:pt x="13764" y="2433"/>
                    </a:lnTo>
                    <a:lnTo>
                      <a:pt x="13783" y="2430"/>
                    </a:lnTo>
                    <a:lnTo>
                      <a:pt x="13802" y="2429"/>
                    </a:lnTo>
                    <a:close/>
                    <a:moveTo>
                      <a:pt x="14340" y="2429"/>
                    </a:moveTo>
                    <a:lnTo>
                      <a:pt x="14359" y="2430"/>
                    </a:lnTo>
                    <a:lnTo>
                      <a:pt x="14377" y="2433"/>
                    </a:lnTo>
                    <a:lnTo>
                      <a:pt x="14394" y="2437"/>
                    </a:lnTo>
                    <a:lnTo>
                      <a:pt x="14411" y="2444"/>
                    </a:lnTo>
                    <a:lnTo>
                      <a:pt x="14427" y="2451"/>
                    </a:lnTo>
                    <a:lnTo>
                      <a:pt x="14442" y="2460"/>
                    </a:lnTo>
                    <a:lnTo>
                      <a:pt x="14456" y="2471"/>
                    </a:lnTo>
                    <a:lnTo>
                      <a:pt x="14470" y="2482"/>
                    </a:lnTo>
                    <a:lnTo>
                      <a:pt x="14481" y="2496"/>
                    </a:lnTo>
                    <a:lnTo>
                      <a:pt x="14491" y="2510"/>
                    </a:lnTo>
                    <a:lnTo>
                      <a:pt x="14501" y="2525"/>
                    </a:lnTo>
                    <a:lnTo>
                      <a:pt x="14508" y="2541"/>
                    </a:lnTo>
                    <a:lnTo>
                      <a:pt x="14514" y="2558"/>
                    </a:lnTo>
                    <a:lnTo>
                      <a:pt x="14519" y="2575"/>
                    </a:lnTo>
                    <a:lnTo>
                      <a:pt x="14522" y="2593"/>
                    </a:lnTo>
                    <a:lnTo>
                      <a:pt x="14523" y="2612"/>
                    </a:lnTo>
                    <a:lnTo>
                      <a:pt x="14522" y="2631"/>
                    </a:lnTo>
                    <a:lnTo>
                      <a:pt x="14519" y="2648"/>
                    </a:lnTo>
                    <a:lnTo>
                      <a:pt x="14514" y="2666"/>
                    </a:lnTo>
                    <a:lnTo>
                      <a:pt x="14508" y="2683"/>
                    </a:lnTo>
                    <a:lnTo>
                      <a:pt x="14501" y="2699"/>
                    </a:lnTo>
                    <a:lnTo>
                      <a:pt x="14491" y="2714"/>
                    </a:lnTo>
                    <a:lnTo>
                      <a:pt x="14481" y="2728"/>
                    </a:lnTo>
                    <a:lnTo>
                      <a:pt x="14470" y="2741"/>
                    </a:lnTo>
                    <a:lnTo>
                      <a:pt x="14456" y="2753"/>
                    </a:lnTo>
                    <a:lnTo>
                      <a:pt x="14442" y="2763"/>
                    </a:lnTo>
                    <a:lnTo>
                      <a:pt x="14427" y="2773"/>
                    </a:lnTo>
                    <a:lnTo>
                      <a:pt x="14411" y="2780"/>
                    </a:lnTo>
                    <a:lnTo>
                      <a:pt x="14394" y="2786"/>
                    </a:lnTo>
                    <a:lnTo>
                      <a:pt x="14377" y="2791"/>
                    </a:lnTo>
                    <a:lnTo>
                      <a:pt x="14359" y="2794"/>
                    </a:lnTo>
                    <a:lnTo>
                      <a:pt x="14340" y="2795"/>
                    </a:lnTo>
                    <a:lnTo>
                      <a:pt x="14321" y="2794"/>
                    </a:lnTo>
                    <a:lnTo>
                      <a:pt x="14304" y="2791"/>
                    </a:lnTo>
                    <a:lnTo>
                      <a:pt x="14286" y="2786"/>
                    </a:lnTo>
                    <a:lnTo>
                      <a:pt x="14269" y="2780"/>
                    </a:lnTo>
                    <a:lnTo>
                      <a:pt x="14254" y="2773"/>
                    </a:lnTo>
                    <a:lnTo>
                      <a:pt x="14238" y="2763"/>
                    </a:lnTo>
                    <a:lnTo>
                      <a:pt x="14224" y="2753"/>
                    </a:lnTo>
                    <a:lnTo>
                      <a:pt x="14212" y="2741"/>
                    </a:lnTo>
                    <a:lnTo>
                      <a:pt x="14199" y="2728"/>
                    </a:lnTo>
                    <a:lnTo>
                      <a:pt x="14189" y="2714"/>
                    </a:lnTo>
                    <a:lnTo>
                      <a:pt x="14180" y="2699"/>
                    </a:lnTo>
                    <a:lnTo>
                      <a:pt x="14172" y="2683"/>
                    </a:lnTo>
                    <a:lnTo>
                      <a:pt x="14166" y="2666"/>
                    </a:lnTo>
                    <a:lnTo>
                      <a:pt x="14162" y="2648"/>
                    </a:lnTo>
                    <a:lnTo>
                      <a:pt x="14159" y="2631"/>
                    </a:lnTo>
                    <a:lnTo>
                      <a:pt x="14158" y="2612"/>
                    </a:lnTo>
                    <a:lnTo>
                      <a:pt x="14159" y="2593"/>
                    </a:lnTo>
                    <a:lnTo>
                      <a:pt x="14162" y="2575"/>
                    </a:lnTo>
                    <a:lnTo>
                      <a:pt x="14166" y="2558"/>
                    </a:lnTo>
                    <a:lnTo>
                      <a:pt x="14172" y="2541"/>
                    </a:lnTo>
                    <a:lnTo>
                      <a:pt x="14180" y="2525"/>
                    </a:lnTo>
                    <a:lnTo>
                      <a:pt x="14189" y="2510"/>
                    </a:lnTo>
                    <a:lnTo>
                      <a:pt x="14199" y="2496"/>
                    </a:lnTo>
                    <a:lnTo>
                      <a:pt x="14212" y="2482"/>
                    </a:lnTo>
                    <a:lnTo>
                      <a:pt x="14224" y="2471"/>
                    </a:lnTo>
                    <a:lnTo>
                      <a:pt x="14238" y="2460"/>
                    </a:lnTo>
                    <a:lnTo>
                      <a:pt x="14254" y="2451"/>
                    </a:lnTo>
                    <a:lnTo>
                      <a:pt x="14269" y="2444"/>
                    </a:lnTo>
                    <a:lnTo>
                      <a:pt x="14286" y="2437"/>
                    </a:lnTo>
                    <a:lnTo>
                      <a:pt x="14304" y="2433"/>
                    </a:lnTo>
                    <a:lnTo>
                      <a:pt x="14321" y="2430"/>
                    </a:lnTo>
                    <a:lnTo>
                      <a:pt x="14340" y="2429"/>
                    </a:lnTo>
                    <a:close/>
                    <a:moveTo>
                      <a:pt x="14879" y="2429"/>
                    </a:moveTo>
                    <a:lnTo>
                      <a:pt x="14897" y="2430"/>
                    </a:lnTo>
                    <a:lnTo>
                      <a:pt x="14916" y="2433"/>
                    </a:lnTo>
                    <a:lnTo>
                      <a:pt x="14933" y="2437"/>
                    </a:lnTo>
                    <a:lnTo>
                      <a:pt x="14950" y="2444"/>
                    </a:lnTo>
                    <a:lnTo>
                      <a:pt x="14966" y="2451"/>
                    </a:lnTo>
                    <a:lnTo>
                      <a:pt x="14981" y="2460"/>
                    </a:lnTo>
                    <a:lnTo>
                      <a:pt x="14995" y="2471"/>
                    </a:lnTo>
                    <a:lnTo>
                      <a:pt x="15008" y="2482"/>
                    </a:lnTo>
                    <a:lnTo>
                      <a:pt x="15019" y="2496"/>
                    </a:lnTo>
                    <a:lnTo>
                      <a:pt x="15031" y="2510"/>
                    </a:lnTo>
                    <a:lnTo>
                      <a:pt x="15039" y="2525"/>
                    </a:lnTo>
                    <a:lnTo>
                      <a:pt x="15047" y="2541"/>
                    </a:lnTo>
                    <a:lnTo>
                      <a:pt x="15054" y="2558"/>
                    </a:lnTo>
                    <a:lnTo>
                      <a:pt x="15058" y="2575"/>
                    </a:lnTo>
                    <a:lnTo>
                      <a:pt x="15061" y="2593"/>
                    </a:lnTo>
                    <a:lnTo>
                      <a:pt x="15062" y="2612"/>
                    </a:lnTo>
                    <a:lnTo>
                      <a:pt x="15061" y="2631"/>
                    </a:lnTo>
                    <a:lnTo>
                      <a:pt x="15058" y="2648"/>
                    </a:lnTo>
                    <a:lnTo>
                      <a:pt x="15054" y="2666"/>
                    </a:lnTo>
                    <a:lnTo>
                      <a:pt x="15047" y="2683"/>
                    </a:lnTo>
                    <a:lnTo>
                      <a:pt x="15039" y="2699"/>
                    </a:lnTo>
                    <a:lnTo>
                      <a:pt x="15031" y="2714"/>
                    </a:lnTo>
                    <a:lnTo>
                      <a:pt x="15019" y="2728"/>
                    </a:lnTo>
                    <a:lnTo>
                      <a:pt x="15008" y="2741"/>
                    </a:lnTo>
                    <a:lnTo>
                      <a:pt x="14995" y="2753"/>
                    </a:lnTo>
                    <a:lnTo>
                      <a:pt x="14981" y="2763"/>
                    </a:lnTo>
                    <a:lnTo>
                      <a:pt x="14966" y="2773"/>
                    </a:lnTo>
                    <a:lnTo>
                      <a:pt x="14950" y="2780"/>
                    </a:lnTo>
                    <a:lnTo>
                      <a:pt x="14933" y="2786"/>
                    </a:lnTo>
                    <a:lnTo>
                      <a:pt x="14916" y="2791"/>
                    </a:lnTo>
                    <a:lnTo>
                      <a:pt x="14897" y="2794"/>
                    </a:lnTo>
                    <a:lnTo>
                      <a:pt x="14879" y="2795"/>
                    </a:lnTo>
                    <a:lnTo>
                      <a:pt x="14861" y="2794"/>
                    </a:lnTo>
                    <a:lnTo>
                      <a:pt x="14842" y="2791"/>
                    </a:lnTo>
                    <a:lnTo>
                      <a:pt x="14825" y="2786"/>
                    </a:lnTo>
                    <a:lnTo>
                      <a:pt x="14809" y="2780"/>
                    </a:lnTo>
                    <a:lnTo>
                      <a:pt x="14792" y="2773"/>
                    </a:lnTo>
                    <a:lnTo>
                      <a:pt x="14777" y="2763"/>
                    </a:lnTo>
                    <a:lnTo>
                      <a:pt x="14763" y="2753"/>
                    </a:lnTo>
                    <a:lnTo>
                      <a:pt x="14750" y="2741"/>
                    </a:lnTo>
                    <a:lnTo>
                      <a:pt x="14739" y="2728"/>
                    </a:lnTo>
                    <a:lnTo>
                      <a:pt x="14728" y="2714"/>
                    </a:lnTo>
                    <a:lnTo>
                      <a:pt x="14719" y="2699"/>
                    </a:lnTo>
                    <a:lnTo>
                      <a:pt x="14710" y="2683"/>
                    </a:lnTo>
                    <a:lnTo>
                      <a:pt x="14705" y="2666"/>
                    </a:lnTo>
                    <a:lnTo>
                      <a:pt x="14700" y="2648"/>
                    </a:lnTo>
                    <a:lnTo>
                      <a:pt x="14698" y="2631"/>
                    </a:lnTo>
                    <a:lnTo>
                      <a:pt x="14697" y="2612"/>
                    </a:lnTo>
                    <a:lnTo>
                      <a:pt x="14698" y="2593"/>
                    </a:lnTo>
                    <a:lnTo>
                      <a:pt x="14700" y="2575"/>
                    </a:lnTo>
                    <a:lnTo>
                      <a:pt x="14705" y="2558"/>
                    </a:lnTo>
                    <a:lnTo>
                      <a:pt x="14710" y="2541"/>
                    </a:lnTo>
                    <a:lnTo>
                      <a:pt x="14719" y="2525"/>
                    </a:lnTo>
                    <a:lnTo>
                      <a:pt x="14728" y="2510"/>
                    </a:lnTo>
                    <a:lnTo>
                      <a:pt x="14739" y="2496"/>
                    </a:lnTo>
                    <a:lnTo>
                      <a:pt x="14750" y="2482"/>
                    </a:lnTo>
                    <a:lnTo>
                      <a:pt x="14763" y="2471"/>
                    </a:lnTo>
                    <a:lnTo>
                      <a:pt x="14777" y="2460"/>
                    </a:lnTo>
                    <a:lnTo>
                      <a:pt x="14792" y="2451"/>
                    </a:lnTo>
                    <a:lnTo>
                      <a:pt x="14809" y="2444"/>
                    </a:lnTo>
                    <a:lnTo>
                      <a:pt x="14825" y="2437"/>
                    </a:lnTo>
                    <a:lnTo>
                      <a:pt x="14842" y="2433"/>
                    </a:lnTo>
                    <a:lnTo>
                      <a:pt x="14861" y="2430"/>
                    </a:lnTo>
                    <a:lnTo>
                      <a:pt x="14879" y="2429"/>
                    </a:lnTo>
                    <a:close/>
                    <a:moveTo>
                      <a:pt x="15418" y="2429"/>
                    </a:moveTo>
                    <a:lnTo>
                      <a:pt x="15436" y="2430"/>
                    </a:lnTo>
                    <a:lnTo>
                      <a:pt x="15454" y="2433"/>
                    </a:lnTo>
                    <a:lnTo>
                      <a:pt x="15472" y="2437"/>
                    </a:lnTo>
                    <a:lnTo>
                      <a:pt x="15489" y="2444"/>
                    </a:lnTo>
                    <a:lnTo>
                      <a:pt x="15504" y="2451"/>
                    </a:lnTo>
                    <a:lnTo>
                      <a:pt x="15520" y="2460"/>
                    </a:lnTo>
                    <a:lnTo>
                      <a:pt x="15533" y="2471"/>
                    </a:lnTo>
                    <a:lnTo>
                      <a:pt x="15547" y="2482"/>
                    </a:lnTo>
                    <a:lnTo>
                      <a:pt x="15558" y="2496"/>
                    </a:lnTo>
                    <a:lnTo>
                      <a:pt x="15569" y="2510"/>
                    </a:lnTo>
                    <a:lnTo>
                      <a:pt x="15578" y="2525"/>
                    </a:lnTo>
                    <a:lnTo>
                      <a:pt x="15586" y="2541"/>
                    </a:lnTo>
                    <a:lnTo>
                      <a:pt x="15592" y="2558"/>
                    </a:lnTo>
                    <a:lnTo>
                      <a:pt x="15596" y="2575"/>
                    </a:lnTo>
                    <a:lnTo>
                      <a:pt x="15599" y="2593"/>
                    </a:lnTo>
                    <a:lnTo>
                      <a:pt x="15600" y="2612"/>
                    </a:lnTo>
                    <a:lnTo>
                      <a:pt x="15599" y="2631"/>
                    </a:lnTo>
                    <a:lnTo>
                      <a:pt x="15596" y="2648"/>
                    </a:lnTo>
                    <a:lnTo>
                      <a:pt x="15592" y="2666"/>
                    </a:lnTo>
                    <a:lnTo>
                      <a:pt x="15586" y="2683"/>
                    </a:lnTo>
                    <a:lnTo>
                      <a:pt x="15578" y="2699"/>
                    </a:lnTo>
                    <a:lnTo>
                      <a:pt x="15569" y="2714"/>
                    </a:lnTo>
                    <a:lnTo>
                      <a:pt x="15558" y="2728"/>
                    </a:lnTo>
                    <a:lnTo>
                      <a:pt x="15547" y="2741"/>
                    </a:lnTo>
                    <a:lnTo>
                      <a:pt x="15533" y="2753"/>
                    </a:lnTo>
                    <a:lnTo>
                      <a:pt x="15520" y="2763"/>
                    </a:lnTo>
                    <a:lnTo>
                      <a:pt x="15504" y="2773"/>
                    </a:lnTo>
                    <a:lnTo>
                      <a:pt x="15489" y="2780"/>
                    </a:lnTo>
                    <a:lnTo>
                      <a:pt x="15472" y="2786"/>
                    </a:lnTo>
                    <a:lnTo>
                      <a:pt x="15454" y="2791"/>
                    </a:lnTo>
                    <a:lnTo>
                      <a:pt x="15436" y="2794"/>
                    </a:lnTo>
                    <a:lnTo>
                      <a:pt x="15418" y="2795"/>
                    </a:lnTo>
                    <a:lnTo>
                      <a:pt x="15399" y="2794"/>
                    </a:lnTo>
                    <a:lnTo>
                      <a:pt x="15381" y="2791"/>
                    </a:lnTo>
                    <a:lnTo>
                      <a:pt x="15363" y="2786"/>
                    </a:lnTo>
                    <a:lnTo>
                      <a:pt x="15347" y="2780"/>
                    </a:lnTo>
                    <a:lnTo>
                      <a:pt x="15331" y="2773"/>
                    </a:lnTo>
                    <a:lnTo>
                      <a:pt x="15315" y="2763"/>
                    </a:lnTo>
                    <a:lnTo>
                      <a:pt x="15302" y="2753"/>
                    </a:lnTo>
                    <a:lnTo>
                      <a:pt x="15289" y="2741"/>
                    </a:lnTo>
                    <a:lnTo>
                      <a:pt x="15277" y="2728"/>
                    </a:lnTo>
                    <a:lnTo>
                      <a:pt x="15266" y="2714"/>
                    </a:lnTo>
                    <a:lnTo>
                      <a:pt x="15257" y="2699"/>
                    </a:lnTo>
                    <a:lnTo>
                      <a:pt x="15250" y="2683"/>
                    </a:lnTo>
                    <a:lnTo>
                      <a:pt x="15243" y="2666"/>
                    </a:lnTo>
                    <a:lnTo>
                      <a:pt x="15239" y="2648"/>
                    </a:lnTo>
                    <a:lnTo>
                      <a:pt x="15236" y="2631"/>
                    </a:lnTo>
                    <a:lnTo>
                      <a:pt x="15235" y="2612"/>
                    </a:lnTo>
                    <a:lnTo>
                      <a:pt x="15236" y="2593"/>
                    </a:lnTo>
                    <a:lnTo>
                      <a:pt x="15239" y="2575"/>
                    </a:lnTo>
                    <a:lnTo>
                      <a:pt x="15243" y="2558"/>
                    </a:lnTo>
                    <a:lnTo>
                      <a:pt x="15250" y="2541"/>
                    </a:lnTo>
                    <a:lnTo>
                      <a:pt x="15257" y="2525"/>
                    </a:lnTo>
                    <a:lnTo>
                      <a:pt x="15266" y="2510"/>
                    </a:lnTo>
                    <a:lnTo>
                      <a:pt x="15277" y="2496"/>
                    </a:lnTo>
                    <a:lnTo>
                      <a:pt x="15289" y="2482"/>
                    </a:lnTo>
                    <a:lnTo>
                      <a:pt x="15302" y="2471"/>
                    </a:lnTo>
                    <a:lnTo>
                      <a:pt x="15315" y="2460"/>
                    </a:lnTo>
                    <a:lnTo>
                      <a:pt x="15331" y="2451"/>
                    </a:lnTo>
                    <a:lnTo>
                      <a:pt x="15347" y="2444"/>
                    </a:lnTo>
                    <a:lnTo>
                      <a:pt x="15363" y="2437"/>
                    </a:lnTo>
                    <a:lnTo>
                      <a:pt x="15381" y="2433"/>
                    </a:lnTo>
                    <a:lnTo>
                      <a:pt x="15399" y="2430"/>
                    </a:lnTo>
                    <a:lnTo>
                      <a:pt x="15418" y="2429"/>
                    </a:lnTo>
                    <a:close/>
                    <a:moveTo>
                      <a:pt x="13682" y="943"/>
                    </a:moveTo>
                    <a:lnTo>
                      <a:pt x="15712" y="943"/>
                    </a:lnTo>
                    <a:lnTo>
                      <a:pt x="15712" y="1546"/>
                    </a:lnTo>
                    <a:lnTo>
                      <a:pt x="13682" y="1546"/>
                    </a:lnTo>
                    <a:lnTo>
                      <a:pt x="13682" y="943"/>
                    </a:lnTo>
                    <a:close/>
                    <a:moveTo>
                      <a:pt x="1545" y="1123"/>
                    </a:moveTo>
                    <a:lnTo>
                      <a:pt x="1545" y="943"/>
                    </a:lnTo>
                    <a:lnTo>
                      <a:pt x="1089" y="943"/>
                    </a:lnTo>
                    <a:lnTo>
                      <a:pt x="1089" y="1123"/>
                    </a:lnTo>
                    <a:lnTo>
                      <a:pt x="811" y="1123"/>
                    </a:lnTo>
                    <a:lnTo>
                      <a:pt x="811" y="1769"/>
                    </a:lnTo>
                    <a:lnTo>
                      <a:pt x="1822" y="1769"/>
                    </a:lnTo>
                    <a:lnTo>
                      <a:pt x="1822" y="1123"/>
                    </a:lnTo>
                    <a:lnTo>
                      <a:pt x="1545" y="1123"/>
                    </a:lnTo>
                    <a:close/>
                    <a:moveTo>
                      <a:pt x="3010" y="1123"/>
                    </a:moveTo>
                    <a:lnTo>
                      <a:pt x="3010" y="943"/>
                    </a:lnTo>
                    <a:lnTo>
                      <a:pt x="2555" y="943"/>
                    </a:lnTo>
                    <a:lnTo>
                      <a:pt x="2555" y="1123"/>
                    </a:lnTo>
                    <a:lnTo>
                      <a:pt x="2278" y="1123"/>
                    </a:lnTo>
                    <a:lnTo>
                      <a:pt x="2278" y="1769"/>
                    </a:lnTo>
                    <a:lnTo>
                      <a:pt x="3288" y="1769"/>
                    </a:lnTo>
                    <a:lnTo>
                      <a:pt x="3288" y="1123"/>
                    </a:lnTo>
                    <a:lnTo>
                      <a:pt x="3010" y="1123"/>
                    </a:lnTo>
                    <a:close/>
                    <a:moveTo>
                      <a:pt x="4477" y="1123"/>
                    </a:moveTo>
                    <a:lnTo>
                      <a:pt x="4477" y="943"/>
                    </a:lnTo>
                    <a:lnTo>
                      <a:pt x="4021" y="943"/>
                    </a:lnTo>
                    <a:lnTo>
                      <a:pt x="4021" y="1123"/>
                    </a:lnTo>
                    <a:lnTo>
                      <a:pt x="3743" y="1123"/>
                    </a:lnTo>
                    <a:lnTo>
                      <a:pt x="3743" y="1769"/>
                    </a:lnTo>
                    <a:lnTo>
                      <a:pt x="4754" y="1769"/>
                    </a:lnTo>
                    <a:lnTo>
                      <a:pt x="4754" y="1123"/>
                    </a:lnTo>
                    <a:lnTo>
                      <a:pt x="4477" y="1123"/>
                    </a:lnTo>
                    <a:close/>
                    <a:moveTo>
                      <a:pt x="5942" y="1123"/>
                    </a:moveTo>
                    <a:lnTo>
                      <a:pt x="5942" y="943"/>
                    </a:lnTo>
                    <a:lnTo>
                      <a:pt x="5486" y="943"/>
                    </a:lnTo>
                    <a:lnTo>
                      <a:pt x="5486" y="1123"/>
                    </a:lnTo>
                    <a:lnTo>
                      <a:pt x="5209" y="1123"/>
                    </a:lnTo>
                    <a:lnTo>
                      <a:pt x="5209" y="1769"/>
                    </a:lnTo>
                    <a:lnTo>
                      <a:pt x="6219" y="1769"/>
                    </a:lnTo>
                    <a:lnTo>
                      <a:pt x="6219" y="1123"/>
                    </a:lnTo>
                    <a:lnTo>
                      <a:pt x="5942" y="1123"/>
                    </a:lnTo>
                    <a:close/>
                    <a:moveTo>
                      <a:pt x="7407" y="1123"/>
                    </a:moveTo>
                    <a:lnTo>
                      <a:pt x="7407" y="943"/>
                    </a:lnTo>
                    <a:lnTo>
                      <a:pt x="6953" y="943"/>
                    </a:lnTo>
                    <a:lnTo>
                      <a:pt x="6953" y="1123"/>
                    </a:lnTo>
                    <a:lnTo>
                      <a:pt x="6675" y="1123"/>
                    </a:lnTo>
                    <a:lnTo>
                      <a:pt x="6675" y="1769"/>
                    </a:lnTo>
                    <a:lnTo>
                      <a:pt x="7685" y="1769"/>
                    </a:lnTo>
                    <a:lnTo>
                      <a:pt x="7685" y="1123"/>
                    </a:lnTo>
                    <a:lnTo>
                      <a:pt x="7407" y="1123"/>
                    </a:lnTo>
                    <a:close/>
                    <a:moveTo>
                      <a:pt x="8874" y="1123"/>
                    </a:moveTo>
                    <a:lnTo>
                      <a:pt x="8874" y="943"/>
                    </a:lnTo>
                    <a:lnTo>
                      <a:pt x="8418" y="943"/>
                    </a:lnTo>
                    <a:lnTo>
                      <a:pt x="8418" y="1123"/>
                    </a:lnTo>
                    <a:lnTo>
                      <a:pt x="8141" y="1123"/>
                    </a:lnTo>
                    <a:lnTo>
                      <a:pt x="8141" y="1769"/>
                    </a:lnTo>
                    <a:lnTo>
                      <a:pt x="9151" y="1769"/>
                    </a:lnTo>
                    <a:lnTo>
                      <a:pt x="9151" y="1123"/>
                    </a:lnTo>
                    <a:lnTo>
                      <a:pt x="8874" y="1123"/>
                    </a:lnTo>
                    <a:close/>
                    <a:moveTo>
                      <a:pt x="10339" y="1123"/>
                    </a:moveTo>
                    <a:lnTo>
                      <a:pt x="10339" y="943"/>
                    </a:lnTo>
                    <a:lnTo>
                      <a:pt x="9883" y="943"/>
                    </a:lnTo>
                    <a:lnTo>
                      <a:pt x="9883" y="1123"/>
                    </a:lnTo>
                    <a:lnTo>
                      <a:pt x="9606" y="1123"/>
                    </a:lnTo>
                    <a:lnTo>
                      <a:pt x="9606" y="1769"/>
                    </a:lnTo>
                    <a:lnTo>
                      <a:pt x="10617" y="1769"/>
                    </a:lnTo>
                    <a:lnTo>
                      <a:pt x="10617" y="1123"/>
                    </a:lnTo>
                    <a:lnTo>
                      <a:pt x="10339" y="1123"/>
                    </a:lnTo>
                    <a:close/>
                    <a:moveTo>
                      <a:pt x="1545" y="2845"/>
                    </a:moveTo>
                    <a:lnTo>
                      <a:pt x="1545" y="3025"/>
                    </a:lnTo>
                    <a:lnTo>
                      <a:pt x="1089" y="3025"/>
                    </a:lnTo>
                    <a:lnTo>
                      <a:pt x="1089" y="2845"/>
                    </a:lnTo>
                    <a:lnTo>
                      <a:pt x="811" y="2845"/>
                    </a:lnTo>
                    <a:lnTo>
                      <a:pt x="811" y="2199"/>
                    </a:lnTo>
                    <a:lnTo>
                      <a:pt x="1822" y="2199"/>
                    </a:lnTo>
                    <a:lnTo>
                      <a:pt x="1822" y="2845"/>
                    </a:lnTo>
                    <a:lnTo>
                      <a:pt x="1545" y="2845"/>
                    </a:lnTo>
                    <a:close/>
                    <a:moveTo>
                      <a:pt x="3010" y="2845"/>
                    </a:moveTo>
                    <a:lnTo>
                      <a:pt x="3010" y="3025"/>
                    </a:lnTo>
                    <a:lnTo>
                      <a:pt x="2555" y="3025"/>
                    </a:lnTo>
                    <a:lnTo>
                      <a:pt x="2555" y="2845"/>
                    </a:lnTo>
                    <a:lnTo>
                      <a:pt x="2278" y="2845"/>
                    </a:lnTo>
                    <a:lnTo>
                      <a:pt x="2278" y="2199"/>
                    </a:lnTo>
                    <a:lnTo>
                      <a:pt x="3288" y="2199"/>
                    </a:lnTo>
                    <a:lnTo>
                      <a:pt x="3288" y="2845"/>
                    </a:lnTo>
                    <a:lnTo>
                      <a:pt x="3010" y="2845"/>
                    </a:lnTo>
                    <a:close/>
                    <a:moveTo>
                      <a:pt x="4477" y="2845"/>
                    </a:moveTo>
                    <a:lnTo>
                      <a:pt x="4477" y="3025"/>
                    </a:lnTo>
                    <a:lnTo>
                      <a:pt x="4021" y="3025"/>
                    </a:lnTo>
                    <a:lnTo>
                      <a:pt x="4021" y="2845"/>
                    </a:lnTo>
                    <a:lnTo>
                      <a:pt x="3743" y="2845"/>
                    </a:lnTo>
                    <a:lnTo>
                      <a:pt x="3743" y="2199"/>
                    </a:lnTo>
                    <a:lnTo>
                      <a:pt x="4754" y="2199"/>
                    </a:lnTo>
                    <a:lnTo>
                      <a:pt x="4754" y="2845"/>
                    </a:lnTo>
                    <a:lnTo>
                      <a:pt x="4477" y="2845"/>
                    </a:lnTo>
                    <a:close/>
                    <a:moveTo>
                      <a:pt x="5942" y="2845"/>
                    </a:moveTo>
                    <a:lnTo>
                      <a:pt x="5942" y="3025"/>
                    </a:lnTo>
                    <a:lnTo>
                      <a:pt x="5486" y="3025"/>
                    </a:lnTo>
                    <a:lnTo>
                      <a:pt x="5486" y="2845"/>
                    </a:lnTo>
                    <a:lnTo>
                      <a:pt x="5209" y="2845"/>
                    </a:lnTo>
                    <a:lnTo>
                      <a:pt x="5209" y="2199"/>
                    </a:lnTo>
                    <a:lnTo>
                      <a:pt x="6219" y="2199"/>
                    </a:lnTo>
                    <a:lnTo>
                      <a:pt x="6219" y="2845"/>
                    </a:lnTo>
                    <a:lnTo>
                      <a:pt x="5942" y="2845"/>
                    </a:lnTo>
                    <a:close/>
                    <a:moveTo>
                      <a:pt x="7407" y="2845"/>
                    </a:moveTo>
                    <a:lnTo>
                      <a:pt x="7407" y="3025"/>
                    </a:lnTo>
                    <a:lnTo>
                      <a:pt x="6953" y="3025"/>
                    </a:lnTo>
                    <a:lnTo>
                      <a:pt x="6953" y="2845"/>
                    </a:lnTo>
                    <a:lnTo>
                      <a:pt x="6675" y="2845"/>
                    </a:lnTo>
                    <a:lnTo>
                      <a:pt x="6675" y="2199"/>
                    </a:lnTo>
                    <a:lnTo>
                      <a:pt x="7685" y="2199"/>
                    </a:lnTo>
                    <a:lnTo>
                      <a:pt x="7685" y="2845"/>
                    </a:lnTo>
                    <a:lnTo>
                      <a:pt x="7407" y="2845"/>
                    </a:lnTo>
                    <a:close/>
                    <a:moveTo>
                      <a:pt x="8874" y="2845"/>
                    </a:moveTo>
                    <a:lnTo>
                      <a:pt x="8874" y="3025"/>
                    </a:lnTo>
                    <a:lnTo>
                      <a:pt x="8418" y="3025"/>
                    </a:lnTo>
                    <a:lnTo>
                      <a:pt x="8418" y="2845"/>
                    </a:lnTo>
                    <a:lnTo>
                      <a:pt x="8141" y="2845"/>
                    </a:lnTo>
                    <a:lnTo>
                      <a:pt x="8141" y="2199"/>
                    </a:lnTo>
                    <a:lnTo>
                      <a:pt x="9151" y="2199"/>
                    </a:lnTo>
                    <a:lnTo>
                      <a:pt x="9151" y="2845"/>
                    </a:lnTo>
                    <a:lnTo>
                      <a:pt x="8874" y="2845"/>
                    </a:lnTo>
                    <a:close/>
                    <a:moveTo>
                      <a:pt x="10339" y="2845"/>
                    </a:moveTo>
                    <a:lnTo>
                      <a:pt x="10339" y="3025"/>
                    </a:lnTo>
                    <a:lnTo>
                      <a:pt x="9883" y="3025"/>
                    </a:lnTo>
                    <a:lnTo>
                      <a:pt x="9883" y="2845"/>
                    </a:lnTo>
                    <a:lnTo>
                      <a:pt x="9606" y="2845"/>
                    </a:lnTo>
                    <a:lnTo>
                      <a:pt x="9606" y="2199"/>
                    </a:lnTo>
                    <a:lnTo>
                      <a:pt x="10617" y="2199"/>
                    </a:lnTo>
                    <a:lnTo>
                      <a:pt x="10617" y="2845"/>
                    </a:lnTo>
                    <a:lnTo>
                      <a:pt x="10339" y="2845"/>
                    </a:lnTo>
                    <a:close/>
                    <a:moveTo>
                      <a:pt x="11851" y="1123"/>
                    </a:moveTo>
                    <a:lnTo>
                      <a:pt x="11851" y="943"/>
                    </a:lnTo>
                    <a:lnTo>
                      <a:pt x="11395" y="943"/>
                    </a:lnTo>
                    <a:lnTo>
                      <a:pt x="11395" y="1123"/>
                    </a:lnTo>
                    <a:lnTo>
                      <a:pt x="11117" y="1123"/>
                    </a:lnTo>
                    <a:lnTo>
                      <a:pt x="11117" y="1769"/>
                    </a:lnTo>
                    <a:lnTo>
                      <a:pt x="12128" y="1769"/>
                    </a:lnTo>
                    <a:lnTo>
                      <a:pt x="12128" y="1123"/>
                    </a:lnTo>
                    <a:lnTo>
                      <a:pt x="11851" y="1123"/>
                    </a:lnTo>
                    <a:close/>
                    <a:moveTo>
                      <a:pt x="11851" y="2845"/>
                    </a:moveTo>
                    <a:lnTo>
                      <a:pt x="11851" y="3025"/>
                    </a:lnTo>
                    <a:lnTo>
                      <a:pt x="11395" y="3025"/>
                    </a:lnTo>
                    <a:lnTo>
                      <a:pt x="11395" y="2845"/>
                    </a:lnTo>
                    <a:lnTo>
                      <a:pt x="11117" y="2845"/>
                    </a:lnTo>
                    <a:lnTo>
                      <a:pt x="11117" y="2199"/>
                    </a:lnTo>
                    <a:lnTo>
                      <a:pt x="12128" y="2199"/>
                    </a:lnTo>
                    <a:lnTo>
                      <a:pt x="12128" y="2845"/>
                    </a:lnTo>
                    <a:lnTo>
                      <a:pt x="11851" y="2845"/>
                    </a:lnTo>
                    <a:close/>
                  </a:path>
                </a:pathLst>
              </a:custGeom>
              <a:solidFill>
                <a:srgbClr val="1D1D1A">
                  <a:lumMod val="50000"/>
                  <a:lumOff val="50000"/>
                </a:srgbClr>
              </a:solidFill>
              <a:ln w="9525">
                <a:noFill/>
                <a:round/>
              </a:ln>
            </p:spPr>
            <p:txBody>
              <a:bodyPr vert="horz" wrap="square" lIns="68562" tIns="34281" rIns="68562" bIns="34281" numCol="1" anchor="t" anchorCtr="0" compatLnSpc="1">
                <a:noAutofit/>
              </a:bodyPr>
              <a:lstStyle/>
              <a:p>
                <a:pPr marL="0" marR="0" lvl="0" indent="0" defTabSz="914400" eaLnBrk="1" fontAlgn="ctr" latinLnBrk="0" hangingPunct="1">
                  <a:lnSpc>
                    <a:spcPct val="100000"/>
                  </a:lnSpc>
                  <a:spcBef>
                    <a:spcPts val="0"/>
                  </a:spcBef>
                  <a:spcAft>
                    <a:spcPts val="0"/>
                  </a:spcAft>
                  <a:buClrTx/>
                  <a:buSzTx/>
                  <a:buFontTx/>
                  <a:buNone/>
                  <a:defRPr/>
                </a:pPr>
                <a:endParaRPr kumimoji="0" lang="en-US" altLang="zh-CN" sz="1800" b="0" i="0" u="none" strike="noStrike" kern="0" cap="none" spc="0" normalizeH="0" baseline="0" noProof="0" dirty="0">
                  <a:ln>
                    <a:noFill/>
                  </a:ln>
                  <a:solidFill>
                    <a:srgbClr val="1D1D1A"/>
                  </a:solidFill>
                  <a:effectLst/>
                  <a:uLnTx/>
                  <a:uFillTx/>
                  <a:latin typeface="Arial" panose="020B0604020202020204" pitchFamily="34" charset="0"/>
                  <a:ea typeface="微软雅黑"/>
                  <a:cs typeface="Arial" panose="020B0604020202020204" pitchFamily="34" charset="0"/>
                </a:endParaRPr>
              </a:p>
            </p:txBody>
          </p:sp>
          <p:sp>
            <p:nvSpPr>
              <p:cNvPr id="29" name="Freeform 13"/>
              <p:cNvSpPr>
                <a:spLocks noEditPoints="1"/>
              </p:cNvSpPr>
              <p:nvPr/>
            </p:nvSpPr>
            <p:spPr bwMode="auto">
              <a:xfrm>
                <a:off x="3298897" y="4387387"/>
                <a:ext cx="1257750" cy="299062"/>
              </a:xfrm>
              <a:custGeom>
                <a:avLst/>
                <a:gdLst/>
                <a:ahLst/>
                <a:cxnLst>
                  <a:cxn ang="0">
                    <a:pos x="16278" y="39"/>
                  </a:cxn>
                  <a:cxn ang="0">
                    <a:pos x="16504" y="184"/>
                  </a:cxn>
                  <a:cxn ang="0">
                    <a:pos x="16649" y="411"/>
                  </a:cxn>
                  <a:cxn ang="0">
                    <a:pos x="16687" y="3376"/>
                  </a:cxn>
                  <a:cxn ang="0">
                    <a:pos x="16612" y="3641"/>
                  </a:cxn>
                  <a:cxn ang="0">
                    <a:pos x="16437" y="3844"/>
                  </a:cxn>
                  <a:cxn ang="0">
                    <a:pos x="16189" y="3955"/>
                  </a:cxn>
                  <a:cxn ang="0">
                    <a:pos x="499" y="3955"/>
                  </a:cxn>
                  <a:cxn ang="0">
                    <a:pos x="251" y="3844"/>
                  </a:cxn>
                  <a:cxn ang="0">
                    <a:pos x="75" y="3641"/>
                  </a:cxn>
                  <a:cxn ang="0">
                    <a:pos x="1" y="3376"/>
                  </a:cxn>
                  <a:cxn ang="0">
                    <a:pos x="38" y="411"/>
                  </a:cxn>
                  <a:cxn ang="0">
                    <a:pos x="184" y="184"/>
                  </a:cxn>
                  <a:cxn ang="0">
                    <a:pos x="410" y="39"/>
                  </a:cxn>
                  <a:cxn ang="0">
                    <a:pos x="13820" y="2430"/>
                  </a:cxn>
                  <a:cxn ang="0">
                    <a:pos x="13953" y="2510"/>
                  </a:cxn>
                  <a:cxn ang="0">
                    <a:pos x="13976" y="2666"/>
                  </a:cxn>
                  <a:cxn ang="0">
                    <a:pos x="13873" y="2780"/>
                  </a:cxn>
                  <a:cxn ang="0">
                    <a:pos x="13714" y="2773"/>
                  </a:cxn>
                  <a:cxn ang="0">
                    <a:pos x="13623" y="2648"/>
                  </a:cxn>
                  <a:cxn ang="0">
                    <a:pos x="13661" y="2496"/>
                  </a:cxn>
                  <a:cxn ang="0">
                    <a:pos x="13802" y="2429"/>
                  </a:cxn>
                  <a:cxn ang="0">
                    <a:pos x="14470" y="2482"/>
                  </a:cxn>
                  <a:cxn ang="0">
                    <a:pos x="14522" y="2631"/>
                  </a:cxn>
                  <a:cxn ang="0">
                    <a:pos x="14442" y="2763"/>
                  </a:cxn>
                  <a:cxn ang="0">
                    <a:pos x="14286" y="2786"/>
                  </a:cxn>
                  <a:cxn ang="0">
                    <a:pos x="14172" y="2683"/>
                  </a:cxn>
                  <a:cxn ang="0">
                    <a:pos x="14180" y="2525"/>
                  </a:cxn>
                  <a:cxn ang="0">
                    <a:pos x="14304" y="2433"/>
                  </a:cxn>
                  <a:cxn ang="0">
                    <a:pos x="14981" y="2460"/>
                  </a:cxn>
                  <a:cxn ang="0">
                    <a:pos x="15061" y="2593"/>
                  </a:cxn>
                  <a:cxn ang="0">
                    <a:pos x="15008" y="2741"/>
                  </a:cxn>
                  <a:cxn ang="0">
                    <a:pos x="14861" y="2794"/>
                  </a:cxn>
                  <a:cxn ang="0">
                    <a:pos x="14728" y="2714"/>
                  </a:cxn>
                  <a:cxn ang="0">
                    <a:pos x="14705" y="2558"/>
                  </a:cxn>
                  <a:cxn ang="0">
                    <a:pos x="14809" y="2444"/>
                  </a:cxn>
                  <a:cxn ang="0">
                    <a:pos x="15489" y="2444"/>
                  </a:cxn>
                  <a:cxn ang="0">
                    <a:pos x="15592" y="2558"/>
                  </a:cxn>
                  <a:cxn ang="0">
                    <a:pos x="15569" y="2714"/>
                  </a:cxn>
                  <a:cxn ang="0">
                    <a:pos x="15436" y="2794"/>
                  </a:cxn>
                  <a:cxn ang="0">
                    <a:pos x="15289" y="2741"/>
                  </a:cxn>
                  <a:cxn ang="0">
                    <a:pos x="15236" y="2593"/>
                  </a:cxn>
                  <a:cxn ang="0">
                    <a:pos x="15315" y="2460"/>
                  </a:cxn>
                  <a:cxn ang="0">
                    <a:pos x="15712" y="1546"/>
                  </a:cxn>
                  <a:cxn ang="0">
                    <a:pos x="1822" y="1769"/>
                  </a:cxn>
                  <a:cxn ang="0">
                    <a:pos x="3288" y="1769"/>
                  </a:cxn>
                  <a:cxn ang="0">
                    <a:pos x="4754" y="1769"/>
                  </a:cxn>
                  <a:cxn ang="0">
                    <a:pos x="6219" y="1769"/>
                  </a:cxn>
                  <a:cxn ang="0">
                    <a:pos x="7685" y="1769"/>
                  </a:cxn>
                  <a:cxn ang="0">
                    <a:pos x="9151" y="1769"/>
                  </a:cxn>
                  <a:cxn ang="0">
                    <a:pos x="10617" y="1769"/>
                  </a:cxn>
                  <a:cxn ang="0">
                    <a:pos x="1822" y="2199"/>
                  </a:cxn>
                  <a:cxn ang="0">
                    <a:pos x="3288" y="2199"/>
                  </a:cxn>
                  <a:cxn ang="0">
                    <a:pos x="4754" y="2199"/>
                  </a:cxn>
                  <a:cxn ang="0">
                    <a:pos x="6219" y="2199"/>
                  </a:cxn>
                  <a:cxn ang="0">
                    <a:pos x="7685" y="2199"/>
                  </a:cxn>
                  <a:cxn ang="0">
                    <a:pos x="9151" y="2199"/>
                  </a:cxn>
                  <a:cxn ang="0">
                    <a:pos x="10617" y="2199"/>
                  </a:cxn>
                  <a:cxn ang="0">
                    <a:pos x="12128" y="1769"/>
                  </a:cxn>
                  <a:cxn ang="0">
                    <a:pos x="12128" y="2199"/>
                  </a:cxn>
                </a:cxnLst>
                <a:rect l="0" t="0" r="r" b="b"/>
                <a:pathLst>
                  <a:path w="16688" h="3968">
                    <a:moveTo>
                      <a:pt x="624" y="0"/>
                    </a:moveTo>
                    <a:lnTo>
                      <a:pt x="16064" y="0"/>
                    </a:lnTo>
                    <a:lnTo>
                      <a:pt x="16097" y="1"/>
                    </a:lnTo>
                    <a:lnTo>
                      <a:pt x="16128" y="3"/>
                    </a:lnTo>
                    <a:lnTo>
                      <a:pt x="16159" y="7"/>
                    </a:lnTo>
                    <a:lnTo>
                      <a:pt x="16189" y="13"/>
                    </a:lnTo>
                    <a:lnTo>
                      <a:pt x="16220" y="20"/>
                    </a:lnTo>
                    <a:lnTo>
                      <a:pt x="16249" y="28"/>
                    </a:lnTo>
                    <a:lnTo>
                      <a:pt x="16278" y="39"/>
                    </a:lnTo>
                    <a:lnTo>
                      <a:pt x="16306" y="49"/>
                    </a:lnTo>
                    <a:lnTo>
                      <a:pt x="16334" y="62"/>
                    </a:lnTo>
                    <a:lnTo>
                      <a:pt x="16360" y="76"/>
                    </a:lnTo>
                    <a:lnTo>
                      <a:pt x="16387" y="91"/>
                    </a:lnTo>
                    <a:lnTo>
                      <a:pt x="16413" y="108"/>
                    </a:lnTo>
                    <a:lnTo>
                      <a:pt x="16437" y="124"/>
                    </a:lnTo>
                    <a:lnTo>
                      <a:pt x="16461" y="143"/>
                    </a:lnTo>
                    <a:lnTo>
                      <a:pt x="16484" y="163"/>
                    </a:lnTo>
                    <a:lnTo>
                      <a:pt x="16504" y="184"/>
                    </a:lnTo>
                    <a:lnTo>
                      <a:pt x="16525" y="205"/>
                    </a:lnTo>
                    <a:lnTo>
                      <a:pt x="16545" y="228"/>
                    </a:lnTo>
                    <a:lnTo>
                      <a:pt x="16564" y="252"/>
                    </a:lnTo>
                    <a:lnTo>
                      <a:pt x="16581" y="276"/>
                    </a:lnTo>
                    <a:lnTo>
                      <a:pt x="16597" y="302"/>
                    </a:lnTo>
                    <a:lnTo>
                      <a:pt x="16612" y="328"/>
                    </a:lnTo>
                    <a:lnTo>
                      <a:pt x="16626" y="354"/>
                    </a:lnTo>
                    <a:lnTo>
                      <a:pt x="16639" y="382"/>
                    </a:lnTo>
                    <a:lnTo>
                      <a:pt x="16649" y="411"/>
                    </a:lnTo>
                    <a:lnTo>
                      <a:pt x="16660" y="440"/>
                    </a:lnTo>
                    <a:lnTo>
                      <a:pt x="16668" y="469"/>
                    </a:lnTo>
                    <a:lnTo>
                      <a:pt x="16675" y="499"/>
                    </a:lnTo>
                    <a:lnTo>
                      <a:pt x="16681" y="530"/>
                    </a:lnTo>
                    <a:lnTo>
                      <a:pt x="16685" y="561"/>
                    </a:lnTo>
                    <a:lnTo>
                      <a:pt x="16687" y="592"/>
                    </a:lnTo>
                    <a:lnTo>
                      <a:pt x="16688" y="625"/>
                    </a:lnTo>
                    <a:lnTo>
                      <a:pt x="16688" y="3343"/>
                    </a:lnTo>
                    <a:lnTo>
                      <a:pt x="16687" y="3376"/>
                    </a:lnTo>
                    <a:lnTo>
                      <a:pt x="16685" y="3407"/>
                    </a:lnTo>
                    <a:lnTo>
                      <a:pt x="16681" y="3438"/>
                    </a:lnTo>
                    <a:lnTo>
                      <a:pt x="16675" y="3469"/>
                    </a:lnTo>
                    <a:lnTo>
                      <a:pt x="16668" y="3499"/>
                    </a:lnTo>
                    <a:lnTo>
                      <a:pt x="16660" y="3529"/>
                    </a:lnTo>
                    <a:lnTo>
                      <a:pt x="16649" y="3557"/>
                    </a:lnTo>
                    <a:lnTo>
                      <a:pt x="16639" y="3586"/>
                    </a:lnTo>
                    <a:lnTo>
                      <a:pt x="16626" y="3614"/>
                    </a:lnTo>
                    <a:lnTo>
                      <a:pt x="16612" y="3641"/>
                    </a:lnTo>
                    <a:lnTo>
                      <a:pt x="16597" y="3667"/>
                    </a:lnTo>
                    <a:lnTo>
                      <a:pt x="16581" y="3692"/>
                    </a:lnTo>
                    <a:lnTo>
                      <a:pt x="16564" y="3716"/>
                    </a:lnTo>
                    <a:lnTo>
                      <a:pt x="16545" y="3740"/>
                    </a:lnTo>
                    <a:lnTo>
                      <a:pt x="16525" y="3763"/>
                    </a:lnTo>
                    <a:lnTo>
                      <a:pt x="16504" y="3784"/>
                    </a:lnTo>
                    <a:lnTo>
                      <a:pt x="16484" y="3805"/>
                    </a:lnTo>
                    <a:lnTo>
                      <a:pt x="16461" y="3825"/>
                    </a:lnTo>
                    <a:lnTo>
                      <a:pt x="16437" y="3844"/>
                    </a:lnTo>
                    <a:lnTo>
                      <a:pt x="16413" y="3861"/>
                    </a:lnTo>
                    <a:lnTo>
                      <a:pt x="16387" y="3877"/>
                    </a:lnTo>
                    <a:lnTo>
                      <a:pt x="16360" y="3893"/>
                    </a:lnTo>
                    <a:lnTo>
                      <a:pt x="16334" y="3906"/>
                    </a:lnTo>
                    <a:lnTo>
                      <a:pt x="16306" y="3919"/>
                    </a:lnTo>
                    <a:lnTo>
                      <a:pt x="16278" y="3930"/>
                    </a:lnTo>
                    <a:lnTo>
                      <a:pt x="16249" y="3940"/>
                    </a:lnTo>
                    <a:lnTo>
                      <a:pt x="16220" y="3948"/>
                    </a:lnTo>
                    <a:lnTo>
                      <a:pt x="16189" y="3955"/>
                    </a:lnTo>
                    <a:lnTo>
                      <a:pt x="16159" y="3961"/>
                    </a:lnTo>
                    <a:lnTo>
                      <a:pt x="16128" y="3965"/>
                    </a:lnTo>
                    <a:lnTo>
                      <a:pt x="16097" y="3967"/>
                    </a:lnTo>
                    <a:lnTo>
                      <a:pt x="16064" y="3968"/>
                    </a:lnTo>
                    <a:lnTo>
                      <a:pt x="624" y="3968"/>
                    </a:lnTo>
                    <a:lnTo>
                      <a:pt x="591" y="3967"/>
                    </a:lnTo>
                    <a:lnTo>
                      <a:pt x="560" y="3965"/>
                    </a:lnTo>
                    <a:lnTo>
                      <a:pt x="529" y="3961"/>
                    </a:lnTo>
                    <a:lnTo>
                      <a:pt x="499" y="3955"/>
                    </a:lnTo>
                    <a:lnTo>
                      <a:pt x="468" y="3948"/>
                    </a:lnTo>
                    <a:lnTo>
                      <a:pt x="438" y="3940"/>
                    </a:lnTo>
                    <a:lnTo>
                      <a:pt x="410" y="3930"/>
                    </a:lnTo>
                    <a:lnTo>
                      <a:pt x="382" y="3919"/>
                    </a:lnTo>
                    <a:lnTo>
                      <a:pt x="354" y="3906"/>
                    </a:lnTo>
                    <a:lnTo>
                      <a:pt x="326" y="3893"/>
                    </a:lnTo>
                    <a:lnTo>
                      <a:pt x="300" y="3877"/>
                    </a:lnTo>
                    <a:lnTo>
                      <a:pt x="275" y="3861"/>
                    </a:lnTo>
                    <a:lnTo>
                      <a:pt x="251" y="3844"/>
                    </a:lnTo>
                    <a:lnTo>
                      <a:pt x="227" y="3825"/>
                    </a:lnTo>
                    <a:lnTo>
                      <a:pt x="204" y="3805"/>
                    </a:lnTo>
                    <a:lnTo>
                      <a:pt x="184" y="3784"/>
                    </a:lnTo>
                    <a:lnTo>
                      <a:pt x="163" y="3763"/>
                    </a:lnTo>
                    <a:lnTo>
                      <a:pt x="143" y="3740"/>
                    </a:lnTo>
                    <a:lnTo>
                      <a:pt x="124" y="3716"/>
                    </a:lnTo>
                    <a:lnTo>
                      <a:pt x="106" y="3692"/>
                    </a:lnTo>
                    <a:lnTo>
                      <a:pt x="91" y="3667"/>
                    </a:lnTo>
                    <a:lnTo>
                      <a:pt x="75" y="3641"/>
                    </a:lnTo>
                    <a:lnTo>
                      <a:pt x="62" y="3614"/>
                    </a:lnTo>
                    <a:lnTo>
                      <a:pt x="49" y="3586"/>
                    </a:lnTo>
                    <a:lnTo>
                      <a:pt x="38" y="3557"/>
                    </a:lnTo>
                    <a:lnTo>
                      <a:pt x="28" y="3529"/>
                    </a:lnTo>
                    <a:lnTo>
                      <a:pt x="20" y="3499"/>
                    </a:lnTo>
                    <a:lnTo>
                      <a:pt x="13" y="3469"/>
                    </a:lnTo>
                    <a:lnTo>
                      <a:pt x="7" y="3438"/>
                    </a:lnTo>
                    <a:lnTo>
                      <a:pt x="3" y="3407"/>
                    </a:lnTo>
                    <a:lnTo>
                      <a:pt x="1" y="3376"/>
                    </a:lnTo>
                    <a:lnTo>
                      <a:pt x="0" y="3343"/>
                    </a:lnTo>
                    <a:lnTo>
                      <a:pt x="0" y="625"/>
                    </a:lnTo>
                    <a:lnTo>
                      <a:pt x="1" y="592"/>
                    </a:lnTo>
                    <a:lnTo>
                      <a:pt x="3" y="561"/>
                    </a:lnTo>
                    <a:lnTo>
                      <a:pt x="7" y="530"/>
                    </a:lnTo>
                    <a:lnTo>
                      <a:pt x="13" y="499"/>
                    </a:lnTo>
                    <a:lnTo>
                      <a:pt x="20" y="469"/>
                    </a:lnTo>
                    <a:lnTo>
                      <a:pt x="28" y="440"/>
                    </a:lnTo>
                    <a:lnTo>
                      <a:pt x="38" y="411"/>
                    </a:lnTo>
                    <a:lnTo>
                      <a:pt x="49" y="382"/>
                    </a:lnTo>
                    <a:lnTo>
                      <a:pt x="62" y="354"/>
                    </a:lnTo>
                    <a:lnTo>
                      <a:pt x="75" y="328"/>
                    </a:lnTo>
                    <a:lnTo>
                      <a:pt x="91" y="302"/>
                    </a:lnTo>
                    <a:lnTo>
                      <a:pt x="106" y="276"/>
                    </a:lnTo>
                    <a:lnTo>
                      <a:pt x="124" y="252"/>
                    </a:lnTo>
                    <a:lnTo>
                      <a:pt x="143" y="228"/>
                    </a:lnTo>
                    <a:lnTo>
                      <a:pt x="163" y="205"/>
                    </a:lnTo>
                    <a:lnTo>
                      <a:pt x="184" y="184"/>
                    </a:lnTo>
                    <a:lnTo>
                      <a:pt x="204" y="163"/>
                    </a:lnTo>
                    <a:lnTo>
                      <a:pt x="227" y="143"/>
                    </a:lnTo>
                    <a:lnTo>
                      <a:pt x="251" y="124"/>
                    </a:lnTo>
                    <a:lnTo>
                      <a:pt x="275" y="108"/>
                    </a:lnTo>
                    <a:lnTo>
                      <a:pt x="300" y="91"/>
                    </a:lnTo>
                    <a:lnTo>
                      <a:pt x="326" y="76"/>
                    </a:lnTo>
                    <a:lnTo>
                      <a:pt x="354" y="62"/>
                    </a:lnTo>
                    <a:lnTo>
                      <a:pt x="382" y="49"/>
                    </a:lnTo>
                    <a:lnTo>
                      <a:pt x="410" y="39"/>
                    </a:lnTo>
                    <a:lnTo>
                      <a:pt x="438" y="28"/>
                    </a:lnTo>
                    <a:lnTo>
                      <a:pt x="468" y="20"/>
                    </a:lnTo>
                    <a:lnTo>
                      <a:pt x="499" y="13"/>
                    </a:lnTo>
                    <a:lnTo>
                      <a:pt x="529" y="7"/>
                    </a:lnTo>
                    <a:lnTo>
                      <a:pt x="560" y="3"/>
                    </a:lnTo>
                    <a:lnTo>
                      <a:pt x="591" y="1"/>
                    </a:lnTo>
                    <a:lnTo>
                      <a:pt x="624" y="0"/>
                    </a:lnTo>
                    <a:close/>
                    <a:moveTo>
                      <a:pt x="13802" y="2429"/>
                    </a:moveTo>
                    <a:lnTo>
                      <a:pt x="13820" y="2430"/>
                    </a:lnTo>
                    <a:lnTo>
                      <a:pt x="13839" y="2433"/>
                    </a:lnTo>
                    <a:lnTo>
                      <a:pt x="13856" y="2437"/>
                    </a:lnTo>
                    <a:lnTo>
                      <a:pt x="13873" y="2444"/>
                    </a:lnTo>
                    <a:lnTo>
                      <a:pt x="13889" y="2451"/>
                    </a:lnTo>
                    <a:lnTo>
                      <a:pt x="13903" y="2460"/>
                    </a:lnTo>
                    <a:lnTo>
                      <a:pt x="13918" y="2471"/>
                    </a:lnTo>
                    <a:lnTo>
                      <a:pt x="13930" y="2482"/>
                    </a:lnTo>
                    <a:lnTo>
                      <a:pt x="13942" y="2496"/>
                    </a:lnTo>
                    <a:lnTo>
                      <a:pt x="13953" y="2510"/>
                    </a:lnTo>
                    <a:lnTo>
                      <a:pt x="13962" y="2525"/>
                    </a:lnTo>
                    <a:lnTo>
                      <a:pt x="13970" y="2541"/>
                    </a:lnTo>
                    <a:lnTo>
                      <a:pt x="13976" y="2558"/>
                    </a:lnTo>
                    <a:lnTo>
                      <a:pt x="13980" y="2575"/>
                    </a:lnTo>
                    <a:lnTo>
                      <a:pt x="13984" y="2593"/>
                    </a:lnTo>
                    <a:lnTo>
                      <a:pt x="13985" y="2612"/>
                    </a:lnTo>
                    <a:lnTo>
                      <a:pt x="13984" y="2631"/>
                    </a:lnTo>
                    <a:lnTo>
                      <a:pt x="13980" y="2648"/>
                    </a:lnTo>
                    <a:lnTo>
                      <a:pt x="13976" y="2666"/>
                    </a:lnTo>
                    <a:lnTo>
                      <a:pt x="13970" y="2683"/>
                    </a:lnTo>
                    <a:lnTo>
                      <a:pt x="13962" y="2699"/>
                    </a:lnTo>
                    <a:lnTo>
                      <a:pt x="13953" y="2714"/>
                    </a:lnTo>
                    <a:lnTo>
                      <a:pt x="13942" y="2728"/>
                    </a:lnTo>
                    <a:lnTo>
                      <a:pt x="13930" y="2741"/>
                    </a:lnTo>
                    <a:lnTo>
                      <a:pt x="13918" y="2753"/>
                    </a:lnTo>
                    <a:lnTo>
                      <a:pt x="13903" y="2763"/>
                    </a:lnTo>
                    <a:lnTo>
                      <a:pt x="13889" y="2773"/>
                    </a:lnTo>
                    <a:lnTo>
                      <a:pt x="13873" y="2780"/>
                    </a:lnTo>
                    <a:lnTo>
                      <a:pt x="13856" y="2786"/>
                    </a:lnTo>
                    <a:lnTo>
                      <a:pt x="13839" y="2791"/>
                    </a:lnTo>
                    <a:lnTo>
                      <a:pt x="13820" y="2794"/>
                    </a:lnTo>
                    <a:lnTo>
                      <a:pt x="13802" y="2795"/>
                    </a:lnTo>
                    <a:lnTo>
                      <a:pt x="13783" y="2794"/>
                    </a:lnTo>
                    <a:lnTo>
                      <a:pt x="13764" y="2791"/>
                    </a:lnTo>
                    <a:lnTo>
                      <a:pt x="13748" y="2786"/>
                    </a:lnTo>
                    <a:lnTo>
                      <a:pt x="13731" y="2780"/>
                    </a:lnTo>
                    <a:lnTo>
                      <a:pt x="13714" y="2773"/>
                    </a:lnTo>
                    <a:lnTo>
                      <a:pt x="13700" y="2763"/>
                    </a:lnTo>
                    <a:lnTo>
                      <a:pt x="13685" y="2753"/>
                    </a:lnTo>
                    <a:lnTo>
                      <a:pt x="13673" y="2741"/>
                    </a:lnTo>
                    <a:lnTo>
                      <a:pt x="13661" y="2728"/>
                    </a:lnTo>
                    <a:lnTo>
                      <a:pt x="13651" y="2714"/>
                    </a:lnTo>
                    <a:lnTo>
                      <a:pt x="13641" y="2699"/>
                    </a:lnTo>
                    <a:lnTo>
                      <a:pt x="13634" y="2683"/>
                    </a:lnTo>
                    <a:lnTo>
                      <a:pt x="13628" y="2666"/>
                    </a:lnTo>
                    <a:lnTo>
                      <a:pt x="13623" y="2648"/>
                    </a:lnTo>
                    <a:lnTo>
                      <a:pt x="13621" y="2631"/>
                    </a:lnTo>
                    <a:lnTo>
                      <a:pt x="13619" y="2612"/>
                    </a:lnTo>
                    <a:lnTo>
                      <a:pt x="13621" y="2593"/>
                    </a:lnTo>
                    <a:lnTo>
                      <a:pt x="13623" y="2575"/>
                    </a:lnTo>
                    <a:lnTo>
                      <a:pt x="13628" y="2558"/>
                    </a:lnTo>
                    <a:lnTo>
                      <a:pt x="13634" y="2541"/>
                    </a:lnTo>
                    <a:lnTo>
                      <a:pt x="13641" y="2525"/>
                    </a:lnTo>
                    <a:lnTo>
                      <a:pt x="13651" y="2510"/>
                    </a:lnTo>
                    <a:lnTo>
                      <a:pt x="13661" y="2496"/>
                    </a:lnTo>
                    <a:lnTo>
                      <a:pt x="13673" y="2482"/>
                    </a:lnTo>
                    <a:lnTo>
                      <a:pt x="13685" y="2471"/>
                    </a:lnTo>
                    <a:lnTo>
                      <a:pt x="13700" y="2460"/>
                    </a:lnTo>
                    <a:lnTo>
                      <a:pt x="13714" y="2451"/>
                    </a:lnTo>
                    <a:lnTo>
                      <a:pt x="13731" y="2444"/>
                    </a:lnTo>
                    <a:lnTo>
                      <a:pt x="13748" y="2437"/>
                    </a:lnTo>
                    <a:lnTo>
                      <a:pt x="13764" y="2433"/>
                    </a:lnTo>
                    <a:lnTo>
                      <a:pt x="13783" y="2430"/>
                    </a:lnTo>
                    <a:lnTo>
                      <a:pt x="13802" y="2429"/>
                    </a:lnTo>
                    <a:close/>
                    <a:moveTo>
                      <a:pt x="14340" y="2429"/>
                    </a:moveTo>
                    <a:lnTo>
                      <a:pt x="14359" y="2430"/>
                    </a:lnTo>
                    <a:lnTo>
                      <a:pt x="14377" y="2433"/>
                    </a:lnTo>
                    <a:lnTo>
                      <a:pt x="14394" y="2437"/>
                    </a:lnTo>
                    <a:lnTo>
                      <a:pt x="14411" y="2444"/>
                    </a:lnTo>
                    <a:lnTo>
                      <a:pt x="14427" y="2451"/>
                    </a:lnTo>
                    <a:lnTo>
                      <a:pt x="14442" y="2460"/>
                    </a:lnTo>
                    <a:lnTo>
                      <a:pt x="14456" y="2471"/>
                    </a:lnTo>
                    <a:lnTo>
                      <a:pt x="14470" y="2482"/>
                    </a:lnTo>
                    <a:lnTo>
                      <a:pt x="14481" y="2496"/>
                    </a:lnTo>
                    <a:lnTo>
                      <a:pt x="14491" y="2510"/>
                    </a:lnTo>
                    <a:lnTo>
                      <a:pt x="14501" y="2525"/>
                    </a:lnTo>
                    <a:lnTo>
                      <a:pt x="14508" y="2541"/>
                    </a:lnTo>
                    <a:lnTo>
                      <a:pt x="14514" y="2558"/>
                    </a:lnTo>
                    <a:lnTo>
                      <a:pt x="14519" y="2575"/>
                    </a:lnTo>
                    <a:lnTo>
                      <a:pt x="14522" y="2593"/>
                    </a:lnTo>
                    <a:lnTo>
                      <a:pt x="14523" y="2612"/>
                    </a:lnTo>
                    <a:lnTo>
                      <a:pt x="14522" y="2631"/>
                    </a:lnTo>
                    <a:lnTo>
                      <a:pt x="14519" y="2648"/>
                    </a:lnTo>
                    <a:lnTo>
                      <a:pt x="14514" y="2666"/>
                    </a:lnTo>
                    <a:lnTo>
                      <a:pt x="14508" y="2683"/>
                    </a:lnTo>
                    <a:lnTo>
                      <a:pt x="14501" y="2699"/>
                    </a:lnTo>
                    <a:lnTo>
                      <a:pt x="14491" y="2714"/>
                    </a:lnTo>
                    <a:lnTo>
                      <a:pt x="14481" y="2728"/>
                    </a:lnTo>
                    <a:lnTo>
                      <a:pt x="14470" y="2741"/>
                    </a:lnTo>
                    <a:lnTo>
                      <a:pt x="14456" y="2753"/>
                    </a:lnTo>
                    <a:lnTo>
                      <a:pt x="14442" y="2763"/>
                    </a:lnTo>
                    <a:lnTo>
                      <a:pt x="14427" y="2773"/>
                    </a:lnTo>
                    <a:lnTo>
                      <a:pt x="14411" y="2780"/>
                    </a:lnTo>
                    <a:lnTo>
                      <a:pt x="14394" y="2786"/>
                    </a:lnTo>
                    <a:lnTo>
                      <a:pt x="14377" y="2791"/>
                    </a:lnTo>
                    <a:lnTo>
                      <a:pt x="14359" y="2794"/>
                    </a:lnTo>
                    <a:lnTo>
                      <a:pt x="14340" y="2795"/>
                    </a:lnTo>
                    <a:lnTo>
                      <a:pt x="14321" y="2794"/>
                    </a:lnTo>
                    <a:lnTo>
                      <a:pt x="14304" y="2791"/>
                    </a:lnTo>
                    <a:lnTo>
                      <a:pt x="14286" y="2786"/>
                    </a:lnTo>
                    <a:lnTo>
                      <a:pt x="14269" y="2780"/>
                    </a:lnTo>
                    <a:lnTo>
                      <a:pt x="14254" y="2773"/>
                    </a:lnTo>
                    <a:lnTo>
                      <a:pt x="14238" y="2763"/>
                    </a:lnTo>
                    <a:lnTo>
                      <a:pt x="14224" y="2753"/>
                    </a:lnTo>
                    <a:lnTo>
                      <a:pt x="14212" y="2741"/>
                    </a:lnTo>
                    <a:lnTo>
                      <a:pt x="14199" y="2728"/>
                    </a:lnTo>
                    <a:lnTo>
                      <a:pt x="14189" y="2714"/>
                    </a:lnTo>
                    <a:lnTo>
                      <a:pt x="14180" y="2699"/>
                    </a:lnTo>
                    <a:lnTo>
                      <a:pt x="14172" y="2683"/>
                    </a:lnTo>
                    <a:lnTo>
                      <a:pt x="14166" y="2666"/>
                    </a:lnTo>
                    <a:lnTo>
                      <a:pt x="14162" y="2648"/>
                    </a:lnTo>
                    <a:lnTo>
                      <a:pt x="14159" y="2631"/>
                    </a:lnTo>
                    <a:lnTo>
                      <a:pt x="14158" y="2612"/>
                    </a:lnTo>
                    <a:lnTo>
                      <a:pt x="14159" y="2593"/>
                    </a:lnTo>
                    <a:lnTo>
                      <a:pt x="14162" y="2575"/>
                    </a:lnTo>
                    <a:lnTo>
                      <a:pt x="14166" y="2558"/>
                    </a:lnTo>
                    <a:lnTo>
                      <a:pt x="14172" y="2541"/>
                    </a:lnTo>
                    <a:lnTo>
                      <a:pt x="14180" y="2525"/>
                    </a:lnTo>
                    <a:lnTo>
                      <a:pt x="14189" y="2510"/>
                    </a:lnTo>
                    <a:lnTo>
                      <a:pt x="14199" y="2496"/>
                    </a:lnTo>
                    <a:lnTo>
                      <a:pt x="14212" y="2482"/>
                    </a:lnTo>
                    <a:lnTo>
                      <a:pt x="14224" y="2471"/>
                    </a:lnTo>
                    <a:lnTo>
                      <a:pt x="14238" y="2460"/>
                    </a:lnTo>
                    <a:lnTo>
                      <a:pt x="14254" y="2451"/>
                    </a:lnTo>
                    <a:lnTo>
                      <a:pt x="14269" y="2444"/>
                    </a:lnTo>
                    <a:lnTo>
                      <a:pt x="14286" y="2437"/>
                    </a:lnTo>
                    <a:lnTo>
                      <a:pt x="14304" y="2433"/>
                    </a:lnTo>
                    <a:lnTo>
                      <a:pt x="14321" y="2430"/>
                    </a:lnTo>
                    <a:lnTo>
                      <a:pt x="14340" y="2429"/>
                    </a:lnTo>
                    <a:close/>
                    <a:moveTo>
                      <a:pt x="14879" y="2429"/>
                    </a:moveTo>
                    <a:lnTo>
                      <a:pt x="14897" y="2430"/>
                    </a:lnTo>
                    <a:lnTo>
                      <a:pt x="14916" y="2433"/>
                    </a:lnTo>
                    <a:lnTo>
                      <a:pt x="14933" y="2437"/>
                    </a:lnTo>
                    <a:lnTo>
                      <a:pt x="14950" y="2444"/>
                    </a:lnTo>
                    <a:lnTo>
                      <a:pt x="14966" y="2451"/>
                    </a:lnTo>
                    <a:lnTo>
                      <a:pt x="14981" y="2460"/>
                    </a:lnTo>
                    <a:lnTo>
                      <a:pt x="14995" y="2471"/>
                    </a:lnTo>
                    <a:lnTo>
                      <a:pt x="15008" y="2482"/>
                    </a:lnTo>
                    <a:lnTo>
                      <a:pt x="15019" y="2496"/>
                    </a:lnTo>
                    <a:lnTo>
                      <a:pt x="15031" y="2510"/>
                    </a:lnTo>
                    <a:lnTo>
                      <a:pt x="15039" y="2525"/>
                    </a:lnTo>
                    <a:lnTo>
                      <a:pt x="15047" y="2541"/>
                    </a:lnTo>
                    <a:lnTo>
                      <a:pt x="15054" y="2558"/>
                    </a:lnTo>
                    <a:lnTo>
                      <a:pt x="15058" y="2575"/>
                    </a:lnTo>
                    <a:lnTo>
                      <a:pt x="15061" y="2593"/>
                    </a:lnTo>
                    <a:lnTo>
                      <a:pt x="15062" y="2612"/>
                    </a:lnTo>
                    <a:lnTo>
                      <a:pt x="15061" y="2631"/>
                    </a:lnTo>
                    <a:lnTo>
                      <a:pt x="15058" y="2648"/>
                    </a:lnTo>
                    <a:lnTo>
                      <a:pt x="15054" y="2666"/>
                    </a:lnTo>
                    <a:lnTo>
                      <a:pt x="15047" y="2683"/>
                    </a:lnTo>
                    <a:lnTo>
                      <a:pt x="15039" y="2699"/>
                    </a:lnTo>
                    <a:lnTo>
                      <a:pt x="15031" y="2714"/>
                    </a:lnTo>
                    <a:lnTo>
                      <a:pt x="15019" y="2728"/>
                    </a:lnTo>
                    <a:lnTo>
                      <a:pt x="15008" y="2741"/>
                    </a:lnTo>
                    <a:lnTo>
                      <a:pt x="14995" y="2753"/>
                    </a:lnTo>
                    <a:lnTo>
                      <a:pt x="14981" y="2763"/>
                    </a:lnTo>
                    <a:lnTo>
                      <a:pt x="14966" y="2773"/>
                    </a:lnTo>
                    <a:lnTo>
                      <a:pt x="14950" y="2780"/>
                    </a:lnTo>
                    <a:lnTo>
                      <a:pt x="14933" y="2786"/>
                    </a:lnTo>
                    <a:lnTo>
                      <a:pt x="14916" y="2791"/>
                    </a:lnTo>
                    <a:lnTo>
                      <a:pt x="14897" y="2794"/>
                    </a:lnTo>
                    <a:lnTo>
                      <a:pt x="14879" y="2795"/>
                    </a:lnTo>
                    <a:lnTo>
                      <a:pt x="14861" y="2794"/>
                    </a:lnTo>
                    <a:lnTo>
                      <a:pt x="14842" y="2791"/>
                    </a:lnTo>
                    <a:lnTo>
                      <a:pt x="14825" y="2786"/>
                    </a:lnTo>
                    <a:lnTo>
                      <a:pt x="14809" y="2780"/>
                    </a:lnTo>
                    <a:lnTo>
                      <a:pt x="14792" y="2773"/>
                    </a:lnTo>
                    <a:lnTo>
                      <a:pt x="14777" y="2763"/>
                    </a:lnTo>
                    <a:lnTo>
                      <a:pt x="14763" y="2753"/>
                    </a:lnTo>
                    <a:lnTo>
                      <a:pt x="14750" y="2741"/>
                    </a:lnTo>
                    <a:lnTo>
                      <a:pt x="14739" y="2728"/>
                    </a:lnTo>
                    <a:lnTo>
                      <a:pt x="14728" y="2714"/>
                    </a:lnTo>
                    <a:lnTo>
                      <a:pt x="14719" y="2699"/>
                    </a:lnTo>
                    <a:lnTo>
                      <a:pt x="14710" y="2683"/>
                    </a:lnTo>
                    <a:lnTo>
                      <a:pt x="14705" y="2666"/>
                    </a:lnTo>
                    <a:lnTo>
                      <a:pt x="14700" y="2648"/>
                    </a:lnTo>
                    <a:lnTo>
                      <a:pt x="14698" y="2631"/>
                    </a:lnTo>
                    <a:lnTo>
                      <a:pt x="14697" y="2612"/>
                    </a:lnTo>
                    <a:lnTo>
                      <a:pt x="14698" y="2593"/>
                    </a:lnTo>
                    <a:lnTo>
                      <a:pt x="14700" y="2575"/>
                    </a:lnTo>
                    <a:lnTo>
                      <a:pt x="14705" y="2558"/>
                    </a:lnTo>
                    <a:lnTo>
                      <a:pt x="14710" y="2541"/>
                    </a:lnTo>
                    <a:lnTo>
                      <a:pt x="14719" y="2525"/>
                    </a:lnTo>
                    <a:lnTo>
                      <a:pt x="14728" y="2510"/>
                    </a:lnTo>
                    <a:lnTo>
                      <a:pt x="14739" y="2496"/>
                    </a:lnTo>
                    <a:lnTo>
                      <a:pt x="14750" y="2482"/>
                    </a:lnTo>
                    <a:lnTo>
                      <a:pt x="14763" y="2471"/>
                    </a:lnTo>
                    <a:lnTo>
                      <a:pt x="14777" y="2460"/>
                    </a:lnTo>
                    <a:lnTo>
                      <a:pt x="14792" y="2451"/>
                    </a:lnTo>
                    <a:lnTo>
                      <a:pt x="14809" y="2444"/>
                    </a:lnTo>
                    <a:lnTo>
                      <a:pt x="14825" y="2437"/>
                    </a:lnTo>
                    <a:lnTo>
                      <a:pt x="14842" y="2433"/>
                    </a:lnTo>
                    <a:lnTo>
                      <a:pt x="14861" y="2430"/>
                    </a:lnTo>
                    <a:lnTo>
                      <a:pt x="14879" y="2429"/>
                    </a:lnTo>
                    <a:close/>
                    <a:moveTo>
                      <a:pt x="15418" y="2429"/>
                    </a:moveTo>
                    <a:lnTo>
                      <a:pt x="15436" y="2430"/>
                    </a:lnTo>
                    <a:lnTo>
                      <a:pt x="15454" y="2433"/>
                    </a:lnTo>
                    <a:lnTo>
                      <a:pt x="15472" y="2437"/>
                    </a:lnTo>
                    <a:lnTo>
                      <a:pt x="15489" y="2444"/>
                    </a:lnTo>
                    <a:lnTo>
                      <a:pt x="15504" y="2451"/>
                    </a:lnTo>
                    <a:lnTo>
                      <a:pt x="15520" y="2460"/>
                    </a:lnTo>
                    <a:lnTo>
                      <a:pt x="15533" y="2471"/>
                    </a:lnTo>
                    <a:lnTo>
                      <a:pt x="15547" y="2482"/>
                    </a:lnTo>
                    <a:lnTo>
                      <a:pt x="15558" y="2496"/>
                    </a:lnTo>
                    <a:lnTo>
                      <a:pt x="15569" y="2510"/>
                    </a:lnTo>
                    <a:lnTo>
                      <a:pt x="15578" y="2525"/>
                    </a:lnTo>
                    <a:lnTo>
                      <a:pt x="15586" y="2541"/>
                    </a:lnTo>
                    <a:lnTo>
                      <a:pt x="15592" y="2558"/>
                    </a:lnTo>
                    <a:lnTo>
                      <a:pt x="15596" y="2575"/>
                    </a:lnTo>
                    <a:lnTo>
                      <a:pt x="15599" y="2593"/>
                    </a:lnTo>
                    <a:lnTo>
                      <a:pt x="15600" y="2612"/>
                    </a:lnTo>
                    <a:lnTo>
                      <a:pt x="15599" y="2631"/>
                    </a:lnTo>
                    <a:lnTo>
                      <a:pt x="15596" y="2648"/>
                    </a:lnTo>
                    <a:lnTo>
                      <a:pt x="15592" y="2666"/>
                    </a:lnTo>
                    <a:lnTo>
                      <a:pt x="15586" y="2683"/>
                    </a:lnTo>
                    <a:lnTo>
                      <a:pt x="15578" y="2699"/>
                    </a:lnTo>
                    <a:lnTo>
                      <a:pt x="15569" y="2714"/>
                    </a:lnTo>
                    <a:lnTo>
                      <a:pt x="15558" y="2728"/>
                    </a:lnTo>
                    <a:lnTo>
                      <a:pt x="15547" y="2741"/>
                    </a:lnTo>
                    <a:lnTo>
                      <a:pt x="15533" y="2753"/>
                    </a:lnTo>
                    <a:lnTo>
                      <a:pt x="15520" y="2763"/>
                    </a:lnTo>
                    <a:lnTo>
                      <a:pt x="15504" y="2773"/>
                    </a:lnTo>
                    <a:lnTo>
                      <a:pt x="15489" y="2780"/>
                    </a:lnTo>
                    <a:lnTo>
                      <a:pt x="15472" y="2786"/>
                    </a:lnTo>
                    <a:lnTo>
                      <a:pt x="15454" y="2791"/>
                    </a:lnTo>
                    <a:lnTo>
                      <a:pt x="15436" y="2794"/>
                    </a:lnTo>
                    <a:lnTo>
                      <a:pt x="15418" y="2795"/>
                    </a:lnTo>
                    <a:lnTo>
                      <a:pt x="15399" y="2794"/>
                    </a:lnTo>
                    <a:lnTo>
                      <a:pt x="15381" y="2791"/>
                    </a:lnTo>
                    <a:lnTo>
                      <a:pt x="15363" y="2786"/>
                    </a:lnTo>
                    <a:lnTo>
                      <a:pt x="15347" y="2780"/>
                    </a:lnTo>
                    <a:lnTo>
                      <a:pt x="15331" y="2773"/>
                    </a:lnTo>
                    <a:lnTo>
                      <a:pt x="15315" y="2763"/>
                    </a:lnTo>
                    <a:lnTo>
                      <a:pt x="15302" y="2753"/>
                    </a:lnTo>
                    <a:lnTo>
                      <a:pt x="15289" y="2741"/>
                    </a:lnTo>
                    <a:lnTo>
                      <a:pt x="15277" y="2728"/>
                    </a:lnTo>
                    <a:lnTo>
                      <a:pt x="15266" y="2714"/>
                    </a:lnTo>
                    <a:lnTo>
                      <a:pt x="15257" y="2699"/>
                    </a:lnTo>
                    <a:lnTo>
                      <a:pt x="15250" y="2683"/>
                    </a:lnTo>
                    <a:lnTo>
                      <a:pt x="15243" y="2666"/>
                    </a:lnTo>
                    <a:lnTo>
                      <a:pt x="15239" y="2648"/>
                    </a:lnTo>
                    <a:lnTo>
                      <a:pt x="15236" y="2631"/>
                    </a:lnTo>
                    <a:lnTo>
                      <a:pt x="15235" y="2612"/>
                    </a:lnTo>
                    <a:lnTo>
                      <a:pt x="15236" y="2593"/>
                    </a:lnTo>
                    <a:lnTo>
                      <a:pt x="15239" y="2575"/>
                    </a:lnTo>
                    <a:lnTo>
                      <a:pt x="15243" y="2558"/>
                    </a:lnTo>
                    <a:lnTo>
                      <a:pt x="15250" y="2541"/>
                    </a:lnTo>
                    <a:lnTo>
                      <a:pt x="15257" y="2525"/>
                    </a:lnTo>
                    <a:lnTo>
                      <a:pt x="15266" y="2510"/>
                    </a:lnTo>
                    <a:lnTo>
                      <a:pt x="15277" y="2496"/>
                    </a:lnTo>
                    <a:lnTo>
                      <a:pt x="15289" y="2482"/>
                    </a:lnTo>
                    <a:lnTo>
                      <a:pt x="15302" y="2471"/>
                    </a:lnTo>
                    <a:lnTo>
                      <a:pt x="15315" y="2460"/>
                    </a:lnTo>
                    <a:lnTo>
                      <a:pt x="15331" y="2451"/>
                    </a:lnTo>
                    <a:lnTo>
                      <a:pt x="15347" y="2444"/>
                    </a:lnTo>
                    <a:lnTo>
                      <a:pt x="15363" y="2437"/>
                    </a:lnTo>
                    <a:lnTo>
                      <a:pt x="15381" y="2433"/>
                    </a:lnTo>
                    <a:lnTo>
                      <a:pt x="15399" y="2430"/>
                    </a:lnTo>
                    <a:lnTo>
                      <a:pt x="15418" y="2429"/>
                    </a:lnTo>
                    <a:close/>
                    <a:moveTo>
                      <a:pt x="13682" y="943"/>
                    </a:moveTo>
                    <a:lnTo>
                      <a:pt x="15712" y="943"/>
                    </a:lnTo>
                    <a:lnTo>
                      <a:pt x="15712" y="1546"/>
                    </a:lnTo>
                    <a:lnTo>
                      <a:pt x="13682" y="1546"/>
                    </a:lnTo>
                    <a:lnTo>
                      <a:pt x="13682" y="943"/>
                    </a:lnTo>
                    <a:close/>
                    <a:moveTo>
                      <a:pt x="1545" y="1123"/>
                    </a:moveTo>
                    <a:lnTo>
                      <a:pt x="1545" y="943"/>
                    </a:lnTo>
                    <a:lnTo>
                      <a:pt x="1089" y="943"/>
                    </a:lnTo>
                    <a:lnTo>
                      <a:pt x="1089" y="1123"/>
                    </a:lnTo>
                    <a:lnTo>
                      <a:pt x="811" y="1123"/>
                    </a:lnTo>
                    <a:lnTo>
                      <a:pt x="811" y="1769"/>
                    </a:lnTo>
                    <a:lnTo>
                      <a:pt x="1822" y="1769"/>
                    </a:lnTo>
                    <a:lnTo>
                      <a:pt x="1822" y="1123"/>
                    </a:lnTo>
                    <a:lnTo>
                      <a:pt x="1545" y="1123"/>
                    </a:lnTo>
                    <a:close/>
                    <a:moveTo>
                      <a:pt x="3010" y="1123"/>
                    </a:moveTo>
                    <a:lnTo>
                      <a:pt x="3010" y="943"/>
                    </a:lnTo>
                    <a:lnTo>
                      <a:pt x="2555" y="943"/>
                    </a:lnTo>
                    <a:lnTo>
                      <a:pt x="2555" y="1123"/>
                    </a:lnTo>
                    <a:lnTo>
                      <a:pt x="2278" y="1123"/>
                    </a:lnTo>
                    <a:lnTo>
                      <a:pt x="2278" y="1769"/>
                    </a:lnTo>
                    <a:lnTo>
                      <a:pt x="3288" y="1769"/>
                    </a:lnTo>
                    <a:lnTo>
                      <a:pt x="3288" y="1123"/>
                    </a:lnTo>
                    <a:lnTo>
                      <a:pt x="3010" y="1123"/>
                    </a:lnTo>
                    <a:close/>
                    <a:moveTo>
                      <a:pt x="4477" y="1123"/>
                    </a:moveTo>
                    <a:lnTo>
                      <a:pt x="4477" y="943"/>
                    </a:lnTo>
                    <a:lnTo>
                      <a:pt x="4021" y="943"/>
                    </a:lnTo>
                    <a:lnTo>
                      <a:pt x="4021" y="1123"/>
                    </a:lnTo>
                    <a:lnTo>
                      <a:pt x="3743" y="1123"/>
                    </a:lnTo>
                    <a:lnTo>
                      <a:pt x="3743" y="1769"/>
                    </a:lnTo>
                    <a:lnTo>
                      <a:pt x="4754" y="1769"/>
                    </a:lnTo>
                    <a:lnTo>
                      <a:pt x="4754" y="1123"/>
                    </a:lnTo>
                    <a:lnTo>
                      <a:pt x="4477" y="1123"/>
                    </a:lnTo>
                    <a:close/>
                    <a:moveTo>
                      <a:pt x="5942" y="1123"/>
                    </a:moveTo>
                    <a:lnTo>
                      <a:pt x="5942" y="943"/>
                    </a:lnTo>
                    <a:lnTo>
                      <a:pt x="5486" y="943"/>
                    </a:lnTo>
                    <a:lnTo>
                      <a:pt x="5486" y="1123"/>
                    </a:lnTo>
                    <a:lnTo>
                      <a:pt x="5209" y="1123"/>
                    </a:lnTo>
                    <a:lnTo>
                      <a:pt x="5209" y="1769"/>
                    </a:lnTo>
                    <a:lnTo>
                      <a:pt x="6219" y="1769"/>
                    </a:lnTo>
                    <a:lnTo>
                      <a:pt x="6219" y="1123"/>
                    </a:lnTo>
                    <a:lnTo>
                      <a:pt x="5942" y="1123"/>
                    </a:lnTo>
                    <a:close/>
                    <a:moveTo>
                      <a:pt x="7407" y="1123"/>
                    </a:moveTo>
                    <a:lnTo>
                      <a:pt x="7407" y="943"/>
                    </a:lnTo>
                    <a:lnTo>
                      <a:pt x="6953" y="943"/>
                    </a:lnTo>
                    <a:lnTo>
                      <a:pt x="6953" y="1123"/>
                    </a:lnTo>
                    <a:lnTo>
                      <a:pt x="6675" y="1123"/>
                    </a:lnTo>
                    <a:lnTo>
                      <a:pt x="6675" y="1769"/>
                    </a:lnTo>
                    <a:lnTo>
                      <a:pt x="7685" y="1769"/>
                    </a:lnTo>
                    <a:lnTo>
                      <a:pt x="7685" y="1123"/>
                    </a:lnTo>
                    <a:lnTo>
                      <a:pt x="7407" y="1123"/>
                    </a:lnTo>
                    <a:close/>
                    <a:moveTo>
                      <a:pt x="8874" y="1123"/>
                    </a:moveTo>
                    <a:lnTo>
                      <a:pt x="8874" y="943"/>
                    </a:lnTo>
                    <a:lnTo>
                      <a:pt x="8418" y="943"/>
                    </a:lnTo>
                    <a:lnTo>
                      <a:pt x="8418" y="1123"/>
                    </a:lnTo>
                    <a:lnTo>
                      <a:pt x="8141" y="1123"/>
                    </a:lnTo>
                    <a:lnTo>
                      <a:pt x="8141" y="1769"/>
                    </a:lnTo>
                    <a:lnTo>
                      <a:pt x="9151" y="1769"/>
                    </a:lnTo>
                    <a:lnTo>
                      <a:pt x="9151" y="1123"/>
                    </a:lnTo>
                    <a:lnTo>
                      <a:pt x="8874" y="1123"/>
                    </a:lnTo>
                    <a:close/>
                    <a:moveTo>
                      <a:pt x="10339" y="1123"/>
                    </a:moveTo>
                    <a:lnTo>
                      <a:pt x="10339" y="943"/>
                    </a:lnTo>
                    <a:lnTo>
                      <a:pt x="9883" y="943"/>
                    </a:lnTo>
                    <a:lnTo>
                      <a:pt x="9883" y="1123"/>
                    </a:lnTo>
                    <a:lnTo>
                      <a:pt x="9606" y="1123"/>
                    </a:lnTo>
                    <a:lnTo>
                      <a:pt x="9606" y="1769"/>
                    </a:lnTo>
                    <a:lnTo>
                      <a:pt x="10617" y="1769"/>
                    </a:lnTo>
                    <a:lnTo>
                      <a:pt x="10617" y="1123"/>
                    </a:lnTo>
                    <a:lnTo>
                      <a:pt x="10339" y="1123"/>
                    </a:lnTo>
                    <a:close/>
                    <a:moveTo>
                      <a:pt x="1545" y="2845"/>
                    </a:moveTo>
                    <a:lnTo>
                      <a:pt x="1545" y="3025"/>
                    </a:lnTo>
                    <a:lnTo>
                      <a:pt x="1089" y="3025"/>
                    </a:lnTo>
                    <a:lnTo>
                      <a:pt x="1089" y="2845"/>
                    </a:lnTo>
                    <a:lnTo>
                      <a:pt x="811" y="2845"/>
                    </a:lnTo>
                    <a:lnTo>
                      <a:pt x="811" y="2199"/>
                    </a:lnTo>
                    <a:lnTo>
                      <a:pt x="1822" y="2199"/>
                    </a:lnTo>
                    <a:lnTo>
                      <a:pt x="1822" y="2845"/>
                    </a:lnTo>
                    <a:lnTo>
                      <a:pt x="1545" y="2845"/>
                    </a:lnTo>
                    <a:close/>
                    <a:moveTo>
                      <a:pt x="3010" y="2845"/>
                    </a:moveTo>
                    <a:lnTo>
                      <a:pt x="3010" y="3025"/>
                    </a:lnTo>
                    <a:lnTo>
                      <a:pt x="2555" y="3025"/>
                    </a:lnTo>
                    <a:lnTo>
                      <a:pt x="2555" y="2845"/>
                    </a:lnTo>
                    <a:lnTo>
                      <a:pt x="2278" y="2845"/>
                    </a:lnTo>
                    <a:lnTo>
                      <a:pt x="2278" y="2199"/>
                    </a:lnTo>
                    <a:lnTo>
                      <a:pt x="3288" y="2199"/>
                    </a:lnTo>
                    <a:lnTo>
                      <a:pt x="3288" y="2845"/>
                    </a:lnTo>
                    <a:lnTo>
                      <a:pt x="3010" y="2845"/>
                    </a:lnTo>
                    <a:close/>
                    <a:moveTo>
                      <a:pt x="4477" y="2845"/>
                    </a:moveTo>
                    <a:lnTo>
                      <a:pt x="4477" y="3025"/>
                    </a:lnTo>
                    <a:lnTo>
                      <a:pt x="4021" y="3025"/>
                    </a:lnTo>
                    <a:lnTo>
                      <a:pt x="4021" y="2845"/>
                    </a:lnTo>
                    <a:lnTo>
                      <a:pt x="3743" y="2845"/>
                    </a:lnTo>
                    <a:lnTo>
                      <a:pt x="3743" y="2199"/>
                    </a:lnTo>
                    <a:lnTo>
                      <a:pt x="4754" y="2199"/>
                    </a:lnTo>
                    <a:lnTo>
                      <a:pt x="4754" y="2845"/>
                    </a:lnTo>
                    <a:lnTo>
                      <a:pt x="4477" y="2845"/>
                    </a:lnTo>
                    <a:close/>
                    <a:moveTo>
                      <a:pt x="5942" y="2845"/>
                    </a:moveTo>
                    <a:lnTo>
                      <a:pt x="5942" y="3025"/>
                    </a:lnTo>
                    <a:lnTo>
                      <a:pt x="5486" y="3025"/>
                    </a:lnTo>
                    <a:lnTo>
                      <a:pt x="5486" y="2845"/>
                    </a:lnTo>
                    <a:lnTo>
                      <a:pt x="5209" y="2845"/>
                    </a:lnTo>
                    <a:lnTo>
                      <a:pt x="5209" y="2199"/>
                    </a:lnTo>
                    <a:lnTo>
                      <a:pt x="6219" y="2199"/>
                    </a:lnTo>
                    <a:lnTo>
                      <a:pt x="6219" y="2845"/>
                    </a:lnTo>
                    <a:lnTo>
                      <a:pt x="5942" y="2845"/>
                    </a:lnTo>
                    <a:close/>
                    <a:moveTo>
                      <a:pt x="7407" y="2845"/>
                    </a:moveTo>
                    <a:lnTo>
                      <a:pt x="7407" y="3025"/>
                    </a:lnTo>
                    <a:lnTo>
                      <a:pt x="6953" y="3025"/>
                    </a:lnTo>
                    <a:lnTo>
                      <a:pt x="6953" y="2845"/>
                    </a:lnTo>
                    <a:lnTo>
                      <a:pt x="6675" y="2845"/>
                    </a:lnTo>
                    <a:lnTo>
                      <a:pt x="6675" y="2199"/>
                    </a:lnTo>
                    <a:lnTo>
                      <a:pt x="7685" y="2199"/>
                    </a:lnTo>
                    <a:lnTo>
                      <a:pt x="7685" y="2845"/>
                    </a:lnTo>
                    <a:lnTo>
                      <a:pt x="7407" y="2845"/>
                    </a:lnTo>
                    <a:close/>
                    <a:moveTo>
                      <a:pt x="8874" y="2845"/>
                    </a:moveTo>
                    <a:lnTo>
                      <a:pt x="8874" y="3025"/>
                    </a:lnTo>
                    <a:lnTo>
                      <a:pt x="8418" y="3025"/>
                    </a:lnTo>
                    <a:lnTo>
                      <a:pt x="8418" y="2845"/>
                    </a:lnTo>
                    <a:lnTo>
                      <a:pt x="8141" y="2845"/>
                    </a:lnTo>
                    <a:lnTo>
                      <a:pt x="8141" y="2199"/>
                    </a:lnTo>
                    <a:lnTo>
                      <a:pt x="9151" y="2199"/>
                    </a:lnTo>
                    <a:lnTo>
                      <a:pt x="9151" y="2845"/>
                    </a:lnTo>
                    <a:lnTo>
                      <a:pt x="8874" y="2845"/>
                    </a:lnTo>
                    <a:close/>
                    <a:moveTo>
                      <a:pt x="10339" y="2845"/>
                    </a:moveTo>
                    <a:lnTo>
                      <a:pt x="10339" y="3025"/>
                    </a:lnTo>
                    <a:lnTo>
                      <a:pt x="9883" y="3025"/>
                    </a:lnTo>
                    <a:lnTo>
                      <a:pt x="9883" y="2845"/>
                    </a:lnTo>
                    <a:lnTo>
                      <a:pt x="9606" y="2845"/>
                    </a:lnTo>
                    <a:lnTo>
                      <a:pt x="9606" y="2199"/>
                    </a:lnTo>
                    <a:lnTo>
                      <a:pt x="10617" y="2199"/>
                    </a:lnTo>
                    <a:lnTo>
                      <a:pt x="10617" y="2845"/>
                    </a:lnTo>
                    <a:lnTo>
                      <a:pt x="10339" y="2845"/>
                    </a:lnTo>
                    <a:close/>
                    <a:moveTo>
                      <a:pt x="11851" y="1123"/>
                    </a:moveTo>
                    <a:lnTo>
                      <a:pt x="11851" y="943"/>
                    </a:lnTo>
                    <a:lnTo>
                      <a:pt x="11395" y="943"/>
                    </a:lnTo>
                    <a:lnTo>
                      <a:pt x="11395" y="1123"/>
                    </a:lnTo>
                    <a:lnTo>
                      <a:pt x="11117" y="1123"/>
                    </a:lnTo>
                    <a:lnTo>
                      <a:pt x="11117" y="1769"/>
                    </a:lnTo>
                    <a:lnTo>
                      <a:pt x="12128" y="1769"/>
                    </a:lnTo>
                    <a:lnTo>
                      <a:pt x="12128" y="1123"/>
                    </a:lnTo>
                    <a:lnTo>
                      <a:pt x="11851" y="1123"/>
                    </a:lnTo>
                    <a:close/>
                    <a:moveTo>
                      <a:pt x="11851" y="2845"/>
                    </a:moveTo>
                    <a:lnTo>
                      <a:pt x="11851" y="3025"/>
                    </a:lnTo>
                    <a:lnTo>
                      <a:pt x="11395" y="3025"/>
                    </a:lnTo>
                    <a:lnTo>
                      <a:pt x="11395" y="2845"/>
                    </a:lnTo>
                    <a:lnTo>
                      <a:pt x="11117" y="2845"/>
                    </a:lnTo>
                    <a:lnTo>
                      <a:pt x="11117" y="2199"/>
                    </a:lnTo>
                    <a:lnTo>
                      <a:pt x="12128" y="2199"/>
                    </a:lnTo>
                    <a:lnTo>
                      <a:pt x="12128" y="2845"/>
                    </a:lnTo>
                    <a:lnTo>
                      <a:pt x="11851" y="2845"/>
                    </a:lnTo>
                    <a:close/>
                  </a:path>
                </a:pathLst>
              </a:custGeom>
              <a:solidFill>
                <a:srgbClr val="1D1D1A">
                  <a:lumMod val="50000"/>
                  <a:lumOff val="50000"/>
                </a:srgbClr>
              </a:solidFill>
              <a:ln w="9525">
                <a:noFill/>
                <a:round/>
              </a:ln>
            </p:spPr>
            <p:txBody>
              <a:bodyPr vert="horz" wrap="square" lIns="68562" tIns="34281" rIns="68562" bIns="34281" numCol="1" anchor="t" anchorCtr="0" compatLnSpc="1">
                <a:noAutofit/>
              </a:bodyPr>
              <a:lstStyle/>
              <a:p>
                <a:pPr marL="0" marR="0" lvl="0" indent="0" defTabSz="914400" eaLnBrk="1" fontAlgn="ctr" latinLnBrk="0" hangingPunct="1">
                  <a:lnSpc>
                    <a:spcPct val="100000"/>
                  </a:lnSpc>
                  <a:spcBef>
                    <a:spcPts val="0"/>
                  </a:spcBef>
                  <a:spcAft>
                    <a:spcPts val="0"/>
                  </a:spcAft>
                  <a:buClrTx/>
                  <a:buSzTx/>
                  <a:buFontTx/>
                  <a:buNone/>
                  <a:defRPr/>
                </a:pPr>
                <a:endParaRPr kumimoji="0" lang="en-US" altLang="zh-CN" sz="1800" b="0" i="0" u="none" strike="noStrike" kern="0" cap="none" spc="0" normalizeH="0" baseline="0" noProof="0" dirty="0">
                  <a:ln>
                    <a:noFill/>
                  </a:ln>
                  <a:solidFill>
                    <a:srgbClr val="1D1D1A"/>
                  </a:solidFill>
                  <a:effectLst/>
                  <a:uLnTx/>
                  <a:uFillTx/>
                  <a:latin typeface="Arial" panose="020B0604020202020204" pitchFamily="34" charset="0"/>
                  <a:ea typeface="微软雅黑"/>
                  <a:cs typeface="Arial" panose="020B0604020202020204" pitchFamily="34" charset="0"/>
                </a:endParaRPr>
              </a:p>
            </p:txBody>
          </p:sp>
        </p:grpSp>
      </p:grpSp>
      <p:pic>
        <p:nvPicPr>
          <p:cNvPr id="34" name="图片 33"/>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1066602" y="2342341"/>
            <a:ext cx="1711959" cy="1039404"/>
          </a:xfrm>
          <a:prstGeom prst="rect">
            <a:avLst/>
          </a:prstGeom>
        </p:spPr>
      </p:pic>
      <p:sp>
        <p:nvSpPr>
          <p:cNvPr id="35" name="文本框 34"/>
          <p:cNvSpPr txBox="1"/>
          <p:nvPr/>
        </p:nvSpPr>
        <p:spPr>
          <a:xfrm>
            <a:off x="1031388" y="5456777"/>
            <a:ext cx="508228" cy="307777"/>
          </a:xfrm>
          <a:prstGeom prst="rect">
            <a:avLst/>
          </a:prstGeom>
          <a:noFill/>
        </p:spPr>
        <p:txBody>
          <a:bodyPr wrap="square" lIns="0" tIns="0" rIns="0" bIns="0" rtlCol="0">
            <a:spAutoFit/>
          </a:bodyPr>
          <a:lstStyle/>
          <a:p>
            <a:r>
              <a:rPr kumimoji="1" lang="zh-CN" altLang="en-US" sz="1000" dirty="0">
                <a:solidFill>
                  <a:srgbClr val="000000"/>
                </a:solidFill>
                <a:latin typeface="微软雅黑" panose="020B0503020204020204" pitchFamily="34" charset="-122"/>
                <a:ea typeface="微软雅黑" panose="020B0503020204020204" pitchFamily="34" charset="-122"/>
              </a:rPr>
              <a:t>用户登录</a:t>
            </a:r>
            <a:endParaRPr kumimoji="1" lang="en-US" altLang="zh-CN" sz="1000" dirty="0">
              <a:solidFill>
                <a:srgbClr val="000000"/>
              </a:solidFill>
              <a:latin typeface="微软雅黑" panose="020B0503020204020204" pitchFamily="34" charset="-122"/>
              <a:ea typeface="微软雅黑" panose="020B0503020204020204" pitchFamily="34" charset="-122"/>
            </a:endParaRPr>
          </a:p>
          <a:p>
            <a:r>
              <a:rPr kumimoji="1" lang="zh-CN" altLang="en-US" sz="1000" dirty="0">
                <a:solidFill>
                  <a:srgbClr val="000000"/>
                </a:solidFill>
                <a:latin typeface="微软雅黑" panose="020B0503020204020204" pitchFamily="34" charset="-122"/>
                <a:ea typeface="微软雅黑" panose="020B0503020204020204" pitchFamily="34" charset="-122"/>
              </a:rPr>
              <a:t>认证</a:t>
            </a:r>
            <a:endParaRPr kumimoji="1" lang="zh-CN" altLang="en-US" sz="1000" dirty="0">
              <a:solidFill>
                <a:srgbClr val="000000"/>
              </a:solidFill>
              <a:latin typeface="微软雅黑" panose="020B0503020204020204" pitchFamily="34" charset="-122"/>
              <a:ea typeface="微软雅黑" panose="020B0503020204020204" pitchFamily="34" charset="-122"/>
            </a:endParaRPr>
          </a:p>
        </p:txBody>
      </p:sp>
      <p:sp>
        <p:nvSpPr>
          <p:cNvPr id="36" name="任意多边形 35"/>
          <p:cNvSpPr/>
          <p:nvPr/>
        </p:nvSpPr>
        <p:spPr>
          <a:xfrm>
            <a:off x="1391486" y="5030623"/>
            <a:ext cx="211967" cy="866775"/>
          </a:xfrm>
          <a:custGeom>
            <a:avLst/>
            <a:gdLst>
              <a:gd name="connsiteX0" fmla="*/ 211967 w 211967"/>
              <a:gd name="connsiteY0" fmla="*/ 866775 h 866775"/>
              <a:gd name="connsiteX1" fmla="*/ 2417 w 211967"/>
              <a:gd name="connsiteY1" fmla="*/ 514350 h 866775"/>
              <a:gd name="connsiteX2" fmla="*/ 116717 w 211967"/>
              <a:gd name="connsiteY2" fmla="*/ 0 h 866775"/>
            </a:gdLst>
            <a:ahLst/>
            <a:cxnLst>
              <a:cxn ang="0">
                <a:pos x="connsiteX0" y="connsiteY0"/>
              </a:cxn>
              <a:cxn ang="0">
                <a:pos x="connsiteX1" y="connsiteY1"/>
              </a:cxn>
              <a:cxn ang="0">
                <a:pos x="connsiteX2" y="connsiteY2"/>
              </a:cxn>
            </a:cxnLst>
            <a:rect l="l" t="t" r="r" b="b"/>
            <a:pathLst>
              <a:path w="211967" h="866775">
                <a:moveTo>
                  <a:pt x="211967" y="866775"/>
                </a:moveTo>
                <a:cubicBezTo>
                  <a:pt x="115129" y="762793"/>
                  <a:pt x="18292" y="658812"/>
                  <a:pt x="2417" y="514350"/>
                </a:cubicBezTo>
                <a:cubicBezTo>
                  <a:pt x="-13458" y="369888"/>
                  <a:pt x="51629" y="184944"/>
                  <a:pt x="116717" y="0"/>
                </a:cubicBezTo>
              </a:path>
            </a:pathLst>
          </a:custGeom>
          <a:noFill/>
          <a:ln w="12700" cap="flat" cmpd="sng" algn="ctr">
            <a:solidFill>
              <a:srgbClr val="B5B5B5"/>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666666"/>
              </a:solidFill>
              <a:effectLst/>
              <a:uLnTx/>
              <a:uFillTx/>
              <a:latin typeface="Arial" panose="020B0604020202020204"/>
              <a:ea typeface="微软雅黑"/>
            </a:endParaRPr>
          </a:p>
        </p:txBody>
      </p:sp>
      <p:sp>
        <p:nvSpPr>
          <p:cNvPr id="37" name="任意多边形 36"/>
          <p:cNvSpPr/>
          <p:nvPr/>
        </p:nvSpPr>
        <p:spPr>
          <a:xfrm>
            <a:off x="1285502" y="3680956"/>
            <a:ext cx="211967" cy="866775"/>
          </a:xfrm>
          <a:custGeom>
            <a:avLst/>
            <a:gdLst>
              <a:gd name="connsiteX0" fmla="*/ 211967 w 211967"/>
              <a:gd name="connsiteY0" fmla="*/ 866775 h 866775"/>
              <a:gd name="connsiteX1" fmla="*/ 2417 w 211967"/>
              <a:gd name="connsiteY1" fmla="*/ 514350 h 866775"/>
              <a:gd name="connsiteX2" fmla="*/ 116717 w 211967"/>
              <a:gd name="connsiteY2" fmla="*/ 0 h 866775"/>
            </a:gdLst>
            <a:ahLst/>
            <a:cxnLst>
              <a:cxn ang="0">
                <a:pos x="connsiteX0" y="connsiteY0"/>
              </a:cxn>
              <a:cxn ang="0">
                <a:pos x="connsiteX1" y="connsiteY1"/>
              </a:cxn>
              <a:cxn ang="0">
                <a:pos x="connsiteX2" y="connsiteY2"/>
              </a:cxn>
            </a:cxnLst>
            <a:rect l="l" t="t" r="r" b="b"/>
            <a:pathLst>
              <a:path w="211967" h="866775">
                <a:moveTo>
                  <a:pt x="211967" y="866775"/>
                </a:moveTo>
                <a:cubicBezTo>
                  <a:pt x="115129" y="762793"/>
                  <a:pt x="18292" y="658812"/>
                  <a:pt x="2417" y="514350"/>
                </a:cubicBezTo>
                <a:cubicBezTo>
                  <a:pt x="-13458" y="369888"/>
                  <a:pt x="51629" y="184944"/>
                  <a:pt x="116717" y="0"/>
                </a:cubicBezTo>
              </a:path>
            </a:pathLst>
          </a:custGeom>
          <a:noFill/>
          <a:ln w="12700" cap="flat" cmpd="sng" algn="ctr">
            <a:solidFill>
              <a:srgbClr val="B5B5B5"/>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666666"/>
              </a:solidFill>
              <a:effectLst/>
              <a:uLnTx/>
              <a:uFillTx/>
              <a:latin typeface="Arial" panose="020B0604020202020204"/>
              <a:ea typeface="微软雅黑"/>
            </a:endParaRPr>
          </a:p>
        </p:txBody>
      </p:sp>
      <p:sp>
        <p:nvSpPr>
          <p:cNvPr id="38" name="任意多边形 37"/>
          <p:cNvSpPr/>
          <p:nvPr/>
        </p:nvSpPr>
        <p:spPr>
          <a:xfrm rot="5096799">
            <a:off x="3427484" y="1244777"/>
            <a:ext cx="248484" cy="2305882"/>
          </a:xfrm>
          <a:custGeom>
            <a:avLst/>
            <a:gdLst>
              <a:gd name="connsiteX0" fmla="*/ 211967 w 211967"/>
              <a:gd name="connsiteY0" fmla="*/ 866775 h 866775"/>
              <a:gd name="connsiteX1" fmla="*/ 2417 w 211967"/>
              <a:gd name="connsiteY1" fmla="*/ 514350 h 866775"/>
              <a:gd name="connsiteX2" fmla="*/ 116717 w 211967"/>
              <a:gd name="connsiteY2" fmla="*/ 0 h 866775"/>
            </a:gdLst>
            <a:ahLst/>
            <a:cxnLst>
              <a:cxn ang="0">
                <a:pos x="connsiteX0" y="connsiteY0"/>
              </a:cxn>
              <a:cxn ang="0">
                <a:pos x="connsiteX1" y="connsiteY1"/>
              </a:cxn>
              <a:cxn ang="0">
                <a:pos x="connsiteX2" y="connsiteY2"/>
              </a:cxn>
            </a:cxnLst>
            <a:rect l="l" t="t" r="r" b="b"/>
            <a:pathLst>
              <a:path w="211967" h="866775">
                <a:moveTo>
                  <a:pt x="211967" y="866775"/>
                </a:moveTo>
                <a:cubicBezTo>
                  <a:pt x="115129" y="762793"/>
                  <a:pt x="18292" y="658812"/>
                  <a:pt x="2417" y="514350"/>
                </a:cubicBezTo>
                <a:cubicBezTo>
                  <a:pt x="-13458" y="369888"/>
                  <a:pt x="51629" y="184944"/>
                  <a:pt x="116717" y="0"/>
                </a:cubicBezTo>
              </a:path>
            </a:pathLst>
          </a:custGeom>
          <a:noFill/>
          <a:ln w="12700" cap="flat" cmpd="sng" algn="ctr">
            <a:solidFill>
              <a:srgbClr val="B5B5B5"/>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666666"/>
              </a:solidFill>
              <a:effectLst/>
              <a:uLnTx/>
              <a:uFillTx/>
              <a:latin typeface="Arial" panose="020B0604020202020204"/>
              <a:ea typeface="微软雅黑"/>
            </a:endParaRPr>
          </a:p>
        </p:txBody>
      </p:sp>
      <p:sp>
        <p:nvSpPr>
          <p:cNvPr id="39" name="任意多边形 38"/>
          <p:cNvSpPr/>
          <p:nvPr/>
        </p:nvSpPr>
        <p:spPr>
          <a:xfrm rot="16039810">
            <a:off x="3453727" y="1497071"/>
            <a:ext cx="135153" cy="2229677"/>
          </a:xfrm>
          <a:custGeom>
            <a:avLst/>
            <a:gdLst>
              <a:gd name="connsiteX0" fmla="*/ 211967 w 211967"/>
              <a:gd name="connsiteY0" fmla="*/ 866775 h 866775"/>
              <a:gd name="connsiteX1" fmla="*/ 2417 w 211967"/>
              <a:gd name="connsiteY1" fmla="*/ 514350 h 866775"/>
              <a:gd name="connsiteX2" fmla="*/ 116717 w 211967"/>
              <a:gd name="connsiteY2" fmla="*/ 0 h 866775"/>
            </a:gdLst>
            <a:ahLst/>
            <a:cxnLst>
              <a:cxn ang="0">
                <a:pos x="connsiteX0" y="connsiteY0"/>
              </a:cxn>
              <a:cxn ang="0">
                <a:pos x="connsiteX1" y="connsiteY1"/>
              </a:cxn>
              <a:cxn ang="0">
                <a:pos x="connsiteX2" y="connsiteY2"/>
              </a:cxn>
            </a:cxnLst>
            <a:rect l="l" t="t" r="r" b="b"/>
            <a:pathLst>
              <a:path w="211967" h="866775">
                <a:moveTo>
                  <a:pt x="211967" y="866775"/>
                </a:moveTo>
                <a:cubicBezTo>
                  <a:pt x="115129" y="762793"/>
                  <a:pt x="18292" y="658812"/>
                  <a:pt x="2417" y="514350"/>
                </a:cubicBezTo>
                <a:cubicBezTo>
                  <a:pt x="-13458" y="369888"/>
                  <a:pt x="51629" y="184944"/>
                  <a:pt x="116717" y="0"/>
                </a:cubicBezTo>
              </a:path>
            </a:pathLst>
          </a:custGeom>
          <a:noFill/>
          <a:ln w="12700" cap="flat" cmpd="sng" algn="ctr">
            <a:solidFill>
              <a:srgbClr val="B5B5B5"/>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666666"/>
              </a:solidFill>
              <a:effectLst/>
              <a:uLnTx/>
              <a:uFillTx/>
              <a:latin typeface="Arial" panose="020B0604020202020204"/>
              <a:ea typeface="微软雅黑"/>
            </a:endParaRPr>
          </a:p>
        </p:txBody>
      </p:sp>
      <p:sp>
        <p:nvSpPr>
          <p:cNvPr id="40" name="任意多边形 39"/>
          <p:cNvSpPr/>
          <p:nvPr/>
        </p:nvSpPr>
        <p:spPr>
          <a:xfrm rot="11232918">
            <a:off x="1843094" y="3666027"/>
            <a:ext cx="232227" cy="803882"/>
          </a:xfrm>
          <a:custGeom>
            <a:avLst/>
            <a:gdLst>
              <a:gd name="connsiteX0" fmla="*/ 211967 w 211967"/>
              <a:gd name="connsiteY0" fmla="*/ 866775 h 866775"/>
              <a:gd name="connsiteX1" fmla="*/ 2417 w 211967"/>
              <a:gd name="connsiteY1" fmla="*/ 514350 h 866775"/>
              <a:gd name="connsiteX2" fmla="*/ 116717 w 211967"/>
              <a:gd name="connsiteY2" fmla="*/ 0 h 866775"/>
            </a:gdLst>
            <a:ahLst/>
            <a:cxnLst>
              <a:cxn ang="0">
                <a:pos x="connsiteX0" y="connsiteY0"/>
              </a:cxn>
              <a:cxn ang="0">
                <a:pos x="connsiteX1" y="connsiteY1"/>
              </a:cxn>
              <a:cxn ang="0">
                <a:pos x="connsiteX2" y="connsiteY2"/>
              </a:cxn>
            </a:cxnLst>
            <a:rect l="l" t="t" r="r" b="b"/>
            <a:pathLst>
              <a:path w="211967" h="866775">
                <a:moveTo>
                  <a:pt x="211967" y="866775"/>
                </a:moveTo>
                <a:cubicBezTo>
                  <a:pt x="115129" y="762793"/>
                  <a:pt x="18292" y="658812"/>
                  <a:pt x="2417" y="514350"/>
                </a:cubicBezTo>
                <a:cubicBezTo>
                  <a:pt x="-13458" y="369888"/>
                  <a:pt x="51629" y="184944"/>
                  <a:pt x="116717" y="0"/>
                </a:cubicBezTo>
              </a:path>
            </a:pathLst>
          </a:custGeom>
          <a:noFill/>
          <a:ln w="12700" cap="flat" cmpd="sng" algn="ctr">
            <a:solidFill>
              <a:srgbClr val="B5B5B5"/>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666666"/>
              </a:solidFill>
              <a:effectLst/>
              <a:uLnTx/>
              <a:uFillTx/>
              <a:latin typeface="Arial" panose="020B0604020202020204"/>
              <a:ea typeface="微软雅黑"/>
            </a:endParaRPr>
          </a:p>
        </p:txBody>
      </p:sp>
      <p:sp>
        <p:nvSpPr>
          <p:cNvPr id="41" name="文本框 40"/>
          <p:cNvSpPr txBox="1"/>
          <p:nvPr/>
        </p:nvSpPr>
        <p:spPr>
          <a:xfrm>
            <a:off x="2999584" y="2546088"/>
            <a:ext cx="806926" cy="153888"/>
          </a:xfrm>
          <a:prstGeom prst="rect">
            <a:avLst/>
          </a:prstGeom>
          <a:solidFill>
            <a:srgbClr val="FFFFFF"/>
          </a:solidFill>
        </p:spPr>
        <p:txBody>
          <a:bodyPr wrap="square" lIns="0" tIns="0" rIns="0" bIns="0" rtlCol="0">
            <a:spAutoFit/>
          </a:bodyPr>
          <a:lstStyle/>
          <a:p>
            <a:r>
              <a:rPr kumimoji="1" lang="zh-CN" altLang="en-US" sz="1000" dirty="0">
                <a:solidFill>
                  <a:srgbClr val="000000"/>
                </a:solidFill>
                <a:latin typeface="微软雅黑" panose="020B0503020204020204" pitchFamily="34" charset="-122"/>
                <a:ea typeface="微软雅黑" panose="020B0503020204020204" pitchFamily="34" charset="-122"/>
              </a:rPr>
              <a:t>返回信息</a:t>
            </a:r>
            <a:endParaRPr kumimoji="1" lang="zh-CN" altLang="en-US" sz="1000" dirty="0">
              <a:solidFill>
                <a:srgbClr val="000000"/>
              </a:solidFill>
              <a:latin typeface="微软雅黑" panose="020B0503020204020204" pitchFamily="34" charset="-122"/>
              <a:ea typeface="微软雅黑" panose="020B0503020204020204" pitchFamily="34" charset="-122"/>
            </a:endParaRPr>
          </a:p>
        </p:txBody>
      </p:sp>
      <p:sp>
        <p:nvSpPr>
          <p:cNvPr id="42" name="文本框 41"/>
          <p:cNvSpPr txBox="1"/>
          <p:nvPr/>
        </p:nvSpPr>
        <p:spPr>
          <a:xfrm>
            <a:off x="3010354" y="2099938"/>
            <a:ext cx="1541729" cy="153888"/>
          </a:xfrm>
          <a:prstGeom prst="rect">
            <a:avLst/>
          </a:prstGeom>
          <a:solidFill>
            <a:srgbClr val="FFFFFF"/>
          </a:solidFill>
        </p:spPr>
        <p:txBody>
          <a:bodyPr wrap="square" lIns="0" tIns="0" rIns="0" bIns="0" rtlCol="0">
            <a:spAutoFit/>
          </a:bodyPr>
          <a:lstStyle/>
          <a:p>
            <a:r>
              <a:rPr kumimoji="1" lang="zh-CN" altLang="en-US" sz="1000" dirty="0">
                <a:solidFill>
                  <a:srgbClr val="000000"/>
                </a:solidFill>
                <a:latin typeface="微软雅黑" panose="020B0503020204020204" pitchFamily="34" charset="-122"/>
                <a:ea typeface="微软雅黑" panose="020B0503020204020204" pitchFamily="34" charset="-122"/>
              </a:rPr>
              <a:t>通过接口查询终端评分</a:t>
            </a:r>
            <a:endParaRPr kumimoji="1" lang="zh-CN" altLang="en-US" sz="1000" dirty="0">
              <a:solidFill>
                <a:srgbClr val="000000"/>
              </a:solidFill>
              <a:latin typeface="微软雅黑" panose="020B0503020204020204" pitchFamily="34" charset="-122"/>
              <a:ea typeface="微软雅黑" panose="020B0503020204020204" pitchFamily="34" charset="-122"/>
            </a:endParaRPr>
          </a:p>
        </p:txBody>
      </p:sp>
      <p:sp>
        <p:nvSpPr>
          <p:cNvPr id="43" name="文本框 42"/>
          <p:cNvSpPr txBox="1"/>
          <p:nvPr/>
        </p:nvSpPr>
        <p:spPr>
          <a:xfrm>
            <a:off x="1685277" y="3969205"/>
            <a:ext cx="889438" cy="461665"/>
          </a:xfrm>
          <a:prstGeom prst="rect">
            <a:avLst/>
          </a:prstGeom>
          <a:solidFill>
            <a:srgbClr val="FFFFFF"/>
          </a:solidFill>
        </p:spPr>
        <p:txBody>
          <a:bodyPr wrap="square" lIns="0" tIns="0" rIns="0" bIns="0" rtlCol="0">
            <a:spAutoFit/>
          </a:bodyPr>
          <a:lstStyle/>
          <a:p>
            <a:r>
              <a:rPr kumimoji="1" lang="zh-CN" altLang="en-US" sz="1000" dirty="0">
                <a:solidFill>
                  <a:srgbClr val="000000"/>
                </a:solidFill>
                <a:latin typeface="微软雅黑" panose="020B0503020204020204" pitchFamily="34" charset="-122"/>
                <a:ea typeface="微软雅黑" panose="020B0503020204020204" pitchFamily="34" charset="-122"/>
              </a:rPr>
              <a:t>下发控制策略（合规接入，不合规无法接入）</a:t>
            </a:r>
            <a:endParaRPr kumimoji="1" lang="zh-CN" altLang="en-US" sz="1000" dirty="0">
              <a:solidFill>
                <a:srgbClr val="000000"/>
              </a:solidFill>
              <a:latin typeface="微软雅黑" panose="020B0503020204020204" pitchFamily="34" charset="-122"/>
              <a:ea typeface="微软雅黑" panose="020B0503020204020204" pitchFamily="34" charset="-122"/>
            </a:endParaRPr>
          </a:p>
        </p:txBody>
      </p:sp>
      <p:sp>
        <p:nvSpPr>
          <p:cNvPr id="44" name="文本框 43"/>
          <p:cNvSpPr txBox="1"/>
          <p:nvPr/>
        </p:nvSpPr>
        <p:spPr>
          <a:xfrm>
            <a:off x="930704" y="3969205"/>
            <a:ext cx="512961" cy="307777"/>
          </a:xfrm>
          <a:prstGeom prst="rect">
            <a:avLst/>
          </a:prstGeom>
          <a:solidFill>
            <a:srgbClr val="FFFFFF"/>
          </a:solidFill>
        </p:spPr>
        <p:txBody>
          <a:bodyPr wrap="none" lIns="0" tIns="0" rIns="0" bIns="0" rtlCol="0">
            <a:spAutoFit/>
          </a:bodyPr>
          <a:lstStyle/>
          <a:p>
            <a:r>
              <a:rPr kumimoji="1" lang="zh-CN" altLang="en-US" sz="1000" dirty="0">
                <a:solidFill>
                  <a:srgbClr val="000000"/>
                </a:solidFill>
                <a:latin typeface="微软雅黑" panose="020B0503020204020204" pitchFamily="34" charset="-122"/>
                <a:ea typeface="微软雅黑" panose="020B0503020204020204" pitchFamily="34" charset="-122"/>
              </a:rPr>
              <a:t>用户上线</a:t>
            </a:r>
            <a:endParaRPr kumimoji="1" lang="en-US" altLang="zh-CN" sz="1000" dirty="0">
              <a:solidFill>
                <a:srgbClr val="000000"/>
              </a:solidFill>
              <a:latin typeface="微软雅黑" panose="020B0503020204020204" pitchFamily="34" charset="-122"/>
              <a:ea typeface="微软雅黑" panose="020B0503020204020204" pitchFamily="34" charset="-122"/>
            </a:endParaRPr>
          </a:p>
          <a:p>
            <a:r>
              <a:rPr kumimoji="1" lang="zh-CN" altLang="en-US" sz="1000" dirty="0">
                <a:solidFill>
                  <a:srgbClr val="000000"/>
                </a:solidFill>
                <a:latin typeface="微软雅黑" panose="020B0503020204020204" pitchFamily="34" charset="-122"/>
                <a:ea typeface="微软雅黑" panose="020B0503020204020204" pitchFamily="34" charset="-122"/>
              </a:rPr>
              <a:t>认证请求</a:t>
            </a:r>
            <a:endParaRPr kumimoji="1" lang="zh-CN" altLang="en-US" sz="1000" dirty="0">
              <a:solidFill>
                <a:srgbClr val="000000"/>
              </a:solidFill>
              <a:latin typeface="微软雅黑" panose="020B0503020204020204" pitchFamily="34" charset="-122"/>
              <a:ea typeface="微软雅黑" panose="020B0503020204020204" pitchFamily="34" charset="-122"/>
            </a:endParaRPr>
          </a:p>
        </p:txBody>
      </p:sp>
      <p:sp>
        <p:nvSpPr>
          <p:cNvPr id="45" name="任意多边形 44"/>
          <p:cNvSpPr/>
          <p:nvPr/>
        </p:nvSpPr>
        <p:spPr>
          <a:xfrm rot="5096799">
            <a:off x="3575218" y="1951006"/>
            <a:ext cx="171715" cy="1933807"/>
          </a:xfrm>
          <a:custGeom>
            <a:avLst/>
            <a:gdLst>
              <a:gd name="connsiteX0" fmla="*/ 211967 w 211967"/>
              <a:gd name="connsiteY0" fmla="*/ 866775 h 866775"/>
              <a:gd name="connsiteX1" fmla="*/ 2417 w 211967"/>
              <a:gd name="connsiteY1" fmla="*/ 514350 h 866775"/>
              <a:gd name="connsiteX2" fmla="*/ 116717 w 211967"/>
              <a:gd name="connsiteY2" fmla="*/ 0 h 866775"/>
            </a:gdLst>
            <a:ahLst/>
            <a:cxnLst>
              <a:cxn ang="0">
                <a:pos x="connsiteX0" y="connsiteY0"/>
              </a:cxn>
              <a:cxn ang="0">
                <a:pos x="connsiteX1" y="connsiteY1"/>
              </a:cxn>
              <a:cxn ang="0">
                <a:pos x="connsiteX2" y="connsiteY2"/>
              </a:cxn>
            </a:cxnLst>
            <a:rect l="l" t="t" r="r" b="b"/>
            <a:pathLst>
              <a:path w="211967" h="866775">
                <a:moveTo>
                  <a:pt x="211967" y="866775"/>
                </a:moveTo>
                <a:cubicBezTo>
                  <a:pt x="115129" y="762793"/>
                  <a:pt x="18292" y="658812"/>
                  <a:pt x="2417" y="514350"/>
                </a:cubicBezTo>
                <a:cubicBezTo>
                  <a:pt x="-13458" y="369888"/>
                  <a:pt x="51629" y="184944"/>
                  <a:pt x="116717" y="0"/>
                </a:cubicBezTo>
              </a:path>
            </a:pathLst>
          </a:custGeom>
          <a:noFill/>
          <a:ln w="12700" cap="flat" cmpd="sng" algn="ctr">
            <a:solidFill>
              <a:srgbClr val="62B23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666666"/>
              </a:solidFill>
              <a:effectLst/>
              <a:uLnTx/>
              <a:uFillTx/>
              <a:latin typeface="Arial" panose="020B0604020202020204"/>
              <a:ea typeface="微软雅黑"/>
            </a:endParaRPr>
          </a:p>
        </p:txBody>
      </p:sp>
      <p:sp>
        <p:nvSpPr>
          <p:cNvPr id="46" name="任意多边形 45"/>
          <p:cNvSpPr/>
          <p:nvPr/>
        </p:nvSpPr>
        <p:spPr>
          <a:xfrm rot="16039810">
            <a:off x="3642713" y="2167102"/>
            <a:ext cx="188886" cy="1933807"/>
          </a:xfrm>
          <a:custGeom>
            <a:avLst/>
            <a:gdLst>
              <a:gd name="connsiteX0" fmla="*/ 211967 w 211967"/>
              <a:gd name="connsiteY0" fmla="*/ 866775 h 866775"/>
              <a:gd name="connsiteX1" fmla="*/ 2417 w 211967"/>
              <a:gd name="connsiteY1" fmla="*/ 514350 h 866775"/>
              <a:gd name="connsiteX2" fmla="*/ 116717 w 211967"/>
              <a:gd name="connsiteY2" fmla="*/ 0 h 866775"/>
            </a:gdLst>
            <a:ahLst/>
            <a:cxnLst>
              <a:cxn ang="0">
                <a:pos x="connsiteX0" y="connsiteY0"/>
              </a:cxn>
              <a:cxn ang="0">
                <a:pos x="connsiteX1" y="connsiteY1"/>
              </a:cxn>
              <a:cxn ang="0">
                <a:pos x="connsiteX2" y="connsiteY2"/>
              </a:cxn>
            </a:cxnLst>
            <a:rect l="l" t="t" r="r" b="b"/>
            <a:pathLst>
              <a:path w="211967" h="866775">
                <a:moveTo>
                  <a:pt x="211967" y="866775"/>
                </a:moveTo>
                <a:cubicBezTo>
                  <a:pt x="115129" y="762793"/>
                  <a:pt x="18292" y="658812"/>
                  <a:pt x="2417" y="514350"/>
                </a:cubicBezTo>
                <a:cubicBezTo>
                  <a:pt x="-13458" y="369888"/>
                  <a:pt x="51629" y="184944"/>
                  <a:pt x="116717" y="0"/>
                </a:cubicBezTo>
              </a:path>
            </a:pathLst>
          </a:custGeom>
          <a:noFill/>
          <a:ln w="12700" cap="flat" cmpd="sng" algn="ctr">
            <a:solidFill>
              <a:srgbClr val="62B23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666666"/>
              </a:solidFill>
              <a:effectLst/>
              <a:uLnTx/>
              <a:uFillTx/>
              <a:latin typeface="Arial" panose="020B0604020202020204"/>
              <a:ea typeface="微软雅黑"/>
            </a:endParaRPr>
          </a:p>
        </p:txBody>
      </p:sp>
      <p:sp>
        <p:nvSpPr>
          <p:cNvPr id="47" name="文本框 46"/>
          <p:cNvSpPr txBox="1"/>
          <p:nvPr/>
        </p:nvSpPr>
        <p:spPr>
          <a:xfrm>
            <a:off x="3396499" y="2738378"/>
            <a:ext cx="769441" cy="307777"/>
          </a:xfrm>
          <a:prstGeom prst="rect">
            <a:avLst/>
          </a:prstGeom>
          <a:solidFill>
            <a:srgbClr val="FFFFFF"/>
          </a:solidFill>
        </p:spPr>
        <p:txBody>
          <a:bodyPr wrap="none" lIns="0" tIns="0" rIns="0" bIns="0" rtlCol="0">
            <a:spAutoFit/>
          </a:bodyPr>
          <a:lstStyle/>
          <a:p>
            <a:r>
              <a:rPr kumimoji="1" lang="zh-CN" altLang="en-US" sz="1000" dirty="0">
                <a:solidFill>
                  <a:srgbClr val="000000"/>
                </a:solidFill>
                <a:latin typeface="微软雅黑" panose="020B0503020204020204" pitchFamily="34" charset="-122"/>
                <a:ea typeface="微软雅黑" panose="020B0503020204020204" pitchFamily="34" charset="-122"/>
              </a:rPr>
              <a:t>定时轮巡查询</a:t>
            </a:r>
            <a:endParaRPr kumimoji="1" lang="en-US" altLang="zh-CN" sz="1000" dirty="0">
              <a:solidFill>
                <a:srgbClr val="000000"/>
              </a:solidFill>
              <a:latin typeface="微软雅黑" panose="020B0503020204020204" pitchFamily="34" charset="-122"/>
              <a:ea typeface="微软雅黑" panose="020B0503020204020204" pitchFamily="34" charset="-122"/>
            </a:endParaRPr>
          </a:p>
          <a:p>
            <a:r>
              <a:rPr kumimoji="1" lang="zh-CN" altLang="en-US" sz="1000" dirty="0">
                <a:solidFill>
                  <a:srgbClr val="000000"/>
                </a:solidFill>
                <a:latin typeface="微软雅黑" panose="020B0503020204020204" pitchFamily="34" charset="-122"/>
                <a:ea typeface="微软雅黑" panose="020B0503020204020204" pitchFamily="34" charset="-122"/>
              </a:rPr>
              <a:t>终端评分</a:t>
            </a:r>
            <a:endParaRPr kumimoji="1" lang="zh-CN" altLang="en-US" sz="1000" dirty="0">
              <a:solidFill>
                <a:srgbClr val="000000"/>
              </a:solidFill>
              <a:latin typeface="微软雅黑" panose="020B0503020204020204" pitchFamily="34" charset="-122"/>
              <a:ea typeface="微软雅黑" panose="020B0503020204020204" pitchFamily="34" charset="-122"/>
            </a:endParaRPr>
          </a:p>
        </p:txBody>
      </p:sp>
      <p:sp>
        <p:nvSpPr>
          <p:cNvPr id="48" name="文本框 47"/>
          <p:cNvSpPr txBox="1"/>
          <p:nvPr/>
        </p:nvSpPr>
        <p:spPr>
          <a:xfrm>
            <a:off x="3396499" y="3161817"/>
            <a:ext cx="769441" cy="153888"/>
          </a:xfrm>
          <a:prstGeom prst="rect">
            <a:avLst/>
          </a:prstGeom>
          <a:solidFill>
            <a:srgbClr val="FFFFFF"/>
          </a:solidFill>
        </p:spPr>
        <p:txBody>
          <a:bodyPr wrap="square" lIns="0" tIns="0" rIns="0" bIns="0" rtlCol="0">
            <a:spAutoFit/>
          </a:bodyPr>
          <a:lstStyle/>
          <a:p>
            <a:r>
              <a:rPr kumimoji="1" lang="zh-CN" altLang="en-US" sz="1000" dirty="0">
                <a:solidFill>
                  <a:srgbClr val="000000"/>
                </a:solidFill>
                <a:latin typeface="微软雅黑" panose="020B0503020204020204" pitchFamily="34" charset="-122"/>
                <a:ea typeface="微软雅黑" panose="020B0503020204020204" pitchFamily="34" charset="-122"/>
              </a:rPr>
              <a:t>返回状态信息</a:t>
            </a:r>
            <a:endParaRPr kumimoji="1" lang="zh-CN" altLang="en-US" sz="1000" dirty="0">
              <a:solidFill>
                <a:srgbClr val="000000"/>
              </a:solidFill>
              <a:latin typeface="微软雅黑" panose="020B0503020204020204" pitchFamily="34" charset="-122"/>
              <a:ea typeface="微软雅黑" panose="020B0503020204020204" pitchFamily="34" charset="-122"/>
            </a:endParaRPr>
          </a:p>
        </p:txBody>
      </p:sp>
      <p:sp>
        <p:nvSpPr>
          <p:cNvPr id="49" name="任意多边形 48"/>
          <p:cNvSpPr/>
          <p:nvPr/>
        </p:nvSpPr>
        <p:spPr>
          <a:xfrm rot="12571235">
            <a:off x="2188405" y="3601964"/>
            <a:ext cx="451876" cy="1033348"/>
          </a:xfrm>
          <a:custGeom>
            <a:avLst/>
            <a:gdLst>
              <a:gd name="connsiteX0" fmla="*/ 211967 w 211967"/>
              <a:gd name="connsiteY0" fmla="*/ 866775 h 866775"/>
              <a:gd name="connsiteX1" fmla="*/ 2417 w 211967"/>
              <a:gd name="connsiteY1" fmla="*/ 514350 h 866775"/>
              <a:gd name="connsiteX2" fmla="*/ 116717 w 211967"/>
              <a:gd name="connsiteY2" fmla="*/ 0 h 866775"/>
            </a:gdLst>
            <a:ahLst/>
            <a:cxnLst>
              <a:cxn ang="0">
                <a:pos x="connsiteX0" y="connsiteY0"/>
              </a:cxn>
              <a:cxn ang="0">
                <a:pos x="connsiteX1" y="connsiteY1"/>
              </a:cxn>
              <a:cxn ang="0">
                <a:pos x="connsiteX2" y="connsiteY2"/>
              </a:cxn>
            </a:cxnLst>
            <a:rect l="l" t="t" r="r" b="b"/>
            <a:pathLst>
              <a:path w="211967" h="866775">
                <a:moveTo>
                  <a:pt x="211967" y="866775"/>
                </a:moveTo>
                <a:cubicBezTo>
                  <a:pt x="115129" y="762793"/>
                  <a:pt x="18292" y="658812"/>
                  <a:pt x="2417" y="514350"/>
                </a:cubicBezTo>
                <a:cubicBezTo>
                  <a:pt x="-13458" y="369888"/>
                  <a:pt x="51629" y="184944"/>
                  <a:pt x="116717" y="0"/>
                </a:cubicBezTo>
              </a:path>
            </a:pathLst>
          </a:custGeom>
          <a:noFill/>
          <a:ln w="12700" cap="flat" cmpd="sng" algn="ctr">
            <a:solidFill>
              <a:srgbClr val="62B23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666666"/>
              </a:solidFill>
              <a:effectLst/>
              <a:uLnTx/>
              <a:uFillTx/>
              <a:latin typeface="Arial" panose="020B0604020202020204"/>
              <a:ea typeface="微软雅黑"/>
            </a:endParaRPr>
          </a:p>
        </p:txBody>
      </p:sp>
      <p:sp>
        <p:nvSpPr>
          <p:cNvPr id="50" name="文本框 49"/>
          <p:cNvSpPr txBox="1"/>
          <p:nvPr/>
        </p:nvSpPr>
        <p:spPr>
          <a:xfrm>
            <a:off x="2804684" y="3778963"/>
            <a:ext cx="851869" cy="307777"/>
          </a:xfrm>
          <a:prstGeom prst="rect">
            <a:avLst/>
          </a:prstGeom>
          <a:solidFill>
            <a:srgbClr val="FFFFFF"/>
          </a:solidFill>
        </p:spPr>
        <p:txBody>
          <a:bodyPr wrap="square" lIns="0" tIns="0" rIns="0" bIns="0" rtlCol="0">
            <a:spAutoFit/>
          </a:bodyPr>
          <a:lstStyle/>
          <a:p>
            <a:r>
              <a:rPr kumimoji="1" lang="zh-CN" altLang="en-US" sz="1000" dirty="0">
                <a:solidFill>
                  <a:srgbClr val="000000"/>
                </a:solidFill>
                <a:latin typeface="微软雅黑" panose="020B0503020204020204" pitchFamily="34" charset="-122"/>
                <a:ea typeface="微软雅黑" panose="020B0503020204020204" pitchFamily="34" charset="-122"/>
              </a:rPr>
              <a:t>不合规，通过</a:t>
            </a:r>
            <a:r>
              <a:rPr kumimoji="1" lang="en-US" altLang="zh-CN" sz="1000" dirty="0">
                <a:solidFill>
                  <a:srgbClr val="000000"/>
                </a:solidFill>
                <a:latin typeface="微软雅黑" panose="020B0503020204020204" pitchFamily="34" charset="-122"/>
                <a:ea typeface="微软雅黑" panose="020B0503020204020204" pitchFamily="34" charset="-122"/>
              </a:rPr>
              <a:t>COA</a:t>
            </a:r>
            <a:r>
              <a:rPr kumimoji="1" lang="zh-CN" altLang="en-US" sz="1000" dirty="0">
                <a:solidFill>
                  <a:srgbClr val="000000"/>
                </a:solidFill>
                <a:latin typeface="微软雅黑" panose="020B0503020204020204" pitchFamily="34" charset="-122"/>
                <a:ea typeface="微软雅黑" panose="020B0503020204020204" pitchFamily="34" charset="-122"/>
              </a:rPr>
              <a:t>下线终端</a:t>
            </a:r>
            <a:endParaRPr kumimoji="1" lang="zh-CN" altLang="en-US" sz="1000" dirty="0">
              <a:solidFill>
                <a:srgbClr val="000000"/>
              </a:solidFill>
              <a:latin typeface="微软雅黑" panose="020B0503020204020204" pitchFamily="34" charset="-122"/>
              <a:ea typeface="微软雅黑" panose="020B0503020204020204" pitchFamily="34" charset="-122"/>
            </a:endParaRPr>
          </a:p>
        </p:txBody>
      </p:sp>
      <p:sp>
        <p:nvSpPr>
          <p:cNvPr id="51" name="任意多边形 50"/>
          <p:cNvSpPr/>
          <p:nvPr/>
        </p:nvSpPr>
        <p:spPr>
          <a:xfrm rot="11232918">
            <a:off x="1803996" y="5071553"/>
            <a:ext cx="232227" cy="744865"/>
          </a:xfrm>
          <a:custGeom>
            <a:avLst/>
            <a:gdLst>
              <a:gd name="connsiteX0" fmla="*/ 211967 w 211967"/>
              <a:gd name="connsiteY0" fmla="*/ 866775 h 866775"/>
              <a:gd name="connsiteX1" fmla="*/ 2417 w 211967"/>
              <a:gd name="connsiteY1" fmla="*/ 514350 h 866775"/>
              <a:gd name="connsiteX2" fmla="*/ 116717 w 211967"/>
              <a:gd name="connsiteY2" fmla="*/ 0 h 866775"/>
            </a:gdLst>
            <a:ahLst/>
            <a:cxnLst>
              <a:cxn ang="0">
                <a:pos x="connsiteX0" y="connsiteY0"/>
              </a:cxn>
              <a:cxn ang="0">
                <a:pos x="connsiteX1" y="connsiteY1"/>
              </a:cxn>
              <a:cxn ang="0">
                <a:pos x="connsiteX2" y="connsiteY2"/>
              </a:cxn>
            </a:cxnLst>
            <a:rect l="l" t="t" r="r" b="b"/>
            <a:pathLst>
              <a:path w="211967" h="866775">
                <a:moveTo>
                  <a:pt x="211967" y="866775"/>
                </a:moveTo>
                <a:cubicBezTo>
                  <a:pt x="115129" y="762793"/>
                  <a:pt x="18292" y="658812"/>
                  <a:pt x="2417" y="514350"/>
                </a:cubicBezTo>
                <a:cubicBezTo>
                  <a:pt x="-13458" y="369888"/>
                  <a:pt x="51629" y="184944"/>
                  <a:pt x="116717" y="0"/>
                </a:cubicBezTo>
              </a:path>
            </a:pathLst>
          </a:custGeom>
          <a:noFill/>
          <a:ln w="12700" cap="flat" cmpd="sng" algn="ctr">
            <a:solidFill>
              <a:srgbClr val="B5B5B5"/>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666666"/>
              </a:solidFill>
              <a:effectLst/>
              <a:uLnTx/>
              <a:uFillTx/>
              <a:latin typeface="Arial" panose="020B0604020202020204"/>
              <a:ea typeface="微软雅黑"/>
            </a:endParaRPr>
          </a:p>
        </p:txBody>
      </p:sp>
      <p:sp>
        <p:nvSpPr>
          <p:cNvPr id="52" name="文本框 51"/>
          <p:cNvSpPr txBox="1"/>
          <p:nvPr/>
        </p:nvSpPr>
        <p:spPr>
          <a:xfrm>
            <a:off x="1706328" y="5402752"/>
            <a:ext cx="576297" cy="307777"/>
          </a:xfrm>
          <a:prstGeom prst="rect">
            <a:avLst/>
          </a:prstGeom>
          <a:noFill/>
        </p:spPr>
        <p:txBody>
          <a:bodyPr wrap="square" lIns="0" tIns="0" rIns="0" bIns="0" rtlCol="0">
            <a:spAutoFit/>
          </a:bodyPr>
          <a:lstStyle/>
          <a:p>
            <a:r>
              <a:rPr kumimoji="1" lang="zh-CN" altLang="en-US" sz="1000" dirty="0">
                <a:solidFill>
                  <a:srgbClr val="000000"/>
                </a:solidFill>
                <a:latin typeface="微软雅黑" panose="020B0503020204020204" pitchFamily="34" charset="-122"/>
                <a:ea typeface="微软雅黑" panose="020B0503020204020204" pitchFamily="34" charset="-122"/>
              </a:rPr>
              <a:t>用户接入网络</a:t>
            </a:r>
            <a:endParaRPr kumimoji="1" lang="zh-CN" altLang="en-US" sz="1000" dirty="0">
              <a:solidFill>
                <a:srgbClr val="000000"/>
              </a:solidFill>
              <a:latin typeface="微软雅黑" panose="020B0503020204020204" pitchFamily="34" charset="-122"/>
              <a:ea typeface="微软雅黑" panose="020B0503020204020204" pitchFamily="34" charset="-122"/>
            </a:endParaRPr>
          </a:p>
        </p:txBody>
      </p:sp>
      <p:sp>
        <p:nvSpPr>
          <p:cNvPr id="53" name="任意多边形 52"/>
          <p:cNvSpPr/>
          <p:nvPr/>
        </p:nvSpPr>
        <p:spPr>
          <a:xfrm rot="11553422">
            <a:off x="2030537" y="4954240"/>
            <a:ext cx="365689" cy="1033348"/>
          </a:xfrm>
          <a:custGeom>
            <a:avLst/>
            <a:gdLst>
              <a:gd name="connsiteX0" fmla="*/ 211967 w 211967"/>
              <a:gd name="connsiteY0" fmla="*/ 866775 h 866775"/>
              <a:gd name="connsiteX1" fmla="*/ 2417 w 211967"/>
              <a:gd name="connsiteY1" fmla="*/ 514350 h 866775"/>
              <a:gd name="connsiteX2" fmla="*/ 116717 w 211967"/>
              <a:gd name="connsiteY2" fmla="*/ 0 h 866775"/>
            </a:gdLst>
            <a:ahLst/>
            <a:cxnLst>
              <a:cxn ang="0">
                <a:pos x="connsiteX0" y="connsiteY0"/>
              </a:cxn>
              <a:cxn ang="0">
                <a:pos x="connsiteX1" y="connsiteY1"/>
              </a:cxn>
              <a:cxn ang="0">
                <a:pos x="connsiteX2" y="connsiteY2"/>
              </a:cxn>
            </a:cxnLst>
            <a:rect l="l" t="t" r="r" b="b"/>
            <a:pathLst>
              <a:path w="211967" h="866775">
                <a:moveTo>
                  <a:pt x="211967" y="866775"/>
                </a:moveTo>
                <a:cubicBezTo>
                  <a:pt x="115129" y="762793"/>
                  <a:pt x="18292" y="658812"/>
                  <a:pt x="2417" y="514350"/>
                </a:cubicBezTo>
                <a:cubicBezTo>
                  <a:pt x="-13458" y="369888"/>
                  <a:pt x="51629" y="184944"/>
                  <a:pt x="116717" y="0"/>
                </a:cubicBezTo>
              </a:path>
            </a:pathLst>
          </a:custGeom>
          <a:noFill/>
          <a:ln w="12700" cap="flat" cmpd="sng" algn="ctr">
            <a:solidFill>
              <a:srgbClr val="62B23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666666"/>
              </a:solidFill>
              <a:effectLst/>
              <a:uLnTx/>
              <a:uFillTx/>
              <a:latin typeface="Arial" panose="020B0604020202020204"/>
              <a:ea typeface="微软雅黑"/>
            </a:endParaRPr>
          </a:p>
        </p:txBody>
      </p:sp>
      <p:sp>
        <p:nvSpPr>
          <p:cNvPr id="54" name="computer-monitor-and-mouse_67857"/>
          <p:cNvSpPr>
            <a:spLocks noChangeAspect="1"/>
          </p:cNvSpPr>
          <p:nvPr/>
        </p:nvSpPr>
        <p:spPr bwMode="auto">
          <a:xfrm>
            <a:off x="1604602" y="5803365"/>
            <a:ext cx="448038" cy="399274"/>
          </a:xfrm>
          <a:custGeom>
            <a:avLst/>
            <a:gdLst>
              <a:gd name="connsiteX0" fmla="*/ 514822 w 607336"/>
              <a:gd name="connsiteY0" fmla="*/ 287718 h 541236"/>
              <a:gd name="connsiteX1" fmla="*/ 501327 w 607336"/>
              <a:gd name="connsiteY1" fmla="*/ 301190 h 541236"/>
              <a:gd name="connsiteX2" fmla="*/ 501327 w 607336"/>
              <a:gd name="connsiteY2" fmla="*/ 357185 h 541236"/>
              <a:gd name="connsiteX3" fmla="*/ 514822 w 607336"/>
              <a:gd name="connsiteY3" fmla="*/ 370656 h 541236"/>
              <a:gd name="connsiteX4" fmla="*/ 528317 w 607336"/>
              <a:gd name="connsiteY4" fmla="*/ 357185 h 541236"/>
              <a:gd name="connsiteX5" fmla="*/ 528317 w 607336"/>
              <a:gd name="connsiteY5" fmla="*/ 301190 h 541236"/>
              <a:gd name="connsiteX6" fmla="*/ 514822 w 607336"/>
              <a:gd name="connsiteY6" fmla="*/ 287718 h 541236"/>
              <a:gd name="connsiteX7" fmla="*/ 513884 w 607336"/>
              <a:gd name="connsiteY7" fmla="*/ 257846 h 541236"/>
              <a:gd name="connsiteX8" fmla="*/ 524093 w 607336"/>
              <a:gd name="connsiteY8" fmla="*/ 258315 h 541236"/>
              <a:gd name="connsiteX9" fmla="*/ 591098 w 607336"/>
              <a:gd name="connsiteY9" fmla="*/ 286664 h 541236"/>
              <a:gd name="connsiteX10" fmla="*/ 596496 w 607336"/>
              <a:gd name="connsiteY10" fmla="*/ 294630 h 541236"/>
              <a:gd name="connsiteX11" fmla="*/ 605297 w 607336"/>
              <a:gd name="connsiteY11" fmla="*/ 403457 h 541236"/>
              <a:gd name="connsiteX12" fmla="*/ 581123 w 607336"/>
              <a:gd name="connsiteY12" fmla="*/ 508770 h 541236"/>
              <a:gd name="connsiteX13" fmla="*/ 575725 w 607336"/>
              <a:gd name="connsiteY13" fmla="*/ 516736 h 541236"/>
              <a:gd name="connsiteX14" fmla="*/ 514822 w 607336"/>
              <a:gd name="connsiteY14" fmla="*/ 536650 h 541236"/>
              <a:gd name="connsiteX15" fmla="*/ 453919 w 607336"/>
              <a:gd name="connsiteY15" fmla="*/ 516736 h 541236"/>
              <a:gd name="connsiteX16" fmla="*/ 448521 w 607336"/>
              <a:gd name="connsiteY16" fmla="*/ 508770 h 541236"/>
              <a:gd name="connsiteX17" fmla="*/ 424348 w 607336"/>
              <a:gd name="connsiteY17" fmla="*/ 403457 h 541236"/>
              <a:gd name="connsiteX18" fmla="*/ 433149 w 607336"/>
              <a:gd name="connsiteY18" fmla="*/ 294630 h 541236"/>
              <a:gd name="connsiteX19" fmla="*/ 438547 w 607336"/>
              <a:gd name="connsiteY19" fmla="*/ 286664 h 541236"/>
              <a:gd name="connsiteX20" fmla="*/ 502970 w 607336"/>
              <a:gd name="connsiteY20" fmla="*/ 258315 h 541236"/>
              <a:gd name="connsiteX21" fmla="*/ 513884 w 607336"/>
              <a:gd name="connsiteY21" fmla="*/ 257846 h 541236"/>
              <a:gd name="connsiteX22" fmla="*/ 23466 w 607336"/>
              <a:gd name="connsiteY22" fmla="*/ 0 h 541236"/>
              <a:gd name="connsiteX23" fmla="*/ 555312 w 607336"/>
              <a:gd name="connsiteY23" fmla="*/ 0 h 541236"/>
              <a:gd name="connsiteX24" fmla="*/ 578778 w 607336"/>
              <a:gd name="connsiteY24" fmla="*/ 23430 h 541236"/>
              <a:gd name="connsiteX25" fmla="*/ 578778 w 607336"/>
              <a:gd name="connsiteY25" fmla="*/ 253163 h 541236"/>
              <a:gd name="connsiteX26" fmla="*/ 531847 w 607336"/>
              <a:gd name="connsiteY26" fmla="*/ 239339 h 541236"/>
              <a:gd name="connsiteX27" fmla="*/ 531847 w 607336"/>
              <a:gd name="connsiteY27" fmla="*/ 46861 h 541236"/>
              <a:gd name="connsiteX28" fmla="*/ 46931 w 607336"/>
              <a:gd name="connsiteY28" fmla="*/ 46861 h 541236"/>
              <a:gd name="connsiteX29" fmla="*/ 46931 w 607336"/>
              <a:gd name="connsiteY29" fmla="*/ 346766 h 541236"/>
              <a:gd name="connsiteX30" fmla="*/ 404898 w 607336"/>
              <a:gd name="connsiteY30" fmla="*/ 346766 h 541236"/>
              <a:gd name="connsiteX31" fmla="*/ 405837 w 607336"/>
              <a:gd name="connsiteY31" fmla="*/ 410730 h 541236"/>
              <a:gd name="connsiteX32" fmla="*/ 409005 w 607336"/>
              <a:gd name="connsiteY32" fmla="*/ 432638 h 541236"/>
              <a:gd name="connsiteX33" fmla="*/ 368175 w 607336"/>
              <a:gd name="connsiteY33" fmla="*/ 432638 h 541236"/>
              <a:gd name="connsiteX34" fmla="*/ 388120 w 607336"/>
              <a:gd name="connsiteY34" fmla="*/ 500585 h 541236"/>
              <a:gd name="connsiteX35" fmla="*/ 412407 w 607336"/>
              <a:gd name="connsiteY35" fmla="*/ 500585 h 541236"/>
              <a:gd name="connsiteX36" fmla="*/ 423553 w 607336"/>
              <a:gd name="connsiteY36" fmla="*/ 511714 h 541236"/>
              <a:gd name="connsiteX37" fmla="*/ 423553 w 607336"/>
              <a:gd name="connsiteY37" fmla="*/ 530107 h 541236"/>
              <a:gd name="connsiteX38" fmla="*/ 412407 w 607336"/>
              <a:gd name="connsiteY38" fmla="*/ 541236 h 541236"/>
              <a:gd name="connsiteX39" fmla="*/ 166371 w 607336"/>
              <a:gd name="connsiteY39" fmla="*/ 541236 h 541236"/>
              <a:gd name="connsiteX40" fmla="*/ 155225 w 607336"/>
              <a:gd name="connsiteY40" fmla="*/ 530107 h 541236"/>
              <a:gd name="connsiteX41" fmla="*/ 155225 w 607336"/>
              <a:gd name="connsiteY41" fmla="*/ 511714 h 541236"/>
              <a:gd name="connsiteX42" fmla="*/ 166371 w 607336"/>
              <a:gd name="connsiteY42" fmla="*/ 500585 h 541236"/>
              <a:gd name="connsiteX43" fmla="*/ 190658 w 607336"/>
              <a:gd name="connsiteY43" fmla="*/ 500585 h 541236"/>
              <a:gd name="connsiteX44" fmla="*/ 210721 w 607336"/>
              <a:gd name="connsiteY44" fmla="*/ 432638 h 541236"/>
              <a:gd name="connsiteX45" fmla="*/ 23466 w 607336"/>
              <a:gd name="connsiteY45" fmla="*/ 432638 h 541236"/>
              <a:gd name="connsiteX46" fmla="*/ 0 w 607336"/>
              <a:gd name="connsiteY46" fmla="*/ 409207 h 541236"/>
              <a:gd name="connsiteX47" fmla="*/ 0 w 607336"/>
              <a:gd name="connsiteY47" fmla="*/ 23430 h 541236"/>
              <a:gd name="connsiteX48" fmla="*/ 23466 w 607336"/>
              <a:gd name="connsiteY48" fmla="*/ 0 h 541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Lst>
            <a:rect l="l" t="t" r="r" b="b"/>
            <a:pathLst>
              <a:path w="607336" h="541236">
                <a:moveTo>
                  <a:pt x="514822" y="287718"/>
                </a:moveTo>
                <a:cubicBezTo>
                  <a:pt x="507429" y="287718"/>
                  <a:pt x="501327" y="293810"/>
                  <a:pt x="501327" y="301190"/>
                </a:cubicBezTo>
                <a:lnTo>
                  <a:pt x="501327" y="357185"/>
                </a:lnTo>
                <a:cubicBezTo>
                  <a:pt x="501327" y="364682"/>
                  <a:pt x="507429" y="370656"/>
                  <a:pt x="514822" y="370656"/>
                </a:cubicBezTo>
                <a:cubicBezTo>
                  <a:pt x="522215" y="370656"/>
                  <a:pt x="528317" y="364682"/>
                  <a:pt x="528317" y="357185"/>
                </a:cubicBezTo>
                <a:lnTo>
                  <a:pt x="528317" y="301190"/>
                </a:lnTo>
                <a:cubicBezTo>
                  <a:pt x="528317" y="293810"/>
                  <a:pt x="522215" y="287718"/>
                  <a:pt x="514822" y="287718"/>
                </a:cubicBezTo>
                <a:close/>
                <a:moveTo>
                  <a:pt x="513884" y="257846"/>
                </a:moveTo>
                <a:cubicBezTo>
                  <a:pt x="521042" y="257846"/>
                  <a:pt x="524093" y="258315"/>
                  <a:pt x="524093" y="258315"/>
                </a:cubicBezTo>
                <a:cubicBezTo>
                  <a:pt x="546506" y="260423"/>
                  <a:pt x="569037" y="269795"/>
                  <a:pt x="591098" y="286664"/>
                </a:cubicBezTo>
                <a:cubicBezTo>
                  <a:pt x="593679" y="288655"/>
                  <a:pt x="595557" y="291467"/>
                  <a:pt x="596496" y="294630"/>
                </a:cubicBezTo>
                <a:cubicBezTo>
                  <a:pt x="606940" y="330710"/>
                  <a:pt x="609756" y="365268"/>
                  <a:pt x="605297" y="403457"/>
                </a:cubicBezTo>
                <a:cubicBezTo>
                  <a:pt x="601307" y="437312"/>
                  <a:pt x="592037" y="471166"/>
                  <a:pt x="581123" y="508770"/>
                </a:cubicBezTo>
                <a:cubicBezTo>
                  <a:pt x="580185" y="511933"/>
                  <a:pt x="578307" y="514744"/>
                  <a:pt x="575725" y="516736"/>
                </a:cubicBezTo>
                <a:cubicBezTo>
                  <a:pt x="559062" y="529622"/>
                  <a:pt x="537470" y="536650"/>
                  <a:pt x="514822" y="536650"/>
                </a:cubicBezTo>
                <a:cubicBezTo>
                  <a:pt x="492174" y="536650"/>
                  <a:pt x="470583" y="529622"/>
                  <a:pt x="453919" y="516736"/>
                </a:cubicBezTo>
                <a:cubicBezTo>
                  <a:pt x="451338" y="514744"/>
                  <a:pt x="449460" y="511933"/>
                  <a:pt x="448521" y="508770"/>
                </a:cubicBezTo>
                <a:cubicBezTo>
                  <a:pt x="437608" y="471166"/>
                  <a:pt x="428338" y="437312"/>
                  <a:pt x="424348" y="403457"/>
                </a:cubicBezTo>
                <a:cubicBezTo>
                  <a:pt x="420006" y="365268"/>
                  <a:pt x="422705" y="330710"/>
                  <a:pt x="433149" y="294630"/>
                </a:cubicBezTo>
                <a:cubicBezTo>
                  <a:pt x="434088" y="291467"/>
                  <a:pt x="435965" y="288655"/>
                  <a:pt x="438547" y="286664"/>
                </a:cubicBezTo>
                <a:cubicBezTo>
                  <a:pt x="459787" y="270381"/>
                  <a:pt x="481378" y="260892"/>
                  <a:pt x="502970" y="258315"/>
                </a:cubicBezTo>
                <a:cubicBezTo>
                  <a:pt x="502970" y="258315"/>
                  <a:pt x="506725" y="257846"/>
                  <a:pt x="513884" y="257846"/>
                </a:cubicBezTo>
                <a:close/>
                <a:moveTo>
                  <a:pt x="23466" y="0"/>
                </a:moveTo>
                <a:lnTo>
                  <a:pt x="555312" y="0"/>
                </a:lnTo>
                <a:cubicBezTo>
                  <a:pt x="568336" y="0"/>
                  <a:pt x="578778" y="10544"/>
                  <a:pt x="578778" y="23430"/>
                </a:cubicBezTo>
                <a:lnTo>
                  <a:pt x="578778" y="253163"/>
                </a:lnTo>
                <a:cubicBezTo>
                  <a:pt x="563408" y="245548"/>
                  <a:pt x="547686" y="240979"/>
                  <a:pt x="531847" y="239339"/>
                </a:cubicBezTo>
                <a:lnTo>
                  <a:pt x="531847" y="46861"/>
                </a:lnTo>
                <a:lnTo>
                  <a:pt x="46931" y="46861"/>
                </a:lnTo>
                <a:lnTo>
                  <a:pt x="46931" y="346766"/>
                </a:lnTo>
                <a:lnTo>
                  <a:pt x="404898" y="346766"/>
                </a:lnTo>
                <a:cubicBezTo>
                  <a:pt x="402904" y="367502"/>
                  <a:pt x="403256" y="388589"/>
                  <a:pt x="405837" y="410730"/>
                </a:cubicBezTo>
                <a:cubicBezTo>
                  <a:pt x="406658" y="418111"/>
                  <a:pt x="407714" y="425374"/>
                  <a:pt x="409005" y="432638"/>
                </a:cubicBezTo>
                <a:lnTo>
                  <a:pt x="368175" y="432638"/>
                </a:lnTo>
                <a:lnTo>
                  <a:pt x="388120" y="500585"/>
                </a:lnTo>
                <a:lnTo>
                  <a:pt x="412407" y="500585"/>
                </a:lnTo>
                <a:cubicBezTo>
                  <a:pt x="418626" y="500585"/>
                  <a:pt x="423553" y="505622"/>
                  <a:pt x="423553" y="511714"/>
                </a:cubicBezTo>
                <a:lnTo>
                  <a:pt x="423553" y="530107"/>
                </a:lnTo>
                <a:cubicBezTo>
                  <a:pt x="423553" y="536199"/>
                  <a:pt x="418626" y="541236"/>
                  <a:pt x="412407" y="541236"/>
                </a:cubicBezTo>
                <a:lnTo>
                  <a:pt x="166371" y="541236"/>
                </a:lnTo>
                <a:cubicBezTo>
                  <a:pt x="160270" y="541236"/>
                  <a:pt x="155225" y="536199"/>
                  <a:pt x="155225" y="530107"/>
                </a:cubicBezTo>
                <a:lnTo>
                  <a:pt x="155225" y="511714"/>
                </a:lnTo>
                <a:cubicBezTo>
                  <a:pt x="155225" y="505622"/>
                  <a:pt x="160270" y="500585"/>
                  <a:pt x="166371" y="500585"/>
                </a:cubicBezTo>
                <a:lnTo>
                  <a:pt x="190658" y="500585"/>
                </a:lnTo>
                <a:lnTo>
                  <a:pt x="210721" y="432638"/>
                </a:lnTo>
                <a:lnTo>
                  <a:pt x="23466" y="432638"/>
                </a:lnTo>
                <a:cubicBezTo>
                  <a:pt x="10560" y="432638"/>
                  <a:pt x="0" y="422211"/>
                  <a:pt x="0" y="409207"/>
                </a:cubicBezTo>
                <a:lnTo>
                  <a:pt x="0" y="23430"/>
                </a:lnTo>
                <a:cubicBezTo>
                  <a:pt x="0" y="10544"/>
                  <a:pt x="10560" y="0"/>
                  <a:pt x="23466" y="0"/>
                </a:cubicBezTo>
                <a:close/>
              </a:path>
            </a:pathLst>
          </a:custGeom>
          <a:solidFill>
            <a:srgbClr val="939387"/>
          </a:solidFill>
          <a:ln>
            <a:noFill/>
          </a:ln>
        </p:spPr>
      </p:sp>
      <p:sp>
        <p:nvSpPr>
          <p:cNvPr id="55" name="文本框 54"/>
          <p:cNvSpPr txBox="1"/>
          <p:nvPr/>
        </p:nvSpPr>
        <p:spPr>
          <a:xfrm>
            <a:off x="2608286" y="5179041"/>
            <a:ext cx="730935" cy="461665"/>
          </a:xfrm>
          <a:prstGeom prst="rect">
            <a:avLst/>
          </a:prstGeom>
          <a:solidFill>
            <a:srgbClr val="FFFFFF"/>
          </a:solidFill>
        </p:spPr>
        <p:txBody>
          <a:bodyPr wrap="square" lIns="0" tIns="0" rIns="0" bIns="0" rtlCol="0">
            <a:spAutoFit/>
          </a:bodyPr>
          <a:lstStyle/>
          <a:p>
            <a:r>
              <a:rPr kumimoji="1" lang="zh-CN" altLang="en-US" sz="1000" dirty="0">
                <a:solidFill>
                  <a:srgbClr val="000000"/>
                </a:solidFill>
                <a:latin typeface="微软雅黑" panose="020B0503020204020204" pitchFamily="34" charset="-122"/>
                <a:ea typeface="微软雅黑" panose="020B0503020204020204" pitchFamily="34" charset="-122"/>
              </a:rPr>
              <a:t>用户被踢下线，无法使用网络</a:t>
            </a:r>
            <a:endParaRPr kumimoji="1" lang="zh-CN" altLang="en-US" sz="1000" dirty="0">
              <a:solidFill>
                <a:srgbClr val="000000"/>
              </a:solidFill>
              <a:latin typeface="微软雅黑" panose="020B0503020204020204" pitchFamily="34" charset="-122"/>
              <a:ea typeface="微软雅黑" panose="020B0503020204020204" pitchFamily="34" charset="-122"/>
            </a:endParaRPr>
          </a:p>
        </p:txBody>
      </p:sp>
      <p:sp>
        <p:nvSpPr>
          <p:cNvPr id="56" name="椭圆 55"/>
          <p:cNvSpPr/>
          <p:nvPr/>
        </p:nvSpPr>
        <p:spPr bwMode="auto">
          <a:xfrm>
            <a:off x="1237619" y="5174383"/>
            <a:ext cx="251942" cy="251942"/>
          </a:xfrm>
          <a:prstGeom prst="ellipse">
            <a:avLst/>
          </a:prstGeom>
          <a:solidFill>
            <a:srgbClr val="888888"/>
          </a:solidFill>
          <a:ln w="9525" cap="flat" cmpd="sng" algn="ctr">
            <a:noFill/>
            <a:prstDash val="solid"/>
            <a:round/>
            <a:headEnd type="none" w="med" len="med"/>
            <a:tailEnd type="none" w="med" len="med"/>
          </a:ln>
          <a:effectLst/>
        </p:spPr>
        <p:txBody>
          <a:bodyPr vert="horz" wrap="square" lIns="91406" tIns="45703" rIns="91406" bIns="45703" numCol="1" rtlCol="0" anchor="ctr" anchorCtr="0" compatLnSpc="1"/>
          <a:lstStyle/>
          <a:p>
            <a:pPr algn="ctr" defTabSz="913765" fontAlgn="base">
              <a:spcBef>
                <a:spcPct val="0"/>
              </a:spcBef>
              <a:spcAft>
                <a:spcPct val="0"/>
              </a:spcAft>
              <a:buClr>
                <a:srgbClr val="CC9900"/>
              </a:buClr>
              <a:defRPr/>
            </a:pPr>
            <a:r>
              <a:rPr lang="en-US" altLang="zh-CN" sz="1000" kern="0" dirty="0">
                <a:solidFill>
                  <a:srgbClr val="FFFFFF"/>
                </a:solidFill>
                <a:latin typeface="微软雅黑" panose="020B0503020204020204" pitchFamily="34" charset="-122"/>
                <a:ea typeface="微软雅黑" panose="020B0503020204020204" pitchFamily="34" charset="-122"/>
              </a:rPr>
              <a:t>1</a:t>
            </a:r>
            <a:endParaRPr lang="zh-CN" altLang="en-US" sz="1000" kern="0" dirty="0">
              <a:solidFill>
                <a:srgbClr val="FFFFFF"/>
              </a:solidFill>
              <a:latin typeface="微软雅黑" panose="020B0503020204020204" pitchFamily="34" charset="-122"/>
              <a:ea typeface="微软雅黑" panose="020B0503020204020204" pitchFamily="34" charset="-122"/>
            </a:endParaRPr>
          </a:p>
        </p:txBody>
      </p:sp>
      <p:sp>
        <p:nvSpPr>
          <p:cNvPr id="57" name="椭圆 56"/>
          <p:cNvSpPr/>
          <p:nvPr/>
        </p:nvSpPr>
        <p:spPr bwMode="auto">
          <a:xfrm>
            <a:off x="1131455" y="3688322"/>
            <a:ext cx="251942" cy="251942"/>
          </a:xfrm>
          <a:prstGeom prst="ellipse">
            <a:avLst/>
          </a:prstGeom>
          <a:solidFill>
            <a:srgbClr val="888888"/>
          </a:solidFill>
          <a:ln w="9525" cap="flat" cmpd="sng" algn="ctr">
            <a:noFill/>
            <a:prstDash val="solid"/>
            <a:round/>
            <a:headEnd type="none" w="med" len="med"/>
            <a:tailEnd type="none" w="med" len="med"/>
          </a:ln>
          <a:effectLst/>
        </p:spPr>
        <p:txBody>
          <a:bodyPr vert="horz" wrap="square" lIns="91406" tIns="45703" rIns="91406" bIns="45703" numCol="1" rtlCol="0" anchor="ctr" anchorCtr="0" compatLnSpc="1"/>
          <a:lstStyle/>
          <a:p>
            <a:pPr algn="ctr" defTabSz="913765" fontAlgn="base">
              <a:spcBef>
                <a:spcPct val="0"/>
              </a:spcBef>
              <a:spcAft>
                <a:spcPct val="0"/>
              </a:spcAft>
              <a:buClr>
                <a:srgbClr val="CC9900"/>
              </a:buClr>
              <a:defRPr/>
            </a:pPr>
            <a:r>
              <a:rPr lang="en-US" altLang="zh-CN" sz="1000" kern="0" dirty="0">
                <a:solidFill>
                  <a:srgbClr val="FFFFFF"/>
                </a:solidFill>
                <a:latin typeface="微软雅黑" panose="020B0503020204020204" pitchFamily="34" charset="-122"/>
                <a:ea typeface="微软雅黑" panose="020B0503020204020204" pitchFamily="34" charset="-122"/>
              </a:rPr>
              <a:t>2</a:t>
            </a:r>
            <a:endParaRPr lang="zh-CN" altLang="en-US" sz="1000" kern="0" dirty="0">
              <a:solidFill>
                <a:srgbClr val="FFFFFF"/>
              </a:solidFill>
              <a:latin typeface="微软雅黑" panose="020B0503020204020204" pitchFamily="34" charset="-122"/>
              <a:ea typeface="微软雅黑" panose="020B0503020204020204" pitchFamily="34" charset="-122"/>
            </a:endParaRPr>
          </a:p>
        </p:txBody>
      </p:sp>
      <p:sp>
        <p:nvSpPr>
          <p:cNvPr id="58" name="椭圆 57"/>
          <p:cNvSpPr/>
          <p:nvPr/>
        </p:nvSpPr>
        <p:spPr bwMode="auto">
          <a:xfrm>
            <a:off x="2685564" y="2095060"/>
            <a:ext cx="251942" cy="251942"/>
          </a:xfrm>
          <a:prstGeom prst="ellipse">
            <a:avLst/>
          </a:prstGeom>
          <a:solidFill>
            <a:srgbClr val="888888"/>
          </a:solidFill>
          <a:ln w="9525" cap="flat" cmpd="sng" algn="ctr">
            <a:noFill/>
            <a:prstDash val="solid"/>
            <a:round/>
            <a:headEnd type="none" w="med" len="med"/>
            <a:tailEnd type="none" w="med" len="med"/>
          </a:ln>
          <a:effectLst/>
        </p:spPr>
        <p:txBody>
          <a:bodyPr vert="horz" wrap="square" lIns="91406" tIns="45703" rIns="91406" bIns="45703" numCol="1" rtlCol="0" anchor="ctr" anchorCtr="0" compatLnSpc="1"/>
          <a:lstStyle/>
          <a:p>
            <a:pPr algn="ctr" defTabSz="913765" fontAlgn="base">
              <a:spcBef>
                <a:spcPct val="0"/>
              </a:spcBef>
              <a:spcAft>
                <a:spcPct val="0"/>
              </a:spcAft>
              <a:buClr>
                <a:srgbClr val="CC9900"/>
              </a:buClr>
              <a:defRPr/>
            </a:pPr>
            <a:r>
              <a:rPr lang="en-US" altLang="zh-CN" sz="1000" kern="0" dirty="0">
                <a:solidFill>
                  <a:srgbClr val="FFFFFF"/>
                </a:solidFill>
                <a:latin typeface="微软雅黑" panose="020B0503020204020204" pitchFamily="34" charset="-122"/>
                <a:ea typeface="微软雅黑" panose="020B0503020204020204" pitchFamily="34" charset="-122"/>
              </a:rPr>
              <a:t>3</a:t>
            </a:r>
            <a:endParaRPr lang="zh-CN" altLang="en-US" sz="1000" kern="0" dirty="0">
              <a:solidFill>
                <a:srgbClr val="FFFFFF"/>
              </a:solidFill>
              <a:latin typeface="微软雅黑" panose="020B0503020204020204" pitchFamily="34" charset="-122"/>
              <a:ea typeface="微软雅黑" panose="020B0503020204020204" pitchFamily="34" charset="-122"/>
            </a:endParaRPr>
          </a:p>
        </p:txBody>
      </p:sp>
      <p:sp>
        <p:nvSpPr>
          <p:cNvPr id="59" name="椭圆 58"/>
          <p:cNvSpPr/>
          <p:nvPr/>
        </p:nvSpPr>
        <p:spPr bwMode="auto">
          <a:xfrm>
            <a:off x="2685564" y="2487562"/>
            <a:ext cx="251942" cy="251942"/>
          </a:xfrm>
          <a:prstGeom prst="ellipse">
            <a:avLst/>
          </a:prstGeom>
          <a:solidFill>
            <a:srgbClr val="888888"/>
          </a:solidFill>
          <a:ln w="9525" cap="flat" cmpd="sng" algn="ctr">
            <a:noFill/>
            <a:prstDash val="solid"/>
            <a:round/>
            <a:headEnd type="none" w="med" len="med"/>
            <a:tailEnd type="none" w="med" len="med"/>
          </a:ln>
          <a:effectLst/>
        </p:spPr>
        <p:txBody>
          <a:bodyPr vert="horz" wrap="square" lIns="91406" tIns="45703" rIns="91406" bIns="45703" numCol="1" rtlCol="0" anchor="ctr" anchorCtr="0" compatLnSpc="1"/>
          <a:lstStyle/>
          <a:p>
            <a:pPr algn="ctr" defTabSz="913765" fontAlgn="base">
              <a:spcBef>
                <a:spcPct val="0"/>
              </a:spcBef>
              <a:spcAft>
                <a:spcPct val="0"/>
              </a:spcAft>
              <a:buClr>
                <a:srgbClr val="CC9900"/>
              </a:buClr>
              <a:defRPr/>
            </a:pPr>
            <a:r>
              <a:rPr lang="en-US" altLang="zh-CN" sz="1000" kern="0" dirty="0">
                <a:solidFill>
                  <a:srgbClr val="FFFFFF"/>
                </a:solidFill>
                <a:latin typeface="微软雅黑" panose="020B0503020204020204" pitchFamily="34" charset="-122"/>
                <a:ea typeface="微软雅黑" panose="020B0503020204020204" pitchFamily="34" charset="-122"/>
              </a:rPr>
              <a:t>4</a:t>
            </a:r>
            <a:endParaRPr lang="zh-CN" altLang="en-US" sz="1000" kern="0" dirty="0">
              <a:solidFill>
                <a:srgbClr val="FFFFFF"/>
              </a:solidFill>
              <a:latin typeface="微软雅黑" panose="020B0503020204020204" pitchFamily="34" charset="-122"/>
              <a:ea typeface="微软雅黑" panose="020B0503020204020204" pitchFamily="34" charset="-122"/>
            </a:endParaRPr>
          </a:p>
        </p:txBody>
      </p:sp>
      <p:sp>
        <p:nvSpPr>
          <p:cNvPr id="60" name="椭圆 59"/>
          <p:cNvSpPr/>
          <p:nvPr/>
        </p:nvSpPr>
        <p:spPr bwMode="auto">
          <a:xfrm>
            <a:off x="1935509" y="3688322"/>
            <a:ext cx="251942" cy="251942"/>
          </a:xfrm>
          <a:prstGeom prst="ellipse">
            <a:avLst/>
          </a:prstGeom>
          <a:solidFill>
            <a:srgbClr val="888888"/>
          </a:solidFill>
          <a:ln w="9525" cap="flat" cmpd="sng" algn="ctr">
            <a:noFill/>
            <a:prstDash val="solid"/>
            <a:round/>
            <a:headEnd type="none" w="med" len="med"/>
            <a:tailEnd type="none" w="med" len="med"/>
          </a:ln>
          <a:effectLst/>
        </p:spPr>
        <p:txBody>
          <a:bodyPr vert="horz" wrap="square" lIns="91406" tIns="45703" rIns="91406" bIns="45703" numCol="1" rtlCol="0" anchor="ctr" anchorCtr="0" compatLnSpc="1"/>
          <a:lstStyle/>
          <a:p>
            <a:pPr algn="ctr" defTabSz="913765" fontAlgn="base">
              <a:spcBef>
                <a:spcPct val="0"/>
              </a:spcBef>
              <a:spcAft>
                <a:spcPct val="0"/>
              </a:spcAft>
              <a:buClr>
                <a:srgbClr val="CC9900"/>
              </a:buClr>
              <a:defRPr/>
            </a:pPr>
            <a:r>
              <a:rPr lang="en-US" altLang="zh-CN" sz="1000" kern="0" dirty="0">
                <a:solidFill>
                  <a:srgbClr val="FFFFFF"/>
                </a:solidFill>
                <a:latin typeface="微软雅黑" panose="020B0503020204020204" pitchFamily="34" charset="-122"/>
                <a:ea typeface="微软雅黑" panose="020B0503020204020204" pitchFamily="34" charset="-122"/>
              </a:rPr>
              <a:t>5</a:t>
            </a:r>
            <a:endParaRPr lang="zh-CN" altLang="en-US" sz="1000" kern="0" dirty="0">
              <a:solidFill>
                <a:srgbClr val="FFFFFF"/>
              </a:solidFill>
              <a:latin typeface="微软雅黑" panose="020B0503020204020204" pitchFamily="34" charset="-122"/>
              <a:ea typeface="微软雅黑" panose="020B0503020204020204" pitchFamily="34" charset="-122"/>
            </a:endParaRPr>
          </a:p>
        </p:txBody>
      </p:sp>
      <p:sp>
        <p:nvSpPr>
          <p:cNvPr id="61" name="椭圆 60"/>
          <p:cNvSpPr/>
          <p:nvPr/>
        </p:nvSpPr>
        <p:spPr bwMode="auto">
          <a:xfrm>
            <a:off x="1838034" y="5174383"/>
            <a:ext cx="251942" cy="251942"/>
          </a:xfrm>
          <a:prstGeom prst="ellipse">
            <a:avLst/>
          </a:prstGeom>
          <a:solidFill>
            <a:srgbClr val="888888"/>
          </a:solidFill>
          <a:ln w="9525" cap="flat" cmpd="sng" algn="ctr">
            <a:noFill/>
            <a:prstDash val="solid"/>
            <a:round/>
            <a:headEnd type="none" w="med" len="med"/>
            <a:tailEnd type="none" w="med" len="med"/>
          </a:ln>
          <a:effectLst/>
        </p:spPr>
        <p:txBody>
          <a:bodyPr vert="horz" wrap="square" lIns="91406" tIns="45703" rIns="91406" bIns="45703" numCol="1" rtlCol="0" anchor="ctr" anchorCtr="0" compatLnSpc="1"/>
          <a:lstStyle/>
          <a:p>
            <a:pPr algn="ctr" defTabSz="913765" fontAlgn="base">
              <a:spcBef>
                <a:spcPct val="0"/>
              </a:spcBef>
              <a:spcAft>
                <a:spcPct val="0"/>
              </a:spcAft>
              <a:buClr>
                <a:srgbClr val="CC9900"/>
              </a:buClr>
              <a:defRPr/>
            </a:pPr>
            <a:r>
              <a:rPr lang="en-US" altLang="zh-CN" sz="1000" kern="0" dirty="0">
                <a:solidFill>
                  <a:srgbClr val="FFFFFF"/>
                </a:solidFill>
                <a:latin typeface="微软雅黑" panose="020B0503020204020204" pitchFamily="34" charset="-122"/>
                <a:ea typeface="微软雅黑" panose="020B0503020204020204" pitchFamily="34" charset="-122"/>
              </a:rPr>
              <a:t>6</a:t>
            </a:r>
            <a:endParaRPr lang="zh-CN" altLang="en-US" sz="1000" kern="0" dirty="0">
              <a:solidFill>
                <a:srgbClr val="FFFFFF"/>
              </a:solidFill>
              <a:latin typeface="微软雅黑" panose="020B0503020204020204" pitchFamily="34" charset="-122"/>
              <a:ea typeface="微软雅黑" panose="020B0503020204020204" pitchFamily="34" charset="-122"/>
            </a:endParaRPr>
          </a:p>
        </p:txBody>
      </p:sp>
      <p:sp>
        <p:nvSpPr>
          <p:cNvPr id="62" name="椭圆 61"/>
          <p:cNvSpPr/>
          <p:nvPr/>
        </p:nvSpPr>
        <p:spPr bwMode="auto">
          <a:xfrm>
            <a:off x="3092335" y="2744470"/>
            <a:ext cx="251942" cy="251942"/>
          </a:xfrm>
          <a:prstGeom prst="ellipse">
            <a:avLst/>
          </a:prstGeom>
          <a:solidFill>
            <a:srgbClr val="62B230"/>
          </a:solidFill>
          <a:ln w="9525" cap="flat" cmpd="sng" algn="ctr">
            <a:noFill/>
            <a:prstDash val="solid"/>
            <a:round/>
            <a:headEnd type="none" w="med" len="med"/>
            <a:tailEnd type="none" w="med" len="med"/>
          </a:ln>
          <a:effectLst/>
        </p:spPr>
        <p:txBody>
          <a:bodyPr vert="horz" wrap="square" lIns="91406" tIns="45703" rIns="91406" bIns="45703" numCol="1" rtlCol="0" anchor="ctr" anchorCtr="0" compatLnSpc="1"/>
          <a:lstStyle/>
          <a:p>
            <a:pPr algn="ctr" defTabSz="913765" fontAlgn="base">
              <a:spcBef>
                <a:spcPct val="0"/>
              </a:spcBef>
              <a:spcAft>
                <a:spcPct val="0"/>
              </a:spcAft>
              <a:buClr>
                <a:srgbClr val="CC9900"/>
              </a:buClr>
              <a:defRPr/>
            </a:pPr>
            <a:r>
              <a:rPr lang="en-US" altLang="zh-CN" sz="1000" kern="0" dirty="0">
                <a:solidFill>
                  <a:srgbClr val="FFFFFF"/>
                </a:solidFill>
                <a:latin typeface="微软雅黑" panose="020B0503020204020204" pitchFamily="34" charset="-122"/>
                <a:ea typeface="微软雅黑" panose="020B0503020204020204" pitchFamily="34" charset="-122"/>
              </a:rPr>
              <a:t>1</a:t>
            </a:r>
            <a:endParaRPr lang="zh-CN" altLang="en-US" sz="1000" kern="0" dirty="0">
              <a:solidFill>
                <a:srgbClr val="FFFFFF"/>
              </a:solidFill>
              <a:latin typeface="微软雅黑" panose="020B0503020204020204" pitchFamily="34" charset="-122"/>
              <a:ea typeface="微软雅黑" panose="020B0503020204020204" pitchFamily="34" charset="-122"/>
            </a:endParaRPr>
          </a:p>
        </p:txBody>
      </p:sp>
      <p:sp>
        <p:nvSpPr>
          <p:cNvPr id="63" name="椭圆 62"/>
          <p:cNvSpPr/>
          <p:nvPr/>
        </p:nvSpPr>
        <p:spPr bwMode="auto">
          <a:xfrm>
            <a:off x="3092335" y="3078143"/>
            <a:ext cx="251942" cy="251942"/>
          </a:xfrm>
          <a:prstGeom prst="ellipse">
            <a:avLst/>
          </a:prstGeom>
          <a:solidFill>
            <a:srgbClr val="62B230"/>
          </a:solidFill>
          <a:ln w="9525" cap="flat" cmpd="sng" algn="ctr">
            <a:noFill/>
            <a:prstDash val="solid"/>
            <a:round/>
            <a:headEnd type="none" w="med" len="med"/>
            <a:tailEnd type="none" w="med" len="med"/>
          </a:ln>
          <a:effectLst/>
        </p:spPr>
        <p:txBody>
          <a:bodyPr vert="horz" wrap="square" lIns="91406" tIns="45703" rIns="91406" bIns="45703" numCol="1" rtlCol="0" anchor="ctr" anchorCtr="0" compatLnSpc="1"/>
          <a:lstStyle/>
          <a:p>
            <a:pPr algn="ctr" defTabSz="913765" fontAlgn="base">
              <a:spcBef>
                <a:spcPct val="0"/>
              </a:spcBef>
              <a:spcAft>
                <a:spcPct val="0"/>
              </a:spcAft>
              <a:buClr>
                <a:srgbClr val="CC9900"/>
              </a:buClr>
              <a:defRPr/>
            </a:pPr>
            <a:r>
              <a:rPr lang="en-US" altLang="zh-CN" sz="1000" kern="0" dirty="0">
                <a:solidFill>
                  <a:srgbClr val="FFFFFF"/>
                </a:solidFill>
                <a:latin typeface="微软雅黑" panose="020B0503020204020204" pitchFamily="34" charset="-122"/>
                <a:ea typeface="微软雅黑" panose="020B0503020204020204" pitchFamily="34" charset="-122"/>
              </a:rPr>
              <a:t>2</a:t>
            </a:r>
            <a:endParaRPr lang="zh-CN" altLang="en-US" sz="1000" kern="0" dirty="0">
              <a:solidFill>
                <a:srgbClr val="FFFFFF"/>
              </a:solidFill>
              <a:latin typeface="微软雅黑" panose="020B0503020204020204" pitchFamily="34" charset="-122"/>
              <a:ea typeface="微软雅黑" panose="020B0503020204020204" pitchFamily="34" charset="-122"/>
            </a:endParaRPr>
          </a:p>
        </p:txBody>
      </p:sp>
      <p:sp>
        <p:nvSpPr>
          <p:cNvPr id="64" name="椭圆 63"/>
          <p:cNvSpPr/>
          <p:nvPr/>
        </p:nvSpPr>
        <p:spPr bwMode="auto">
          <a:xfrm>
            <a:off x="2514960" y="3688322"/>
            <a:ext cx="251942" cy="251942"/>
          </a:xfrm>
          <a:prstGeom prst="ellipse">
            <a:avLst/>
          </a:prstGeom>
          <a:solidFill>
            <a:srgbClr val="62B230"/>
          </a:solidFill>
          <a:ln w="9525" cap="flat" cmpd="sng" algn="ctr">
            <a:noFill/>
            <a:prstDash val="solid"/>
            <a:round/>
            <a:headEnd type="none" w="med" len="med"/>
            <a:tailEnd type="none" w="med" len="med"/>
          </a:ln>
          <a:effectLst/>
        </p:spPr>
        <p:txBody>
          <a:bodyPr vert="horz" wrap="square" lIns="91406" tIns="45703" rIns="91406" bIns="45703" numCol="1" rtlCol="0" anchor="ctr" anchorCtr="0" compatLnSpc="1"/>
          <a:lstStyle/>
          <a:p>
            <a:pPr algn="ctr" defTabSz="913765" fontAlgn="base">
              <a:spcBef>
                <a:spcPct val="0"/>
              </a:spcBef>
              <a:spcAft>
                <a:spcPct val="0"/>
              </a:spcAft>
              <a:buClr>
                <a:srgbClr val="CC9900"/>
              </a:buClr>
              <a:defRPr/>
            </a:pPr>
            <a:r>
              <a:rPr lang="en-US" altLang="zh-CN" sz="1000" kern="0" dirty="0">
                <a:solidFill>
                  <a:srgbClr val="FFFFFF"/>
                </a:solidFill>
                <a:latin typeface="微软雅黑" panose="020B0503020204020204" pitchFamily="34" charset="-122"/>
                <a:ea typeface="微软雅黑" panose="020B0503020204020204" pitchFamily="34" charset="-122"/>
              </a:rPr>
              <a:t>3</a:t>
            </a:r>
            <a:endParaRPr lang="zh-CN" altLang="en-US" sz="1000" kern="0" dirty="0">
              <a:solidFill>
                <a:srgbClr val="FFFFFF"/>
              </a:solidFill>
              <a:latin typeface="微软雅黑" panose="020B0503020204020204" pitchFamily="34" charset="-122"/>
              <a:ea typeface="微软雅黑" panose="020B0503020204020204" pitchFamily="34" charset="-122"/>
            </a:endParaRPr>
          </a:p>
        </p:txBody>
      </p:sp>
      <p:sp>
        <p:nvSpPr>
          <p:cNvPr id="65" name="椭圆 64"/>
          <p:cNvSpPr/>
          <p:nvPr/>
        </p:nvSpPr>
        <p:spPr bwMode="auto">
          <a:xfrm>
            <a:off x="2280138" y="5174383"/>
            <a:ext cx="251942" cy="251942"/>
          </a:xfrm>
          <a:prstGeom prst="ellipse">
            <a:avLst/>
          </a:prstGeom>
          <a:solidFill>
            <a:srgbClr val="62B230"/>
          </a:solidFill>
          <a:ln w="9525" cap="flat" cmpd="sng" algn="ctr">
            <a:noFill/>
            <a:prstDash val="solid"/>
            <a:round/>
            <a:headEnd type="none" w="med" len="med"/>
            <a:tailEnd type="none" w="med" len="med"/>
          </a:ln>
          <a:effectLst/>
        </p:spPr>
        <p:txBody>
          <a:bodyPr vert="horz" wrap="square" lIns="91406" tIns="45703" rIns="91406" bIns="45703" numCol="1" rtlCol="0" anchor="ctr" anchorCtr="0" compatLnSpc="1"/>
          <a:lstStyle/>
          <a:p>
            <a:pPr algn="ctr" defTabSz="913765" fontAlgn="base">
              <a:spcBef>
                <a:spcPct val="0"/>
              </a:spcBef>
              <a:spcAft>
                <a:spcPct val="0"/>
              </a:spcAft>
              <a:buClr>
                <a:srgbClr val="CC9900"/>
              </a:buClr>
              <a:defRPr/>
            </a:pPr>
            <a:r>
              <a:rPr lang="en-US" altLang="zh-CN" sz="1000" kern="0" dirty="0">
                <a:solidFill>
                  <a:srgbClr val="FFFFFF"/>
                </a:solidFill>
                <a:latin typeface="微软雅黑" panose="020B0503020204020204" pitchFamily="34" charset="-122"/>
                <a:ea typeface="微软雅黑" panose="020B0503020204020204" pitchFamily="34" charset="-122"/>
              </a:rPr>
              <a:t>4</a:t>
            </a:r>
            <a:endParaRPr lang="zh-CN" altLang="en-US" sz="1000" kern="0" dirty="0">
              <a:solidFill>
                <a:srgbClr val="FFFFFF"/>
              </a:solidFill>
              <a:latin typeface="微软雅黑" panose="020B0503020204020204" pitchFamily="34" charset="-122"/>
              <a:ea typeface="微软雅黑" panose="020B0503020204020204" pitchFamily="34" charset="-122"/>
            </a:endParaRPr>
          </a:p>
        </p:txBody>
      </p:sp>
      <p:pic>
        <p:nvPicPr>
          <p:cNvPr id="66" name="图片 65"/>
          <p:cNvPicPr>
            <a:picLocks noChangeAspect="1"/>
          </p:cNvPicPr>
          <p:nvPr/>
        </p:nvPicPr>
        <p:blipFill>
          <a:blip r:embed="rId2"/>
          <a:stretch>
            <a:fillRect/>
          </a:stretch>
        </p:blipFill>
        <p:spPr>
          <a:xfrm>
            <a:off x="4693862" y="2508020"/>
            <a:ext cx="2028825" cy="514350"/>
          </a:xfrm>
          <a:prstGeom prst="rect">
            <a:avLst/>
          </a:prstGeom>
          <a:ln>
            <a:solidFill>
              <a:srgbClr val="EBEBEB"/>
            </a:solidFill>
          </a:ln>
        </p:spPr>
      </p:pic>
      <p:pic>
        <p:nvPicPr>
          <p:cNvPr id="67"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t="38294" b="16453"/>
          <a:stretch>
            <a:fillRect/>
          </a:stretch>
        </p:blipFill>
        <p:spPr bwMode="auto">
          <a:xfrm>
            <a:off x="4631784" y="3197825"/>
            <a:ext cx="6925723" cy="1542759"/>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sp>
        <p:nvSpPr>
          <p:cNvPr id="68" name="矩形 67"/>
          <p:cNvSpPr/>
          <p:nvPr/>
        </p:nvSpPr>
        <p:spPr>
          <a:xfrm>
            <a:off x="4616338" y="4858294"/>
            <a:ext cx="5783282" cy="830997"/>
          </a:xfrm>
          <a:prstGeom prst="rect">
            <a:avLst/>
          </a:prstGeom>
        </p:spPr>
        <p:txBody>
          <a:bodyPr wrap="square">
            <a:spAutoFit/>
          </a:bodyPr>
          <a:lstStyle/>
          <a:p>
            <a:r>
              <a:rPr lang="zh-CN" altLang="en-US" sz="1200" dirty="0">
                <a:solidFill>
                  <a:srgbClr val="1D1D1A"/>
                </a:solidFill>
                <a:latin typeface="微软雅黑" panose="020B0503020204020204" pitchFamily="34" charset="-122"/>
                <a:ea typeface="微软雅黑" panose="020B0503020204020204" pitchFamily="34" charset="-122"/>
              </a:rPr>
              <a:t>基本原理</a:t>
            </a:r>
            <a:endParaRPr lang="en-US" altLang="zh-CN" sz="1200" dirty="0">
              <a:solidFill>
                <a:srgbClr val="1D1D1A"/>
              </a:solidFill>
              <a:latin typeface="微软雅黑" panose="020B0503020204020204" pitchFamily="34" charset="-122"/>
              <a:ea typeface="微软雅黑" panose="020B0503020204020204" pitchFamily="34" charset="-122"/>
            </a:endParaRPr>
          </a:p>
          <a:p>
            <a:pPr marL="285750" indent="-285750">
              <a:buFont typeface="Wingdings" panose="05000000000000000000" pitchFamily="2" charset="2"/>
              <a:buChar char="Ø"/>
            </a:pPr>
            <a:r>
              <a:rPr lang="zh-CN" altLang="en-US" sz="1200" dirty="0">
                <a:solidFill>
                  <a:srgbClr val="1D1D1A"/>
                </a:solidFill>
                <a:latin typeface="微软雅黑" panose="020B0503020204020204" pitchFamily="34" charset="-122"/>
                <a:ea typeface="微软雅黑" panose="020B0503020204020204" pitchFamily="34" charset="-122"/>
              </a:rPr>
              <a:t>完成和HisecInsight的对接</a:t>
            </a:r>
            <a:endParaRPr lang="zh-CN" altLang="en-US" sz="1200" dirty="0">
              <a:solidFill>
                <a:srgbClr val="1D1D1A"/>
              </a:solidFill>
              <a:latin typeface="微软雅黑" panose="020B0503020204020204" pitchFamily="34" charset="-122"/>
              <a:ea typeface="微软雅黑" panose="020B0503020204020204" pitchFamily="34" charset="-122"/>
            </a:endParaRPr>
          </a:p>
          <a:p>
            <a:pPr marL="285750" indent="-285750">
              <a:buFont typeface="Wingdings" panose="05000000000000000000" pitchFamily="2" charset="2"/>
              <a:buChar char="Ø"/>
            </a:pPr>
            <a:r>
              <a:rPr lang="zh-CN" altLang="en-US" sz="1200" dirty="0">
                <a:solidFill>
                  <a:srgbClr val="1D1D1A"/>
                </a:solidFill>
                <a:latin typeface="微软雅黑" panose="020B0503020204020204" pitchFamily="34" charset="-122"/>
                <a:ea typeface="微软雅黑" panose="020B0503020204020204" pitchFamily="34" charset="-122"/>
              </a:rPr>
              <a:t>为</a:t>
            </a:r>
            <a:r>
              <a:rPr lang="en-US" altLang="zh-CN" sz="1200" dirty="0" err="1">
                <a:solidFill>
                  <a:srgbClr val="1D1D1A"/>
                </a:solidFill>
                <a:latin typeface="微软雅黑" panose="020B0503020204020204" pitchFamily="34" charset="-122"/>
                <a:ea typeface="微软雅黑" panose="020B0503020204020204" pitchFamily="34" charset="-122"/>
              </a:rPr>
              <a:t>Hisecinsight</a:t>
            </a:r>
            <a:r>
              <a:rPr lang="zh-CN" altLang="en-US" sz="1200" dirty="0">
                <a:solidFill>
                  <a:srgbClr val="1D1D1A"/>
                </a:solidFill>
                <a:latin typeface="微软雅黑" panose="020B0503020204020204" pitchFamily="34" charset="-122"/>
                <a:ea typeface="微软雅黑" panose="020B0503020204020204" pitchFamily="34" charset="-122"/>
              </a:rPr>
              <a:t>设置</a:t>
            </a:r>
            <a:r>
              <a:rPr lang="en-US" altLang="zh-CN" sz="1200" dirty="0">
                <a:solidFill>
                  <a:srgbClr val="1D1D1A"/>
                </a:solidFill>
                <a:latin typeface="微软雅黑" panose="020B0503020204020204" pitchFamily="34" charset="-122"/>
                <a:ea typeface="微软雅黑" panose="020B0503020204020204" pitchFamily="34" charset="-122"/>
              </a:rPr>
              <a:t>MDM</a:t>
            </a:r>
            <a:r>
              <a:rPr lang="zh-CN" altLang="en-US" sz="1200" dirty="0">
                <a:solidFill>
                  <a:srgbClr val="1D1D1A"/>
                </a:solidFill>
                <a:latin typeface="微软雅黑" panose="020B0503020204020204" pitchFamily="34" charset="-122"/>
                <a:ea typeface="微软雅黑" panose="020B0503020204020204" pitchFamily="34" charset="-122"/>
              </a:rPr>
              <a:t>条件，比如“终端评分</a:t>
            </a:r>
            <a:r>
              <a:rPr lang="en-US" altLang="zh-CN" sz="1200" dirty="0">
                <a:solidFill>
                  <a:srgbClr val="1D1D1A"/>
                </a:solidFill>
                <a:latin typeface="微软雅黑" panose="020B0503020204020204" pitchFamily="34" charset="-122"/>
                <a:ea typeface="微软雅黑" panose="020B0503020204020204" pitchFamily="34" charset="-122"/>
              </a:rPr>
              <a:t>=92</a:t>
            </a:r>
            <a:r>
              <a:rPr lang="zh-CN" altLang="en-US" sz="1200" dirty="0">
                <a:solidFill>
                  <a:srgbClr val="1D1D1A"/>
                </a:solidFill>
                <a:latin typeface="微软雅黑" panose="020B0503020204020204" pitchFamily="34" charset="-122"/>
                <a:ea typeface="微软雅黑" panose="020B0503020204020204" pitchFamily="34" charset="-122"/>
              </a:rPr>
              <a:t>”</a:t>
            </a:r>
            <a:endParaRPr lang="en-US" altLang="zh-CN" sz="1200" dirty="0">
              <a:solidFill>
                <a:srgbClr val="1D1D1A"/>
              </a:solidFill>
              <a:latin typeface="微软雅黑" panose="020B0503020204020204" pitchFamily="34" charset="-122"/>
              <a:ea typeface="微软雅黑" panose="020B0503020204020204" pitchFamily="34" charset="-122"/>
            </a:endParaRPr>
          </a:p>
          <a:p>
            <a:pPr marL="285750" indent="-285750">
              <a:buFont typeface="Wingdings" panose="05000000000000000000" pitchFamily="2" charset="2"/>
              <a:buChar char="Ø"/>
            </a:pPr>
            <a:r>
              <a:rPr lang="zh-CN" altLang="en-US" sz="1200" dirty="0">
                <a:solidFill>
                  <a:srgbClr val="1D1D1A"/>
                </a:solidFill>
                <a:latin typeface="微软雅黑" panose="020B0503020204020204" pitchFamily="34" charset="-122"/>
                <a:ea typeface="微软雅黑" panose="020B0503020204020204" pitchFamily="34" charset="-122"/>
              </a:rPr>
              <a:t>认证</a:t>
            </a:r>
            <a:r>
              <a:rPr lang="en-US" altLang="zh-CN" sz="1200" dirty="0">
                <a:solidFill>
                  <a:srgbClr val="1D1D1A"/>
                </a:solidFill>
                <a:latin typeface="微软雅黑" panose="020B0503020204020204" pitchFamily="34" charset="-122"/>
                <a:ea typeface="微软雅黑" panose="020B0503020204020204" pitchFamily="34" charset="-122"/>
              </a:rPr>
              <a:t>/</a:t>
            </a:r>
            <a:r>
              <a:rPr lang="zh-CN" altLang="en-US" sz="1200" dirty="0">
                <a:solidFill>
                  <a:srgbClr val="1D1D1A"/>
                </a:solidFill>
                <a:latin typeface="微软雅黑" panose="020B0503020204020204" pitchFamily="34" charset="-122"/>
                <a:ea typeface="微软雅黑" panose="020B0503020204020204" pitchFamily="34" charset="-122"/>
              </a:rPr>
              <a:t>授权规则使用定制条件进行认证</a:t>
            </a:r>
            <a:r>
              <a:rPr lang="en-US" altLang="zh-CN" sz="1200" dirty="0">
                <a:solidFill>
                  <a:srgbClr val="1D1D1A"/>
                </a:solidFill>
                <a:latin typeface="微软雅黑" panose="020B0503020204020204" pitchFamily="34" charset="-122"/>
                <a:ea typeface="微软雅黑" panose="020B0503020204020204" pitchFamily="34" charset="-122"/>
              </a:rPr>
              <a:t>/</a:t>
            </a:r>
            <a:r>
              <a:rPr lang="zh-CN" altLang="en-US" sz="1200" dirty="0">
                <a:solidFill>
                  <a:srgbClr val="1D1D1A"/>
                </a:solidFill>
                <a:latin typeface="微软雅黑" panose="020B0503020204020204" pitchFamily="34" charset="-122"/>
                <a:ea typeface="微软雅黑" panose="020B0503020204020204" pitchFamily="34" charset="-122"/>
              </a:rPr>
              <a:t>授权，匹配接入，不匹配拒绝</a:t>
            </a:r>
            <a:endParaRPr lang="zh-CN" altLang="en-US" sz="1200" dirty="0">
              <a:solidFill>
                <a:srgbClr val="1D1D1A"/>
              </a:solidFill>
              <a:latin typeface="微软雅黑" panose="020B0503020204020204" pitchFamily="34" charset="-122"/>
              <a:ea typeface="微软雅黑" panose="020B0503020204020204" pitchFamily="34" charset="-122"/>
            </a:endParaRPr>
          </a:p>
        </p:txBody>
      </p:sp>
      <p:sp>
        <p:nvSpPr>
          <p:cNvPr id="69" name="矩形 68"/>
          <p:cNvSpPr/>
          <p:nvPr/>
        </p:nvSpPr>
        <p:spPr>
          <a:xfrm>
            <a:off x="4638080" y="5700941"/>
            <a:ext cx="5783282" cy="646331"/>
          </a:xfrm>
          <a:prstGeom prst="rect">
            <a:avLst/>
          </a:prstGeom>
        </p:spPr>
        <p:txBody>
          <a:bodyPr wrap="square">
            <a:spAutoFit/>
          </a:bodyPr>
          <a:lstStyle/>
          <a:p>
            <a:r>
              <a:rPr lang="zh-CN" altLang="en-US" sz="1200" dirty="0">
                <a:solidFill>
                  <a:srgbClr val="1D1D1A"/>
                </a:solidFill>
                <a:latin typeface="微软雅黑" panose="020B0503020204020204" pitchFamily="34" charset="-122"/>
                <a:ea typeface="微软雅黑" panose="020B0503020204020204" pitchFamily="34" charset="-122"/>
              </a:rPr>
              <a:t>前置要求</a:t>
            </a:r>
            <a:endParaRPr lang="en-US" altLang="zh-CN" sz="1200" dirty="0">
              <a:solidFill>
                <a:srgbClr val="1D1D1A"/>
              </a:solidFill>
              <a:latin typeface="微软雅黑" panose="020B0503020204020204" pitchFamily="34" charset="-122"/>
              <a:ea typeface="微软雅黑" panose="020B0503020204020204" pitchFamily="34" charset="-122"/>
            </a:endParaRPr>
          </a:p>
          <a:p>
            <a:pPr marL="171450" indent="-171450">
              <a:buFont typeface="Wingdings" panose="05000000000000000000" pitchFamily="2" charset="2"/>
              <a:buChar char="l"/>
            </a:pPr>
            <a:r>
              <a:rPr lang="en-US" altLang="zh-CN" sz="1200" dirty="0">
                <a:solidFill>
                  <a:srgbClr val="1D1D1A"/>
                </a:solidFill>
                <a:latin typeface="微软雅黑" panose="020B0503020204020204" pitchFamily="34" charset="-122"/>
                <a:ea typeface="微软雅黑" panose="020B0503020204020204" pitchFamily="34" charset="-122"/>
              </a:rPr>
              <a:t>NCE-Campus</a:t>
            </a:r>
            <a:r>
              <a:rPr lang="zh-CN" altLang="en-US" sz="1200" dirty="0">
                <a:solidFill>
                  <a:srgbClr val="1D1D1A"/>
                </a:solidFill>
                <a:latin typeface="微软雅黑" panose="020B0503020204020204" pitchFamily="34" charset="-122"/>
                <a:ea typeface="微软雅黑" panose="020B0503020204020204" pitchFamily="34" charset="-122"/>
              </a:rPr>
              <a:t>与HisecInsight周期批量查询评分</a:t>
            </a:r>
            <a:endParaRPr lang="en-US" altLang="zh-CN" sz="1200" dirty="0">
              <a:solidFill>
                <a:srgbClr val="1D1D1A"/>
              </a:solidFill>
              <a:latin typeface="微软雅黑" panose="020B0503020204020204" pitchFamily="34" charset="-122"/>
              <a:ea typeface="微软雅黑" panose="020B0503020204020204" pitchFamily="34" charset="-122"/>
            </a:endParaRPr>
          </a:p>
          <a:p>
            <a:pPr marL="171450" indent="-171450">
              <a:buFont typeface="Wingdings" panose="05000000000000000000" pitchFamily="2" charset="2"/>
              <a:buChar char="l"/>
            </a:pPr>
            <a:r>
              <a:rPr lang="zh-CN" altLang="en-US" sz="1200" dirty="0">
                <a:solidFill>
                  <a:srgbClr val="1D1D1A"/>
                </a:solidFill>
                <a:latin typeface="微软雅黑" panose="020B0503020204020204" pitchFamily="34" charset="-122"/>
                <a:ea typeface="微软雅黑" panose="020B0503020204020204" pitchFamily="34" charset="-122"/>
              </a:rPr>
              <a:t>HisecInsight上评分有变化推送到</a:t>
            </a:r>
            <a:r>
              <a:rPr lang="en-US" altLang="zh-CN" sz="1200" dirty="0">
                <a:solidFill>
                  <a:srgbClr val="1D1D1A"/>
                </a:solidFill>
                <a:latin typeface="微软雅黑" panose="020B0503020204020204" pitchFamily="34" charset="-122"/>
                <a:ea typeface="微软雅黑" panose="020B0503020204020204" pitchFamily="34" charset="-122"/>
              </a:rPr>
              <a:t>NCE-Campus</a:t>
            </a:r>
            <a:r>
              <a:rPr lang="zh-CN" altLang="en-US" sz="1200" dirty="0">
                <a:solidFill>
                  <a:srgbClr val="1D1D1A"/>
                </a:solidFill>
                <a:latin typeface="微软雅黑" panose="020B0503020204020204" pitchFamily="34" charset="-122"/>
                <a:ea typeface="微软雅黑" panose="020B0503020204020204" pitchFamily="34" charset="-122"/>
              </a:rPr>
              <a:t>侧</a:t>
            </a:r>
            <a:endParaRPr lang="zh-CN" altLang="en-US" sz="1200" dirty="0">
              <a:solidFill>
                <a:srgbClr val="1D1D1A"/>
              </a:solidFill>
              <a:latin typeface="微软雅黑" panose="020B0503020204020204" pitchFamily="34" charset="-122"/>
              <a:ea typeface="微软雅黑" panose="020B0503020204020204" pitchFamily="34" charset="-122"/>
            </a:endParaRPr>
          </a:p>
        </p:txBody>
      </p:sp>
      <p:sp>
        <p:nvSpPr>
          <p:cNvPr id="70" name="文本框 69"/>
          <p:cNvSpPr txBox="1"/>
          <p:nvPr/>
        </p:nvSpPr>
        <p:spPr>
          <a:xfrm>
            <a:off x="8225454" y="3262803"/>
            <a:ext cx="3244361" cy="276999"/>
          </a:xfrm>
          <a:prstGeom prst="rect">
            <a:avLst/>
          </a:prstGeom>
          <a:solidFill>
            <a:srgbClr val="C00000"/>
          </a:solidFill>
        </p:spPr>
        <p:txBody>
          <a:bodyPr wrap="square" lIns="0" tIns="0" rIns="0" bIns="0" rtlCol="0">
            <a:spAutoFit/>
          </a:bodyPr>
          <a:lstStyle/>
          <a:p>
            <a:pPr algn="ctr"/>
            <a:r>
              <a:rPr kumimoji="1" lang="en-US" altLang="zh-CN" dirty="0">
                <a:solidFill>
                  <a:srgbClr val="FFFFFF"/>
                </a:solidFill>
                <a:latin typeface="微软雅黑" panose="020B0503020204020204" pitchFamily="34" charset="-122"/>
                <a:ea typeface="微软雅黑" panose="020B0503020204020204" pitchFamily="34" charset="-122"/>
              </a:rPr>
              <a:t>NCE-Campus</a:t>
            </a:r>
            <a:r>
              <a:rPr kumimoji="1" lang="zh-CN" altLang="en-US" dirty="0">
                <a:solidFill>
                  <a:srgbClr val="FFFFFF"/>
                </a:solidFill>
                <a:latin typeface="微软雅黑" panose="020B0503020204020204" pitchFamily="34" charset="-122"/>
                <a:ea typeface="微软雅黑" panose="020B0503020204020204" pitchFamily="34" charset="-122"/>
              </a:rPr>
              <a:t>设置定制条件</a:t>
            </a:r>
            <a:endParaRPr kumimoji="1" lang="zh-CN" altLang="en-US" dirty="0">
              <a:solidFill>
                <a:srgbClr val="FFFFFF"/>
              </a:solidFill>
              <a:latin typeface="微软雅黑" panose="020B0503020204020204" pitchFamily="34" charset="-122"/>
              <a:ea typeface="微软雅黑" panose="020B0503020204020204" pitchFamily="34" charset="-122"/>
            </a:endParaRPr>
          </a:p>
        </p:txBody>
      </p:sp>
      <p:grpSp>
        <p:nvGrpSpPr>
          <p:cNvPr id="71" name="组合 70"/>
          <p:cNvGrpSpPr/>
          <p:nvPr/>
        </p:nvGrpSpPr>
        <p:grpSpPr>
          <a:xfrm>
            <a:off x="468620" y="1447218"/>
            <a:ext cx="11234278" cy="503803"/>
            <a:chOff x="468620" y="973934"/>
            <a:chExt cx="11234278" cy="503803"/>
          </a:xfrm>
        </p:grpSpPr>
        <p:sp>
          <p:nvSpPr>
            <p:cNvPr id="72" name="矩形: 圆角 178"/>
            <p:cNvSpPr/>
            <p:nvPr/>
          </p:nvSpPr>
          <p:spPr>
            <a:xfrm>
              <a:off x="468620" y="973934"/>
              <a:ext cx="11234278" cy="503803"/>
            </a:xfrm>
            <a:prstGeom prst="roundRect">
              <a:avLst>
                <a:gd name="adj" fmla="val 7049"/>
              </a:avLst>
            </a:prstGeom>
            <a:solidFill>
              <a:srgbClr val="FFFFFF">
                <a:lumMod val="95000"/>
              </a:srgbClr>
            </a:solidFill>
            <a:ln w="12700" cap="flat" cmpd="sng" algn="ctr">
              <a:noFill/>
              <a:prstDash val="solid"/>
              <a:miter lim="800000"/>
            </a:ln>
            <a:effectLst/>
          </p:spPr>
          <p:txBody>
            <a:bodyPr rot="0" spcFirstLastPara="0" vertOverflow="overflow" horzOverflow="overflow" vert="horz" wrap="square" lIns="91404" tIns="45702" rIns="91404" bIns="45702"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666666"/>
                </a:solidFill>
                <a:effectLst/>
                <a:uLnTx/>
                <a:uFillTx/>
                <a:latin typeface="Arial" panose="020B0604020202020204"/>
                <a:ea typeface="微软雅黑"/>
              </a:endParaRPr>
            </a:p>
          </p:txBody>
        </p:sp>
        <p:sp>
          <p:nvSpPr>
            <p:cNvPr id="73" name="文本框 72"/>
            <p:cNvSpPr txBox="1"/>
            <p:nvPr/>
          </p:nvSpPr>
          <p:spPr>
            <a:xfrm>
              <a:off x="1717383" y="1068869"/>
              <a:ext cx="8833386" cy="313932"/>
            </a:xfrm>
            <a:prstGeom prst="rect">
              <a:avLst/>
            </a:prstGeom>
            <a:noFill/>
          </p:spPr>
          <p:txBody>
            <a:bodyPr wrap="square" rtlCol="0">
              <a:spAutoFit/>
            </a:bodyPr>
            <a:lstStyle/>
            <a:p>
              <a:pPr marL="0" marR="0" lvl="0" indent="0" defTabSz="914400" eaLnBrk="1" fontAlgn="auto" latinLnBrk="0" hangingPunct="1">
                <a:lnSpc>
                  <a:spcPct val="120000"/>
                </a:lnSpc>
                <a:spcBef>
                  <a:spcPts val="0"/>
                </a:spcBef>
                <a:spcAft>
                  <a:spcPts val="0"/>
                </a:spcAft>
                <a:buClrTx/>
                <a:buSzTx/>
                <a:buFontTx/>
                <a:buNone/>
                <a:defRPr/>
              </a:pPr>
              <a:r>
                <a:rPr kumimoji="0" lang="zh-CN" altLang="en-US" sz="1200" b="0" i="0" u="none" strike="noStrike" kern="0" cap="none" spc="0" normalizeH="0" baseline="0" noProof="0" dirty="0">
                  <a:ln>
                    <a:noFill/>
                  </a:ln>
                  <a:solidFill>
                    <a:srgbClr val="1D1D1A"/>
                  </a:solidFill>
                  <a:effectLst/>
                  <a:uLnTx/>
                  <a:uFillTx/>
                  <a:latin typeface="微软雅黑" panose="020B0503020204020204" pitchFamily="34" charset="-122"/>
                  <a:ea typeface="微软雅黑" panose="020B0503020204020204" pitchFamily="34" charset="-122"/>
                  <a:cs typeface="+mn-ea"/>
                  <a:sym typeface="Huawei Sans Light" panose="020C0303030203020204" pitchFamily="34" charset="0"/>
                </a:rPr>
                <a:t>项目中对终端安全比较关注，并具备</a:t>
              </a:r>
              <a:r>
                <a:rPr kumimoji="0" lang="en-US" altLang="zh-CN" sz="1200" b="0" i="0" u="none" strike="noStrike" kern="0" cap="none" spc="0" normalizeH="0" baseline="0" noProof="0" dirty="0">
                  <a:ln>
                    <a:noFill/>
                  </a:ln>
                  <a:solidFill>
                    <a:srgbClr val="1D1D1A"/>
                  </a:solidFill>
                  <a:effectLst/>
                  <a:uLnTx/>
                  <a:uFillTx/>
                  <a:latin typeface="微软雅黑" panose="020B0503020204020204" pitchFamily="34" charset="-122"/>
                  <a:ea typeface="微软雅黑" panose="020B0503020204020204" pitchFamily="34" charset="-122"/>
                  <a:cs typeface="+mn-ea"/>
                </a:rPr>
                <a:t>HiSec Insight</a:t>
              </a:r>
              <a:r>
                <a:rPr kumimoji="0" lang="zh-CN" altLang="en-US" sz="1200" b="0" i="0" u="none" strike="noStrike" kern="0" cap="none" spc="0" normalizeH="0" baseline="0" noProof="0" dirty="0">
                  <a:ln>
                    <a:noFill/>
                  </a:ln>
                  <a:solidFill>
                    <a:srgbClr val="1D1D1A"/>
                  </a:solidFill>
                  <a:effectLst/>
                  <a:uLnTx/>
                  <a:uFillTx/>
                  <a:latin typeface="微软雅黑" panose="020B0503020204020204" pitchFamily="34" charset="-122"/>
                  <a:ea typeface="微软雅黑" panose="020B0503020204020204" pitchFamily="34" charset="-122"/>
                  <a:cs typeface="+mn-ea"/>
                </a:rPr>
                <a:t>部署，</a:t>
              </a:r>
              <a:r>
                <a:rPr kumimoji="0" lang="en-US" altLang="zh-CN" sz="1200" b="0" i="0" u="none" strike="noStrike" kern="0" cap="none" spc="0" normalizeH="0" baseline="0" noProof="0" dirty="0">
                  <a:ln>
                    <a:noFill/>
                  </a:ln>
                  <a:solidFill>
                    <a:srgbClr val="1D1D1A"/>
                  </a:solidFill>
                  <a:effectLst/>
                  <a:uLnTx/>
                  <a:uFillTx/>
                  <a:latin typeface="微软雅黑" panose="020B0503020204020204" pitchFamily="34" charset="-122"/>
                  <a:ea typeface="微软雅黑" panose="020B0503020204020204" pitchFamily="34" charset="-122"/>
                  <a:cs typeface="+mn-ea"/>
                </a:rPr>
                <a:t>NCE-Campus</a:t>
              </a:r>
              <a:r>
                <a:rPr kumimoji="0" lang="zh-CN" altLang="en-US" sz="1200" b="0" i="0" u="none" strike="noStrike" kern="0" cap="none" spc="0" normalizeH="0" baseline="0" noProof="0" dirty="0">
                  <a:ln>
                    <a:noFill/>
                  </a:ln>
                  <a:solidFill>
                    <a:srgbClr val="1D1D1A"/>
                  </a:solidFill>
                  <a:effectLst/>
                  <a:uLnTx/>
                  <a:uFillTx/>
                  <a:latin typeface="微软雅黑" panose="020B0503020204020204" pitchFamily="34" charset="-122"/>
                  <a:ea typeface="微软雅黑" panose="020B0503020204020204" pitchFamily="34" charset="-122"/>
                  <a:cs typeface="+mn-ea"/>
                </a:rPr>
                <a:t>与</a:t>
              </a:r>
              <a:r>
                <a:rPr kumimoji="0" lang="en-US" altLang="zh-CN" sz="1200" b="0" i="0" u="none" strike="noStrike" kern="0" cap="none" spc="0" normalizeH="0" baseline="0" noProof="0" dirty="0">
                  <a:ln>
                    <a:noFill/>
                  </a:ln>
                  <a:solidFill>
                    <a:srgbClr val="1D1D1A"/>
                  </a:solidFill>
                  <a:effectLst/>
                  <a:uLnTx/>
                  <a:uFillTx/>
                  <a:latin typeface="微软雅黑" panose="020B0503020204020204" pitchFamily="34" charset="-122"/>
                  <a:ea typeface="微软雅黑" panose="020B0503020204020204" pitchFamily="34" charset="-122"/>
                  <a:cs typeface="+mn-ea"/>
                </a:rPr>
                <a:t>HiSec Insight</a:t>
              </a:r>
              <a:r>
                <a:rPr kumimoji="0" lang="zh-CN" altLang="en-US" sz="1200" b="0" i="0" u="none" strike="noStrike" kern="0" cap="none" spc="0" normalizeH="0" baseline="0" noProof="0" dirty="0">
                  <a:ln>
                    <a:noFill/>
                  </a:ln>
                  <a:solidFill>
                    <a:srgbClr val="1D1D1A"/>
                  </a:solidFill>
                  <a:effectLst/>
                  <a:uLnTx/>
                  <a:uFillTx/>
                  <a:latin typeface="微软雅黑" panose="020B0503020204020204" pitchFamily="34" charset="-122"/>
                  <a:ea typeface="微软雅黑" panose="020B0503020204020204" pitchFamily="34" charset="-122"/>
                  <a:cs typeface="+mn-ea"/>
                </a:rPr>
                <a:t>联动，提升终端安全防护</a:t>
              </a:r>
              <a:endParaRPr kumimoji="0" lang="en-US" altLang="zh-CN" sz="1200" b="0" i="0" u="none" strike="noStrike" kern="0" cap="none" spc="0" normalizeH="0" baseline="0" noProof="0" dirty="0">
                <a:ln>
                  <a:noFill/>
                </a:ln>
                <a:solidFill>
                  <a:srgbClr val="1D1D1A"/>
                </a:solidFill>
                <a:effectLst/>
                <a:uLnTx/>
                <a:uFillTx/>
                <a:latin typeface="微软雅黑" panose="020B0503020204020204" pitchFamily="34" charset="-122"/>
                <a:ea typeface="微软雅黑" panose="020B0503020204020204" pitchFamily="34" charset="-122"/>
                <a:cs typeface="+mn-ea"/>
                <a:sym typeface="Huawei Sans Light" panose="020C0303030203020204" pitchFamily="34" charset="0"/>
              </a:endParaRPr>
            </a:p>
          </p:txBody>
        </p:sp>
        <p:sp>
          <p:nvSpPr>
            <p:cNvPr id="74" name="文本框 73"/>
            <p:cNvSpPr txBox="1"/>
            <p:nvPr/>
          </p:nvSpPr>
          <p:spPr>
            <a:xfrm>
              <a:off x="671503" y="1096633"/>
              <a:ext cx="781787" cy="258404"/>
            </a:xfrm>
            <a:prstGeom prst="rect">
              <a:avLst/>
            </a:prstGeom>
            <a:noFill/>
          </p:spPr>
          <p:txBody>
            <a:bodyPr wrap="square" lIns="0" tIns="0" rIns="0" bIns="0" rtlCol="0">
              <a:spAutoFit/>
            </a:bodyPr>
            <a:lstStyle/>
            <a:p>
              <a:pPr marL="0" marR="0" lvl="0" indent="0" defTabSz="914400" eaLnBrk="1" fontAlgn="auto" latinLnBrk="0" hangingPunct="1">
                <a:lnSpc>
                  <a:spcPct val="120000"/>
                </a:lnSpc>
                <a:spcBef>
                  <a:spcPts val="0"/>
                </a:spcBef>
                <a:spcAft>
                  <a:spcPts val="0"/>
                </a:spcAft>
                <a:buClrTx/>
                <a:buSzTx/>
                <a:buFontTx/>
                <a:buNone/>
                <a:defRPr/>
              </a:pPr>
              <a:r>
                <a:rPr kumimoji="1" lang="zh-CN" altLang="en-US" sz="1400" b="1" i="0" u="none" strike="noStrike" kern="0" cap="none" spc="0" normalizeH="0" baseline="0" noProof="0" dirty="0">
                  <a:ln>
                    <a:noFill/>
                  </a:ln>
                  <a:solidFill>
                    <a:srgbClr val="1D1D1A"/>
                  </a:solidFill>
                  <a:effectLst/>
                  <a:uLnTx/>
                  <a:uFillTx/>
                  <a:latin typeface="微软雅黑" panose="020B0503020204020204" pitchFamily="34" charset="-122"/>
                  <a:ea typeface="微软雅黑" panose="020B0503020204020204" pitchFamily="34" charset="-122"/>
                </a:rPr>
                <a:t>场景描述</a:t>
              </a:r>
              <a:endParaRPr kumimoji="1" lang="zh-CN" altLang="en-US" sz="1400" b="1" i="0" u="none" strike="noStrike" kern="0" cap="none" spc="0" normalizeH="0" baseline="0" noProof="0" dirty="0">
                <a:ln>
                  <a:noFill/>
                </a:ln>
                <a:solidFill>
                  <a:srgbClr val="1D1D1A"/>
                </a:solidFill>
                <a:effectLst/>
                <a:uLnTx/>
                <a:uFillTx/>
                <a:latin typeface="微软雅黑" panose="020B0503020204020204" pitchFamily="34" charset="-122"/>
                <a:ea typeface="微软雅黑" panose="020B0503020204020204" pitchFamily="34" charset="-122"/>
              </a:endParaRPr>
            </a:p>
          </p:txBody>
        </p:sp>
        <p:cxnSp>
          <p:nvCxnSpPr>
            <p:cNvPr id="75" name="直接连接符 74"/>
            <p:cNvCxnSpPr/>
            <p:nvPr/>
          </p:nvCxnSpPr>
          <p:spPr>
            <a:xfrm>
              <a:off x="1573822" y="1063835"/>
              <a:ext cx="0" cy="324000"/>
            </a:xfrm>
            <a:prstGeom prst="line">
              <a:avLst/>
            </a:prstGeom>
            <a:noFill/>
            <a:ln w="12700" cap="flat" cmpd="sng" algn="ctr">
              <a:solidFill>
                <a:srgbClr val="1D1D1A"/>
              </a:solidFill>
              <a:prstDash val="sysDash"/>
              <a:miter lim="800000"/>
            </a:ln>
            <a:effectLst/>
          </p:spPr>
        </p:cxnSp>
      </p:grpSp>
    </p:spTree>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z="3600" dirty="0">
                <a:cs typeface="+mn-ea"/>
              </a:rPr>
              <a:t>基于</a:t>
            </a:r>
            <a:r>
              <a:rPr lang="en-US" altLang="zh-CN" sz="3600" dirty="0" err="1">
                <a:cs typeface="+mn-ea"/>
              </a:rPr>
              <a:t>Hisec</a:t>
            </a:r>
            <a:r>
              <a:rPr lang="en-US" altLang="zh-CN" sz="3600" dirty="0">
                <a:cs typeface="+mn-ea"/>
              </a:rPr>
              <a:t> Insight</a:t>
            </a:r>
            <a:r>
              <a:rPr lang="zh-CN" altLang="en-US" sz="3600" dirty="0">
                <a:cs typeface="+mn-ea"/>
              </a:rPr>
              <a:t>终端信任评分的精准授权</a:t>
            </a:r>
            <a:endParaRPr lang="zh-CN" altLang="en-US" dirty="0">
              <a:latin typeface="Huawei Sans" panose="020C0503030203020204" pitchFamily="34" charset="0"/>
              <a:ea typeface="方正兰亭黑简体" panose="02000000000000000000" pitchFamily="2" charset="-122"/>
              <a:sym typeface="Huawei Sans" panose="020C0503030203020204" pitchFamily="34" charset="0"/>
            </a:endParaRPr>
          </a:p>
        </p:txBody>
      </p:sp>
      <p:pic>
        <p:nvPicPr>
          <p:cNvPr id="76" name="图片 75"/>
          <p:cNvPicPr>
            <a:picLocks noChangeAspect="1"/>
          </p:cNvPicPr>
          <p:nvPr/>
        </p:nvPicPr>
        <p:blipFill>
          <a:blip r:embed="rId1"/>
          <a:stretch>
            <a:fillRect/>
          </a:stretch>
        </p:blipFill>
        <p:spPr>
          <a:xfrm>
            <a:off x="387927" y="1613165"/>
            <a:ext cx="3355413" cy="2090257"/>
          </a:xfrm>
          <a:prstGeom prst="rect">
            <a:avLst/>
          </a:prstGeom>
          <a:ln>
            <a:solidFill>
              <a:schemeClr val="tx1"/>
            </a:solidFill>
          </a:ln>
        </p:spPr>
      </p:pic>
      <p:pic>
        <p:nvPicPr>
          <p:cNvPr id="77" name="图片 76"/>
          <p:cNvPicPr>
            <a:picLocks noChangeAspect="1"/>
          </p:cNvPicPr>
          <p:nvPr/>
        </p:nvPicPr>
        <p:blipFill>
          <a:blip r:embed="rId2"/>
          <a:stretch>
            <a:fillRect/>
          </a:stretch>
        </p:blipFill>
        <p:spPr>
          <a:xfrm>
            <a:off x="4694049" y="1674622"/>
            <a:ext cx="6981024" cy="1967345"/>
          </a:xfrm>
          <a:prstGeom prst="rect">
            <a:avLst/>
          </a:prstGeom>
          <a:ln>
            <a:solidFill>
              <a:schemeClr val="tx1"/>
            </a:solidFill>
          </a:ln>
        </p:spPr>
      </p:pic>
      <p:pic>
        <p:nvPicPr>
          <p:cNvPr id="78" name="图片 77"/>
          <p:cNvPicPr>
            <a:picLocks noChangeAspect="1"/>
          </p:cNvPicPr>
          <p:nvPr/>
        </p:nvPicPr>
        <p:blipFill>
          <a:blip r:embed="rId3"/>
          <a:stretch>
            <a:fillRect/>
          </a:stretch>
        </p:blipFill>
        <p:spPr>
          <a:xfrm>
            <a:off x="2163923" y="3955348"/>
            <a:ext cx="6292546" cy="2716661"/>
          </a:xfrm>
          <a:prstGeom prst="rect">
            <a:avLst/>
          </a:prstGeom>
          <a:ln>
            <a:solidFill>
              <a:schemeClr val="tx1"/>
            </a:solidFill>
          </a:ln>
        </p:spPr>
      </p:pic>
      <p:sp>
        <p:nvSpPr>
          <p:cNvPr id="79" name="右箭头 78"/>
          <p:cNvSpPr/>
          <p:nvPr/>
        </p:nvSpPr>
        <p:spPr bwMode="auto">
          <a:xfrm>
            <a:off x="4050455" y="2486790"/>
            <a:ext cx="495236" cy="343008"/>
          </a:xfrm>
          <a:prstGeom prst="rightArrow">
            <a:avLst/>
          </a:prstGeom>
          <a:solidFill>
            <a:srgbClr val="99DFF9"/>
          </a:solidFill>
          <a:ln>
            <a:solidFill>
              <a:schemeClr val="tx1"/>
            </a:solidFill>
          </a:ln>
          <a:effectLst/>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
                <a:srgbClr val="CC9900"/>
              </a:buClr>
              <a:buSzTx/>
              <a:buFont typeface="Wingdings" panose="05000000000000000000" pitchFamily="2" charset="2"/>
              <a:buChar char="n"/>
            </a:pPr>
            <a:endParaRPr kumimoji="0" lang="zh-CN" altLang="en-US" sz="1800" b="0" i="0" u="none" strike="noStrike" cap="none" normalizeH="0" baseline="0">
              <a:ln>
                <a:noFill/>
              </a:ln>
              <a:solidFill>
                <a:schemeClr val="tx1"/>
              </a:solidFill>
              <a:effectLst/>
              <a:latin typeface="Arial" panose="020B0604020202020204" pitchFamily="34" charset="0"/>
              <a:ea typeface="宋体" pitchFamily="2" charset="-122"/>
            </a:endParaRPr>
          </a:p>
        </p:txBody>
      </p:sp>
      <p:sp>
        <p:nvSpPr>
          <p:cNvPr id="80" name="线形标注 1(带边框和强调线) 79"/>
          <p:cNvSpPr/>
          <p:nvPr/>
        </p:nvSpPr>
        <p:spPr>
          <a:xfrm>
            <a:off x="1744224" y="1549231"/>
            <a:ext cx="1128286" cy="467010"/>
          </a:xfrm>
          <a:prstGeom prst="accentBorderCallout1">
            <a:avLst>
              <a:gd name="adj1" fmla="val 67456"/>
              <a:gd name="adj2" fmla="val -2996"/>
              <a:gd name="adj3" fmla="val 105788"/>
              <a:gd name="adj4" fmla="val -18561"/>
            </a:avLst>
          </a:prstGeom>
          <a:solidFill>
            <a:schemeClr val="accent4">
              <a:lumMod val="20000"/>
              <a:lumOff val="80000"/>
            </a:schemeClr>
          </a:solidFill>
          <a:ln w="12700" algn="ctr">
            <a:solidFill>
              <a:srgbClr val="00B0F0"/>
            </a:solidFill>
            <a:round/>
          </a:ln>
          <a:effectLst/>
        </p:spPr>
        <p:txBody>
          <a:bodyPr wrap="square" lIns="0" tIns="0" rIns="0" bIns="0" rtlCol="0" anchor="ctr" anchorCtr="1">
            <a:noAutofit/>
          </a:bodyPr>
          <a:lstStyle/>
          <a:p>
            <a:pPr eaLnBrk="0" fontAlgn="base" hangingPunct="0"/>
            <a:r>
              <a:rPr lang="zh-CN" altLang="en-US" sz="1050" dirty="0">
                <a:latin typeface="微软雅黑" panose="020B0503020204020204" pitchFamily="34" charset="-122"/>
                <a:ea typeface="微软雅黑" panose="020B0503020204020204" pitchFamily="34" charset="-122"/>
                <a:cs typeface="Arial" panose="020B0604020202020204" pitchFamily="34" charset="0"/>
              </a:rPr>
              <a:t>配置</a:t>
            </a:r>
            <a:r>
              <a:rPr lang="en-US" altLang="zh-CN" sz="1050" dirty="0" err="1">
                <a:latin typeface="微软雅黑" panose="020B0503020204020204" pitchFamily="34" charset="-122"/>
                <a:ea typeface="微软雅黑" panose="020B0503020204020204" pitchFamily="34" charset="-122"/>
                <a:cs typeface="Arial" panose="020B0604020202020204" pitchFamily="34" charset="0"/>
              </a:rPr>
              <a:t>HisecInsight</a:t>
            </a:r>
            <a:r>
              <a:rPr lang="zh-CN" altLang="en-US" sz="1050" dirty="0">
                <a:latin typeface="微软雅黑" panose="020B0503020204020204" pitchFamily="34" charset="-122"/>
                <a:ea typeface="微软雅黑" panose="020B0503020204020204" pitchFamily="34" charset="-122"/>
                <a:cs typeface="Arial" panose="020B0604020202020204" pitchFamily="34" charset="0"/>
              </a:rPr>
              <a:t>系统对接</a:t>
            </a:r>
            <a:endParaRPr lang="zh-CN" altLang="en-US" sz="1050" dirty="0">
              <a:solidFill>
                <a:schemeClr val="tx1"/>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81" name="圆角右箭头 80"/>
          <p:cNvSpPr/>
          <p:nvPr/>
        </p:nvSpPr>
        <p:spPr>
          <a:xfrm rot="10800000">
            <a:off x="9411855" y="4611714"/>
            <a:ext cx="767729" cy="701964"/>
          </a:xfrm>
          <a:prstGeom prst="bentArrow">
            <a:avLst/>
          </a:prstGeom>
          <a:solidFill>
            <a:srgbClr val="99DFF9"/>
          </a:solidFill>
          <a:ln>
            <a:solidFill>
              <a:schemeClr val="tx1"/>
            </a:solidFill>
          </a:ln>
          <a:effectLst/>
        </p:spPr>
        <p:txBody>
          <a:bodyPr vert="horz" wrap="square" lIns="91440" tIns="45720" rIns="91440" bIns="45720" numCol="1" rtlCol="0" anchor="t" anchorCtr="0" compatLnSpc="1"/>
          <a:lstStyle/>
          <a:p>
            <a:pPr defTabSz="914400" fontAlgn="base">
              <a:spcBef>
                <a:spcPct val="0"/>
              </a:spcBef>
              <a:spcAft>
                <a:spcPct val="0"/>
              </a:spcAft>
              <a:buClr>
                <a:srgbClr val="CC9900"/>
              </a:buClr>
              <a:buFont typeface="Wingdings" panose="05000000000000000000" pitchFamily="2" charset="2"/>
              <a:buChar char="n"/>
            </a:pPr>
            <a:endParaRPr lang="zh-CN" altLang="en-US">
              <a:solidFill>
                <a:schemeClr val="tx1"/>
              </a:solidFill>
              <a:latin typeface="Arial" panose="020B0604020202020204" pitchFamily="34" charset="0"/>
              <a:ea typeface="宋体" pitchFamily="2" charset="-122"/>
            </a:endParaRPr>
          </a:p>
        </p:txBody>
      </p:sp>
      <p:sp>
        <p:nvSpPr>
          <p:cNvPr id="82" name="线形标注 1(带边框和强调线) 81"/>
          <p:cNvSpPr/>
          <p:nvPr/>
        </p:nvSpPr>
        <p:spPr>
          <a:xfrm>
            <a:off x="7892326" y="2692058"/>
            <a:ext cx="1128286" cy="467010"/>
          </a:xfrm>
          <a:prstGeom prst="accentBorderCallout1">
            <a:avLst>
              <a:gd name="adj1" fmla="val 67456"/>
              <a:gd name="adj2" fmla="val -2996"/>
              <a:gd name="adj3" fmla="val 105788"/>
              <a:gd name="adj4" fmla="val -18561"/>
            </a:avLst>
          </a:prstGeom>
          <a:solidFill>
            <a:schemeClr val="accent4">
              <a:lumMod val="20000"/>
              <a:lumOff val="80000"/>
            </a:schemeClr>
          </a:solidFill>
          <a:ln w="12700" algn="ctr">
            <a:solidFill>
              <a:srgbClr val="00B0F0"/>
            </a:solidFill>
            <a:round/>
          </a:ln>
          <a:effectLst/>
        </p:spPr>
        <p:txBody>
          <a:bodyPr wrap="square" lIns="0" tIns="0" rIns="0" bIns="0" rtlCol="0" anchor="ctr" anchorCtr="1">
            <a:noAutofit/>
          </a:bodyPr>
          <a:lstStyle/>
          <a:p>
            <a:pPr eaLnBrk="0" fontAlgn="base" hangingPunct="0"/>
            <a:r>
              <a:rPr lang="zh-CN" altLang="en-US" sz="1050" dirty="0">
                <a:latin typeface="微软雅黑" panose="020B0503020204020204" pitchFamily="34" charset="-122"/>
                <a:ea typeface="微软雅黑" panose="020B0503020204020204" pitchFamily="34" charset="-122"/>
                <a:cs typeface="Arial" panose="020B0604020202020204" pitchFamily="34" charset="0"/>
              </a:rPr>
              <a:t>基于终端信任评分定制</a:t>
            </a:r>
            <a:r>
              <a:rPr lang="en-US" altLang="zh-CN" sz="1050" dirty="0">
                <a:latin typeface="微软雅黑" panose="020B0503020204020204" pitchFamily="34" charset="-122"/>
                <a:ea typeface="微软雅黑" panose="020B0503020204020204" pitchFamily="34" charset="-122"/>
                <a:cs typeface="Arial" panose="020B0604020202020204" pitchFamily="34" charset="0"/>
              </a:rPr>
              <a:t>MDM</a:t>
            </a:r>
            <a:r>
              <a:rPr lang="zh-CN" altLang="en-US" sz="1050" dirty="0">
                <a:latin typeface="微软雅黑" panose="020B0503020204020204" pitchFamily="34" charset="-122"/>
                <a:ea typeface="微软雅黑" panose="020B0503020204020204" pitchFamily="34" charset="-122"/>
                <a:cs typeface="Arial" panose="020B0604020202020204" pitchFamily="34" charset="0"/>
              </a:rPr>
              <a:t>条件</a:t>
            </a:r>
            <a:endParaRPr lang="zh-CN" altLang="en-US" sz="1050" dirty="0">
              <a:solidFill>
                <a:schemeClr val="tx1"/>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83" name="线形标注 1(带边框和强调线) 82"/>
          <p:cNvSpPr/>
          <p:nvPr/>
        </p:nvSpPr>
        <p:spPr>
          <a:xfrm>
            <a:off x="5846471" y="5236676"/>
            <a:ext cx="1128286" cy="467010"/>
          </a:xfrm>
          <a:prstGeom prst="accentBorderCallout1">
            <a:avLst>
              <a:gd name="adj1" fmla="val 67456"/>
              <a:gd name="adj2" fmla="val -2996"/>
              <a:gd name="adj3" fmla="val 105788"/>
              <a:gd name="adj4" fmla="val -18561"/>
            </a:avLst>
          </a:prstGeom>
          <a:solidFill>
            <a:schemeClr val="accent4">
              <a:lumMod val="20000"/>
              <a:lumOff val="80000"/>
            </a:schemeClr>
          </a:solidFill>
          <a:ln w="12700" algn="ctr">
            <a:solidFill>
              <a:srgbClr val="00B0F0"/>
            </a:solidFill>
            <a:round/>
          </a:ln>
          <a:effectLst/>
        </p:spPr>
        <p:txBody>
          <a:bodyPr wrap="square" lIns="0" tIns="0" rIns="0" bIns="0" rtlCol="0" anchor="ctr" anchorCtr="1">
            <a:noAutofit/>
          </a:bodyPr>
          <a:lstStyle/>
          <a:p>
            <a:pPr eaLnBrk="0" fontAlgn="base" hangingPunct="0"/>
            <a:r>
              <a:rPr lang="zh-CN" altLang="en-US" sz="1050" dirty="0">
                <a:latin typeface="微软雅黑" panose="020B0503020204020204" pitchFamily="34" charset="-122"/>
                <a:ea typeface="微软雅黑" panose="020B0503020204020204" pitchFamily="34" charset="-122"/>
                <a:cs typeface="Arial" panose="020B0604020202020204" pitchFamily="34" charset="0"/>
              </a:rPr>
              <a:t>授权结果基于终端评分的</a:t>
            </a:r>
            <a:r>
              <a:rPr lang="en-US" altLang="zh-CN" sz="1050" dirty="0">
                <a:latin typeface="微软雅黑" panose="020B0503020204020204" pitchFamily="34" charset="-122"/>
                <a:ea typeface="微软雅黑" panose="020B0503020204020204" pitchFamily="34" charset="-122"/>
                <a:cs typeface="Arial" panose="020B0604020202020204" pitchFamily="34" charset="0"/>
              </a:rPr>
              <a:t>MDM</a:t>
            </a:r>
            <a:r>
              <a:rPr lang="zh-CN" altLang="en-US" sz="1050" dirty="0">
                <a:latin typeface="微软雅黑" panose="020B0503020204020204" pitchFamily="34" charset="-122"/>
                <a:ea typeface="微软雅黑" panose="020B0503020204020204" pitchFamily="34" charset="-122"/>
                <a:cs typeface="Arial" panose="020B0604020202020204" pitchFamily="34" charset="0"/>
              </a:rPr>
              <a:t>条件进行精准授权</a:t>
            </a:r>
            <a:endParaRPr lang="zh-CN" altLang="en-US" sz="1050" dirty="0">
              <a:solidFill>
                <a:schemeClr val="tx1"/>
              </a:solidFill>
              <a:latin typeface="微软雅黑" panose="020B0503020204020204" pitchFamily="34" charset="-122"/>
              <a:ea typeface="微软雅黑" panose="020B0503020204020204" pitchFamily="34" charset="-122"/>
              <a:cs typeface="Arial" panose="020B0604020202020204" pitchFamily="34" charset="0"/>
            </a:endParaRPr>
          </a:p>
        </p:txBody>
      </p:sp>
    </p:spTree>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p:txBody>
          <a:bodyPr/>
          <a:lstStyle/>
          <a:p>
            <a:pPr>
              <a:lnSpc>
                <a:spcPct val="120000"/>
              </a:lnSpc>
            </a:pPr>
            <a:r>
              <a:rPr lang="zh-CN" altLang="en-US" sz="2000" dirty="0">
                <a:solidFill>
                  <a:schemeClr val="bg1">
                    <a:lumMod val="50000"/>
                  </a:schemeClr>
                </a:solidFill>
              </a:rPr>
              <a:t>准入控制概述</a:t>
            </a:r>
            <a:endParaRPr lang="en-US" altLang="zh-CN" sz="2000" dirty="0">
              <a:solidFill>
                <a:schemeClr val="bg1">
                  <a:lumMod val="50000"/>
                </a:schemeClr>
              </a:solidFill>
            </a:endParaRPr>
          </a:p>
          <a:p>
            <a:pPr>
              <a:lnSpc>
                <a:spcPct val="120000"/>
              </a:lnSpc>
            </a:pPr>
            <a:r>
              <a:rPr lang="en-US" altLang="zh-CN" sz="2000" dirty="0">
                <a:solidFill>
                  <a:schemeClr val="bg1">
                    <a:lumMod val="50000"/>
                  </a:schemeClr>
                </a:solidFill>
              </a:rPr>
              <a:t>802.1x</a:t>
            </a:r>
            <a:r>
              <a:rPr lang="zh-CN" altLang="en-US" sz="2000" dirty="0">
                <a:solidFill>
                  <a:schemeClr val="bg1">
                    <a:lumMod val="50000"/>
                  </a:schemeClr>
                </a:solidFill>
              </a:rPr>
              <a:t>认证</a:t>
            </a:r>
            <a:endParaRPr lang="en-US" altLang="zh-CN" sz="2000" dirty="0">
              <a:solidFill>
                <a:schemeClr val="bg1">
                  <a:lumMod val="50000"/>
                </a:schemeClr>
              </a:solidFill>
            </a:endParaRPr>
          </a:p>
          <a:p>
            <a:pPr>
              <a:lnSpc>
                <a:spcPct val="120000"/>
              </a:lnSpc>
            </a:pPr>
            <a:r>
              <a:rPr lang="en-US" altLang="zh-CN" sz="2000" dirty="0">
                <a:solidFill>
                  <a:schemeClr val="bg1">
                    <a:lumMod val="50000"/>
                  </a:schemeClr>
                </a:solidFill>
              </a:rPr>
              <a:t>MAC</a:t>
            </a:r>
            <a:r>
              <a:rPr lang="zh-CN" altLang="en-US" sz="2000" dirty="0">
                <a:solidFill>
                  <a:schemeClr val="bg1">
                    <a:lumMod val="50000"/>
                  </a:schemeClr>
                </a:solidFill>
              </a:rPr>
              <a:t>认证</a:t>
            </a:r>
            <a:endParaRPr lang="en-US" altLang="zh-CN" sz="2000" dirty="0">
              <a:solidFill>
                <a:schemeClr val="bg1">
                  <a:lumMod val="50000"/>
                </a:schemeClr>
              </a:solidFill>
            </a:endParaRPr>
          </a:p>
          <a:p>
            <a:pPr>
              <a:lnSpc>
                <a:spcPct val="120000"/>
              </a:lnSpc>
            </a:pPr>
            <a:r>
              <a:rPr lang="en-US" altLang="zh-CN" sz="2000" dirty="0">
                <a:solidFill>
                  <a:schemeClr val="bg1">
                    <a:lumMod val="50000"/>
                  </a:schemeClr>
                </a:solidFill>
              </a:rPr>
              <a:t>Portal</a:t>
            </a:r>
            <a:r>
              <a:rPr lang="zh-CN" altLang="en-US" sz="2000" dirty="0">
                <a:solidFill>
                  <a:schemeClr val="bg1">
                    <a:lumMod val="50000"/>
                  </a:schemeClr>
                </a:solidFill>
              </a:rPr>
              <a:t>认证</a:t>
            </a:r>
            <a:endParaRPr lang="en-US" altLang="zh-CN" sz="2000" dirty="0">
              <a:solidFill>
                <a:schemeClr val="bg1">
                  <a:lumMod val="50000"/>
                </a:schemeClr>
              </a:solidFill>
            </a:endParaRPr>
          </a:p>
          <a:p>
            <a:pPr>
              <a:lnSpc>
                <a:spcPct val="120000"/>
              </a:lnSpc>
            </a:pPr>
            <a:r>
              <a:rPr lang="en-US" altLang="zh-CN" sz="2000" dirty="0">
                <a:solidFill>
                  <a:schemeClr val="bg1">
                    <a:lumMod val="50000"/>
                  </a:schemeClr>
                </a:solidFill>
              </a:rPr>
              <a:t>TACACS</a:t>
            </a:r>
            <a:r>
              <a:rPr lang="zh-CN" altLang="en-US" sz="2000" dirty="0">
                <a:solidFill>
                  <a:schemeClr val="bg1">
                    <a:lumMod val="50000"/>
                  </a:schemeClr>
                </a:solidFill>
              </a:rPr>
              <a:t>认证</a:t>
            </a:r>
            <a:endParaRPr lang="en-US" altLang="zh-CN" sz="2000" dirty="0">
              <a:solidFill>
                <a:schemeClr val="bg1">
                  <a:lumMod val="50000"/>
                </a:schemeClr>
              </a:solidFill>
            </a:endParaRPr>
          </a:p>
          <a:p>
            <a:pPr>
              <a:lnSpc>
                <a:spcPct val="120000"/>
              </a:lnSpc>
            </a:pPr>
            <a:r>
              <a:rPr lang="en-US" altLang="zh-CN" sz="2000" dirty="0">
                <a:solidFill>
                  <a:schemeClr val="bg1">
                    <a:lumMod val="50000"/>
                  </a:schemeClr>
                </a:solidFill>
              </a:rPr>
              <a:t>MDM</a:t>
            </a:r>
            <a:r>
              <a:rPr lang="zh-CN" altLang="en-US" sz="2000" dirty="0">
                <a:solidFill>
                  <a:schemeClr val="bg1">
                    <a:lumMod val="50000"/>
                  </a:schemeClr>
                </a:solidFill>
              </a:rPr>
              <a:t>联动认证</a:t>
            </a:r>
            <a:endParaRPr lang="en-US" altLang="zh-CN" sz="2000" dirty="0">
              <a:solidFill>
                <a:schemeClr val="bg1">
                  <a:lumMod val="50000"/>
                </a:schemeClr>
              </a:solidFill>
            </a:endParaRPr>
          </a:p>
          <a:p>
            <a:pPr>
              <a:lnSpc>
                <a:spcPct val="120000"/>
              </a:lnSpc>
            </a:pPr>
            <a:r>
              <a:rPr lang="zh-CN" altLang="en-US" sz="2000" dirty="0">
                <a:solidFill>
                  <a:schemeClr val="tx1">
                    <a:lumMod val="95000"/>
                    <a:lumOff val="5000"/>
                  </a:schemeClr>
                </a:solidFill>
              </a:rPr>
              <a:t>网络防私接</a:t>
            </a:r>
            <a:endParaRPr lang="en-US" altLang="zh-CN" sz="2000" dirty="0">
              <a:solidFill>
                <a:schemeClr val="tx1">
                  <a:lumMod val="95000"/>
                  <a:lumOff val="5000"/>
                </a:schemeClr>
              </a:solidFill>
            </a:endParaRPr>
          </a:p>
          <a:p>
            <a:pPr>
              <a:lnSpc>
                <a:spcPct val="120000"/>
              </a:lnSpc>
            </a:pPr>
            <a:r>
              <a:rPr lang="zh-CN" altLang="en-US" sz="2000" dirty="0">
                <a:solidFill>
                  <a:schemeClr val="bg1">
                    <a:lumMod val="50000"/>
                  </a:schemeClr>
                </a:solidFill>
              </a:rPr>
              <a:t>外部数据源统一身份认证</a:t>
            </a:r>
            <a:endParaRPr lang="en-US" altLang="zh-CN" sz="2000" dirty="0">
              <a:solidFill>
                <a:schemeClr val="bg1">
                  <a:lumMod val="50000"/>
                </a:schemeClr>
              </a:solidFill>
            </a:endParaRPr>
          </a:p>
          <a:p>
            <a:pPr>
              <a:lnSpc>
                <a:spcPct val="120000"/>
              </a:lnSpc>
            </a:pPr>
            <a:r>
              <a:rPr lang="zh-CN" altLang="en-US" sz="2000" dirty="0">
                <a:solidFill>
                  <a:schemeClr val="bg1">
                    <a:lumMod val="50000"/>
                  </a:schemeClr>
                </a:solidFill>
              </a:rPr>
              <a:t>准入认证组件认证</a:t>
            </a:r>
            <a:endParaRPr lang="en-US" altLang="zh-CN" sz="2000" dirty="0">
              <a:solidFill>
                <a:schemeClr val="bg1">
                  <a:lumMod val="50000"/>
                </a:schemeClr>
              </a:solidFill>
            </a:endParaRPr>
          </a:p>
          <a:p>
            <a:pPr>
              <a:lnSpc>
                <a:spcPct val="120000"/>
              </a:lnSpc>
            </a:pPr>
            <a:r>
              <a:rPr lang="zh-CN" altLang="en-US" sz="2000" dirty="0">
                <a:solidFill>
                  <a:schemeClr val="bg1">
                    <a:lumMod val="50000"/>
                  </a:schemeClr>
                </a:solidFill>
              </a:rPr>
              <a:t>准入运维</a:t>
            </a:r>
            <a:endParaRPr lang="en-US" altLang="zh-CN" sz="2000" dirty="0">
              <a:solidFill>
                <a:schemeClr val="bg1">
                  <a:lumMod val="50000"/>
                </a:schemeClr>
              </a:solidFill>
            </a:endParaRPr>
          </a:p>
          <a:p>
            <a:pPr>
              <a:lnSpc>
                <a:spcPct val="120000"/>
              </a:lnSpc>
            </a:pPr>
            <a:endParaRPr lang="en-US" altLang="zh-CN" dirty="0">
              <a:solidFill>
                <a:schemeClr val="bg1">
                  <a:lumMod val="50000"/>
                </a:schemeClr>
              </a:solidFill>
            </a:endParaRPr>
          </a:p>
          <a:p>
            <a:pPr lvl="1">
              <a:lnSpc>
                <a:spcPct val="120000"/>
              </a:lnSpc>
            </a:pPr>
            <a:endParaRPr lang="en-US" altLang="zh-CN" sz="2000" dirty="0">
              <a:solidFill>
                <a:schemeClr val="bg1">
                  <a:lumMod val="50000"/>
                </a:schemeClr>
              </a:solidFill>
            </a:endParaRPr>
          </a:p>
          <a:p>
            <a:pPr marL="0" lvl="1" indent="0">
              <a:lnSpc>
                <a:spcPct val="120000"/>
              </a:lnSpc>
              <a:buNone/>
            </a:pPr>
            <a:endParaRPr lang="zh-CN" altLang="en-US" sz="2000" dirty="0">
              <a:solidFill>
                <a:schemeClr val="tx1">
                  <a:lumMod val="95000"/>
                  <a:lumOff val="5000"/>
                </a:schemeClr>
              </a:solidFill>
              <a:cs typeface="Arial" panose="020B0604020202020204" pitchFamily="34" charset="0"/>
            </a:endParaRPr>
          </a:p>
          <a:p>
            <a:pPr lvl="1">
              <a:lnSpc>
                <a:spcPct val="120000"/>
              </a:lnSpc>
            </a:pPr>
            <a:endParaRPr lang="en-US" altLang="zh-CN" sz="2000" dirty="0">
              <a:solidFill>
                <a:schemeClr val="bg1">
                  <a:lumMod val="50000"/>
                </a:schemeClr>
              </a:solidFill>
            </a:endParaRPr>
          </a:p>
          <a:p>
            <a:pPr marL="0" lvl="1" indent="0">
              <a:lnSpc>
                <a:spcPct val="130000"/>
              </a:lnSpc>
              <a:buNone/>
            </a:pPr>
            <a:endParaRPr lang="en-US" altLang="zh-CN" sz="2000" dirty="0">
              <a:solidFill>
                <a:schemeClr val="tx1">
                  <a:lumMod val="95000"/>
                  <a:lumOff val="5000"/>
                </a:schemeClr>
              </a:solidFill>
            </a:endParaRPr>
          </a:p>
          <a:p>
            <a:endParaRPr lang="zh-CN" altLang="en-US" sz="2000" dirty="0">
              <a:solidFill>
                <a:schemeClr val="bg1">
                  <a:lumMod val="50000"/>
                </a:schemeClr>
              </a:solidFill>
            </a:endParaRPr>
          </a:p>
        </p:txBody>
      </p:sp>
    </p:spTree>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z="3600" dirty="0"/>
              <a:t>网络防私接：零私接接入，网络更安全</a:t>
            </a:r>
            <a:endParaRPr lang="zh-CN" altLang="en-US" dirty="0">
              <a:latin typeface="Huawei Sans" panose="020C0503030203020204" pitchFamily="34" charset="0"/>
              <a:ea typeface="方正兰亭黑简体" panose="02000000000000000000" pitchFamily="2" charset="-122"/>
              <a:sym typeface="Huawei Sans" panose="020C0503030203020204" pitchFamily="34" charset="0"/>
            </a:endParaRPr>
          </a:p>
        </p:txBody>
      </p:sp>
      <p:sp>
        <p:nvSpPr>
          <p:cNvPr id="76" name="下箭头 75"/>
          <p:cNvSpPr/>
          <p:nvPr/>
        </p:nvSpPr>
        <p:spPr>
          <a:xfrm>
            <a:off x="4930993" y="1970828"/>
            <a:ext cx="263769" cy="4615428"/>
          </a:xfrm>
          <a:prstGeom prst="downArrow">
            <a:avLst/>
          </a:prstGeom>
          <a:solidFill>
            <a:srgbClr val="EBEBEB">
              <a:lumMod val="90000"/>
            </a:srgbClr>
          </a:soli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666666"/>
              </a:solidFill>
              <a:effectLst/>
              <a:uLnTx/>
              <a:uFillTx/>
              <a:latin typeface="Arial" panose="020B0604020202020204"/>
              <a:ea typeface="微软雅黑"/>
            </a:endParaRPr>
          </a:p>
        </p:txBody>
      </p:sp>
      <p:grpSp>
        <p:nvGrpSpPr>
          <p:cNvPr id="77" name="组合 76"/>
          <p:cNvGrpSpPr/>
          <p:nvPr/>
        </p:nvGrpSpPr>
        <p:grpSpPr>
          <a:xfrm>
            <a:off x="1458241" y="2141319"/>
            <a:ext cx="1663192" cy="708198"/>
            <a:chOff x="1939069" y="1543937"/>
            <a:chExt cx="1163273" cy="495329"/>
          </a:xfrm>
        </p:grpSpPr>
        <p:grpSp>
          <p:nvGrpSpPr>
            <p:cNvPr id="78" name="组合 190"/>
            <p:cNvGrpSpPr/>
            <p:nvPr/>
          </p:nvGrpSpPr>
          <p:grpSpPr bwMode="auto">
            <a:xfrm>
              <a:off x="1939069" y="1543937"/>
              <a:ext cx="279361" cy="495329"/>
              <a:chOff x="4500568" y="3594100"/>
              <a:chExt cx="368300" cy="654050"/>
            </a:xfrm>
          </p:grpSpPr>
          <p:sp>
            <p:nvSpPr>
              <p:cNvPr id="80" name="Freeform 159"/>
              <p:cNvSpPr/>
              <p:nvPr/>
            </p:nvSpPr>
            <p:spPr bwMode="auto">
              <a:xfrm>
                <a:off x="4500568" y="3594100"/>
                <a:ext cx="368300" cy="654050"/>
              </a:xfrm>
              <a:custGeom>
                <a:avLst/>
                <a:gdLst>
                  <a:gd name="T0" fmla="*/ 2147483646 w 877"/>
                  <a:gd name="T1" fmla="*/ 0 h 1560"/>
                  <a:gd name="T2" fmla="*/ 2147483646 w 877"/>
                  <a:gd name="T3" fmla="*/ 0 h 1560"/>
                  <a:gd name="T4" fmla="*/ 2147483646 w 877"/>
                  <a:gd name="T5" fmla="*/ 0 h 1560"/>
                  <a:gd name="T6" fmla="*/ 0 w 877"/>
                  <a:gd name="T7" fmla="*/ 2147483646 h 1560"/>
                  <a:gd name="T8" fmla="*/ 0 w 877"/>
                  <a:gd name="T9" fmla="*/ 2147483646 h 1560"/>
                  <a:gd name="T10" fmla="*/ 2147483646 w 877"/>
                  <a:gd name="T11" fmla="*/ 2147483646 h 1560"/>
                  <a:gd name="T12" fmla="*/ 2147483646 w 877"/>
                  <a:gd name="T13" fmla="*/ 2147483646 h 1560"/>
                  <a:gd name="T14" fmla="*/ 2147483646 w 877"/>
                  <a:gd name="T15" fmla="*/ 2147483646 h 1560"/>
                  <a:gd name="T16" fmla="*/ 2147483646 w 877"/>
                  <a:gd name="T17" fmla="*/ 2147483646 h 1560"/>
                  <a:gd name="T18" fmla="*/ 2147483646 w 877"/>
                  <a:gd name="T19" fmla="*/ 2147483646 h 1560"/>
                  <a:gd name="T20" fmla="*/ 2147483646 w 877"/>
                  <a:gd name="T21" fmla="*/ 2147483646 h 1560"/>
                  <a:gd name="T22" fmla="*/ 2147483646 w 877"/>
                  <a:gd name="T23" fmla="*/ 2147483646 h 1560"/>
                  <a:gd name="T24" fmla="*/ 2147483646 w 877"/>
                  <a:gd name="T25" fmla="*/ 2147483646 h 1560"/>
                  <a:gd name="T26" fmla="*/ 2147483646 w 877"/>
                  <a:gd name="T27" fmla="*/ 2147483646 h 1560"/>
                  <a:gd name="T28" fmla="*/ 2147483646 w 877"/>
                  <a:gd name="T29" fmla="*/ 2147483646 h 1560"/>
                  <a:gd name="T30" fmla="*/ 2147483646 w 877"/>
                  <a:gd name="T31" fmla="*/ 2147483646 h 1560"/>
                  <a:gd name="T32" fmla="*/ 2147483646 w 877"/>
                  <a:gd name="T33" fmla="*/ 2147483646 h 1560"/>
                  <a:gd name="T34" fmla="*/ 2147483646 w 877"/>
                  <a:gd name="T35" fmla="*/ 2147483646 h 1560"/>
                  <a:gd name="T36" fmla="*/ 2147483646 w 877"/>
                  <a:gd name="T37" fmla="*/ 2147483646 h 1560"/>
                  <a:gd name="T38" fmla="*/ 2147483646 w 877"/>
                  <a:gd name="T39" fmla="*/ 2147483646 h 1560"/>
                  <a:gd name="T40" fmla="*/ 2147483646 w 877"/>
                  <a:gd name="T41" fmla="*/ 2147483646 h 1560"/>
                  <a:gd name="T42" fmla="*/ 2147483646 w 877"/>
                  <a:gd name="T43" fmla="*/ 2147483646 h 1560"/>
                  <a:gd name="T44" fmla="*/ 2147483646 w 877"/>
                  <a:gd name="T45" fmla="*/ 2147483646 h 1560"/>
                  <a:gd name="T46" fmla="*/ 2147483646 w 877"/>
                  <a:gd name="T47" fmla="*/ 2147483646 h 1560"/>
                  <a:gd name="T48" fmla="*/ 2147483646 w 877"/>
                  <a:gd name="T49" fmla="*/ 2147483646 h 1560"/>
                  <a:gd name="T50" fmla="*/ 2147483646 w 877"/>
                  <a:gd name="T51" fmla="*/ 2147483646 h 1560"/>
                  <a:gd name="T52" fmla="*/ 2147483646 w 877"/>
                  <a:gd name="T53" fmla="*/ 2147483646 h 1560"/>
                  <a:gd name="T54" fmla="*/ 2147483646 w 877"/>
                  <a:gd name="T55" fmla="*/ 0 h 1560"/>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877"/>
                  <a:gd name="T85" fmla="*/ 0 h 1560"/>
                  <a:gd name="T86" fmla="*/ 877 w 877"/>
                  <a:gd name="T87" fmla="*/ 1560 h 1560"/>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877" h="1560">
                    <a:moveTo>
                      <a:pt x="745" y="0"/>
                    </a:moveTo>
                    <a:lnTo>
                      <a:pt x="745" y="0"/>
                    </a:lnTo>
                    <a:lnTo>
                      <a:pt x="132" y="0"/>
                    </a:lnTo>
                    <a:cubicBezTo>
                      <a:pt x="59" y="0"/>
                      <a:pt x="0" y="60"/>
                      <a:pt x="0" y="132"/>
                    </a:cubicBezTo>
                    <a:lnTo>
                      <a:pt x="0" y="1392"/>
                    </a:lnTo>
                    <a:cubicBezTo>
                      <a:pt x="0" y="1465"/>
                      <a:pt x="59" y="1524"/>
                      <a:pt x="132" y="1524"/>
                    </a:cubicBezTo>
                    <a:lnTo>
                      <a:pt x="272" y="1524"/>
                    </a:lnTo>
                    <a:cubicBezTo>
                      <a:pt x="283" y="1545"/>
                      <a:pt x="306" y="1560"/>
                      <a:pt x="332" y="1560"/>
                    </a:cubicBezTo>
                    <a:cubicBezTo>
                      <a:pt x="371" y="1560"/>
                      <a:pt x="402" y="1529"/>
                      <a:pt x="402" y="1491"/>
                    </a:cubicBezTo>
                    <a:cubicBezTo>
                      <a:pt x="402" y="1452"/>
                      <a:pt x="371" y="1421"/>
                      <a:pt x="332" y="1421"/>
                    </a:cubicBezTo>
                    <a:cubicBezTo>
                      <a:pt x="306" y="1421"/>
                      <a:pt x="283" y="1436"/>
                      <a:pt x="272" y="1457"/>
                    </a:cubicBezTo>
                    <a:lnTo>
                      <a:pt x="132" y="1457"/>
                    </a:lnTo>
                    <a:cubicBezTo>
                      <a:pt x="96" y="1457"/>
                      <a:pt x="67" y="1428"/>
                      <a:pt x="67" y="1392"/>
                    </a:cubicBezTo>
                    <a:lnTo>
                      <a:pt x="67" y="132"/>
                    </a:lnTo>
                    <a:cubicBezTo>
                      <a:pt x="67" y="96"/>
                      <a:pt x="96" y="67"/>
                      <a:pt x="132" y="67"/>
                    </a:cubicBezTo>
                    <a:lnTo>
                      <a:pt x="745" y="67"/>
                    </a:lnTo>
                    <a:cubicBezTo>
                      <a:pt x="781" y="67"/>
                      <a:pt x="810" y="96"/>
                      <a:pt x="810" y="132"/>
                    </a:cubicBezTo>
                    <a:lnTo>
                      <a:pt x="810" y="1392"/>
                    </a:lnTo>
                    <a:cubicBezTo>
                      <a:pt x="810" y="1428"/>
                      <a:pt x="781" y="1457"/>
                      <a:pt x="745" y="1457"/>
                    </a:cubicBezTo>
                    <a:lnTo>
                      <a:pt x="606" y="1457"/>
                    </a:lnTo>
                    <a:cubicBezTo>
                      <a:pt x="594" y="1436"/>
                      <a:pt x="571" y="1421"/>
                      <a:pt x="545" y="1421"/>
                    </a:cubicBezTo>
                    <a:cubicBezTo>
                      <a:pt x="507" y="1421"/>
                      <a:pt x="476" y="1452"/>
                      <a:pt x="476" y="1491"/>
                    </a:cubicBezTo>
                    <a:cubicBezTo>
                      <a:pt x="476" y="1529"/>
                      <a:pt x="507" y="1560"/>
                      <a:pt x="545" y="1560"/>
                    </a:cubicBezTo>
                    <a:cubicBezTo>
                      <a:pt x="571" y="1560"/>
                      <a:pt x="594" y="1545"/>
                      <a:pt x="606" y="1524"/>
                    </a:cubicBezTo>
                    <a:lnTo>
                      <a:pt x="745" y="1524"/>
                    </a:lnTo>
                    <a:cubicBezTo>
                      <a:pt x="818" y="1524"/>
                      <a:pt x="877" y="1465"/>
                      <a:pt x="877" y="1392"/>
                    </a:cubicBezTo>
                    <a:lnTo>
                      <a:pt x="877" y="132"/>
                    </a:lnTo>
                    <a:cubicBezTo>
                      <a:pt x="877" y="60"/>
                      <a:pt x="818" y="0"/>
                      <a:pt x="745" y="0"/>
                    </a:cubicBez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endParaRPr lang="zh-CN" altLang="en-US">
                  <a:solidFill>
                    <a:srgbClr val="1D1D1A"/>
                  </a:solidFill>
                  <a:latin typeface="Arial" panose="020B0604020202020204"/>
                  <a:ea typeface="微软雅黑"/>
                </a:endParaRPr>
              </a:p>
            </p:txBody>
          </p:sp>
          <p:sp>
            <p:nvSpPr>
              <p:cNvPr id="81" name="Freeform 160"/>
              <p:cNvSpPr>
                <a:spLocks noEditPoints="1"/>
              </p:cNvSpPr>
              <p:nvPr/>
            </p:nvSpPr>
            <p:spPr bwMode="auto">
              <a:xfrm>
                <a:off x="4556125" y="3667125"/>
                <a:ext cx="257175" cy="87313"/>
              </a:xfrm>
              <a:custGeom>
                <a:avLst/>
                <a:gdLst>
                  <a:gd name="T0" fmla="*/ 2147483646 w 613"/>
                  <a:gd name="T1" fmla="*/ 2147483646 h 208"/>
                  <a:gd name="T2" fmla="*/ 2147483646 w 613"/>
                  <a:gd name="T3" fmla="*/ 2147483646 h 208"/>
                  <a:gd name="T4" fmla="*/ 2147483646 w 613"/>
                  <a:gd name="T5" fmla="*/ 2147483646 h 208"/>
                  <a:gd name="T6" fmla="*/ 2147483646 w 613"/>
                  <a:gd name="T7" fmla="*/ 2147483646 h 208"/>
                  <a:gd name="T8" fmla="*/ 2147483646 w 613"/>
                  <a:gd name="T9" fmla="*/ 2147483646 h 208"/>
                  <a:gd name="T10" fmla="*/ 2147483646 w 613"/>
                  <a:gd name="T11" fmla="*/ 2147483646 h 208"/>
                  <a:gd name="T12" fmla="*/ 2147483646 w 613"/>
                  <a:gd name="T13" fmla="*/ 2147483646 h 208"/>
                  <a:gd name="T14" fmla="*/ 2147483646 w 613"/>
                  <a:gd name="T15" fmla="*/ 2147483646 h 208"/>
                  <a:gd name="T16" fmla="*/ 2147483646 w 613"/>
                  <a:gd name="T17" fmla="*/ 2147483646 h 208"/>
                  <a:gd name="T18" fmla="*/ 2147483646 w 613"/>
                  <a:gd name="T19" fmla="*/ 2147483646 h 208"/>
                  <a:gd name="T20" fmla="*/ 2147483646 w 613"/>
                  <a:gd name="T21" fmla="*/ 2147483646 h 208"/>
                  <a:gd name="T22" fmla="*/ 2147483646 w 613"/>
                  <a:gd name="T23" fmla="*/ 0 h 208"/>
                  <a:gd name="T24" fmla="*/ 2147483646 w 613"/>
                  <a:gd name="T25" fmla="*/ 0 h 208"/>
                  <a:gd name="T26" fmla="*/ 0 w 613"/>
                  <a:gd name="T27" fmla="*/ 2147483646 h 208"/>
                  <a:gd name="T28" fmla="*/ 0 w 613"/>
                  <a:gd name="T29" fmla="*/ 2147483646 h 208"/>
                  <a:gd name="T30" fmla="*/ 2147483646 w 613"/>
                  <a:gd name="T31" fmla="*/ 2147483646 h 208"/>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613"/>
                  <a:gd name="T49" fmla="*/ 0 h 208"/>
                  <a:gd name="T50" fmla="*/ 613 w 613"/>
                  <a:gd name="T51" fmla="*/ 208 h 208"/>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613" h="208">
                    <a:moveTo>
                      <a:pt x="54" y="54"/>
                    </a:moveTo>
                    <a:lnTo>
                      <a:pt x="54" y="54"/>
                    </a:lnTo>
                    <a:lnTo>
                      <a:pt x="560" y="54"/>
                    </a:lnTo>
                    <a:lnTo>
                      <a:pt x="560" y="155"/>
                    </a:lnTo>
                    <a:lnTo>
                      <a:pt x="54" y="155"/>
                    </a:lnTo>
                    <a:lnTo>
                      <a:pt x="54" y="54"/>
                    </a:lnTo>
                    <a:close/>
                    <a:moveTo>
                      <a:pt x="27" y="208"/>
                    </a:moveTo>
                    <a:lnTo>
                      <a:pt x="27" y="208"/>
                    </a:lnTo>
                    <a:lnTo>
                      <a:pt x="586" y="208"/>
                    </a:lnTo>
                    <a:cubicBezTo>
                      <a:pt x="601" y="208"/>
                      <a:pt x="613" y="196"/>
                      <a:pt x="613" y="182"/>
                    </a:cubicBezTo>
                    <a:lnTo>
                      <a:pt x="613" y="27"/>
                    </a:lnTo>
                    <a:cubicBezTo>
                      <a:pt x="613" y="12"/>
                      <a:pt x="601" y="0"/>
                      <a:pt x="586" y="0"/>
                    </a:cubicBezTo>
                    <a:lnTo>
                      <a:pt x="27" y="0"/>
                    </a:lnTo>
                    <a:cubicBezTo>
                      <a:pt x="12" y="0"/>
                      <a:pt x="0" y="12"/>
                      <a:pt x="0" y="27"/>
                    </a:cubicBezTo>
                    <a:lnTo>
                      <a:pt x="0" y="182"/>
                    </a:lnTo>
                    <a:cubicBezTo>
                      <a:pt x="0" y="196"/>
                      <a:pt x="12" y="208"/>
                      <a:pt x="27" y="208"/>
                    </a:cubicBez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endParaRPr lang="zh-CN" altLang="en-US">
                  <a:solidFill>
                    <a:srgbClr val="1D1D1A"/>
                  </a:solidFill>
                  <a:latin typeface="Arial" panose="020B0604020202020204"/>
                  <a:ea typeface="微软雅黑"/>
                </a:endParaRPr>
              </a:p>
            </p:txBody>
          </p:sp>
          <p:sp>
            <p:nvSpPr>
              <p:cNvPr id="82" name="Freeform 161"/>
              <p:cNvSpPr/>
              <p:nvPr/>
            </p:nvSpPr>
            <p:spPr bwMode="auto">
              <a:xfrm>
                <a:off x="4745038" y="3698875"/>
                <a:ext cx="25400" cy="25400"/>
              </a:xfrm>
              <a:custGeom>
                <a:avLst/>
                <a:gdLst>
                  <a:gd name="T0" fmla="*/ 2147483646 w 61"/>
                  <a:gd name="T1" fmla="*/ 0 h 61"/>
                  <a:gd name="T2" fmla="*/ 2147483646 w 61"/>
                  <a:gd name="T3" fmla="*/ 0 h 61"/>
                  <a:gd name="T4" fmla="*/ 0 w 61"/>
                  <a:gd name="T5" fmla="*/ 2147483646 h 61"/>
                  <a:gd name="T6" fmla="*/ 2147483646 w 61"/>
                  <a:gd name="T7" fmla="*/ 2147483646 h 61"/>
                  <a:gd name="T8" fmla="*/ 2147483646 w 61"/>
                  <a:gd name="T9" fmla="*/ 2147483646 h 61"/>
                  <a:gd name="T10" fmla="*/ 2147483646 w 61"/>
                  <a:gd name="T11" fmla="*/ 0 h 61"/>
                  <a:gd name="T12" fmla="*/ 0 60000 65536"/>
                  <a:gd name="T13" fmla="*/ 0 60000 65536"/>
                  <a:gd name="T14" fmla="*/ 0 60000 65536"/>
                  <a:gd name="T15" fmla="*/ 0 60000 65536"/>
                  <a:gd name="T16" fmla="*/ 0 60000 65536"/>
                  <a:gd name="T17" fmla="*/ 0 60000 65536"/>
                  <a:gd name="T18" fmla="*/ 0 w 61"/>
                  <a:gd name="T19" fmla="*/ 0 h 61"/>
                  <a:gd name="T20" fmla="*/ 61 w 61"/>
                  <a:gd name="T21" fmla="*/ 61 h 61"/>
                </a:gdLst>
                <a:ahLst/>
                <a:cxnLst>
                  <a:cxn ang="T12">
                    <a:pos x="T0" y="T1"/>
                  </a:cxn>
                  <a:cxn ang="T13">
                    <a:pos x="T2" y="T3"/>
                  </a:cxn>
                  <a:cxn ang="T14">
                    <a:pos x="T4" y="T5"/>
                  </a:cxn>
                  <a:cxn ang="T15">
                    <a:pos x="T6" y="T7"/>
                  </a:cxn>
                  <a:cxn ang="T16">
                    <a:pos x="T8" y="T9"/>
                  </a:cxn>
                  <a:cxn ang="T17">
                    <a:pos x="T10" y="T11"/>
                  </a:cxn>
                </a:cxnLst>
                <a:rect l="T18" t="T19" r="T20" b="T21"/>
                <a:pathLst>
                  <a:path w="61" h="61">
                    <a:moveTo>
                      <a:pt x="30" y="0"/>
                    </a:moveTo>
                    <a:lnTo>
                      <a:pt x="30" y="0"/>
                    </a:lnTo>
                    <a:cubicBezTo>
                      <a:pt x="13" y="0"/>
                      <a:pt x="0" y="13"/>
                      <a:pt x="0" y="30"/>
                    </a:cubicBezTo>
                    <a:cubicBezTo>
                      <a:pt x="0" y="47"/>
                      <a:pt x="13" y="61"/>
                      <a:pt x="30" y="61"/>
                    </a:cubicBezTo>
                    <a:cubicBezTo>
                      <a:pt x="47" y="61"/>
                      <a:pt x="61" y="47"/>
                      <a:pt x="61" y="30"/>
                    </a:cubicBezTo>
                    <a:cubicBezTo>
                      <a:pt x="61" y="13"/>
                      <a:pt x="47" y="0"/>
                      <a:pt x="30" y="0"/>
                    </a:cubicBez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endParaRPr lang="zh-CN" altLang="en-US">
                  <a:solidFill>
                    <a:srgbClr val="1D1D1A"/>
                  </a:solidFill>
                  <a:latin typeface="Arial" panose="020B0604020202020204"/>
                  <a:ea typeface="微软雅黑"/>
                </a:endParaRPr>
              </a:p>
            </p:txBody>
          </p:sp>
          <p:sp>
            <p:nvSpPr>
              <p:cNvPr id="83" name="Freeform 162"/>
              <p:cNvSpPr>
                <a:spLocks noEditPoints="1"/>
              </p:cNvSpPr>
              <p:nvPr/>
            </p:nvSpPr>
            <p:spPr bwMode="auto">
              <a:xfrm>
                <a:off x="4556125" y="3765550"/>
                <a:ext cx="257175" cy="87313"/>
              </a:xfrm>
              <a:custGeom>
                <a:avLst/>
                <a:gdLst>
                  <a:gd name="T0" fmla="*/ 2147483646 w 613"/>
                  <a:gd name="T1" fmla="*/ 2147483646 h 208"/>
                  <a:gd name="T2" fmla="*/ 2147483646 w 613"/>
                  <a:gd name="T3" fmla="*/ 2147483646 h 208"/>
                  <a:gd name="T4" fmla="*/ 2147483646 w 613"/>
                  <a:gd name="T5" fmla="*/ 2147483646 h 208"/>
                  <a:gd name="T6" fmla="*/ 2147483646 w 613"/>
                  <a:gd name="T7" fmla="*/ 2147483646 h 208"/>
                  <a:gd name="T8" fmla="*/ 2147483646 w 613"/>
                  <a:gd name="T9" fmla="*/ 2147483646 h 208"/>
                  <a:gd name="T10" fmla="*/ 2147483646 w 613"/>
                  <a:gd name="T11" fmla="*/ 2147483646 h 208"/>
                  <a:gd name="T12" fmla="*/ 0 w 613"/>
                  <a:gd name="T13" fmla="*/ 2147483646 h 208"/>
                  <a:gd name="T14" fmla="*/ 0 w 613"/>
                  <a:gd name="T15" fmla="*/ 2147483646 h 208"/>
                  <a:gd name="T16" fmla="*/ 2147483646 w 613"/>
                  <a:gd name="T17" fmla="*/ 2147483646 h 208"/>
                  <a:gd name="T18" fmla="*/ 2147483646 w 613"/>
                  <a:gd name="T19" fmla="*/ 2147483646 h 208"/>
                  <a:gd name="T20" fmla="*/ 2147483646 w 613"/>
                  <a:gd name="T21" fmla="*/ 2147483646 h 208"/>
                  <a:gd name="T22" fmla="*/ 2147483646 w 613"/>
                  <a:gd name="T23" fmla="*/ 2147483646 h 208"/>
                  <a:gd name="T24" fmla="*/ 2147483646 w 613"/>
                  <a:gd name="T25" fmla="*/ 0 h 208"/>
                  <a:gd name="T26" fmla="*/ 2147483646 w 613"/>
                  <a:gd name="T27" fmla="*/ 0 h 208"/>
                  <a:gd name="T28" fmla="*/ 0 w 613"/>
                  <a:gd name="T29" fmla="*/ 2147483646 h 208"/>
                  <a:gd name="T30" fmla="*/ 0 w 613"/>
                  <a:gd name="T31" fmla="*/ 2147483646 h 208"/>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613"/>
                  <a:gd name="T49" fmla="*/ 0 h 208"/>
                  <a:gd name="T50" fmla="*/ 613 w 613"/>
                  <a:gd name="T51" fmla="*/ 208 h 208"/>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613" h="208">
                    <a:moveTo>
                      <a:pt x="54" y="53"/>
                    </a:moveTo>
                    <a:lnTo>
                      <a:pt x="54" y="53"/>
                    </a:lnTo>
                    <a:lnTo>
                      <a:pt x="560" y="53"/>
                    </a:lnTo>
                    <a:lnTo>
                      <a:pt x="560" y="155"/>
                    </a:lnTo>
                    <a:lnTo>
                      <a:pt x="54" y="155"/>
                    </a:lnTo>
                    <a:lnTo>
                      <a:pt x="54" y="53"/>
                    </a:lnTo>
                    <a:close/>
                    <a:moveTo>
                      <a:pt x="0" y="181"/>
                    </a:moveTo>
                    <a:lnTo>
                      <a:pt x="0" y="181"/>
                    </a:lnTo>
                    <a:cubicBezTo>
                      <a:pt x="0" y="196"/>
                      <a:pt x="12" y="208"/>
                      <a:pt x="27" y="208"/>
                    </a:cubicBezTo>
                    <a:lnTo>
                      <a:pt x="586" y="208"/>
                    </a:lnTo>
                    <a:cubicBezTo>
                      <a:pt x="601" y="208"/>
                      <a:pt x="613" y="196"/>
                      <a:pt x="613" y="181"/>
                    </a:cubicBezTo>
                    <a:lnTo>
                      <a:pt x="613" y="27"/>
                    </a:lnTo>
                    <a:cubicBezTo>
                      <a:pt x="613" y="12"/>
                      <a:pt x="601" y="0"/>
                      <a:pt x="586" y="0"/>
                    </a:cubicBezTo>
                    <a:lnTo>
                      <a:pt x="27" y="0"/>
                    </a:lnTo>
                    <a:cubicBezTo>
                      <a:pt x="12" y="0"/>
                      <a:pt x="0" y="12"/>
                      <a:pt x="0" y="27"/>
                    </a:cubicBezTo>
                    <a:lnTo>
                      <a:pt x="0" y="181"/>
                    </a:ln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endParaRPr lang="zh-CN" altLang="en-US">
                  <a:solidFill>
                    <a:srgbClr val="1D1D1A"/>
                  </a:solidFill>
                  <a:latin typeface="Arial" panose="020B0604020202020204"/>
                  <a:ea typeface="微软雅黑"/>
                </a:endParaRPr>
              </a:p>
            </p:txBody>
          </p:sp>
          <p:sp>
            <p:nvSpPr>
              <p:cNvPr id="84" name="Freeform 163"/>
              <p:cNvSpPr/>
              <p:nvPr/>
            </p:nvSpPr>
            <p:spPr bwMode="auto">
              <a:xfrm>
                <a:off x="4745038" y="3795713"/>
                <a:ext cx="25400" cy="25400"/>
              </a:xfrm>
              <a:custGeom>
                <a:avLst/>
                <a:gdLst>
                  <a:gd name="T0" fmla="*/ 2147483646 w 61"/>
                  <a:gd name="T1" fmla="*/ 0 h 61"/>
                  <a:gd name="T2" fmla="*/ 2147483646 w 61"/>
                  <a:gd name="T3" fmla="*/ 0 h 61"/>
                  <a:gd name="T4" fmla="*/ 0 w 61"/>
                  <a:gd name="T5" fmla="*/ 2147483646 h 61"/>
                  <a:gd name="T6" fmla="*/ 2147483646 w 61"/>
                  <a:gd name="T7" fmla="*/ 2147483646 h 61"/>
                  <a:gd name="T8" fmla="*/ 2147483646 w 61"/>
                  <a:gd name="T9" fmla="*/ 2147483646 h 61"/>
                  <a:gd name="T10" fmla="*/ 2147483646 w 61"/>
                  <a:gd name="T11" fmla="*/ 0 h 61"/>
                  <a:gd name="T12" fmla="*/ 0 60000 65536"/>
                  <a:gd name="T13" fmla="*/ 0 60000 65536"/>
                  <a:gd name="T14" fmla="*/ 0 60000 65536"/>
                  <a:gd name="T15" fmla="*/ 0 60000 65536"/>
                  <a:gd name="T16" fmla="*/ 0 60000 65536"/>
                  <a:gd name="T17" fmla="*/ 0 60000 65536"/>
                  <a:gd name="T18" fmla="*/ 0 w 61"/>
                  <a:gd name="T19" fmla="*/ 0 h 61"/>
                  <a:gd name="T20" fmla="*/ 61 w 61"/>
                  <a:gd name="T21" fmla="*/ 61 h 61"/>
                </a:gdLst>
                <a:ahLst/>
                <a:cxnLst>
                  <a:cxn ang="T12">
                    <a:pos x="T0" y="T1"/>
                  </a:cxn>
                  <a:cxn ang="T13">
                    <a:pos x="T2" y="T3"/>
                  </a:cxn>
                  <a:cxn ang="T14">
                    <a:pos x="T4" y="T5"/>
                  </a:cxn>
                  <a:cxn ang="T15">
                    <a:pos x="T6" y="T7"/>
                  </a:cxn>
                  <a:cxn ang="T16">
                    <a:pos x="T8" y="T9"/>
                  </a:cxn>
                  <a:cxn ang="T17">
                    <a:pos x="T10" y="T11"/>
                  </a:cxn>
                </a:cxnLst>
                <a:rect l="T18" t="T19" r="T20" b="T21"/>
                <a:pathLst>
                  <a:path w="61" h="61">
                    <a:moveTo>
                      <a:pt x="30" y="0"/>
                    </a:moveTo>
                    <a:lnTo>
                      <a:pt x="30" y="0"/>
                    </a:lnTo>
                    <a:cubicBezTo>
                      <a:pt x="13" y="0"/>
                      <a:pt x="0" y="14"/>
                      <a:pt x="0" y="31"/>
                    </a:cubicBezTo>
                    <a:cubicBezTo>
                      <a:pt x="0" y="48"/>
                      <a:pt x="13" y="61"/>
                      <a:pt x="30" y="61"/>
                    </a:cubicBezTo>
                    <a:cubicBezTo>
                      <a:pt x="47" y="61"/>
                      <a:pt x="61" y="48"/>
                      <a:pt x="61" y="31"/>
                    </a:cubicBezTo>
                    <a:cubicBezTo>
                      <a:pt x="61" y="14"/>
                      <a:pt x="47" y="0"/>
                      <a:pt x="30" y="0"/>
                    </a:cubicBez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endParaRPr lang="zh-CN" altLang="en-US">
                  <a:solidFill>
                    <a:srgbClr val="1D1D1A"/>
                  </a:solidFill>
                  <a:latin typeface="Arial" panose="020B0604020202020204"/>
                  <a:ea typeface="微软雅黑"/>
                </a:endParaRPr>
              </a:p>
            </p:txBody>
          </p:sp>
          <p:sp>
            <p:nvSpPr>
              <p:cNvPr id="85" name="Freeform 164"/>
              <p:cNvSpPr>
                <a:spLocks noEditPoints="1"/>
              </p:cNvSpPr>
              <p:nvPr/>
            </p:nvSpPr>
            <p:spPr bwMode="auto">
              <a:xfrm>
                <a:off x="4556125" y="3862388"/>
                <a:ext cx="257175" cy="87313"/>
              </a:xfrm>
              <a:custGeom>
                <a:avLst/>
                <a:gdLst>
                  <a:gd name="T0" fmla="*/ 2147483646 w 613"/>
                  <a:gd name="T1" fmla="*/ 2147483646 h 208"/>
                  <a:gd name="T2" fmla="*/ 2147483646 w 613"/>
                  <a:gd name="T3" fmla="*/ 2147483646 h 208"/>
                  <a:gd name="T4" fmla="*/ 2147483646 w 613"/>
                  <a:gd name="T5" fmla="*/ 2147483646 h 208"/>
                  <a:gd name="T6" fmla="*/ 2147483646 w 613"/>
                  <a:gd name="T7" fmla="*/ 2147483646 h 208"/>
                  <a:gd name="T8" fmla="*/ 2147483646 w 613"/>
                  <a:gd name="T9" fmla="*/ 2147483646 h 208"/>
                  <a:gd name="T10" fmla="*/ 2147483646 w 613"/>
                  <a:gd name="T11" fmla="*/ 2147483646 h 208"/>
                  <a:gd name="T12" fmla="*/ 0 w 613"/>
                  <a:gd name="T13" fmla="*/ 2147483646 h 208"/>
                  <a:gd name="T14" fmla="*/ 0 w 613"/>
                  <a:gd name="T15" fmla="*/ 2147483646 h 208"/>
                  <a:gd name="T16" fmla="*/ 2147483646 w 613"/>
                  <a:gd name="T17" fmla="*/ 2147483646 h 208"/>
                  <a:gd name="T18" fmla="*/ 2147483646 w 613"/>
                  <a:gd name="T19" fmla="*/ 2147483646 h 208"/>
                  <a:gd name="T20" fmla="*/ 2147483646 w 613"/>
                  <a:gd name="T21" fmla="*/ 2147483646 h 208"/>
                  <a:gd name="T22" fmla="*/ 2147483646 w 613"/>
                  <a:gd name="T23" fmla="*/ 2147483646 h 208"/>
                  <a:gd name="T24" fmla="*/ 2147483646 w 613"/>
                  <a:gd name="T25" fmla="*/ 0 h 208"/>
                  <a:gd name="T26" fmla="*/ 2147483646 w 613"/>
                  <a:gd name="T27" fmla="*/ 0 h 208"/>
                  <a:gd name="T28" fmla="*/ 0 w 613"/>
                  <a:gd name="T29" fmla="*/ 2147483646 h 208"/>
                  <a:gd name="T30" fmla="*/ 0 w 613"/>
                  <a:gd name="T31" fmla="*/ 2147483646 h 208"/>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613"/>
                  <a:gd name="T49" fmla="*/ 0 h 208"/>
                  <a:gd name="T50" fmla="*/ 613 w 613"/>
                  <a:gd name="T51" fmla="*/ 208 h 208"/>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613" h="208">
                    <a:moveTo>
                      <a:pt x="54" y="53"/>
                    </a:moveTo>
                    <a:lnTo>
                      <a:pt x="54" y="53"/>
                    </a:lnTo>
                    <a:lnTo>
                      <a:pt x="560" y="53"/>
                    </a:lnTo>
                    <a:lnTo>
                      <a:pt x="560" y="154"/>
                    </a:lnTo>
                    <a:lnTo>
                      <a:pt x="54" y="154"/>
                    </a:lnTo>
                    <a:lnTo>
                      <a:pt x="54" y="53"/>
                    </a:lnTo>
                    <a:close/>
                    <a:moveTo>
                      <a:pt x="0" y="181"/>
                    </a:moveTo>
                    <a:lnTo>
                      <a:pt x="0" y="181"/>
                    </a:lnTo>
                    <a:cubicBezTo>
                      <a:pt x="0" y="196"/>
                      <a:pt x="12" y="208"/>
                      <a:pt x="27" y="208"/>
                    </a:cubicBezTo>
                    <a:lnTo>
                      <a:pt x="586" y="208"/>
                    </a:lnTo>
                    <a:cubicBezTo>
                      <a:pt x="601" y="208"/>
                      <a:pt x="613" y="196"/>
                      <a:pt x="613" y="181"/>
                    </a:cubicBezTo>
                    <a:lnTo>
                      <a:pt x="613" y="26"/>
                    </a:lnTo>
                    <a:cubicBezTo>
                      <a:pt x="613" y="12"/>
                      <a:pt x="601" y="0"/>
                      <a:pt x="586" y="0"/>
                    </a:cubicBezTo>
                    <a:lnTo>
                      <a:pt x="27" y="0"/>
                    </a:lnTo>
                    <a:cubicBezTo>
                      <a:pt x="12" y="0"/>
                      <a:pt x="0" y="12"/>
                      <a:pt x="0" y="26"/>
                    </a:cubicBezTo>
                    <a:lnTo>
                      <a:pt x="0" y="181"/>
                    </a:ln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endParaRPr lang="zh-CN" altLang="en-US">
                  <a:solidFill>
                    <a:srgbClr val="1D1D1A"/>
                  </a:solidFill>
                  <a:latin typeface="Arial" panose="020B0604020202020204"/>
                  <a:ea typeface="微软雅黑"/>
                </a:endParaRPr>
              </a:p>
            </p:txBody>
          </p:sp>
          <p:sp>
            <p:nvSpPr>
              <p:cNvPr id="86" name="Freeform 165"/>
              <p:cNvSpPr/>
              <p:nvPr/>
            </p:nvSpPr>
            <p:spPr bwMode="auto">
              <a:xfrm>
                <a:off x="4745038" y="3894138"/>
                <a:ext cx="25400" cy="25400"/>
              </a:xfrm>
              <a:custGeom>
                <a:avLst/>
                <a:gdLst>
                  <a:gd name="T0" fmla="*/ 2147483646 w 61"/>
                  <a:gd name="T1" fmla="*/ 0 h 61"/>
                  <a:gd name="T2" fmla="*/ 2147483646 w 61"/>
                  <a:gd name="T3" fmla="*/ 0 h 61"/>
                  <a:gd name="T4" fmla="*/ 0 w 61"/>
                  <a:gd name="T5" fmla="*/ 2147483646 h 61"/>
                  <a:gd name="T6" fmla="*/ 2147483646 w 61"/>
                  <a:gd name="T7" fmla="*/ 2147483646 h 61"/>
                  <a:gd name="T8" fmla="*/ 2147483646 w 61"/>
                  <a:gd name="T9" fmla="*/ 2147483646 h 61"/>
                  <a:gd name="T10" fmla="*/ 2147483646 w 61"/>
                  <a:gd name="T11" fmla="*/ 0 h 61"/>
                  <a:gd name="T12" fmla="*/ 0 60000 65536"/>
                  <a:gd name="T13" fmla="*/ 0 60000 65536"/>
                  <a:gd name="T14" fmla="*/ 0 60000 65536"/>
                  <a:gd name="T15" fmla="*/ 0 60000 65536"/>
                  <a:gd name="T16" fmla="*/ 0 60000 65536"/>
                  <a:gd name="T17" fmla="*/ 0 60000 65536"/>
                  <a:gd name="T18" fmla="*/ 0 w 61"/>
                  <a:gd name="T19" fmla="*/ 0 h 61"/>
                  <a:gd name="T20" fmla="*/ 61 w 61"/>
                  <a:gd name="T21" fmla="*/ 61 h 61"/>
                </a:gdLst>
                <a:ahLst/>
                <a:cxnLst>
                  <a:cxn ang="T12">
                    <a:pos x="T0" y="T1"/>
                  </a:cxn>
                  <a:cxn ang="T13">
                    <a:pos x="T2" y="T3"/>
                  </a:cxn>
                  <a:cxn ang="T14">
                    <a:pos x="T4" y="T5"/>
                  </a:cxn>
                  <a:cxn ang="T15">
                    <a:pos x="T6" y="T7"/>
                  </a:cxn>
                  <a:cxn ang="T16">
                    <a:pos x="T8" y="T9"/>
                  </a:cxn>
                  <a:cxn ang="T17">
                    <a:pos x="T10" y="T11"/>
                  </a:cxn>
                </a:cxnLst>
                <a:rect l="T18" t="T19" r="T20" b="T21"/>
                <a:pathLst>
                  <a:path w="61" h="61">
                    <a:moveTo>
                      <a:pt x="30" y="0"/>
                    </a:moveTo>
                    <a:lnTo>
                      <a:pt x="30" y="0"/>
                    </a:lnTo>
                    <a:cubicBezTo>
                      <a:pt x="13" y="0"/>
                      <a:pt x="0" y="14"/>
                      <a:pt x="0" y="31"/>
                    </a:cubicBezTo>
                    <a:cubicBezTo>
                      <a:pt x="0" y="47"/>
                      <a:pt x="13" y="61"/>
                      <a:pt x="30" y="61"/>
                    </a:cubicBezTo>
                    <a:cubicBezTo>
                      <a:pt x="47" y="61"/>
                      <a:pt x="61" y="47"/>
                      <a:pt x="61" y="31"/>
                    </a:cubicBezTo>
                    <a:cubicBezTo>
                      <a:pt x="61" y="14"/>
                      <a:pt x="47" y="0"/>
                      <a:pt x="30" y="0"/>
                    </a:cubicBez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endParaRPr lang="zh-CN" altLang="en-US">
                  <a:solidFill>
                    <a:srgbClr val="1D1D1A"/>
                  </a:solidFill>
                  <a:latin typeface="Arial" panose="020B0604020202020204"/>
                  <a:ea typeface="微软雅黑"/>
                </a:endParaRPr>
              </a:p>
            </p:txBody>
          </p:sp>
          <p:sp>
            <p:nvSpPr>
              <p:cNvPr id="87" name="Freeform 166"/>
              <p:cNvSpPr>
                <a:spLocks noEditPoints="1"/>
              </p:cNvSpPr>
              <p:nvPr/>
            </p:nvSpPr>
            <p:spPr bwMode="auto">
              <a:xfrm>
                <a:off x="4556125" y="3960813"/>
                <a:ext cx="257175" cy="87313"/>
              </a:xfrm>
              <a:custGeom>
                <a:avLst/>
                <a:gdLst>
                  <a:gd name="T0" fmla="*/ 2147483646 w 613"/>
                  <a:gd name="T1" fmla="*/ 2147483646 h 208"/>
                  <a:gd name="T2" fmla="*/ 2147483646 w 613"/>
                  <a:gd name="T3" fmla="*/ 2147483646 h 208"/>
                  <a:gd name="T4" fmla="*/ 2147483646 w 613"/>
                  <a:gd name="T5" fmla="*/ 2147483646 h 208"/>
                  <a:gd name="T6" fmla="*/ 2147483646 w 613"/>
                  <a:gd name="T7" fmla="*/ 2147483646 h 208"/>
                  <a:gd name="T8" fmla="*/ 2147483646 w 613"/>
                  <a:gd name="T9" fmla="*/ 2147483646 h 208"/>
                  <a:gd name="T10" fmla="*/ 2147483646 w 613"/>
                  <a:gd name="T11" fmla="*/ 2147483646 h 208"/>
                  <a:gd name="T12" fmla="*/ 0 w 613"/>
                  <a:gd name="T13" fmla="*/ 2147483646 h 208"/>
                  <a:gd name="T14" fmla="*/ 0 w 613"/>
                  <a:gd name="T15" fmla="*/ 2147483646 h 208"/>
                  <a:gd name="T16" fmla="*/ 2147483646 w 613"/>
                  <a:gd name="T17" fmla="*/ 2147483646 h 208"/>
                  <a:gd name="T18" fmla="*/ 2147483646 w 613"/>
                  <a:gd name="T19" fmla="*/ 2147483646 h 208"/>
                  <a:gd name="T20" fmla="*/ 2147483646 w 613"/>
                  <a:gd name="T21" fmla="*/ 2147483646 h 208"/>
                  <a:gd name="T22" fmla="*/ 2147483646 w 613"/>
                  <a:gd name="T23" fmla="*/ 2147483646 h 208"/>
                  <a:gd name="T24" fmla="*/ 2147483646 w 613"/>
                  <a:gd name="T25" fmla="*/ 0 h 208"/>
                  <a:gd name="T26" fmla="*/ 2147483646 w 613"/>
                  <a:gd name="T27" fmla="*/ 0 h 208"/>
                  <a:gd name="T28" fmla="*/ 0 w 613"/>
                  <a:gd name="T29" fmla="*/ 2147483646 h 208"/>
                  <a:gd name="T30" fmla="*/ 0 w 613"/>
                  <a:gd name="T31" fmla="*/ 2147483646 h 208"/>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613"/>
                  <a:gd name="T49" fmla="*/ 0 h 208"/>
                  <a:gd name="T50" fmla="*/ 613 w 613"/>
                  <a:gd name="T51" fmla="*/ 208 h 208"/>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613" h="208">
                    <a:moveTo>
                      <a:pt x="54" y="54"/>
                    </a:moveTo>
                    <a:lnTo>
                      <a:pt x="54" y="54"/>
                    </a:lnTo>
                    <a:lnTo>
                      <a:pt x="560" y="54"/>
                    </a:lnTo>
                    <a:lnTo>
                      <a:pt x="560" y="155"/>
                    </a:lnTo>
                    <a:lnTo>
                      <a:pt x="54" y="155"/>
                    </a:lnTo>
                    <a:lnTo>
                      <a:pt x="54" y="54"/>
                    </a:lnTo>
                    <a:close/>
                    <a:moveTo>
                      <a:pt x="0" y="182"/>
                    </a:moveTo>
                    <a:lnTo>
                      <a:pt x="0" y="182"/>
                    </a:lnTo>
                    <a:cubicBezTo>
                      <a:pt x="0" y="196"/>
                      <a:pt x="12" y="208"/>
                      <a:pt x="27" y="208"/>
                    </a:cubicBezTo>
                    <a:lnTo>
                      <a:pt x="586" y="208"/>
                    </a:lnTo>
                    <a:cubicBezTo>
                      <a:pt x="601" y="208"/>
                      <a:pt x="613" y="196"/>
                      <a:pt x="613" y="182"/>
                    </a:cubicBezTo>
                    <a:lnTo>
                      <a:pt x="613" y="27"/>
                    </a:lnTo>
                    <a:cubicBezTo>
                      <a:pt x="613" y="12"/>
                      <a:pt x="601" y="0"/>
                      <a:pt x="586" y="0"/>
                    </a:cubicBezTo>
                    <a:lnTo>
                      <a:pt x="27" y="0"/>
                    </a:lnTo>
                    <a:cubicBezTo>
                      <a:pt x="12" y="0"/>
                      <a:pt x="0" y="12"/>
                      <a:pt x="0" y="27"/>
                    </a:cubicBezTo>
                    <a:lnTo>
                      <a:pt x="0" y="182"/>
                    </a:ln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endParaRPr lang="zh-CN" altLang="en-US">
                  <a:solidFill>
                    <a:srgbClr val="1D1D1A"/>
                  </a:solidFill>
                  <a:latin typeface="Arial" panose="020B0604020202020204"/>
                  <a:ea typeface="微软雅黑"/>
                </a:endParaRPr>
              </a:p>
            </p:txBody>
          </p:sp>
          <p:sp>
            <p:nvSpPr>
              <p:cNvPr id="88" name="Freeform 167"/>
              <p:cNvSpPr/>
              <p:nvPr/>
            </p:nvSpPr>
            <p:spPr bwMode="auto">
              <a:xfrm>
                <a:off x="4745038" y="3990975"/>
                <a:ext cx="25400" cy="25400"/>
              </a:xfrm>
              <a:custGeom>
                <a:avLst/>
                <a:gdLst>
                  <a:gd name="T0" fmla="*/ 2147483646 w 61"/>
                  <a:gd name="T1" fmla="*/ 0 h 61"/>
                  <a:gd name="T2" fmla="*/ 2147483646 w 61"/>
                  <a:gd name="T3" fmla="*/ 0 h 61"/>
                  <a:gd name="T4" fmla="*/ 0 w 61"/>
                  <a:gd name="T5" fmla="*/ 2147483646 h 61"/>
                  <a:gd name="T6" fmla="*/ 2147483646 w 61"/>
                  <a:gd name="T7" fmla="*/ 2147483646 h 61"/>
                  <a:gd name="T8" fmla="*/ 2147483646 w 61"/>
                  <a:gd name="T9" fmla="*/ 2147483646 h 61"/>
                  <a:gd name="T10" fmla="*/ 2147483646 w 61"/>
                  <a:gd name="T11" fmla="*/ 0 h 61"/>
                  <a:gd name="T12" fmla="*/ 0 60000 65536"/>
                  <a:gd name="T13" fmla="*/ 0 60000 65536"/>
                  <a:gd name="T14" fmla="*/ 0 60000 65536"/>
                  <a:gd name="T15" fmla="*/ 0 60000 65536"/>
                  <a:gd name="T16" fmla="*/ 0 60000 65536"/>
                  <a:gd name="T17" fmla="*/ 0 60000 65536"/>
                  <a:gd name="T18" fmla="*/ 0 w 61"/>
                  <a:gd name="T19" fmla="*/ 0 h 61"/>
                  <a:gd name="T20" fmla="*/ 61 w 61"/>
                  <a:gd name="T21" fmla="*/ 61 h 61"/>
                </a:gdLst>
                <a:ahLst/>
                <a:cxnLst>
                  <a:cxn ang="T12">
                    <a:pos x="T0" y="T1"/>
                  </a:cxn>
                  <a:cxn ang="T13">
                    <a:pos x="T2" y="T3"/>
                  </a:cxn>
                  <a:cxn ang="T14">
                    <a:pos x="T4" y="T5"/>
                  </a:cxn>
                  <a:cxn ang="T15">
                    <a:pos x="T6" y="T7"/>
                  </a:cxn>
                  <a:cxn ang="T16">
                    <a:pos x="T8" y="T9"/>
                  </a:cxn>
                  <a:cxn ang="T17">
                    <a:pos x="T10" y="T11"/>
                  </a:cxn>
                </a:cxnLst>
                <a:rect l="T18" t="T19" r="T20" b="T21"/>
                <a:pathLst>
                  <a:path w="61" h="61">
                    <a:moveTo>
                      <a:pt x="30" y="0"/>
                    </a:moveTo>
                    <a:lnTo>
                      <a:pt x="30" y="0"/>
                    </a:lnTo>
                    <a:cubicBezTo>
                      <a:pt x="13" y="0"/>
                      <a:pt x="0" y="13"/>
                      <a:pt x="0" y="30"/>
                    </a:cubicBezTo>
                    <a:cubicBezTo>
                      <a:pt x="0" y="47"/>
                      <a:pt x="13" y="61"/>
                      <a:pt x="30" y="61"/>
                    </a:cubicBezTo>
                    <a:cubicBezTo>
                      <a:pt x="47" y="61"/>
                      <a:pt x="61" y="47"/>
                      <a:pt x="61" y="30"/>
                    </a:cubicBezTo>
                    <a:cubicBezTo>
                      <a:pt x="61" y="13"/>
                      <a:pt x="47" y="0"/>
                      <a:pt x="30" y="0"/>
                    </a:cubicBez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endParaRPr lang="zh-CN" altLang="en-US">
                  <a:solidFill>
                    <a:srgbClr val="1D1D1A"/>
                  </a:solidFill>
                  <a:latin typeface="Arial" panose="020B0604020202020204"/>
                  <a:ea typeface="微软雅黑"/>
                </a:endParaRPr>
              </a:p>
            </p:txBody>
          </p:sp>
          <p:sp>
            <p:nvSpPr>
              <p:cNvPr id="89" name="Freeform 168"/>
              <p:cNvSpPr>
                <a:spLocks noEditPoints="1"/>
              </p:cNvSpPr>
              <p:nvPr/>
            </p:nvSpPr>
            <p:spPr bwMode="auto">
              <a:xfrm>
                <a:off x="4556125" y="4057650"/>
                <a:ext cx="257175" cy="87313"/>
              </a:xfrm>
              <a:custGeom>
                <a:avLst/>
                <a:gdLst>
                  <a:gd name="T0" fmla="*/ 2147483646 w 613"/>
                  <a:gd name="T1" fmla="*/ 2147483646 h 208"/>
                  <a:gd name="T2" fmla="*/ 2147483646 w 613"/>
                  <a:gd name="T3" fmla="*/ 2147483646 h 208"/>
                  <a:gd name="T4" fmla="*/ 2147483646 w 613"/>
                  <a:gd name="T5" fmla="*/ 2147483646 h 208"/>
                  <a:gd name="T6" fmla="*/ 2147483646 w 613"/>
                  <a:gd name="T7" fmla="*/ 2147483646 h 208"/>
                  <a:gd name="T8" fmla="*/ 2147483646 w 613"/>
                  <a:gd name="T9" fmla="*/ 2147483646 h 208"/>
                  <a:gd name="T10" fmla="*/ 2147483646 w 613"/>
                  <a:gd name="T11" fmla="*/ 2147483646 h 208"/>
                  <a:gd name="T12" fmla="*/ 0 w 613"/>
                  <a:gd name="T13" fmla="*/ 2147483646 h 208"/>
                  <a:gd name="T14" fmla="*/ 0 w 613"/>
                  <a:gd name="T15" fmla="*/ 2147483646 h 208"/>
                  <a:gd name="T16" fmla="*/ 2147483646 w 613"/>
                  <a:gd name="T17" fmla="*/ 2147483646 h 208"/>
                  <a:gd name="T18" fmla="*/ 2147483646 w 613"/>
                  <a:gd name="T19" fmla="*/ 2147483646 h 208"/>
                  <a:gd name="T20" fmla="*/ 2147483646 w 613"/>
                  <a:gd name="T21" fmla="*/ 2147483646 h 208"/>
                  <a:gd name="T22" fmla="*/ 2147483646 w 613"/>
                  <a:gd name="T23" fmla="*/ 2147483646 h 208"/>
                  <a:gd name="T24" fmla="*/ 2147483646 w 613"/>
                  <a:gd name="T25" fmla="*/ 0 h 208"/>
                  <a:gd name="T26" fmla="*/ 2147483646 w 613"/>
                  <a:gd name="T27" fmla="*/ 0 h 208"/>
                  <a:gd name="T28" fmla="*/ 0 w 613"/>
                  <a:gd name="T29" fmla="*/ 2147483646 h 208"/>
                  <a:gd name="T30" fmla="*/ 0 w 613"/>
                  <a:gd name="T31" fmla="*/ 2147483646 h 208"/>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613"/>
                  <a:gd name="T49" fmla="*/ 0 h 208"/>
                  <a:gd name="T50" fmla="*/ 613 w 613"/>
                  <a:gd name="T51" fmla="*/ 208 h 208"/>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613" h="208">
                    <a:moveTo>
                      <a:pt x="54" y="53"/>
                    </a:moveTo>
                    <a:lnTo>
                      <a:pt x="54" y="53"/>
                    </a:lnTo>
                    <a:lnTo>
                      <a:pt x="560" y="53"/>
                    </a:lnTo>
                    <a:lnTo>
                      <a:pt x="560" y="154"/>
                    </a:lnTo>
                    <a:lnTo>
                      <a:pt x="54" y="154"/>
                    </a:lnTo>
                    <a:lnTo>
                      <a:pt x="54" y="53"/>
                    </a:lnTo>
                    <a:close/>
                    <a:moveTo>
                      <a:pt x="0" y="181"/>
                    </a:moveTo>
                    <a:lnTo>
                      <a:pt x="0" y="181"/>
                    </a:lnTo>
                    <a:cubicBezTo>
                      <a:pt x="0" y="196"/>
                      <a:pt x="12" y="208"/>
                      <a:pt x="27" y="208"/>
                    </a:cubicBezTo>
                    <a:lnTo>
                      <a:pt x="586" y="208"/>
                    </a:lnTo>
                    <a:cubicBezTo>
                      <a:pt x="601" y="208"/>
                      <a:pt x="613" y="196"/>
                      <a:pt x="613" y="181"/>
                    </a:cubicBezTo>
                    <a:lnTo>
                      <a:pt x="613" y="27"/>
                    </a:lnTo>
                    <a:cubicBezTo>
                      <a:pt x="613" y="12"/>
                      <a:pt x="601" y="0"/>
                      <a:pt x="586" y="0"/>
                    </a:cubicBezTo>
                    <a:lnTo>
                      <a:pt x="27" y="0"/>
                    </a:lnTo>
                    <a:cubicBezTo>
                      <a:pt x="12" y="0"/>
                      <a:pt x="0" y="12"/>
                      <a:pt x="0" y="27"/>
                    </a:cubicBezTo>
                    <a:lnTo>
                      <a:pt x="0" y="181"/>
                    </a:ln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endParaRPr lang="zh-CN" altLang="en-US">
                  <a:solidFill>
                    <a:srgbClr val="1D1D1A"/>
                  </a:solidFill>
                  <a:latin typeface="Arial" panose="020B0604020202020204"/>
                  <a:ea typeface="微软雅黑"/>
                </a:endParaRPr>
              </a:p>
            </p:txBody>
          </p:sp>
          <p:sp>
            <p:nvSpPr>
              <p:cNvPr id="90" name="Freeform 169"/>
              <p:cNvSpPr/>
              <p:nvPr/>
            </p:nvSpPr>
            <p:spPr bwMode="auto">
              <a:xfrm>
                <a:off x="4745038" y="4087813"/>
                <a:ext cx="25400" cy="26988"/>
              </a:xfrm>
              <a:custGeom>
                <a:avLst/>
                <a:gdLst>
                  <a:gd name="T0" fmla="*/ 2147483646 w 61"/>
                  <a:gd name="T1" fmla="*/ 0 h 61"/>
                  <a:gd name="T2" fmla="*/ 2147483646 w 61"/>
                  <a:gd name="T3" fmla="*/ 0 h 61"/>
                  <a:gd name="T4" fmla="*/ 0 w 61"/>
                  <a:gd name="T5" fmla="*/ 2147483646 h 61"/>
                  <a:gd name="T6" fmla="*/ 2147483646 w 61"/>
                  <a:gd name="T7" fmla="*/ 2147483646 h 61"/>
                  <a:gd name="T8" fmla="*/ 2147483646 w 61"/>
                  <a:gd name="T9" fmla="*/ 2147483646 h 61"/>
                  <a:gd name="T10" fmla="*/ 2147483646 w 61"/>
                  <a:gd name="T11" fmla="*/ 0 h 61"/>
                  <a:gd name="T12" fmla="*/ 0 60000 65536"/>
                  <a:gd name="T13" fmla="*/ 0 60000 65536"/>
                  <a:gd name="T14" fmla="*/ 0 60000 65536"/>
                  <a:gd name="T15" fmla="*/ 0 60000 65536"/>
                  <a:gd name="T16" fmla="*/ 0 60000 65536"/>
                  <a:gd name="T17" fmla="*/ 0 60000 65536"/>
                  <a:gd name="T18" fmla="*/ 0 w 61"/>
                  <a:gd name="T19" fmla="*/ 0 h 61"/>
                  <a:gd name="T20" fmla="*/ 61 w 61"/>
                  <a:gd name="T21" fmla="*/ 61 h 61"/>
                </a:gdLst>
                <a:ahLst/>
                <a:cxnLst>
                  <a:cxn ang="T12">
                    <a:pos x="T0" y="T1"/>
                  </a:cxn>
                  <a:cxn ang="T13">
                    <a:pos x="T2" y="T3"/>
                  </a:cxn>
                  <a:cxn ang="T14">
                    <a:pos x="T4" y="T5"/>
                  </a:cxn>
                  <a:cxn ang="T15">
                    <a:pos x="T6" y="T7"/>
                  </a:cxn>
                  <a:cxn ang="T16">
                    <a:pos x="T8" y="T9"/>
                  </a:cxn>
                  <a:cxn ang="T17">
                    <a:pos x="T10" y="T11"/>
                  </a:cxn>
                </a:cxnLst>
                <a:rect l="T18" t="T19" r="T20" b="T21"/>
                <a:pathLst>
                  <a:path w="61" h="61">
                    <a:moveTo>
                      <a:pt x="30" y="0"/>
                    </a:moveTo>
                    <a:lnTo>
                      <a:pt x="30" y="0"/>
                    </a:lnTo>
                    <a:cubicBezTo>
                      <a:pt x="13" y="0"/>
                      <a:pt x="0" y="14"/>
                      <a:pt x="0" y="31"/>
                    </a:cubicBezTo>
                    <a:cubicBezTo>
                      <a:pt x="0" y="48"/>
                      <a:pt x="13" y="61"/>
                      <a:pt x="30" y="61"/>
                    </a:cubicBezTo>
                    <a:cubicBezTo>
                      <a:pt x="47" y="61"/>
                      <a:pt x="61" y="48"/>
                      <a:pt x="61" y="31"/>
                    </a:cubicBezTo>
                    <a:cubicBezTo>
                      <a:pt x="61" y="14"/>
                      <a:pt x="47" y="0"/>
                      <a:pt x="30" y="0"/>
                    </a:cubicBez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endParaRPr lang="zh-CN" altLang="en-US">
                  <a:solidFill>
                    <a:srgbClr val="1D1D1A"/>
                  </a:solidFill>
                  <a:latin typeface="Arial" panose="020B0604020202020204"/>
                  <a:ea typeface="微软雅黑"/>
                </a:endParaRPr>
              </a:p>
            </p:txBody>
          </p:sp>
        </p:grpSp>
        <p:pic>
          <p:nvPicPr>
            <p:cNvPr id="79" name="图片 78"/>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2339540" y="1575046"/>
              <a:ext cx="762802" cy="433619"/>
            </a:xfrm>
            <a:prstGeom prst="rect">
              <a:avLst/>
            </a:prstGeom>
          </p:spPr>
        </p:pic>
      </p:grpSp>
      <p:sp>
        <p:nvSpPr>
          <p:cNvPr id="91" name="燕尾形箭头 90"/>
          <p:cNvSpPr/>
          <p:nvPr/>
        </p:nvSpPr>
        <p:spPr>
          <a:xfrm rot="5400000">
            <a:off x="2447535" y="3303228"/>
            <a:ext cx="576877" cy="330421"/>
          </a:xfrm>
          <a:prstGeom prst="notchedRightArrow">
            <a:avLst/>
          </a:prstGeom>
          <a:solidFill>
            <a:srgbClr val="EBEBEB">
              <a:lumMod val="90000"/>
            </a:srgbClr>
          </a:solidFill>
          <a:ln w="12700" cap="flat" cmpd="sng" algn="ctr">
            <a:solidFill>
              <a:srgbClr val="DDDDDD"/>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666666"/>
              </a:solidFill>
              <a:effectLst/>
              <a:uLnTx/>
              <a:uFillTx/>
              <a:latin typeface="Arial" panose="020B0604020202020204"/>
              <a:ea typeface="微软雅黑"/>
            </a:endParaRPr>
          </a:p>
        </p:txBody>
      </p:sp>
      <p:sp>
        <p:nvSpPr>
          <p:cNvPr id="92" name="燕尾形箭头 91"/>
          <p:cNvSpPr/>
          <p:nvPr/>
        </p:nvSpPr>
        <p:spPr>
          <a:xfrm rot="16200000" flipV="1">
            <a:off x="1281260" y="3303227"/>
            <a:ext cx="576877" cy="330421"/>
          </a:xfrm>
          <a:prstGeom prst="notchedRightArrow">
            <a:avLst/>
          </a:prstGeom>
          <a:solidFill>
            <a:srgbClr val="EBEBEB">
              <a:lumMod val="90000"/>
            </a:srgbClr>
          </a:solidFill>
          <a:ln w="12700" cap="flat" cmpd="sng" algn="ctr">
            <a:solidFill>
              <a:srgbClr val="DDDDDD"/>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666666"/>
              </a:solidFill>
              <a:effectLst/>
              <a:uLnTx/>
              <a:uFillTx/>
              <a:latin typeface="Arial" panose="020B0604020202020204"/>
              <a:ea typeface="微软雅黑"/>
            </a:endParaRPr>
          </a:p>
        </p:txBody>
      </p:sp>
      <p:sp>
        <p:nvSpPr>
          <p:cNvPr id="93" name="矩形 92"/>
          <p:cNvSpPr/>
          <p:nvPr/>
        </p:nvSpPr>
        <p:spPr>
          <a:xfrm>
            <a:off x="598741" y="3297407"/>
            <a:ext cx="902811" cy="307777"/>
          </a:xfrm>
          <a:prstGeom prst="rect">
            <a:avLst/>
          </a:prstGeom>
        </p:spPr>
        <p:txBody>
          <a:bodyPr wrap="none">
            <a:spAutoFit/>
          </a:bodyPr>
          <a:lstStyle/>
          <a:p>
            <a:pPr fontAlgn="ctr"/>
            <a:r>
              <a:rPr lang="zh-CN" altLang="en-US" sz="1400" dirty="0">
                <a:solidFill>
                  <a:srgbClr val="1D1D1A"/>
                </a:solidFill>
                <a:latin typeface="Arial" panose="020B0604020202020204" pitchFamily="34" charset="0"/>
                <a:ea typeface="微软雅黑" panose="020B0503020204020204" pitchFamily="34" charset="-122"/>
                <a:cs typeface="Arial" panose="020B0604020202020204" pitchFamily="34" charset="0"/>
              </a:rPr>
              <a:t>信息上报</a:t>
            </a:r>
            <a:endParaRPr lang="en-US" altLang="zh-CN" sz="1400" dirty="0">
              <a:solidFill>
                <a:srgbClr val="1D1D1A"/>
              </a:solidFill>
              <a:latin typeface="Arial" panose="020B0604020202020204" pitchFamily="34" charset="0"/>
              <a:ea typeface="微软雅黑" panose="020B0503020204020204" pitchFamily="34" charset="-122"/>
              <a:cs typeface="Arial" panose="020B0604020202020204" pitchFamily="34" charset="0"/>
            </a:endParaRPr>
          </a:p>
        </p:txBody>
      </p:sp>
      <p:sp>
        <p:nvSpPr>
          <p:cNvPr id="94" name="矩形 93"/>
          <p:cNvSpPr/>
          <p:nvPr/>
        </p:nvSpPr>
        <p:spPr>
          <a:xfrm>
            <a:off x="2928552" y="3297407"/>
            <a:ext cx="902811" cy="307777"/>
          </a:xfrm>
          <a:prstGeom prst="rect">
            <a:avLst/>
          </a:prstGeom>
        </p:spPr>
        <p:txBody>
          <a:bodyPr wrap="none">
            <a:spAutoFit/>
          </a:bodyPr>
          <a:lstStyle/>
          <a:p>
            <a:pPr fontAlgn="ctr"/>
            <a:r>
              <a:rPr lang="zh-CN" altLang="en-US" sz="1400" dirty="0">
                <a:solidFill>
                  <a:srgbClr val="1D1D1A"/>
                </a:solidFill>
                <a:latin typeface="Arial" panose="020B0604020202020204" pitchFamily="34" charset="0"/>
                <a:ea typeface="微软雅黑" panose="020B0503020204020204" pitchFamily="34" charset="-122"/>
                <a:cs typeface="Arial" panose="020B0604020202020204" pitchFamily="34" charset="0"/>
              </a:rPr>
              <a:t>主动扫描</a:t>
            </a:r>
            <a:endParaRPr lang="en-US" altLang="zh-CN" sz="1400" dirty="0">
              <a:solidFill>
                <a:srgbClr val="1D1D1A"/>
              </a:solidFill>
              <a:latin typeface="Arial" panose="020B0604020202020204" pitchFamily="34" charset="0"/>
              <a:ea typeface="微软雅黑" panose="020B0503020204020204" pitchFamily="34" charset="-122"/>
              <a:cs typeface="Arial" panose="020B0604020202020204" pitchFamily="34" charset="0"/>
            </a:endParaRPr>
          </a:p>
        </p:txBody>
      </p:sp>
      <p:grpSp>
        <p:nvGrpSpPr>
          <p:cNvPr id="95" name="组合 94"/>
          <p:cNvGrpSpPr/>
          <p:nvPr/>
        </p:nvGrpSpPr>
        <p:grpSpPr>
          <a:xfrm>
            <a:off x="780531" y="4049152"/>
            <a:ext cx="2713803" cy="2212591"/>
            <a:chOff x="1034317" y="3646885"/>
            <a:chExt cx="2713803" cy="2212591"/>
          </a:xfrm>
        </p:grpSpPr>
        <p:grpSp>
          <p:nvGrpSpPr>
            <p:cNvPr id="96" name="组合 294"/>
            <p:cNvGrpSpPr/>
            <p:nvPr/>
          </p:nvGrpSpPr>
          <p:grpSpPr bwMode="auto">
            <a:xfrm>
              <a:off x="1808841" y="4986334"/>
              <a:ext cx="481361" cy="379286"/>
              <a:chOff x="2036763" y="2339976"/>
              <a:chExt cx="635000" cy="500062"/>
            </a:xfrm>
          </p:grpSpPr>
          <p:sp>
            <p:nvSpPr>
              <p:cNvPr id="250" name="Freeform 28"/>
              <p:cNvSpPr/>
              <p:nvPr/>
            </p:nvSpPr>
            <p:spPr bwMode="auto">
              <a:xfrm>
                <a:off x="2036763" y="2589213"/>
                <a:ext cx="635000" cy="250825"/>
              </a:xfrm>
              <a:custGeom>
                <a:avLst/>
                <a:gdLst>
                  <a:gd name="T0" fmla="*/ 2147483646 w 1516"/>
                  <a:gd name="T1" fmla="*/ 0 h 600"/>
                  <a:gd name="T2" fmla="*/ 2147483646 w 1516"/>
                  <a:gd name="T3" fmla="*/ 0 h 600"/>
                  <a:gd name="T4" fmla="*/ 2147483646 w 1516"/>
                  <a:gd name="T5" fmla="*/ 0 h 600"/>
                  <a:gd name="T6" fmla="*/ 0 w 1516"/>
                  <a:gd name="T7" fmla="*/ 2147483646 h 600"/>
                  <a:gd name="T8" fmla="*/ 2147483646 w 1516"/>
                  <a:gd name="T9" fmla="*/ 2147483646 h 600"/>
                  <a:gd name="T10" fmla="*/ 2147483646 w 1516"/>
                  <a:gd name="T11" fmla="*/ 2147483646 h 600"/>
                  <a:gd name="T12" fmla="*/ 2147483646 w 1516"/>
                  <a:gd name="T13" fmla="*/ 2147483646 h 600"/>
                  <a:gd name="T14" fmla="*/ 2147483646 w 1516"/>
                  <a:gd name="T15" fmla="*/ 2147483646 h 600"/>
                  <a:gd name="T16" fmla="*/ 2147483646 w 1516"/>
                  <a:gd name="T17" fmla="*/ 2147483646 h 600"/>
                  <a:gd name="T18" fmla="*/ 2147483646 w 1516"/>
                  <a:gd name="T19" fmla="*/ 2147483646 h 600"/>
                  <a:gd name="T20" fmla="*/ 2147483646 w 1516"/>
                  <a:gd name="T21" fmla="*/ 2147483646 h 600"/>
                  <a:gd name="T22" fmla="*/ 2147483646 w 1516"/>
                  <a:gd name="T23" fmla="*/ 2147483646 h 600"/>
                  <a:gd name="T24" fmla="*/ 2147483646 w 1516"/>
                  <a:gd name="T25" fmla="*/ 2147483646 h 600"/>
                  <a:gd name="T26" fmla="*/ 2147483646 w 1516"/>
                  <a:gd name="T27" fmla="*/ 2147483646 h 600"/>
                  <a:gd name="T28" fmla="*/ 2147483646 w 1516"/>
                  <a:gd name="T29" fmla="*/ 2147483646 h 600"/>
                  <a:gd name="T30" fmla="*/ 2147483646 w 1516"/>
                  <a:gd name="T31" fmla="*/ 2147483646 h 600"/>
                  <a:gd name="T32" fmla="*/ 2147483646 w 1516"/>
                  <a:gd name="T33" fmla="*/ 2147483646 h 600"/>
                  <a:gd name="T34" fmla="*/ 2147483646 w 1516"/>
                  <a:gd name="T35" fmla="*/ 2147483646 h 600"/>
                  <a:gd name="T36" fmla="*/ 2147483646 w 1516"/>
                  <a:gd name="T37" fmla="*/ 2147483646 h 600"/>
                  <a:gd name="T38" fmla="*/ 2147483646 w 1516"/>
                  <a:gd name="T39" fmla="*/ 2147483646 h 600"/>
                  <a:gd name="T40" fmla="*/ 2147483646 w 1516"/>
                  <a:gd name="T41" fmla="*/ 2147483646 h 600"/>
                  <a:gd name="T42" fmla="*/ 2147483646 w 1516"/>
                  <a:gd name="T43" fmla="*/ 2147483646 h 600"/>
                  <a:gd name="T44" fmla="*/ 2147483646 w 1516"/>
                  <a:gd name="T45" fmla="*/ 2147483646 h 600"/>
                  <a:gd name="T46" fmla="*/ 2147483646 w 1516"/>
                  <a:gd name="T47" fmla="*/ 0 h 600"/>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1516"/>
                  <a:gd name="T73" fmla="*/ 0 h 600"/>
                  <a:gd name="T74" fmla="*/ 1516 w 1516"/>
                  <a:gd name="T75" fmla="*/ 600 h 600"/>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1516" h="600">
                    <a:moveTo>
                      <a:pt x="1238" y="0"/>
                    </a:moveTo>
                    <a:lnTo>
                      <a:pt x="1238" y="0"/>
                    </a:lnTo>
                    <a:lnTo>
                      <a:pt x="278" y="0"/>
                    </a:lnTo>
                    <a:cubicBezTo>
                      <a:pt x="125" y="0"/>
                      <a:pt x="0" y="125"/>
                      <a:pt x="0" y="278"/>
                    </a:cubicBezTo>
                    <a:cubicBezTo>
                      <a:pt x="0" y="431"/>
                      <a:pt x="125" y="556"/>
                      <a:pt x="278" y="556"/>
                    </a:cubicBezTo>
                    <a:lnTo>
                      <a:pt x="786" y="556"/>
                    </a:lnTo>
                    <a:cubicBezTo>
                      <a:pt x="796" y="582"/>
                      <a:pt x="821" y="600"/>
                      <a:pt x="850" y="600"/>
                    </a:cubicBezTo>
                    <a:cubicBezTo>
                      <a:pt x="889" y="600"/>
                      <a:pt x="920" y="568"/>
                      <a:pt x="920" y="530"/>
                    </a:cubicBezTo>
                    <a:cubicBezTo>
                      <a:pt x="920" y="492"/>
                      <a:pt x="889" y="461"/>
                      <a:pt x="850" y="461"/>
                    </a:cubicBezTo>
                    <a:cubicBezTo>
                      <a:pt x="827" y="461"/>
                      <a:pt x="807" y="472"/>
                      <a:pt x="794" y="489"/>
                    </a:cubicBezTo>
                    <a:lnTo>
                      <a:pt x="278" y="489"/>
                    </a:lnTo>
                    <a:cubicBezTo>
                      <a:pt x="161" y="489"/>
                      <a:pt x="67" y="395"/>
                      <a:pt x="67" y="278"/>
                    </a:cubicBezTo>
                    <a:cubicBezTo>
                      <a:pt x="67" y="162"/>
                      <a:pt x="161" y="67"/>
                      <a:pt x="278" y="67"/>
                    </a:cubicBezTo>
                    <a:lnTo>
                      <a:pt x="1238" y="67"/>
                    </a:lnTo>
                    <a:cubicBezTo>
                      <a:pt x="1355" y="67"/>
                      <a:pt x="1450" y="162"/>
                      <a:pt x="1450" y="278"/>
                    </a:cubicBezTo>
                    <a:cubicBezTo>
                      <a:pt x="1450" y="395"/>
                      <a:pt x="1355" y="489"/>
                      <a:pt x="1238" y="489"/>
                    </a:cubicBezTo>
                    <a:lnTo>
                      <a:pt x="1121" y="489"/>
                    </a:lnTo>
                    <a:cubicBezTo>
                      <a:pt x="1108" y="472"/>
                      <a:pt x="1087" y="460"/>
                      <a:pt x="1064" y="460"/>
                    </a:cubicBezTo>
                    <a:cubicBezTo>
                      <a:pt x="1025" y="460"/>
                      <a:pt x="995" y="491"/>
                      <a:pt x="995" y="529"/>
                    </a:cubicBezTo>
                    <a:cubicBezTo>
                      <a:pt x="995" y="568"/>
                      <a:pt x="1025" y="599"/>
                      <a:pt x="1064" y="599"/>
                    </a:cubicBezTo>
                    <a:cubicBezTo>
                      <a:pt x="1093" y="599"/>
                      <a:pt x="1118" y="581"/>
                      <a:pt x="1128" y="556"/>
                    </a:cubicBezTo>
                    <a:lnTo>
                      <a:pt x="1238" y="556"/>
                    </a:lnTo>
                    <a:cubicBezTo>
                      <a:pt x="1391" y="556"/>
                      <a:pt x="1516" y="431"/>
                      <a:pt x="1516" y="278"/>
                    </a:cubicBezTo>
                    <a:cubicBezTo>
                      <a:pt x="1516" y="125"/>
                      <a:pt x="1391" y="0"/>
                      <a:pt x="1238" y="0"/>
                    </a:cubicBez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1D1D1A"/>
                  </a:solidFill>
                  <a:effectLst/>
                  <a:uLnTx/>
                  <a:uFillTx/>
                  <a:latin typeface="Arial" panose="020B0604020202020204"/>
                  <a:ea typeface="微软雅黑"/>
                </a:endParaRPr>
              </a:p>
            </p:txBody>
          </p:sp>
          <p:sp>
            <p:nvSpPr>
              <p:cNvPr id="251" name="Freeform 29"/>
              <p:cNvSpPr/>
              <p:nvPr/>
            </p:nvSpPr>
            <p:spPr bwMode="auto">
              <a:xfrm>
                <a:off x="2200275" y="2663826"/>
                <a:ext cx="125413" cy="88900"/>
              </a:xfrm>
              <a:custGeom>
                <a:avLst/>
                <a:gdLst>
                  <a:gd name="T0" fmla="*/ 2147483646 w 297"/>
                  <a:gd name="T1" fmla="*/ 2147483646 h 212"/>
                  <a:gd name="T2" fmla="*/ 2147483646 w 297"/>
                  <a:gd name="T3" fmla="*/ 2147483646 h 212"/>
                  <a:gd name="T4" fmla="*/ 2147483646 w 297"/>
                  <a:gd name="T5" fmla="*/ 2147483646 h 212"/>
                  <a:gd name="T6" fmla="*/ 2147483646 w 297"/>
                  <a:gd name="T7" fmla="*/ 2147483646 h 212"/>
                  <a:gd name="T8" fmla="*/ 2147483646 w 297"/>
                  <a:gd name="T9" fmla="*/ 0 h 212"/>
                  <a:gd name="T10" fmla="*/ 2147483646 w 297"/>
                  <a:gd name="T11" fmla="*/ 0 h 212"/>
                  <a:gd name="T12" fmla="*/ 2147483646 w 297"/>
                  <a:gd name="T13" fmla="*/ 2147483646 h 212"/>
                  <a:gd name="T14" fmla="*/ 2147483646 w 297"/>
                  <a:gd name="T15" fmla="*/ 2147483646 h 212"/>
                  <a:gd name="T16" fmla="*/ 2147483646 w 297"/>
                  <a:gd name="T17" fmla="*/ 2147483646 h 212"/>
                  <a:gd name="T18" fmla="*/ 2147483646 w 297"/>
                  <a:gd name="T19" fmla="*/ 2147483646 h 212"/>
                  <a:gd name="T20" fmla="*/ 2147483646 w 297"/>
                  <a:gd name="T21" fmla="*/ 0 h 212"/>
                  <a:gd name="T22" fmla="*/ 0 w 297"/>
                  <a:gd name="T23" fmla="*/ 0 h 212"/>
                  <a:gd name="T24" fmla="*/ 2147483646 w 297"/>
                  <a:gd name="T25" fmla="*/ 2147483646 h 212"/>
                  <a:gd name="T26" fmla="*/ 2147483646 w 297"/>
                  <a:gd name="T27" fmla="*/ 2147483646 h 212"/>
                  <a:gd name="T28" fmla="*/ 2147483646 w 297"/>
                  <a:gd name="T29" fmla="*/ 2147483646 h 212"/>
                  <a:gd name="T30" fmla="*/ 2147483646 w 297"/>
                  <a:gd name="T31" fmla="*/ 2147483646 h 212"/>
                  <a:gd name="T32" fmla="*/ 2147483646 w 297"/>
                  <a:gd name="T33" fmla="*/ 2147483646 h 212"/>
                  <a:gd name="T34" fmla="*/ 2147483646 w 297"/>
                  <a:gd name="T35" fmla="*/ 2147483646 h 212"/>
                  <a:gd name="T36" fmla="*/ 2147483646 w 297"/>
                  <a:gd name="T37" fmla="*/ 2147483646 h 212"/>
                  <a:gd name="T38" fmla="*/ 2147483646 w 297"/>
                  <a:gd name="T39" fmla="*/ 2147483646 h 212"/>
                  <a:gd name="T40" fmla="*/ 2147483646 w 297"/>
                  <a:gd name="T41" fmla="*/ 0 h 212"/>
                  <a:gd name="T42" fmla="*/ 2147483646 w 297"/>
                  <a:gd name="T43" fmla="*/ 0 h 212"/>
                  <a:gd name="T44" fmla="*/ 2147483646 w 297"/>
                  <a:gd name="T45" fmla="*/ 2147483646 h 212"/>
                  <a:gd name="T46" fmla="*/ 2147483646 w 297"/>
                  <a:gd name="T47" fmla="*/ 2147483646 h 212"/>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297"/>
                  <a:gd name="T73" fmla="*/ 0 h 212"/>
                  <a:gd name="T74" fmla="*/ 297 w 297"/>
                  <a:gd name="T75" fmla="*/ 212 h 212"/>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297" h="212">
                    <a:moveTo>
                      <a:pt x="217" y="168"/>
                    </a:moveTo>
                    <a:lnTo>
                      <a:pt x="217" y="168"/>
                    </a:lnTo>
                    <a:lnTo>
                      <a:pt x="216" y="168"/>
                    </a:lnTo>
                    <a:cubicBezTo>
                      <a:pt x="215" y="158"/>
                      <a:pt x="214" y="151"/>
                      <a:pt x="213" y="145"/>
                    </a:cubicBezTo>
                    <a:lnTo>
                      <a:pt x="177" y="0"/>
                    </a:lnTo>
                    <a:lnTo>
                      <a:pt x="129" y="0"/>
                    </a:lnTo>
                    <a:lnTo>
                      <a:pt x="89" y="143"/>
                    </a:lnTo>
                    <a:cubicBezTo>
                      <a:pt x="87" y="152"/>
                      <a:pt x="85" y="160"/>
                      <a:pt x="85" y="168"/>
                    </a:cubicBezTo>
                    <a:lnTo>
                      <a:pt x="84" y="168"/>
                    </a:lnTo>
                    <a:cubicBezTo>
                      <a:pt x="83" y="158"/>
                      <a:pt x="82" y="150"/>
                      <a:pt x="81" y="144"/>
                    </a:cubicBezTo>
                    <a:lnTo>
                      <a:pt x="49" y="0"/>
                    </a:lnTo>
                    <a:lnTo>
                      <a:pt x="0" y="0"/>
                    </a:lnTo>
                    <a:lnTo>
                      <a:pt x="56" y="212"/>
                    </a:lnTo>
                    <a:lnTo>
                      <a:pt x="109" y="212"/>
                    </a:lnTo>
                    <a:lnTo>
                      <a:pt x="146" y="74"/>
                    </a:lnTo>
                    <a:cubicBezTo>
                      <a:pt x="147" y="68"/>
                      <a:pt x="149" y="60"/>
                      <a:pt x="150" y="50"/>
                    </a:cubicBezTo>
                    <a:cubicBezTo>
                      <a:pt x="151" y="58"/>
                      <a:pt x="152" y="66"/>
                      <a:pt x="154" y="74"/>
                    </a:cubicBezTo>
                    <a:lnTo>
                      <a:pt x="190" y="212"/>
                    </a:lnTo>
                    <a:lnTo>
                      <a:pt x="240" y="212"/>
                    </a:lnTo>
                    <a:lnTo>
                      <a:pt x="297" y="0"/>
                    </a:lnTo>
                    <a:lnTo>
                      <a:pt x="251" y="0"/>
                    </a:lnTo>
                    <a:lnTo>
                      <a:pt x="220" y="144"/>
                    </a:lnTo>
                    <a:cubicBezTo>
                      <a:pt x="218" y="152"/>
                      <a:pt x="217" y="160"/>
                      <a:pt x="217" y="168"/>
                    </a:cubicBez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1D1D1A"/>
                  </a:solidFill>
                  <a:effectLst/>
                  <a:uLnTx/>
                  <a:uFillTx/>
                  <a:latin typeface="Arial" panose="020B0604020202020204"/>
                  <a:ea typeface="微软雅黑"/>
                </a:endParaRPr>
              </a:p>
            </p:txBody>
          </p:sp>
          <p:sp>
            <p:nvSpPr>
              <p:cNvPr id="252" name="Freeform 30"/>
              <p:cNvSpPr/>
              <p:nvPr/>
            </p:nvSpPr>
            <p:spPr bwMode="auto">
              <a:xfrm>
                <a:off x="2335213" y="2689226"/>
                <a:ext cx="19050" cy="63500"/>
              </a:xfrm>
              <a:custGeom>
                <a:avLst/>
                <a:gdLst>
                  <a:gd name="T0" fmla="*/ 0 w 45"/>
                  <a:gd name="T1" fmla="*/ 2147483646 h 152"/>
                  <a:gd name="T2" fmla="*/ 0 w 45"/>
                  <a:gd name="T3" fmla="*/ 2147483646 h 152"/>
                  <a:gd name="T4" fmla="*/ 2147483646 w 45"/>
                  <a:gd name="T5" fmla="*/ 2147483646 h 152"/>
                  <a:gd name="T6" fmla="*/ 2147483646 w 45"/>
                  <a:gd name="T7" fmla="*/ 0 h 152"/>
                  <a:gd name="T8" fmla="*/ 0 w 45"/>
                  <a:gd name="T9" fmla="*/ 0 h 152"/>
                  <a:gd name="T10" fmla="*/ 0 w 45"/>
                  <a:gd name="T11" fmla="*/ 2147483646 h 152"/>
                  <a:gd name="T12" fmla="*/ 0 60000 65536"/>
                  <a:gd name="T13" fmla="*/ 0 60000 65536"/>
                  <a:gd name="T14" fmla="*/ 0 60000 65536"/>
                  <a:gd name="T15" fmla="*/ 0 60000 65536"/>
                  <a:gd name="T16" fmla="*/ 0 60000 65536"/>
                  <a:gd name="T17" fmla="*/ 0 60000 65536"/>
                  <a:gd name="T18" fmla="*/ 0 w 45"/>
                  <a:gd name="T19" fmla="*/ 0 h 152"/>
                  <a:gd name="T20" fmla="*/ 45 w 45"/>
                  <a:gd name="T21" fmla="*/ 152 h 152"/>
                </a:gdLst>
                <a:ahLst/>
                <a:cxnLst>
                  <a:cxn ang="T12">
                    <a:pos x="T0" y="T1"/>
                  </a:cxn>
                  <a:cxn ang="T13">
                    <a:pos x="T2" y="T3"/>
                  </a:cxn>
                  <a:cxn ang="T14">
                    <a:pos x="T4" y="T5"/>
                  </a:cxn>
                  <a:cxn ang="T15">
                    <a:pos x="T6" y="T7"/>
                  </a:cxn>
                  <a:cxn ang="T16">
                    <a:pos x="T8" y="T9"/>
                  </a:cxn>
                  <a:cxn ang="T17">
                    <a:pos x="T10" y="T11"/>
                  </a:cxn>
                </a:cxnLst>
                <a:rect l="T18" t="T19" r="T20" b="T21"/>
                <a:pathLst>
                  <a:path w="45" h="152">
                    <a:moveTo>
                      <a:pt x="0" y="152"/>
                    </a:moveTo>
                    <a:lnTo>
                      <a:pt x="0" y="152"/>
                    </a:lnTo>
                    <a:lnTo>
                      <a:pt x="45" y="152"/>
                    </a:lnTo>
                    <a:lnTo>
                      <a:pt x="45" y="0"/>
                    </a:lnTo>
                    <a:lnTo>
                      <a:pt x="0" y="0"/>
                    </a:lnTo>
                    <a:lnTo>
                      <a:pt x="0" y="152"/>
                    </a:ln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1D1D1A"/>
                  </a:solidFill>
                  <a:effectLst/>
                  <a:uLnTx/>
                  <a:uFillTx/>
                  <a:latin typeface="Arial" panose="020B0604020202020204"/>
                  <a:ea typeface="微软雅黑"/>
                </a:endParaRPr>
              </a:p>
            </p:txBody>
          </p:sp>
          <p:sp>
            <p:nvSpPr>
              <p:cNvPr id="253" name="Freeform 31"/>
              <p:cNvSpPr/>
              <p:nvPr/>
            </p:nvSpPr>
            <p:spPr bwMode="auto">
              <a:xfrm>
                <a:off x="2333625" y="2659063"/>
                <a:ext cx="22225" cy="19050"/>
              </a:xfrm>
              <a:custGeom>
                <a:avLst/>
                <a:gdLst>
                  <a:gd name="T0" fmla="*/ 2147483646 w 52"/>
                  <a:gd name="T1" fmla="*/ 2147483646 h 47"/>
                  <a:gd name="T2" fmla="*/ 2147483646 w 52"/>
                  <a:gd name="T3" fmla="*/ 2147483646 h 47"/>
                  <a:gd name="T4" fmla="*/ 2147483646 w 52"/>
                  <a:gd name="T5" fmla="*/ 0 h 47"/>
                  <a:gd name="T6" fmla="*/ 2147483646 w 52"/>
                  <a:gd name="T7" fmla="*/ 2147483646 h 47"/>
                  <a:gd name="T8" fmla="*/ 0 w 52"/>
                  <a:gd name="T9" fmla="*/ 2147483646 h 47"/>
                  <a:gd name="T10" fmla="*/ 2147483646 w 52"/>
                  <a:gd name="T11" fmla="*/ 2147483646 h 47"/>
                  <a:gd name="T12" fmla="*/ 2147483646 w 52"/>
                  <a:gd name="T13" fmla="*/ 2147483646 h 47"/>
                  <a:gd name="T14" fmla="*/ 2147483646 w 52"/>
                  <a:gd name="T15" fmla="*/ 2147483646 h 47"/>
                  <a:gd name="T16" fmla="*/ 2147483646 w 52"/>
                  <a:gd name="T17" fmla="*/ 2147483646 h 47"/>
                  <a:gd name="T18" fmla="*/ 2147483646 w 52"/>
                  <a:gd name="T19" fmla="*/ 2147483646 h 4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52"/>
                  <a:gd name="T31" fmla="*/ 0 h 47"/>
                  <a:gd name="T32" fmla="*/ 52 w 52"/>
                  <a:gd name="T33" fmla="*/ 47 h 47"/>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52" h="47">
                    <a:moveTo>
                      <a:pt x="44" y="7"/>
                    </a:moveTo>
                    <a:lnTo>
                      <a:pt x="44" y="7"/>
                    </a:lnTo>
                    <a:cubicBezTo>
                      <a:pt x="40" y="3"/>
                      <a:pt x="33" y="0"/>
                      <a:pt x="26" y="0"/>
                    </a:cubicBezTo>
                    <a:cubicBezTo>
                      <a:pt x="18" y="0"/>
                      <a:pt x="12" y="3"/>
                      <a:pt x="7" y="7"/>
                    </a:cubicBezTo>
                    <a:cubicBezTo>
                      <a:pt x="2" y="11"/>
                      <a:pt x="0" y="17"/>
                      <a:pt x="0" y="23"/>
                    </a:cubicBezTo>
                    <a:cubicBezTo>
                      <a:pt x="0" y="30"/>
                      <a:pt x="2" y="36"/>
                      <a:pt x="7" y="40"/>
                    </a:cubicBezTo>
                    <a:cubicBezTo>
                      <a:pt x="12" y="45"/>
                      <a:pt x="18" y="47"/>
                      <a:pt x="26" y="47"/>
                    </a:cubicBezTo>
                    <a:cubicBezTo>
                      <a:pt x="33" y="47"/>
                      <a:pt x="39" y="45"/>
                      <a:pt x="44" y="40"/>
                    </a:cubicBezTo>
                    <a:cubicBezTo>
                      <a:pt x="49" y="36"/>
                      <a:pt x="52" y="30"/>
                      <a:pt x="52" y="23"/>
                    </a:cubicBezTo>
                    <a:cubicBezTo>
                      <a:pt x="52" y="17"/>
                      <a:pt x="49" y="11"/>
                      <a:pt x="44" y="7"/>
                    </a:cubicBez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1D1D1A"/>
                  </a:solidFill>
                  <a:effectLst/>
                  <a:uLnTx/>
                  <a:uFillTx/>
                  <a:latin typeface="Arial" panose="020B0604020202020204"/>
                  <a:ea typeface="微软雅黑"/>
                </a:endParaRPr>
              </a:p>
            </p:txBody>
          </p:sp>
          <p:sp>
            <p:nvSpPr>
              <p:cNvPr id="254" name="Freeform 32"/>
              <p:cNvSpPr/>
              <p:nvPr/>
            </p:nvSpPr>
            <p:spPr bwMode="auto">
              <a:xfrm>
                <a:off x="2370138" y="2711451"/>
                <a:ext cx="34925" cy="14288"/>
              </a:xfrm>
              <a:custGeom>
                <a:avLst/>
                <a:gdLst>
                  <a:gd name="T0" fmla="*/ 2147483646 w 81"/>
                  <a:gd name="T1" fmla="*/ 0 h 32"/>
                  <a:gd name="T2" fmla="*/ 2147483646 w 81"/>
                  <a:gd name="T3" fmla="*/ 0 h 32"/>
                  <a:gd name="T4" fmla="*/ 0 w 81"/>
                  <a:gd name="T5" fmla="*/ 0 h 32"/>
                  <a:gd name="T6" fmla="*/ 0 w 81"/>
                  <a:gd name="T7" fmla="*/ 2147483646 h 32"/>
                  <a:gd name="T8" fmla="*/ 2147483646 w 81"/>
                  <a:gd name="T9" fmla="*/ 2147483646 h 32"/>
                  <a:gd name="T10" fmla="*/ 2147483646 w 81"/>
                  <a:gd name="T11" fmla="*/ 0 h 32"/>
                  <a:gd name="T12" fmla="*/ 0 60000 65536"/>
                  <a:gd name="T13" fmla="*/ 0 60000 65536"/>
                  <a:gd name="T14" fmla="*/ 0 60000 65536"/>
                  <a:gd name="T15" fmla="*/ 0 60000 65536"/>
                  <a:gd name="T16" fmla="*/ 0 60000 65536"/>
                  <a:gd name="T17" fmla="*/ 0 60000 65536"/>
                  <a:gd name="T18" fmla="*/ 0 w 81"/>
                  <a:gd name="T19" fmla="*/ 0 h 32"/>
                  <a:gd name="T20" fmla="*/ 81 w 81"/>
                  <a:gd name="T21" fmla="*/ 32 h 32"/>
                </a:gdLst>
                <a:ahLst/>
                <a:cxnLst>
                  <a:cxn ang="T12">
                    <a:pos x="T0" y="T1"/>
                  </a:cxn>
                  <a:cxn ang="T13">
                    <a:pos x="T2" y="T3"/>
                  </a:cxn>
                  <a:cxn ang="T14">
                    <a:pos x="T4" y="T5"/>
                  </a:cxn>
                  <a:cxn ang="T15">
                    <a:pos x="T6" y="T7"/>
                  </a:cxn>
                  <a:cxn ang="T16">
                    <a:pos x="T8" y="T9"/>
                  </a:cxn>
                  <a:cxn ang="T17">
                    <a:pos x="T10" y="T11"/>
                  </a:cxn>
                </a:cxnLst>
                <a:rect l="T18" t="T19" r="T20" b="T21"/>
                <a:pathLst>
                  <a:path w="81" h="32">
                    <a:moveTo>
                      <a:pt x="81" y="0"/>
                    </a:moveTo>
                    <a:lnTo>
                      <a:pt x="81" y="0"/>
                    </a:lnTo>
                    <a:lnTo>
                      <a:pt x="0" y="0"/>
                    </a:lnTo>
                    <a:lnTo>
                      <a:pt x="0" y="32"/>
                    </a:lnTo>
                    <a:lnTo>
                      <a:pt x="81" y="32"/>
                    </a:lnTo>
                    <a:lnTo>
                      <a:pt x="81" y="0"/>
                    </a:ln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1D1D1A"/>
                  </a:solidFill>
                  <a:effectLst/>
                  <a:uLnTx/>
                  <a:uFillTx/>
                  <a:latin typeface="Arial" panose="020B0604020202020204"/>
                  <a:ea typeface="微软雅黑"/>
                </a:endParaRPr>
              </a:p>
            </p:txBody>
          </p:sp>
          <p:sp>
            <p:nvSpPr>
              <p:cNvPr id="255" name="Freeform 33"/>
              <p:cNvSpPr/>
              <p:nvPr/>
            </p:nvSpPr>
            <p:spPr bwMode="auto">
              <a:xfrm>
                <a:off x="2424113" y="2663826"/>
                <a:ext cx="50800" cy="88900"/>
              </a:xfrm>
              <a:custGeom>
                <a:avLst/>
                <a:gdLst>
                  <a:gd name="T0" fmla="*/ 2147483646 w 122"/>
                  <a:gd name="T1" fmla="*/ 2147483646 h 212"/>
                  <a:gd name="T2" fmla="*/ 2147483646 w 122"/>
                  <a:gd name="T3" fmla="*/ 2147483646 h 212"/>
                  <a:gd name="T4" fmla="*/ 2147483646 w 122"/>
                  <a:gd name="T5" fmla="*/ 2147483646 h 212"/>
                  <a:gd name="T6" fmla="*/ 2147483646 w 122"/>
                  <a:gd name="T7" fmla="*/ 2147483646 h 212"/>
                  <a:gd name="T8" fmla="*/ 2147483646 w 122"/>
                  <a:gd name="T9" fmla="*/ 2147483646 h 212"/>
                  <a:gd name="T10" fmla="*/ 2147483646 w 122"/>
                  <a:gd name="T11" fmla="*/ 0 h 212"/>
                  <a:gd name="T12" fmla="*/ 0 w 122"/>
                  <a:gd name="T13" fmla="*/ 0 h 212"/>
                  <a:gd name="T14" fmla="*/ 0 w 122"/>
                  <a:gd name="T15" fmla="*/ 2147483646 h 212"/>
                  <a:gd name="T16" fmla="*/ 2147483646 w 122"/>
                  <a:gd name="T17" fmla="*/ 2147483646 h 212"/>
                  <a:gd name="T18" fmla="*/ 2147483646 w 122"/>
                  <a:gd name="T19" fmla="*/ 2147483646 h 212"/>
                  <a:gd name="T20" fmla="*/ 2147483646 w 122"/>
                  <a:gd name="T21" fmla="*/ 2147483646 h 212"/>
                  <a:gd name="T22" fmla="*/ 2147483646 w 122"/>
                  <a:gd name="T23" fmla="*/ 2147483646 h 21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22"/>
                  <a:gd name="T37" fmla="*/ 0 h 212"/>
                  <a:gd name="T38" fmla="*/ 122 w 122"/>
                  <a:gd name="T39" fmla="*/ 212 h 212"/>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22" h="212">
                    <a:moveTo>
                      <a:pt x="116" y="91"/>
                    </a:moveTo>
                    <a:lnTo>
                      <a:pt x="116" y="91"/>
                    </a:lnTo>
                    <a:lnTo>
                      <a:pt x="46" y="91"/>
                    </a:lnTo>
                    <a:lnTo>
                      <a:pt x="46" y="37"/>
                    </a:lnTo>
                    <a:lnTo>
                      <a:pt x="122" y="37"/>
                    </a:lnTo>
                    <a:lnTo>
                      <a:pt x="122" y="0"/>
                    </a:lnTo>
                    <a:lnTo>
                      <a:pt x="0" y="0"/>
                    </a:lnTo>
                    <a:lnTo>
                      <a:pt x="0" y="212"/>
                    </a:lnTo>
                    <a:lnTo>
                      <a:pt x="46" y="212"/>
                    </a:lnTo>
                    <a:lnTo>
                      <a:pt x="46" y="128"/>
                    </a:lnTo>
                    <a:lnTo>
                      <a:pt x="116" y="128"/>
                    </a:lnTo>
                    <a:lnTo>
                      <a:pt x="116" y="91"/>
                    </a:ln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1D1D1A"/>
                  </a:solidFill>
                  <a:effectLst/>
                  <a:uLnTx/>
                  <a:uFillTx/>
                  <a:latin typeface="Arial" panose="020B0604020202020204"/>
                  <a:ea typeface="微软雅黑"/>
                </a:endParaRPr>
              </a:p>
            </p:txBody>
          </p:sp>
          <p:sp>
            <p:nvSpPr>
              <p:cNvPr id="256" name="Freeform 34"/>
              <p:cNvSpPr/>
              <p:nvPr/>
            </p:nvSpPr>
            <p:spPr bwMode="auto">
              <a:xfrm>
                <a:off x="2486025" y="2659063"/>
                <a:ext cx="22225" cy="19050"/>
              </a:xfrm>
              <a:custGeom>
                <a:avLst/>
                <a:gdLst>
                  <a:gd name="T0" fmla="*/ 2147483646 w 52"/>
                  <a:gd name="T1" fmla="*/ 2147483646 h 47"/>
                  <a:gd name="T2" fmla="*/ 2147483646 w 52"/>
                  <a:gd name="T3" fmla="*/ 2147483646 h 47"/>
                  <a:gd name="T4" fmla="*/ 2147483646 w 52"/>
                  <a:gd name="T5" fmla="*/ 0 h 47"/>
                  <a:gd name="T6" fmla="*/ 2147483646 w 52"/>
                  <a:gd name="T7" fmla="*/ 2147483646 h 47"/>
                  <a:gd name="T8" fmla="*/ 0 w 52"/>
                  <a:gd name="T9" fmla="*/ 2147483646 h 47"/>
                  <a:gd name="T10" fmla="*/ 2147483646 w 52"/>
                  <a:gd name="T11" fmla="*/ 2147483646 h 47"/>
                  <a:gd name="T12" fmla="*/ 2147483646 w 52"/>
                  <a:gd name="T13" fmla="*/ 2147483646 h 47"/>
                  <a:gd name="T14" fmla="*/ 2147483646 w 52"/>
                  <a:gd name="T15" fmla="*/ 2147483646 h 47"/>
                  <a:gd name="T16" fmla="*/ 2147483646 w 52"/>
                  <a:gd name="T17" fmla="*/ 2147483646 h 47"/>
                  <a:gd name="T18" fmla="*/ 2147483646 w 52"/>
                  <a:gd name="T19" fmla="*/ 2147483646 h 4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52"/>
                  <a:gd name="T31" fmla="*/ 0 h 47"/>
                  <a:gd name="T32" fmla="*/ 52 w 52"/>
                  <a:gd name="T33" fmla="*/ 47 h 47"/>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52" h="47">
                    <a:moveTo>
                      <a:pt x="45" y="7"/>
                    </a:moveTo>
                    <a:lnTo>
                      <a:pt x="45" y="7"/>
                    </a:lnTo>
                    <a:cubicBezTo>
                      <a:pt x="40" y="3"/>
                      <a:pt x="34" y="0"/>
                      <a:pt x="26" y="0"/>
                    </a:cubicBezTo>
                    <a:cubicBezTo>
                      <a:pt x="18" y="0"/>
                      <a:pt x="12" y="3"/>
                      <a:pt x="7" y="7"/>
                    </a:cubicBezTo>
                    <a:cubicBezTo>
                      <a:pt x="3" y="11"/>
                      <a:pt x="0" y="17"/>
                      <a:pt x="0" y="23"/>
                    </a:cubicBezTo>
                    <a:cubicBezTo>
                      <a:pt x="0" y="30"/>
                      <a:pt x="3" y="36"/>
                      <a:pt x="7" y="40"/>
                    </a:cubicBezTo>
                    <a:cubicBezTo>
                      <a:pt x="12" y="45"/>
                      <a:pt x="18" y="47"/>
                      <a:pt x="26" y="47"/>
                    </a:cubicBezTo>
                    <a:cubicBezTo>
                      <a:pt x="33" y="47"/>
                      <a:pt x="40" y="45"/>
                      <a:pt x="44" y="40"/>
                    </a:cubicBezTo>
                    <a:cubicBezTo>
                      <a:pt x="49" y="36"/>
                      <a:pt x="52" y="30"/>
                      <a:pt x="52" y="23"/>
                    </a:cubicBezTo>
                    <a:cubicBezTo>
                      <a:pt x="52" y="17"/>
                      <a:pt x="49" y="11"/>
                      <a:pt x="45" y="7"/>
                    </a:cubicBez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1D1D1A"/>
                  </a:solidFill>
                  <a:effectLst/>
                  <a:uLnTx/>
                  <a:uFillTx/>
                  <a:latin typeface="Arial" panose="020B0604020202020204"/>
                  <a:ea typeface="微软雅黑"/>
                </a:endParaRPr>
              </a:p>
            </p:txBody>
          </p:sp>
          <p:sp>
            <p:nvSpPr>
              <p:cNvPr id="257" name="Freeform 35"/>
              <p:cNvSpPr/>
              <p:nvPr/>
            </p:nvSpPr>
            <p:spPr bwMode="auto">
              <a:xfrm>
                <a:off x="2487613" y="2689226"/>
                <a:ext cx="19050" cy="63500"/>
              </a:xfrm>
              <a:custGeom>
                <a:avLst/>
                <a:gdLst>
                  <a:gd name="T0" fmla="*/ 0 w 45"/>
                  <a:gd name="T1" fmla="*/ 2147483646 h 152"/>
                  <a:gd name="T2" fmla="*/ 0 w 45"/>
                  <a:gd name="T3" fmla="*/ 2147483646 h 152"/>
                  <a:gd name="T4" fmla="*/ 2147483646 w 45"/>
                  <a:gd name="T5" fmla="*/ 2147483646 h 152"/>
                  <a:gd name="T6" fmla="*/ 2147483646 w 45"/>
                  <a:gd name="T7" fmla="*/ 0 h 152"/>
                  <a:gd name="T8" fmla="*/ 0 w 45"/>
                  <a:gd name="T9" fmla="*/ 0 h 152"/>
                  <a:gd name="T10" fmla="*/ 0 w 45"/>
                  <a:gd name="T11" fmla="*/ 2147483646 h 152"/>
                  <a:gd name="T12" fmla="*/ 0 60000 65536"/>
                  <a:gd name="T13" fmla="*/ 0 60000 65536"/>
                  <a:gd name="T14" fmla="*/ 0 60000 65536"/>
                  <a:gd name="T15" fmla="*/ 0 60000 65536"/>
                  <a:gd name="T16" fmla="*/ 0 60000 65536"/>
                  <a:gd name="T17" fmla="*/ 0 60000 65536"/>
                  <a:gd name="T18" fmla="*/ 0 w 45"/>
                  <a:gd name="T19" fmla="*/ 0 h 152"/>
                  <a:gd name="T20" fmla="*/ 45 w 45"/>
                  <a:gd name="T21" fmla="*/ 152 h 152"/>
                </a:gdLst>
                <a:ahLst/>
                <a:cxnLst>
                  <a:cxn ang="T12">
                    <a:pos x="T0" y="T1"/>
                  </a:cxn>
                  <a:cxn ang="T13">
                    <a:pos x="T2" y="T3"/>
                  </a:cxn>
                  <a:cxn ang="T14">
                    <a:pos x="T4" y="T5"/>
                  </a:cxn>
                  <a:cxn ang="T15">
                    <a:pos x="T6" y="T7"/>
                  </a:cxn>
                  <a:cxn ang="T16">
                    <a:pos x="T8" y="T9"/>
                  </a:cxn>
                  <a:cxn ang="T17">
                    <a:pos x="T10" y="T11"/>
                  </a:cxn>
                </a:cxnLst>
                <a:rect l="T18" t="T19" r="T20" b="T21"/>
                <a:pathLst>
                  <a:path w="45" h="152">
                    <a:moveTo>
                      <a:pt x="0" y="152"/>
                    </a:moveTo>
                    <a:lnTo>
                      <a:pt x="0" y="152"/>
                    </a:lnTo>
                    <a:lnTo>
                      <a:pt x="45" y="152"/>
                    </a:lnTo>
                    <a:lnTo>
                      <a:pt x="45" y="0"/>
                    </a:lnTo>
                    <a:lnTo>
                      <a:pt x="0" y="0"/>
                    </a:lnTo>
                    <a:lnTo>
                      <a:pt x="0" y="152"/>
                    </a:ln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1D1D1A"/>
                  </a:solidFill>
                  <a:effectLst/>
                  <a:uLnTx/>
                  <a:uFillTx/>
                  <a:latin typeface="Arial" panose="020B0604020202020204"/>
                  <a:ea typeface="微软雅黑"/>
                </a:endParaRPr>
              </a:p>
            </p:txBody>
          </p:sp>
          <p:sp>
            <p:nvSpPr>
              <p:cNvPr id="258" name="Freeform 36"/>
              <p:cNvSpPr/>
              <p:nvPr/>
            </p:nvSpPr>
            <p:spPr bwMode="auto">
              <a:xfrm>
                <a:off x="2273300" y="2508251"/>
                <a:ext cx="163513" cy="52388"/>
              </a:xfrm>
              <a:custGeom>
                <a:avLst/>
                <a:gdLst>
                  <a:gd name="T0" fmla="*/ 2147483646 w 390"/>
                  <a:gd name="T1" fmla="*/ 2147483646 h 127"/>
                  <a:gd name="T2" fmla="*/ 2147483646 w 390"/>
                  <a:gd name="T3" fmla="*/ 2147483646 h 127"/>
                  <a:gd name="T4" fmla="*/ 2147483646 w 390"/>
                  <a:gd name="T5" fmla="*/ 2147483646 h 127"/>
                  <a:gd name="T6" fmla="*/ 2147483646 w 390"/>
                  <a:gd name="T7" fmla="*/ 2147483646 h 127"/>
                  <a:gd name="T8" fmla="*/ 2147483646 w 390"/>
                  <a:gd name="T9" fmla="*/ 2147483646 h 127"/>
                  <a:gd name="T10" fmla="*/ 2147483646 w 390"/>
                  <a:gd name="T11" fmla="*/ 2147483646 h 127"/>
                  <a:gd name="T12" fmla="*/ 2147483646 w 390"/>
                  <a:gd name="T13" fmla="*/ 2147483646 h 127"/>
                  <a:gd name="T14" fmla="*/ 2147483646 w 390"/>
                  <a:gd name="T15" fmla="*/ 2147483646 h 127"/>
                  <a:gd name="T16" fmla="*/ 2147483646 w 390"/>
                  <a:gd name="T17" fmla="*/ 2147483646 h 127"/>
                  <a:gd name="T18" fmla="*/ 2147483646 w 390"/>
                  <a:gd name="T19" fmla="*/ 2147483646 h 127"/>
                  <a:gd name="T20" fmla="*/ 2147483646 w 390"/>
                  <a:gd name="T21" fmla="*/ 0 h 127"/>
                  <a:gd name="T22" fmla="*/ 2147483646 w 390"/>
                  <a:gd name="T23" fmla="*/ 2147483646 h 127"/>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90"/>
                  <a:gd name="T37" fmla="*/ 0 h 127"/>
                  <a:gd name="T38" fmla="*/ 390 w 390"/>
                  <a:gd name="T39" fmla="*/ 127 h 127"/>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90" h="127">
                    <a:moveTo>
                      <a:pt x="14" y="66"/>
                    </a:moveTo>
                    <a:lnTo>
                      <a:pt x="14" y="66"/>
                    </a:lnTo>
                    <a:cubicBezTo>
                      <a:pt x="1" y="78"/>
                      <a:pt x="0" y="99"/>
                      <a:pt x="12" y="113"/>
                    </a:cubicBezTo>
                    <a:cubicBezTo>
                      <a:pt x="18" y="121"/>
                      <a:pt x="27" y="124"/>
                      <a:pt x="37" y="124"/>
                    </a:cubicBezTo>
                    <a:cubicBezTo>
                      <a:pt x="45" y="124"/>
                      <a:pt x="52" y="122"/>
                      <a:pt x="59" y="116"/>
                    </a:cubicBezTo>
                    <a:cubicBezTo>
                      <a:pt x="93" y="85"/>
                      <a:pt x="143" y="67"/>
                      <a:pt x="195" y="67"/>
                    </a:cubicBezTo>
                    <a:cubicBezTo>
                      <a:pt x="247" y="67"/>
                      <a:pt x="296" y="85"/>
                      <a:pt x="331" y="115"/>
                    </a:cubicBezTo>
                    <a:cubicBezTo>
                      <a:pt x="344" y="127"/>
                      <a:pt x="365" y="126"/>
                      <a:pt x="378" y="112"/>
                    </a:cubicBezTo>
                    <a:cubicBezTo>
                      <a:pt x="390" y="98"/>
                      <a:pt x="388" y="77"/>
                      <a:pt x="375" y="65"/>
                    </a:cubicBezTo>
                    <a:cubicBezTo>
                      <a:pt x="327" y="23"/>
                      <a:pt x="264" y="0"/>
                      <a:pt x="194" y="0"/>
                    </a:cubicBezTo>
                    <a:cubicBezTo>
                      <a:pt x="126" y="1"/>
                      <a:pt x="62" y="24"/>
                      <a:pt x="14" y="66"/>
                    </a:cubicBez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1D1D1A"/>
                  </a:solidFill>
                  <a:effectLst/>
                  <a:uLnTx/>
                  <a:uFillTx/>
                  <a:latin typeface="Arial" panose="020B0604020202020204"/>
                  <a:ea typeface="微软雅黑"/>
                </a:endParaRPr>
              </a:p>
            </p:txBody>
          </p:sp>
          <p:sp>
            <p:nvSpPr>
              <p:cNvPr id="259" name="Freeform 37"/>
              <p:cNvSpPr/>
              <p:nvPr/>
            </p:nvSpPr>
            <p:spPr bwMode="auto">
              <a:xfrm>
                <a:off x="2217738" y="2427288"/>
                <a:ext cx="274638" cy="79375"/>
              </a:xfrm>
              <a:custGeom>
                <a:avLst/>
                <a:gdLst>
                  <a:gd name="T0" fmla="*/ 2147483646 w 657"/>
                  <a:gd name="T1" fmla="*/ 2147483646 h 189"/>
                  <a:gd name="T2" fmla="*/ 2147483646 w 657"/>
                  <a:gd name="T3" fmla="*/ 2147483646 h 189"/>
                  <a:gd name="T4" fmla="*/ 2147483646 w 657"/>
                  <a:gd name="T5" fmla="*/ 2147483646 h 189"/>
                  <a:gd name="T6" fmla="*/ 2147483646 w 657"/>
                  <a:gd name="T7" fmla="*/ 0 h 189"/>
                  <a:gd name="T8" fmla="*/ 2147483646 w 657"/>
                  <a:gd name="T9" fmla="*/ 2147483646 h 189"/>
                  <a:gd name="T10" fmla="*/ 2147483646 w 657"/>
                  <a:gd name="T11" fmla="*/ 2147483646 h 189"/>
                  <a:gd name="T12" fmla="*/ 2147483646 w 657"/>
                  <a:gd name="T13" fmla="*/ 2147483646 h 189"/>
                  <a:gd name="T14" fmla="*/ 2147483646 w 657"/>
                  <a:gd name="T15" fmla="*/ 2147483646 h 189"/>
                  <a:gd name="T16" fmla="*/ 2147483646 w 657"/>
                  <a:gd name="T17" fmla="*/ 2147483646 h 189"/>
                  <a:gd name="T18" fmla="*/ 2147483646 w 657"/>
                  <a:gd name="T19" fmla="*/ 2147483646 h 189"/>
                  <a:gd name="T20" fmla="*/ 2147483646 w 657"/>
                  <a:gd name="T21" fmla="*/ 2147483646 h 189"/>
                  <a:gd name="T22" fmla="*/ 2147483646 w 657"/>
                  <a:gd name="T23" fmla="*/ 2147483646 h 189"/>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657"/>
                  <a:gd name="T37" fmla="*/ 0 h 189"/>
                  <a:gd name="T38" fmla="*/ 657 w 657"/>
                  <a:gd name="T39" fmla="*/ 189 h 189"/>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657" h="189">
                    <a:moveTo>
                      <a:pt x="644" y="176"/>
                    </a:moveTo>
                    <a:lnTo>
                      <a:pt x="644" y="176"/>
                    </a:lnTo>
                    <a:cubicBezTo>
                      <a:pt x="657" y="163"/>
                      <a:pt x="657" y="142"/>
                      <a:pt x="644" y="129"/>
                    </a:cubicBezTo>
                    <a:cubicBezTo>
                      <a:pt x="563" y="47"/>
                      <a:pt x="447" y="0"/>
                      <a:pt x="328" y="0"/>
                    </a:cubicBezTo>
                    <a:cubicBezTo>
                      <a:pt x="209" y="1"/>
                      <a:pt x="94" y="48"/>
                      <a:pt x="13" y="131"/>
                    </a:cubicBezTo>
                    <a:cubicBezTo>
                      <a:pt x="0" y="144"/>
                      <a:pt x="0" y="165"/>
                      <a:pt x="13" y="178"/>
                    </a:cubicBezTo>
                    <a:cubicBezTo>
                      <a:pt x="20" y="184"/>
                      <a:pt x="28" y="188"/>
                      <a:pt x="37" y="188"/>
                    </a:cubicBezTo>
                    <a:cubicBezTo>
                      <a:pt x="45" y="188"/>
                      <a:pt x="54" y="184"/>
                      <a:pt x="60" y="178"/>
                    </a:cubicBezTo>
                    <a:cubicBezTo>
                      <a:pt x="129" y="108"/>
                      <a:pt x="227" y="67"/>
                      <a:pt x="328" y="67"/>
                    </a:cubicBezTo>
                    <a:lnTo>
                      <a:pt x="330" y="67"/>
                    </a:lnTo>
                    <a:cubicBezTo>
                      <a:pt x="431" y="67"/>
                      <a:pt x="528" y="107"/>
                      <a:pt x="597" y="176"/>
                    </a:cubicBezTo>
                    <a:cubicBezTo>
                      <a:pt x="610" y="189"/>
                      <a:pt x="631" y="189"/>
                      <a:pt x="644" y="176"/>
                    </a:cubicBez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1D1D1A"/>
                  </a:solidFill>
                  <a:effectLst/>
                  <a:uLnTx/>
                  <a:uFillTx/>
                  <a:latin typeface="Arial" panose="020B0604020202020204"/>
                  <a:ea typeface="微软雅黑"/>
                </a:endParaRPr>
              </a:p>
            </p:txBody>
          </p:sp>
          <p:sp>
            <p:nvSpPr>
              <p:cNvPr id="260" name="Freeform 38"/>
              <p:cNvSpPr/>
              <p:nvPr/>
            </p:nvSpPr>
            <p:spPr bwMode="auto">
              <a:xfrm>
                <a:off x="2159000" y="2339976"/>
                <a:ext cx="400050" cy="100013"/>
              </a:xfrm>
              <a:custGeom>
                <a:avLst/>
                <a:gdLst>
                  <a:gd name="T0" fmla="*/ 2147483646 w 952"/>
                  <a:gd name="T1" fmla="*/ 2147483646 h 237"/>
                  <a:gd name="T2" fmla="*/ 2147483646 w 952"/>
                  <a:gd name="T3" fmla="*/ 2147483646 h 237"/>
                  <a:gd name="T4" fmla="*/ 2147483646 w 952"/>
                  <a:gd name="T5" fmla="*/ 2147483646 h 237"/>
                  <a:gd name="T6" fmla="*/ 2147483646 w 952"/>
                  <a:gd name="T7" fmla="*/ 2147483646 h 237"/>
                  <a:gd name="T8" fmla="*/ 2147483646 w 952"/>
                  <a:gd name="T9" fmla="*/ 2147483646 h 237"/>
                  <a:gd name="T10" fmla="*/ 2147483646 w 952"/>
                  <a:gd name="T11" fmla="*/ 2147483646 h 237"/>
                  <a:gd name="T12" fmla="*/ 2147483646 w 952"/>
                  <a:gd name="T13" fmla="*/ 2147483646 h 237"/>
                  <a:gd name="T14" fmla="*/ 2147483646 w 952"/>
                  <a:gd name="T15" fmla="*/ 2147483646 h 237"/>
                  <a:gd name="T16" fmla="*/ 2147483646 w 952"/>
                  <a:gd name="T17" fmla="*/ 2147483646 h 237"/>
                  <a:gd name="T18" fmla="*/ 2147483646 w 952"/>
                  <a:gd name="T19" fmla="*/ 2147483646 h 237"/>
                  <a:gd name="T20" fmla="*/ 2147483646 w 952"/>
                  <a:gd name="T21" fmla="*/ 2147483646 h 237"/>
                  <a:gd name="T22" fmla="*/ 2147483646 w 952"/>
                  <a:gd name="T23" fmla="*/ 2147483646 h 237"/>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952"/>
                  <a:gd name="T37" fmla="*/ 0 h 237"/>
                  <a:gd name="T38" fmla="*/ 952 w 952"/>
                  <a:gd name="T39" fmla="*/ 237 h 237"/>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952" h="237">
                    <a:moveTo>
                      <a:pt x="59" y="216"/>
                    </a:moveTo>
                    <a:lnTo>
                      <a:pt x="59" y="216"/>
                    </a:lnTo>
                    <a:cubicBezTo>
                      <a:pt x="171" y="121"/>
                      <a:pt x="316" y="68"/>
                      <a:pt x="466" y="68"/>
                    </a:cubicBezTo>
                    <a:lnTo>
                      <a:pt x="468" y="68"/>
                    </a:lnTo>
                    <a:cubicBezTo>
                      <a:pt x="627" y="68"/>
                      <a:pt x="778" y="125"/>
                      <a:pt x="892" y="229"/>
                    </a:cubicBezTo>
                    <a:cubicBezTo>
                      <a:pt x="898" y="234"/>
                      <a:pt x="906" y="237"/>
                      <a:pt x="914" y="237"/>
                    </a:cubicBezTo>
                    <a:cubicBezTo>
                      <a:pt x="924" y="237"/>
                      <a:pt x="933" y="234"/>
                      <a:pt x="939" y="226"/>
                    </a:cubicBezTo>
                    <a:cubicBezTo>
                      <a:pt x="952" y="213"/>
                      <a:pt x="951" y="192"/>
                      <a:pt x="937" y="179"/>
                    </a:cubicBezTo>
                    <a:cubicBezTo>
                      <a:pt x="810" y="64"/>
                      <a:pt x="642" y="0"/>
                      <a:pt x="466" y="1"/>
                    </a:cubicBezTo>
                    <a:cubicBezTo>
                      <a:pt x="300" y="2"/>
                      <a:pt x="140" y="60"/>
                      <a:pt x="16" y="165"/>
                    </a:cubicBezTo>
                    <a:cubicBezTo>
                      <a:pt x="2" y="177"/>
                      <a:pt x="0" y="198"/>
                      <a:pt x="12" y="212"/>
                    </a:cubicBezTo>
                    <a:cubicBezTo>
                      <a:pt x="24" y="226"/>
                      <a:pt x="45" y="228"/>
                      <a:pt x="59" y="216"/>
                    </a:cubicBez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1D1D1A"/>
                  </a:solidFill>
                  <a:effectLst/>
                  <a:uLnTx/>
                  <a:uFillTx/>
                  <a:latin typeface="Arial" panose="020B0604020202020204"/>
                  <a:ea typeface="微软雅黑"/>
                </a:endParaRPr>
              </a:p>
            </p:txBody>
          </p:sp>
        </p:grpSp>
        <p:cxnSp>
          <p:nvCxnSpPr>
            <p:cNvPr id="97" name="直接连接符 96"/>
            <p:cNvCxnSpPr/>
            <p:nvPr/>
          </p:nvCxnSpPr>
          <p:spPr bwMode="auto">
            <a:xfrm flipH="1">
              <a:off x="1820165" y="4611162"/>
              <a:ext cx="564811" cy="345321"/>
            </a:xfrm>
            <a:prstGeom prst="line">
              <a:avLst/>
            </a:prstGeom>
            <a:noFill/>
            <a:ln w="12700" cap="flat" cmpd="sng" algn="ctr">
              <a:solidFill>
                <a:srgbClr val="1D1D1A"/>
              </a:solidFill>
              <a:prstDash val="solid"/>
              <a:round/>
              <a:headEnd type="none" w="med" len="med"/>
              <a:tailEnd type="none" w="med" len="med"/>
            </a:ln>
            <a:effectLst/>
          </p:spPr>
        </p:cxnSp>
        <p:cxnSp>
          <p:nvCxnSpPr>
            <p:cNvPr id="98" name="直接连接符 97"/>
            <p:cNvCxnSpPr/>
            <p:nvPr/>
          </p:nvCxnSpPr>
          <p:spPr bwMode="auto">
            <a:xfrm>
              <a:off x="2456727" y="4611582"/>
              <a:ext cx="581170" cy="348121"/>
            </a:xfrm>
            <a:prstGeom prst="line">
              <a:avLst/>
            </a:prstGeom>
            <a:noFill/>
            <a:ln w="12700" cap="flat" cmpd="sng" algn="ctr">
              <a:solidFill>
                <a:srgbClr val="1D1D1A"/>
              </a:solidFill>
              <a:prstDash val="solid"/>
              <a:round/>
              <a:headEnd type="none" w="med" len="med"/>
              <a:tailEnd type="none" w="med" len="med"/>
            </a:ln>
            <a:effectLst/>
          </p:spPr>
        </p:cxnSp>
        <p:grpSp>
          <p:nvGrpSpPr>
            <p:cNvPr id="99" name="组合 294"/>
            <p:cNvGrpSpPr/>
            <p:nvPr/>
          </p:nvGrpSpPr>
          <p:grpSpPr bwMode="auto">
            <a:xfrm>
              <a:off x="3266759" y="4986334"/>
              <a:ext cx="481361" cy="379286"/>
              <a:chOff x="2036763" y="2339976"/>
              <a:chExt cx="635000" cy="500062"/>
            </a:xfrm>
          </p:grpSpPr>
          <p:sp>
            <p:nvSpPr>
              <p:cNvPr id="239" name="Freeform 28"/>
              <p:cNvSpPr/>
              <p:nvPr/>
            </p:nvSpPr>
            <p:spPr bwMode="auto">
              <a:xfrm>
                <a:off x="2036763" y="2589213"/>
                <a:ext cx="635000" cy="250825"/>
              </a:xfrm>
              <a:custGeom>
                <a:avLst/>
                <a:gdLst>
                  <a:gd name="T0" fmla="*/ 2147483646 w 1516"/>
                  <a:gd name="T1" fmla="*/ 0 h 600"/>
                  <a:gd name="T2" fmla="*/ 2147483646 w 1516"/>
                  <a:gd name="T3" fmla="*/ 0 h 600"/>
                  <a:gd name="T4" fmla="*/ 2147483646 w 1516"/>
                  <a:gd name="T5" fmla="*/ 0 h 600"/>
                  <a:gd name="T6" fmla="*/ 0 w 1516"/>
                  <a:gd name="T7" fmla="*/ 2147483646 h 600"/>
                  <a:gd name="T8" fmla="*/ 2147483646 w 1516"/>
                  <a:gd name="T9" fmla="*/ 2147483646 h 600"/>
                  <a:gd name="T10" fmla="*/ 2147483646 w 1516"/>
                  <a:gd name="T11" fmla="*/ 2147483646 h 600"/>
                  <a:gd name="T12" fmla="*/ 2147483646 w 1516"/>
                  <a:gd name="T13" fmla="*/ 2147483646 h 600"/>
                  <a:gd name="T14" fmla="*/ 2147483646 w 1516"/>
                  <a:gd name="T15" fmla="*/ 2147483646 h 600"/>
                  <a:gd name="T16" fmla="*/ 2147483646 w 1516"/>
                  <a:gd name="T17" fmla="*/ 2147483646 h 600"/>
                  <a:gd name="T18" fmla="*/ 2147483646 w 1516"/>
                  <a:gd name="T19" fmla="*/ 2147483646 h 600"/>
                  <a:gd name="T20" fmla="*/ 2147483646 w 1516"/>
                  <a:gd name="T21" fmla="*/ 2147483646 h 600"/>
                  <a:gd name="T22" fmla="*/ 2147483646 w 1516"/>
                  <a:gd name="T23" fmla="*/ 2147483646 h 600"/>
                  <a:gd name="T24" fmla="*/ 2147483646 w 1516"/>
                  <a:gd name="T25" fmla="*/ 2147483646 h 600"/>
                  <a:gd name="T26" fmla="*/ 2147483646 w 1516"/>
                  <a:gd name="T27" fmla="*/ 2147483646 h 600"/>
                  <a:gd name="T28" fmla="*/ 2147483646 w 1516"/>
                  <a:gd name="T29" fmla="*/ 2147483646 h 600"/>
                  <a:gd name="T30" fmla="*/ 2147483646 w 1516"/>
                  <a:gd name="T31" fmla="*/ 2147483646 h 600"/>
                  <a:gd name="T32" fmla="*/ 2147483646 w 1516"/>
                  <a:gd name="T33" fmla="*/ 2147483646 h 600"/>
                  <a:gd name="T34" fmla="*/ 2147483646 w 1516"/>
                  <a:gd name="T35" fmla="*/ 2147483646 h 600"/>
                  <a:gd name="T36" fmla="*/ 2147483646 w 1516"/>
                  <a:gd name="T37" fmla="*/ 2147483646 h 600"/>
                  <a:gd name="T38" fmla="*/ 2147483646 w 1516"/>
                  <a:gd name="T39" fmla="*/ 2147483646 h 600"/>
                  <a:gd name="T40" fmla="*/ 2147483646 w 1516"/>
                  <a:gd name="T41" fmla="*/ 2147483646 h 600"/>
                  <a:gd name="T42" fmla="*/ 2147483646 w 1516"/>
                  <a:gd name="T43" fmla="*/ 2147483646 h 600"/>
                  <a:gd name="T44" fmla="*/ 2147483646 w 1516"/>
                  <a:gd name="T45" fmla="*/ 2147483646 h 600"/>
                  <a:gd name="T46" fmla="*/ 2147483646 w 1516"/>
                  <a:gd name="T47" fmla="*/ 0 h 600"/>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1516"/>
                  <a:gd name="T73" fmla="*/ 0 h 600"/>
                  <a:gd name="T74" fmla="*/ 1516 w 1516"/>
                  <a:gd name="T75" fmla="*/ 600 h 600"/>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1516" h="600">
                    <a:moveTo>
                      <a:pt x="1238" y="0"/>
                    </a:moveTo>
                    <a:lnTo>
                      <a:pt x="1238" y="0"/>
                    </a:lnTo>
                    <a:lnTo>
                      <a:pt x="278" y="0"/>
                    </a:lnTo>
                    <a:cubicBezTo>
                      <a:pt x="125" y="0"/>
                      <a:pt x="0" y="125"/>
                      <a:pt x="0" y="278"/>
                    </a:cubicBezTo>
                    <a:cubicBezTo>
                      <a:pt x="0" y="431"/>
                      <a:pt x="125" y="556"/>
                      <a:pt x="278" y="556"/>
                    </a:cubicBezTo>
                    <a:lnTo>
                      <a:pt x="786" y="556"/>
                    </a:lnTo>
                    <a:cubicBezTo>
                      <a:pt x="796" y="582"/>
                      <a:pt x="821" y="600"/>
                      <a:pt x="850" y="600"/>
                    </a:cubicBezTo>
                    <a:cubicBezTo>
                      <a:pt x="889" y="600"/>
                      <a:pt x="920" y="568"/>
                      <a:pt x="920" y="530"/>
                    </a:cubicBezTo>
                    <a:cubicBezTo>
                      <a:pt x="920" y="492"/>
                      <a:pt x="889" y="461"/>
                      <a:pt x="850" y="461"/>
                    </a:cubicBezTo>
                    <a:cubicBezTo>
                      <a:pt x="827" y="461"/>
                      <a:pt x="807" y="472"/>
                      <a:pt x="794" y="489"/>
                    </a:cubicBezTo>
                    <a:lnTo>
                      <a:pt x="278" y="489"/>
                    </a:lnTo>
                    <a:cubicBezTo>
                      <a:pt x="161" y="489"/>
                      <a:pt x="67" y="395"/>
                      <a:pt x="67" y="278"/>
                    </a:cubicBezTo>
                    <a:cubicBezTo>
                      <a:pt x="67" y="162"/>
                      <a:pt x="161" y="67"/>
                      <a:pt x="278" y="67"/>
                    </a:cubicBezTo>
                    <a:lnTo>
                      <a:pt x="1238" y="67"/>
                    </a:lnTo>
                    <a:cubicBezTo>
                      <a:pt x="1355" y="67"/>
                      <a:pt x="1450" y="162"/>
                      <a:pt x="1450" y="278"/>
                    </a:cubicBezTo>
                    <a:cubicBezTo>
                      <a:pt x="1450" y="395"/>
                      <a:pt x="1355" y="489"/>
                      <a:pt x="1238" y="489"/>
                    </a:cubicBezTo>
                    <a:lnTo>
                      <a:pt x="1121" y="489"/>
                    </a:lnTo>
                    <a:cubicBezTo>
                      <a:pt x="1108" y="472"/>
                      <a:pt x="1087" y="460"/>
                      <a:pt x="1064" y="460"/>
                    </a:cubicBezTo>
                    <a:cubicBezTo>
                      <a:pt x="1025" y="460"/>
                      <a:pt x="995" y="491"/>
                      <a:pt x="995" y="529"/>
                    </a:cubicBezTo>
                    <a:cubicBezTo>
                      <a:pt x="995" y="568"/>
                      <a:pt x="1025" y="599"/>
                      <a:pt x="1064" y="599"/>
                    </a:cubicBezTo>
                    <a:cubicBezTo>
                      <a:pt x="1093" y="599"/>
                      <a:pt x="1118" y="581"/>
                      <a:pt x="1128" y="556"/>
                    </a:cubicBezTo>
                    <a:lnTo>
                      <a:pt x="1238" y="556"/>
                    </a:lnTo>
                    <a:cubicBezTo>
                      <a:pt x="1391" y="556"/>
                      <a:pt x="1516" y="431"/>
                      <a:pt x="1516" y="278"/>
                    </a:cubicBezTo>
                    <a:cubicBezTo>
                      <a:pt x="1516" y="125"/>
                      <a:pt x="1391" y="0"/>
                      <a:pt x="1238" y="0"/>
                    </a:cubicBez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1D1D1A"/>
                  </a:solidFill>
                  <a:effectLst/>
                  <a:uLnTx/>
                  <a:uFillTx/>
                  <a:latin typeface="Arial" panose="020B0604020202020204"/>
                  <a:ea typeface="微软雅黑"/>
                </a:endParaRPr>
              </a:p>
            </p:txBody>
          </p:sp>
          <p:sp>
            <p:nvSpPr>
              <p:cNvPr id="240" name="Freeform 29"/>
              <p:cNvSpPr/>
              <p:nvPr/>
            </p:nvSpPr>
            <p:spPr bwMode="auto">
              <a:xfrm>
                <a:off x="2200275" y="2663826"/>
                <a:ext cx="125413" cy="88900"/>
              </a:xfrm>
              <a:custGeom>
                <a:avLst/>
                <a:gdLst>
                  <a:gd name="T0" fmla="*/ 2147483646 w 297"/>
                  <a:gd name="T1" fmla="*/ 2147483646 h 212"/>
                  <a:gd name="T2" fmla="*/ 2147483646 w 297"/>
                  <a:gd name="T3" fmla="*/ 2147483646 h 212"/>
                  <a:gd name="T4" fmla="*/ 2147483646 w 297"/>
                  <a:gd name="T5" fmla="*/ 2147483646 h 212"/>
                  <a:gd name="T6" fmla="*/ 2147483646 w 297"/>
                  <a:gd name="T7" fmla="*/ 2147483646 h 212"/>
                  <a:gd name="T8" fmla="*/ 2147483646 w 297"/>
                  <a:gd name="T9" fmla="*/ 0 h 212"/>
                  <a:gd name="T10" fmla="*/ 2147483646 w 297"/>
                  <a:gd name="T11" fmla="*/ 0 h 212"/>
                  <a:gd name="T12" fmla="*/ 2147483646 w 297"/>
                  <a:gd name="T13" fmla="*/ 2147483646 h 212"/>
                  <a:gd name="T14" fmla="*/ 2147483646 w 297"/>
                  <a:gd name="T15" fmla="*/ 2147483646 h 212"/>
                  <a:gd name="T16" fmla="*/ 2147483646 w 297"/>
                  <a:gd name="T17" fmla="*/ 2147483646 h 212"/>
                  <a:gd name="T18" fmla="*/ 2147483646 w 297"/>
                  <a:gd name="T19" fmla="*/ 2147483646 h 212"/>
                  <a:gd name="T20" fmla="*/ 2147483646 w 297"/>
                  <a:gd name="T21" fmla="*/ 0 h 212"/>
                  <a:gd name="T22" fmla="*/ 0 w 297"/>
                  <a:gd name="T23" fmla="*/ 0 h 212"/>
                  <a:gd name="T24" fmla="*/ 2147483646 w 297"/>
                  <a:gd name="T25" fmla="*/ 2147483646 h 212"/>
                  <a:gd name="T26" fmla="*/ 2147483646 w 297"/>
                  <a:gd name="T27" fmla="*/ 2147483646 h 212"/>
                  <a:gd name="T28" fmla="*/ 2147483646 w 297"/>
                  <a:gd name="T29" fmla="*/ 2147483646 h 212"/>
                  <a:gd name="T30" fmla="*/ 2147483646 w 297"/>
                  <a:gd name="T31" fmla="*/ 2147483646 h 212"/>
                  <a:gd name="T32" fmla="*/ 2147483646 w 297"/>
                  <a:gd name="T33" fmla="*/ 2147483646 h 212"/>
                  <a:gd name="T34" fmla="*/ 2147483646 w 297"/>
                  <a:gd name="T35" fmla="*/ 2147483646 h 212"/>
                  <a:gd name="T36" fmla="*/ 2147483646 w 297"/>
                  <a:gd name="T37" fmla="*/ 2147483646 h 212"/>
                  <a:gd name="T38" fmla="*/ 2147483646 w 297"/>
                  <a:gd name="T39" fmla="*/ 2147483646 h 212"/>
                  <a:gd name="T40" fmla="*/ 2147483646 w 297"/>
                  <a:gd name="T41" fmla="*/ 0 h 212"/>
                  <a:gd name="T42" fmla="*/ 2147483646 w 297"/>
                  <a:gd name="T43" fmla="*/ 0 h 212"/>
                  <a:gd name="T44" fmla="*/ 2147483646 w 297"/>
                  <a:gd name="T45" fmla="*/ 2147483646 h 212"/>
                  <a:gd name="T46" fmla="*/ 2147483646 w 297"/>
                  <a:gd name="T47" fmla="*/ 2147483646 h 212"/>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297"/>
                  <a:gd name="T73" fmla="*/ 0 h 212"/>
                  <a:gd name="T74" fmla="*/ 297 w 297"/>
                  <a:gd name="T75" fmla="*/ 212 h 212"/>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297" h="212">
                    <a:moveTo>
                      <a:pt x="217" y="168"/>
                    </a:moveTo>
                    <a:lnTo>
                      <a:pt x="217" y="168"/>
                    </a:lnTo>
                    <a:lnTo>
                      <a:pt x="216" y="168"/>
                    </a:lnTo>
                    <a:cubicBezTo>
                      <a:pt x="215" y="158"/>
                      <a:pt x="214" y="151"/>
                      <a:pt x="213" y="145"/>
                    </a:cubicBezTo>
                    <a:lnTo>
                      <a:pt x="177" y="0"/>
                    </a:lnTo>
                    <a:lnTo>
                      <a:pt x="129" y="0"/>
                    </a:lnTo>
                    <a:lnTo>
                      <a:pt x="89" y="143"/>
                    </a:lnTo>
                    <a:cubicBezTo>
                      <a:pt x="87" y="152"/>
                      <a:pt x="85" y="160"/>
                      <a:pt x="85" y="168"/>
                    </a:cubicBezTo>
                    <a:lnTo>
                      <a:pt x="84" y="168"/>
                    </a:lnTo>
                    <a:cubicBezTo>
                      <a:pt x="83" y="158"/>
                      <a:pt x="82" y="150"/>
                      <a:pt x="81" y="144"/>
                    </a:cubicBezTo>
                    <a:lnTo>
                      <a:pt x="49" y="0"/>
                    </a:lnTo>
                    <a:lnTo>
                      <a:pt x="0" y="0"/>
                    </a:lnTo>
                    <a:lnTo>
                      <a:pt x="56" y="212"/>
                    </a:lnTo>
                    <a:lnTo>
                      <a:pt x="109" y="212"/>
                    </a:lnTo>
                    <a:lnTo>
                      <a:pt x="146" y="74"/>
                    </a:lnTo>
                    <a:cubicBezTo>
                      <a:pt x="147" y="68"/>
                      <a:pt x="149" y="60"/>
                      <a:pt x="150" y="50"/>
                    </a:cubicBezTo>
                    <a:cubicBezTo>
                      <a:pt x="151" y="58"/>
                      <a:pt x="152" y="66"/>
                      <a:pt x="154" y="74"/>
                    </a:cubicBezTo>
                    <a:lnTo>
                      <a:pt x="190" y="212"/>
                    </a:lnTo>
                    <a:lnTo>
                      <a:pt x="240" y="212"/>
                    </a:lnTo>
                    <a:lnTo>
                      <a:pt x="297" y="0"/>
                    </a:lnTo>
                    <a:lnTo>
                      <a:pt x="251" y="0"/>
                    </a:lnTo>
                    <a:lnTo>
                      <a:pt x="220" y="144"/>
                    </a:lnTo>
                    <a:cubicBezTo>
                      <a:pt x="218" y="152"/>
                      <a:pt x="217" y="160"/>
                      <a:pt x="217" y="168"/>
                    </a:cubicBez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1D1D1A"/>
                  </a:solidFill>
                  <a:effectLst/>
                  <a:uLnTx/>
                  <a:uFillTx/>
                  <a:latin typeface="Arial" panose="020B0604020202020204"/>
                  <a:ea typeface="微软雅黑"/>
                </a:endParaRPr>
              </a:p>
            </p:txBody>
          </p:sp>
          <p:sp>
            <p:nvSpPr>
              <p:cNvPr id="241" name="Freeform 30"/>
              <p:cNvSpPr/>
              <p:nvPr/>
            </p:nvSpPr>
            <p:spPr bwMode="auto">
              <a:xfrm>
                <a:off x="2335213" y="2689226"/>
                <a:ext cx="19050" cy="63500"/>
              </a:xfrm>
              <a:custGeom>
                <a:avLst/>
                <a:gdLst>
                  <a:gd name="T0" fmla="*/ 0 w 45"/>
                  <a:gd name="T1" fmla="*/ 2147483646 h 152"/>
                  <a:gd name="T2" fmla="*/ 0 w 45"/>
                  <a:gd name="T3" fmla="*/ 2147483646 h 152"/>
                  <a:gd name="T4" fmla="*/ 2147483646 w 45"/>
                  <a:gd name="T5" fmla="*/ 2147483646 h 152"/>
                  <a:gd name="T6" fmla="*/ 2147483646 w 45"/>
                  <a:gd name="T7" fmla="*/ 0 h 152"/>
                  <a:gd name="T8" fmla="*/ 0 w 45"/>
                  <a:gd name="T9" fmla="*/ 0 h 152"/>
                  <a:gd name="T10" fmla="*/ 0 w 45"/>
                  <a:gd name="T11" fmla="*/ 2147483646 h 152"/>
                  <a:gd name="T12" fmla="*/ 0 60000 65536"/>
                  <a:gd name="T13" fmla="*/ 0 60000 65536"/>
                  <a:gd name="T14" fmla="*/ 0 60000 65536"/>
                  <a:gd name="T15" fmla="*/ 0 60000 65536"/>
                  <a:gd name="T16" fmla="*/ 0 60000 65536"/>
                  <a:gd name="T17" fmla="*/ 0 60000 65536"/>
                  <a:gd name="T18" fmla="*/ 0 w 45"/>
                  <a:gd name="T19" fmla="*/ 0 h 152"/>
                  <a:gd name="T20" fmla="*/ 45 w 45"/>
                  <a:gd name="T21" fmla="*/ 152 h 152"/>
                </a:gdLst>
                <a:ahLst/>
                <a:cxnLst>
                  <a:cxn ang="T12">
                    <a:pos x="T0" y="T1"/>
                  </a:cxn>
                  <a:cxn ang="T13">
                    <a:pos x="T2" y="T3"/>
                  </a:cxn>
                  <a:cxn ang="T14">
                    <a:pos x="T4" y="T5"/>
                  </a:cxn>
                  <a:cxn ang="T15">
                    <a:pos x="T6" y="T7"/>
                  </a:cxn>
                  <a:cxn ang="T16">
                    <a:pos x="T8" y="T9"/>
                  </a:cxn>
                  <a:cxn ang="T17">
                    <a:pos x="T10" y="T11"/>
                  </a:cxn>
                </a:cxnLst>
                <a:rect l="T18" t="T19" r="T20" b="T21"/>
                <a:pathLst>
                  <a:path w="45" h="152">
                    <a:moveTo>
                      <a:pt x="0" y="152"/>
                    </a:moveTo>
                    <a:lnTo>
                      <a:pt x="0" y="152"/>
                    </a:lnTo>
                    <a:lnTo>
                      <a:pt x="45" y="152"/>
                    </a:lnTo>
                    <a:lnTo>
                      <a:pt x="45" y="0"/>
                    </a:lnTo>
                    <a:lnTo>
                      <a:pt x="0" y="0"/>
                    </a:lnTo>
                    <a:lnTo>
                      <a:pt x="0" y="152"/>
                    </a:ln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1D1D1A"/>
                  </a:solidFill>
                  <a:effectLst/>
                  <a:uLnTx/>
                  <a:uFillTx/>
                  <a:latin typeface="Arial" panose="020B0604020202020204"/>
                  <a:ea typeface="微软雅黑"/>
                </a:endParaRPr>
              </a:p>
            </p:txBody>
          </p:sp>
          <p:sp>
            <p:nvSpPr>
              <p:cNvPr id="242" name="Freeform 31"/>
              <p:cNvSpPr/>
              <p:nvPr/>
            </p:nvSpPr>
            <p:spPr bwMode="auto">
              <a:xfrm>
                <a:off x="2333625" y="2659063"/>
                <a:ext cx="22225" cy="19050"/>
              </a:xfrm>
              <a:custGeom>
                <a:avLst/>
                <a:gdLst>
                  <a:gd name="T0" fmla="*/ 2147483646 w 52"/>
                  <a:gd name="T1" fmla="*/ 2147483646 h 47"/>
                  <a:gd name="T2" fmla="*/ 2147483646 w 52"/>
                  <a:gd name="T3" fmla="*/ 2147483646 h 47"/>
                  <a:gd name="T4" fmla="*/ 2147483646 w 52"/>
                  <a:gd name="T5" fmla="*/ 0 h 47"/>
                  <a:gd name="T6" fmla="*/ 2147483646 w 52"/>
                  <a:gd name="T7" fmla="*/ 2147483646 h 47"/>
                  <a:gd name="T8" fmla="*/ 0 w 52"/>
                  <a:gd name="T9" fmla="*/ 2147483646 h 47"/>
                  <a:gd name="T10" fmla="*/ 2147483646 w 52"/>
                  <a:gd name="T11" fmla="*/ 2147483646 h 47"/>
                  <a:gd name="T12" fmla="*/ 2147483646 w 52"/>
                  <a:gd name="T13" fmla="*/ 2147483646 h 47"/>
                  <a:gd name="T14" fmla="*/ 2147483646 w 52"/>
                  <a:gd name="T15" fmla="*/ 2147483646 h 47"/>
                  <a:gd name="T16" fmla="*/ 2147483646 w 52"/>
                  <a:gd name="T17" fmla="*/ 2147483646 h 47"/>
                  <a:gd name="T18" fmla="*/ 2147483646 w 52"/>
                  <a:gd name="T19" fmla="*/ 2147483646 h 4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52"/>
                  <a:gd name="T31" fmla="*/ 0 h 47"/>
                  <a:gd name="T32" fmla="*/ 52 w 52"/>
                  <a:gd name="T33" fmla="*/ 47 h 47"/>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52" h="47">
                    <a:moveTo>
                      <a:pt x="44" y="7"/>
                    </a:moveTo>
                    <a:lnTo>
                      <a:pt x="44" y="7"/>
                    </a:lnTo>
                    <a:cubicBezTo>
                      <a:pt x="40" y="3"/>
                      <a:pt x="33" y="0"/>
                      <a:pt x="26" y="0"/>
                    </a:cubicBezTo>
                    <a:cubicBezTo>
                      <a:pt x="18" y="0"/>
                      <a:pt x="12" y="3"/>
                      <a:pt x="7" y="7"/>
                    </a:cubicBezTo>
                    <a:cubicBezTo>
                      <a:pt x="2" y="11"/>
                      <a:pt x="0" y="17"/>
                      <a:pt x="0" y="23"/>
                    </a:cubicBezTo>
                    <a:cubicBezTo>
                      <a:pt x="0" y="30"/>
                      <a:pt x="2" y="36"/>
                      <a:pt x="7" y="40"/>
                    </a:cubicBezTo>
                    <a:cubicBezTo>
                      <a:pt x="12" y="45"/>
                      <a:pt x="18" y="47"/>
                      <a:pt x="26" y="47"/>
                    </a:cubicBezTo>
                    <a:cubicBezTo>
                      <a:pt x="33" y="47"/>
                      <a:pt x="39" y="45"/>
                      <a:pt x="44" y="40"/>
                    </a:cubicBezTo>
                    <a:cubicBezTo>
                      <a:pt x="49" y="36"/>
                      <a:pt x="52" y="30"/>
                      <a:pt x="52" y="23"/>
                    </a:cubicBezTo>
                    <a:cubicBezTo>
                      <a:pt x="52" y="17"/>
                      <a:pt x="49" y="11"/>
                      <a:pt x="44" y="7"/>
                    </a:cubicBez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1D1D1A"/>
                  </a:solidFill>
                  <a:effectLst/>
                  <a:uLnTx/>
                  <a:uFillTx/>
                  <a:latin typeface="Arial" panose="020B0604020202020204"/>
                  <a:ea typeface="微软雅黑"/>
                </a:endParaRPr>
              </a:p>
            </p:txBody>
          </p:sp>
          <p:sp>
            <p:nvSpPr>
              <p:cNvPr id="243" name="Freeform 32"/>
              <p:cNvSpPr/>
              <p:nvPr/>
            </p:nvSpPr>
            <p:spPr bwMode="auto">
              <a:xfrm>
                <a:off x="2370138" y="2711451"/>
                <a:ext cx="34925" cy="14288"/>
              </a:xfrm>
              <a:custGeom>
                <a:avLst/>
                <a:gdLst>
                  <a:gd name="T0" fmla="*/ 2147483646 w 81"/>
                  <a:gd name="T1" fmla="*/ 0 h 32"/>
                  <a:gd name="T2" fmla="*/ 2147483646 w 81"/>
                  <a:gd name="T3" fmla="*/ 0 h 32"/>
                  <a:gd name="T4" fmla="*/ 0 w 81"/>
                  <a:gd name="T5" fmla="*/ 0 h 32"/>
                  <a:gd name="T6" fmla="*/ 0 w 81"/>
                  <a:gd name="T7" fmla="*/ 2147483646 h 32"/>
                  <a:gd name="T8" fmla="*/ 2147483646 w 81"/>
                  <a:gd name="T9" fmla="*/ 2147483646 h 32"/>
                  <a:gd name="T10" fmla="*/ 2147483646 w 81"/>
                  <a:gd name="T11" fmla="*/ 0 h 32"/>
                  <a:gd name="T12" fmla="*/ 0 60000 65536"/>
                  <a:gd name="T13" fmla="*/ 0 60000 65536"/>
                  <a:gd name="T14" fmla="*/ 0 60000 65536"/>
                  <a:gd name="T15" fmla="*/ 0 60000 65536"/>
                  <a:gd name="T16" fmla="*/ 0 60000 65536"/>
                  <a:gd name="T17" fmla="*/ 0 60000 65536"/>
                  <a:gd name="T18" fmla="*/ 0 w 81"/>
                  <a:gd name="T19" fmla="*/ 0 h 32"/>
                  <a:gd name="T20" fmla="*/ 81 w 81"/>
                  <a:gd name="T21" fmla="*/ 32 h 32"/>
                </a:gdLst>
                <a:ahLst/>
                <a:cxnLst>
                  <a:cxn ang="T12">
                    <a:pos x="T0" y="T1"/>
                  </a:cxn>
                  <a:cxn ang="T13">
                    <a:pos x="T2" y="T3"/>
                  </a:cxn>
                  <a:cxn ang="T14">
                    <a:pos x="T4" y="T5"/>
                  </a:cxn>
                  <a:cxn ang="T15">
                    <a:pos x="T6" y="T7"/>
                  </a:cxn>
                  <a:cxn ang="T16">
                    <a:pos x="T8" y="T9"/>
                  </a:cxn>
                  <a:cxn ang="T17">
                    <a:pos x="T10" y="T11"/>
                  </a:cxn>
                </a:cxnLst>
                <a:rect l="T18" t="T19" r="T20" b="T21"/>
                <a:pathLst>
                  <a:path w="81" h="32">
                    <a:moveTo>
                      <a:pt x="81" y="0"/>
                    </a:moveTo>
                    <a:lnTo>
                      <a:pt x="81" y="0"/>
                    </a:lnTo>
                    <a:lnTo>
                      <a:pt x="0" y="0"/>
                    </a:lnTo>
                    <a:lnTo>
                      <a:pt x="0" y="32"/>
                    </a:lnTo>
                    <a:lnTo>
                      <a:pt x="81" y="32"/>
                    </a:lnTo>
                    <a:lnTo>
                      <a:pt x="81" y="0"/>
                    </a:ln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1D1D1A"/>
                  </a:solidFill>
                  <a:effectLst/>
                  <a:uLnTx/>
                  <a:uFillTx/>
                  <a:latin typeface="Arial" panose="020B0604020202020204"/>
                  <a:ea typeface="微软雅黑"/>
                </a:endParaRPr>
              </a:p>
            </p:txBody>
          </p:sp>
          <p:sp>
            <p:nvSpPr>
              <p:cNvPr id="244" name="Freeform 33"/>
              <p:cNvSpPr/>
              <p:nvPr/>
            </p:nvSpPr>
            <p:spPr bwMode="auto">
              <a:xfrm>
                <a:off x="2424113" y="2663826"/>
                <a:ext cx="50800" cy="88900"/>
              </a:xfrm>
              <a:custGeom>
                <a:avLst/>
                <a:gdLst>
                  <a:gd name="T0" fmla="*/ 2147483646 w 122"/>
                  <a:gd name="T1" fmla="*/ 2147483646 h 212"/>
                  <a:gd name="T2" fmla="*/ 2147483646 w 122"/>
                  <a:gd name="T3" fmla="*/ 2147483646 h 212"/>
                  <a:gd name="T4" fmla="*/ 2147483646 w 122"/>
                  <a:gd name="T5" fmla="*/ 2147483646 h 212"/>
                  <a:gd name="T6" fmla="*/ 2147483646 w 122"/>
                  <a:gd name="T7" fmla="*/ 2147483646 h 212"/>
                  <a:gd name="T8" fmla="*/ 2147483646 w 122"/>
                  <a:gd name="T9" fmla="*/ 2147483646 h 212"/>
                  <a:gd name="T10" fmla="*/ 2147483646 w 122"/>
                  <a:gd name="T11" fmla="*/ 0 h 212"/>
                  <a:gd name="T12" fmla="*/ 0 w 122"/>
                  <a:gd name="T13" fmla="*/ 0 h 212"/>
                  <a:gd name="T14" fmla="*/ 0 w 122"/>
                  <a:gd name="T15" fmla="*/ 2147483646 h 212"/>
                  <a:gd name="T16" fmla="*/ 2147483646 w 122"/>
                  <a:gd name="T17" fmla="*/ 2147483646 h 212"/>
                  <a:gd name="T18" fmla="*/ 2147483646 w 122"/>
                  <a:gd name="T19" fmla="*/ 2147483646 h 212"/>
                  <a:gd name="T20" fmla="*/ 2147483646 w 122"/>
                  <a:gd name="T21" fmla="*/ 2147483646 h 212"/>
                  <a:gd name="T22" fmla="*/ 2147483646 w 122"/>
                  <a:gd name="T23" fmla="*/ 2147483646 h 21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22"/>
                  <a:gd name="T37" fmla="*/ 0 h 212"/>
                  <a:gd name="T38" fmla="*/ 122 w 122"/>
                  <a:gd name="T39" fmla="*/ 212 h 212"/>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22" h="212">
                    <a:moveTo>
                      <a:pt x="116" y="91"/>
                    </a:moveTo>
                    <a:lnTo>
                      <a:pt x="116" y="91"/>
                    </a:lnTo>
                    <a:lnTo>
                      <a:pt x="46" y="91"/>
                    </a:lnTo>
                    <a:lnTo>
                      <a:pt x="46" y="37"/>
                    </a:lnTo>
                    <a:lnTo>
                      <a:pt x="122" y="37"/>
                    </a:lnTo>
                    <a:lnTo>
                      <a:pt x="122" y="0"/>
                    </a:lnTo>
                    <a:lnTo>
                      <a:pt x="0" y="0"/>
                    </a:lnTo>
                    <a:lnTo>
                      <a:pt x="0" y="212"/>
                    </a:lnTo>
                    <a:lnTo>
                      <a:pt x="46" y="212"/>
                    </a:lnTo>
                    <a:lnTo>
                      <a:pt x="46" y="128"/>
                    </a:lnTo>
                    <a:lnTo>
                      <a:pt x="116" y="128"/>
                    </a:lnTo>
                    <a:lnTo>
                      <a:pt x="116" y="91"/>
                    </a:ln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1D1D1A"/>
                  </a:solidFill>
                  <a:effectLst/>
                  <a:uLnTx/>
                  <a:uFillTx/>
                  <a:latin typeface="Arial" panose="020B0604020202020204"/>
                  <a:ea typeface="微软雅黑"/>
                </a:endParaRPr>
              </a:p>
            </p:txBody>
          </p:sp>
          <p:sp>
            <p:nvSpPr>
              <p:cNvPr id="245" name="Freeform 34"/>
              <p:cNvSpPr/>
              <p:nvPr/>
            </p:nvSpPr>
            <p:spPr bwMode="auto">
              <a:xfrm>
                <a:off x="2486025" y="2659063"/>
                <a:ext cx="22225" cy="19050"/>
              </a:xfrm>
              <a:custGeom>
                <a:avLst/>
                <a:gdLst>
                  <a:gd name="T0" fmla="*/ 2147483646 w 52"/>
                  <a:gd name="T1" fmla="*/ 2147483646 h 47"/>
                  <a:gd name="T2" fmla="*/ 2147483646 w 52"/>
                  <a:gd name="T3" fmla="*/ 2147483646 h 47"/>
                  <a:gd name="T4" fmla="*/ 2147483646 w 52"/>
                  <a:gd name="T5" fmla="*/ 0 h 47"/>
                  <a:gd name="T6" fmla="*/ 2147483646 w 52"/>
                  <a:gd name="T7" fmla="*/ 2147483646 h 47"/>
                  <a:gd name="T8" fmla="*/ 0 w 52"/>
                  <a:gd name="T9" fmla="*/ 2147483646 h 47"/>
                  <a:gd name="T10" fmla="*/ 2147483646 w 52"/>
                  <a:gd name="T11" fmla="*/ 2147483646 h 47"/>
                  <a:gd name="T12" fmla="*/ 2147483646 w 52"/>
                  <a:gd name="T13" fmla="*/ 2147483646 h 47"/>
                  <a:gd name="T14" fmla="*/ 2147483646 w 52"/>
                  <a:gd name="T15" fmla="*/ 2147483646 h 47"/>
                  <a:gd name="T16" fmla="*/ 2147483646 w 52"/>
                  <a:gd name="T17" fmla="*/ 2147483646 h 47"/>
                  <a:gd name="T18" fmla="*/ 2147483646 w 52"/>
                  <a:gd name="T19" fmla="*/ 2147483646 h 4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52"/>
                  <a:gd name="T31" fmla="*/ 0 h 47"/>
                  <a:gd name="T32" fmla="*/ 52 w 52"/>
                  <a:gd name="T33" fmla="*/ 47 h 47"/>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52" h="47">
                    <a:moveTo>
                      <a:pt x="45" y="7"/>
                    </a:moveTo>
                    <a:lnTo>
                      <a:pt x="45" y="7"/>
                    </a:lnTo>
                    <a:cubicBezTo>
                      <a:pt x="40" y="3"/>
                      <a:pt x="34" y="0"/>
                      <a:pt x="26" y="0"/>
                    </a:cubicBezTo>
                    <a:cubicBezTo>
                      <a:pt x="18" y="0"/>
                      <a:pt x="12" y="3"/>
                      <a:pt x="7" y="7"/>
                    </a:cubicBezTo>
                    <a:cubicBezTo>
                      <a:pt x="3" y="11"/>
                      <a:pt x="0" y="17"/>
                      <a:pt x="0" y="23"/>
                    </a:cubicBezTo>
                    <a:cubicBezTo>
                      <a:pt x="0" y="30"/>
                      <a:pt x="3" y="36"/>
                      <a:pt x="7" y="40"/>
                    </a:cubicBezTo>
                    <a:cubicBezTo>
                      <a:pt x="12" y="45"/>
                      <a:pt x="18" y="47"/>
                      <a:pt x="26" y="47"/>
                    </a:cubicBezTo>
                    <a:cubicBezTo>
                      <a:pt x="33" y="47"/>
                      <a:pt x="40" y="45"/>
                      <a:pt x="44" y="40"/>
                    </a:cubicBezTo>
                    <a:cubicBezTo>
                      <a:pt x="49" y="36"/>
                      <a:pt x="52" y="30"/>
                      <a:pt x="52" y="23"/>
                    </a:cubicBezTo>
                    <a:cubicBezTo>
                      <a:pt x="52" y="17"/>
                      <a:pt x="49" y="11"/>
                      <a:pt x="45" y="7"/>
                    </a:cubicBez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1D1D1A"/>
                  </a:solidFill>
                  <a:effectLst/>
                  <a:uLnTx/>
                  <a:uFillTx/>
                  <a:latin typeface="Arial" panose="020B0604020202020204"/>
                  <a:ea typeface="微软雅黑"/>
                </a:endParaRPr>
              </a:p>
            </p:txBody>
          </p:sp>
          <p:sp>
            <p:nvSpPr>
              <p:cNvPr id="246" name="Freeform 35"/>
              <p:cNvSpPr/>
              <p:nvPr/>
            </p:nvSpPr>
            <p:spPr bwMode="auto">
              <a:xfrm>
                <a:off x="2487613" y="2689226"/>
                <a:ext cx="19050" cy="63500"/>
              </a:xfrm>
              <a:custGeom>
                <a:avLst/>
                <a:gdLst>
                  <a:gd name="T0" fmla="*/ 0 w 45"/>
                  <a:gd name="T1" fmla="*/ 2147483646 h 152"/>
                  <a:gd name="T2" fmla="*/ 0 w 45"/>
                  <a:gd name="T3" fmla="*/ 2147483646 h 152"/>
                  <a:gd name="T4" fmla="*/ 2147483646 w 45"/>
                  <a:gd name="T5" fmla="*/ 2147483646 h 152"/>
                  <a:gd name="T6" fmla="*/ 2147483646 w 45"/>
                  <a:gd name="T7" fmla="*/ 0 h 152"/>
                  <a:gd name="T8" fmla="*/ 0 w 45"/>
                  <a:gd name="T9" fmla="*/ 0 h 152"/>
                  <a:gd name="T10" fmla="*/ 0 w 45"/>
                  <a:gd name="T11" fmla="*/ 2147483646 h 152"/>
                  <a:gd name="T12" fmla="*/ 0 60000 65536"/>
                  <a:gd name="T13" fmla="*/ 0 60000 65536"/>
                  <a:gd name="T14" fmla="*/ 0 60000 65536"/>
                  <a:gd name="T15" fmla="*/ 0 60000 65536"/>
                  <a:gd name="T16" fmla="*/ 0 60000 65536"/>
                  <a:gd name="T17" fmla="*/ 0 60000 65536"/>
                  <a:gd name="T18" fmla="*/ 0 w 45"/>
                  <a:gd name="T19" fmla="*/ 0 h 152"/>
                  <a:gd name="T20" fmla="*/ 45 w 45"/>
                  <a:gd name="T21" fmla="*/ 152 h 152"/>
                </a:gdLst>
                <a:ahLst/>
                <a:cxnLst>
                  <a:cxn ang="T12">
                    <a:pos x="T0" y="T1"/>
                  </a:cxn>
                  <a:cxn ang="T13">
                    <a:pos x="T2" y="T3"/>
                  </a:cxn>
                  <a:cxn ang="T14">
                    <a:pos x="T4" y="T5"/>
                  </a:cxn>
                  <a:cxn ang="T15">
                    <a:pos x="T6" y="T7"/>
                  </a:cxn>
                  <a:cxn ang="T16">
                    <a:pos x="T8" y="T9"/>
                  </a:cxn>
                  <a:cxn ang="T17">
                    <a:pos x="T10" y="T11"/>
                  </a:cxn>
                </a:cxnLst>
                <a:rect l="T18" t="T19" r="T20" b="T21"/>
                <a:pathLst>
                  <a:path w="45" h="152">
                    <a:moveTo>
                      <a:pt x="0" y="152"/>
                    </a:moveTo>
                    <a:lnTo>
                      <a:pt x="0" y="152"/>
                    </a:lnTo>
                    <a:lnTo>
                      <a:pt x="45" y="152"/>
                    </a:lnTo>
                    <a:lnTo>
                      <a:pt x="45" y="0"/>
                    </a:lnTo>
                    <a:lnTo>
                      <a:pt x="0" y="0"/>
                    </a:lnTo>
                    <a:lnTo>
                      <a:pt x="0" y="152"/>
                    </a:ln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1D1D1A"/>
                  </a:solidFill>
                  <a:effectLst/>
                  <a:uLnTx/>
                  <a:uFillTx/>
                  <a:latin typeface="Arial" panose="020B0604020202020204"/>
                  <a:ea typeface="微软雅黑"/>
                </a:endParaRPr>
              </a:p>
            </p:txBody>
          </p:sp>
          <p:sp>
            <p:nvSpPr>
              <p:cNvPr id="247" name="Freeform 36"/>
              <p:cNvSpPr/>
              <p:nvPr/>
            </p:nvSpPr>
            <p:spPr bwMode="auto">
              <a:xfrm>
                <a:off x="2273300" y="2508251"/>
                <a:ext cx="163513" cy="52388"/>
              </a:xfrm>
              <a:custGeom>
                <a:avLst/>
                <a:gdLst>
                  <a:gd name="T0" fmla="*/ 2147483646 w 390"/>
                  <a:gd name="T1" fmla="*/ 2147483646 h 127"/>
                  <a:gd name="T2" fmla="*/ 2147483646 w 390"/>
                  <a:gd name="T3" fmla="*/ 2147483646 h 127"/>
                  <a:gd name="T4" fmla="*/ 2147483646 w 390"/>
                  <a:gd name="T5" fmla="*/ 2147483646 h 127"/>
                  <a:gd name="T6" fmla="*/ 2147483646 w 390"/>
                  <a:gd name="T7" fmla="*/ 2147483646 h 127"/>
                  <a:gd name="T8" fmla="*/ 2147483646 w 390"/>
                  <a:gd name="T9" fmla="*/ 2147483646 h 127"/>
                  <a:gd name="T10" fmla="*/ 2147483646 w 390"/>
                  <a:gd name="T11" fmla="*/ 2147483646 h 127"/>
                  <a:gd name="T12" fmla="*/ 2147483646 w 390"/>
                  <a:gd name="T13" fmla="*/ 2147483646 h 127"/>
                  <a:gd name="T14" fmla="*/ 2147483646 w 390"/>
                  <a:gd name="T15" fmla="*/ 2147483646 h 127"/>
                  <a:gd name="T16" fmla="*/ 2147483646 w 390"/>
                  <a:gd name="T17" fmla="*/ 2147483646 h 127"/>
                  <a:gd name="T18" fmla="*/ 2147483646 w 390"/>
                  <a:gd name="T19" fmla="*/ 2147483646 h 127"/>
                  <a:gd name="T20" fmla="*/ 2147483646 w 390"/>
                  <a:gd name="T21" fmla="*/ 0 h 127"/>
                  <a:gd name="T22" fmla="*/ 2147483646 w 390"/>
                  <a:gd name="T23" fmla="*/ 2147483646 h 127"/>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90"/>
                  <a:gd name="T37" fmla="*/ 0 h 127"/>
                  <a:gd name="T38" fmla="*/ 390 w 390"/>
                  <a:gd name="T39" fmla="*/ 127 h 127"/>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90" h="127">
                    <a:moveTo>
                      <a:pt x="14" y="66"/>
                    </a:moveTo>
                    <a:lnTo>
                      <a:pt x="14" y="66"/>
                    </a:lnTo>
                    <a:cubicBezTo>
                      <a:pt x="1" y="78"/>
                      <a:pt x="0" y="99"/>
                      <a:pt x="12" y="113"/>
                    </a:cubicBezTo>
                    <a:cubicBezTo>
                      <a:pt x="18" y="121"/>
                      <a:pt x="27" y="124"/>
                      <a:pt x="37" y="124"/>
                    </a:cubicBezTo>
                    <a:cubicBezTo>
                      <a:pt x="45" y="124"/>
                      <a:pt x="52" y="122"/>
                      <a:pt x="59" y="116"/>
                    </a:cubicBezTo>
                    <a:cubicBezTo>
                      <a:pt x="93" y="85"/>
                      <a:pt x="143" y="67"/>
                      <a:pt x="195" y="67"/>
                    </a:cubicBezTo>
                    <a:cubicBezTo>
                      <a:pt x="247" y="67"/>
                      <a:pt x="296" y="85"/>
                      <a:pt x="331" y="115"/>
                    </a:cubicBezTo>
                    <a:cubicBezTo>
                      <a:pt x="344" y="127"/>
                      <a:pt x="365" y="126"/>
                      <a:pt x="378" y="112"/>
                    </a:cubicBezTo>
                    <a:cubicBezTo>
                      <a:pt x="390" y="98"/>
                      <a:pt x="388" y="77"/>
                      <a:pt x="375" y="65"/>
                    </a:cubicBezTo>
                    <a:cubicBezTo>
                      <a:pt x="327" y="23"/>
                      <a:pt x="264" y="0"/>
                      <a:pt x="194" y="0"/>
                    </a:cubicBezTo>
                    <a:cubicBezTo>
                      <a:pt x="126" y="1"/>
                      <a:pt x="62" y="24"/>
                      <a:pt x="14" y="66"/>
                    </a:cubicBez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1D1D1A"/>
                  </a:solidFill>
                  <a:effectLst/>
                  <a:uLnTx/>
                  <a:uFillTx/>
                  <a:latin typeface="Arial" panose="020B0604020202020204"/>
                  <a:ea typeface="微软雅黑"/>
                </a:endParaRPr>
              </a:p>
            </p:txBody>
          </p:sp>
          <p:sp>
            <p:nvSpPr>
              <p:cNvPr id="248" name="Freeform 37"/>
              <p:cNvSpPr/>
              <p:nvPr/>
            </p:nvSpPr>
            <p:spPr bwMode="auto">
              <a:xfrm>
                <a:off x="2217738" y="2427288"/>
                <a:ext cx="274638" cy="79375"/>
              </a:xfrm>
              <a:custGeom>
                <a:avLst/>
                <a:gdLst>
                  <a:gd name="T0" fmla="*/ 2147483646 w 657"/>
                  <a:gd name="T1" fmla="*/ 2147483646 h 189"/>
                  <a:gd name="T2" fmla="*/ 2147483646 w 657"/>
                  <a:gd name="T3" fmla="*/ 2147483646 h 189"/>
                  <a:gd name="T4" fmla="*/ 2147483646 w 657"/>
                  <a:gd name="T5" fmla="*/ 2147483646 h 189"/>
                  <a:gd name="T6" fmla="*/ 2147483646 w 657"/>
                  <a:gd name="T7" fmla="*/ 0 h 189"/>
                  <a:gd name="T8" fmla="*/ 2147483646 w 657"/>
                  <a:gd name="T9" fmla="*/ 2147483646 h 189"/>
                  <a:gd name="T10" fmla="*/ 2147483646 w 657"/>
                  <a:gd name="T11" fmla="*/ 2147483646 h 189"/>
                  <a:gd name="T12" fmla="*/ 2147483646 w 657"/>
                  <a:gd name="T13" fmla="*/ 2147483646 h 189"/>
                  <a:gd name="T14" fmla="*/ 2147483646 w 657"/>
                  <a:gd name="T15" fmla="*/ 2147483646 h 189"/>
                  <a:gd name="T16" fmla="*/ 2147483646 w 657"/>
                  <a:gd name="T17" fmla="*/ 2147483646 h 189"/>
                  <a:gd name="T18" fmla="*/ 2147483646 w 657"/>
                  <a:gd name="T19" fmla="*/ 2147483646 h 189"/>
                  <a:gd name="T20" fmla="*/ 2147483646 w 657"/>
                  <a:gd name="T21" fmla="*/ 2147483646 h 189"/>
                  <a:gd name="T22" fmla="*/ 2147483646 w 657"/>
                  <a:gd name="T23" fmla="*/ 2147483646 h 189"/>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657"/>
                  <a:gd name="T37" fmla="*/ 0 h 189"/>
                  <a:gd name="T38" fmla="*/ 657 w 657"/>
                  <a:gd name="T39" fmla="*/ 189 h 189"/>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657" h="189">
                    <a:moveTo>
                      <a:pt x="644" y="176"/>
                    </a:moveTo>
                    <a:lnTo>
                      <a:pt x="644" y="176"/>
                    </a:lnTo>
                    <a:cubicBezTo>
                      <a:pt x="657" y="163"/>
                      <a:pt x="657" y="142"/>
                      <a:pt x="644" y="129"/>
                    </a:cubicBezTo>
                    <a:cubicBezTo>
                      <a:pt x="563" y="47"/>
                      <a:pt x="447" y="0"/>
                      <a:pt x="328" y="0"/>
                    </a:cubicBezTo>
                    <a:cubicBezTo>
                      <a:pt x="209" y="1"/>
                      <a:pt x="94" y="48"/>
                      <a:pt x="13" y="131"/>
                    </a:cubicBezTo>
                    <a:cubicBezTo>
                      <a:pt x="0" y="144"/>
                      <a:pt x="0" y="165"/>
                      <a:pt x="13" y="178"/>
                    </a:cubicBezTo>
                    <a:cubicBezTo>
                      <a:pt x="20" y="184"/>
                      <a:pt x="28" y="188"/>
                      <a:pt x="37" y="188"/>
                    </a:cubicBezTo>
                    <a:cubicBezTo>
                      <a:pt x="45" y="188"/>
                      <a:pt x="54" y="184"/>
                      <a:pt x="60" y="178"/>
                    </a:cubicBezTo>
                    <a:cubicBezTo>
                      <a:pt x="129" y="108"/>
                      <a:pt x="227" y="67"/>
                      <a:pt x="328" y="67"/>
                    </a:cubicBezTo>
                    <a:lnTo>
                      <a:pt x="330" y="67"/>
                    </a:lnTo>
                    <a:cubicBezTo>
                      <a:pt x="431" y="67"/>
                      <a:pt x="528" y="107"/>
                      <a:pt x="597" y="176"/>
                    </a:cubicBezTo>
                    <a:cubicBezTo>
                      <a:pt x="610" y="189"/>
                      <a:pt x="631" y="189"/>
                      <a:pt x="644" y="176"/>
                    </a:cubicBez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1D1D1A"/>
                  </a:solidFill>
                  <a:effectLst/>
                  <a:uLnTx/>
                  <a:uFillTx/>
                  <a:latin typeface="Arial" panose="020B0604020202020204"/>
                  <a:ea typeface="微软雅黑"/>
                </a:endParaRPr>
              </a:p>
            </p:txBody>
          </p:sp>
          <p:sp>
            <p:nvSpPr>
              <p:cNvPr id="249" name="Freeform 38"/>
              <p:cNvSpPr/>
              <p:nvPr/>
            </p:nvSpPr>
            <p:spPr bwMode="auto">
              <a:xfrm>
                <a:off x="2159000" y="2339976"/>
                <a:ext cx="400050" cy="100013"/>
              </a:xfrm>
              <a:custGeom>
                <a:avLst/>
                <a:gdLst>
                  <a:gd name="T0" fmla="*/ 2147483646 w 952"/>
                  <a:gd name="T1" fmla="*/ 2147483646 h 237"/>
                  <a:gd name="T2" fmla="*/ 2147483646 w 952"/>
                  <a:gd name="T3" fmla="*/ 2147483646 h 237"/>
                  <a:gd name="T4" fmla="*/ 2147483646 w 952"/>
                  <a:gd name="T5" fmla="*/ 2147483646 h 237"/>
                  <a:gd name="T6" fmla="*/ 2147483646 w 952"/>
                  <a:gd name="T7" fmla="*/ 2147483646 h 237"/>
                  <a:gd name="T8" fmla="*/ 2147483646 w 952"/>
                  <a:gd name="T9" fmla="*/ 2147483646 h 237"/>
                  <a:gd name="T10" fmla="*/ 2147483646 w 952"/>
                  <a:gd name="T11" fmla="*/ 2147483646 h 237"/>
                  <a:gd name="T12" fmla="*/ 2147483646 w 952"/>
                  <a:gd name="T13" fmla="*/ 2147483646 h 237"/>
                  <a:gd name="T14" fmla="*/ 2147483646 w 952"/>
                  <a:gd name="T15" fmla="*/ 2147483646 h 237"/>
                  <a:gd name="T16" fmla="*/ 2147483646 w 952"/>
                  <a:gd name="T17" fmla="*/ 2147483646 h 237"/>
                  <a:gd name="T18" fmla="*/ 2147483646 w 952"/>
                  <a:gd name="T19" fmla="*/ 2147483646 h 237"/>
                  <a:gd name="T20" fmla="*/ 2147483646 w 952"/>
                  <a:gd name="T21" fmla="*/ 2147483646 h 237"/>
                  <a:gd name="T22" fmla="*/ 2147483646 w 952"/>
                  <a:gd name="T23" fmla="*/ 2147483646 h 237"/>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952"/>
                  <a:gd name="T37" fmla="*/ 0 h 237"/>
                  <a:gd name="T38" fmla="*/ 952 w 952"/>
                  <a:gd name="T39" fmla="*/ 237 h 237"/>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952" h="237">
                    <a:moveTo>
                      <a:pt x="59" y="216"/>
                    </a:moveTo>
                    <a:lnTo>
                      <a:pt x="59" y="216"/>
                    </a:lnTo>
                    <a:cubicBezTo>
                      <a:pt x="171" y="121"/>
                      <a:pt x="316" y="68"/>
                      <a:pt x="466" y="68"/>
                    </a:cubicBezTo>
                    <a:lnTo>
                      <a:pt x="468" y="68"/>
                    </a:lnTo>
                    <a:cubicBezTo>
                      <a:pt x="627" y="68"/>
                      <a:pt x="778" y="125"/>
                      <a:pt x="892" y="229"/>
                    </a:cubicBezTo>
                    <a:cubicBezTo>
                      <a:pt x="898" y="234"/>
                      <a:pt x="906" y="237"/>
                      <a:pt x="914" y="237"/>
                    </a:cubicBezTo>
                    <a:cubicBezTo>
                      <a:pt x="924" y="237"/>
                      <a:pt x="933" y="234"/>
                      <a:pt x="939" y="226"/>
                    </a:cubicBezTo>
                    <a:cubicBezTo>
                      <a:pt x="952" y="213"/>
                      <a:pt x="951" y="192"/>
                      <a:pt x="937" y="179"/>
                    </a:cubicBezTo>
                    <a:cubicBezTo>
                      <a:pt x="810" y="64"/>
                      <a:pt x="642" y="0"/>
                      <a:pt x="466" y="1"/>
                    </a:cubicBezTo>
                    <a:cubicBezTo>
                      <a:pt x="300" y="2"/>
                      <a:pt x="140" y="60"/>
                      <a:pt x="16" y="165"/>
                    </a:cubicBezTo>
                    <a:cubicBezTo>
                      <a:pt x="2" y="177"/>
                      <a:pt x="0" y="198"/>
                      <a:pt x="12" y="212"/>
                    </a:cubicBezTo>
                    <a:cubicBezTo>
                      <a:pt x="24" y="226"/>
                      <a:pt x="45" y="228"/>
                      <a:pt x="59" y="216"/>
                    </a:cubicBez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1D1D1A"/>
                  </a:solidFill>
                  <a:effectLst/>
                  <a:uLnTx/>
                  <a:uFillTx/>
                  <a:latin typeface="Arial" panose="020B0604020202020204"/>
                  <a:ea typeface="微软雅黑"/>
                </a:endParaRPr>
              </a:p>
            </p:txBody>
          </p:sp>
        </p:grpSp>
        <p:grpSp>
          <p:nvGrpSpPr>
            <p:cNvPr id="100" name="组合 314"/>
            <p:cNvGrpSpPr/>
            <p:nvPr/>
          </p:nvGrpSpPr>
          <p:grpSpPr bwMode="auto">
            <a:xfrm>
              <a:off x="2177228" y="3646885"/>
              <a:ext cx="504999" cy="547978"/>
              <a:chOff x="1789113" y="906463"/>
              <a:chExt cx="665163" cy="723900"/>
            </a:xfrm>
          </p:grpSpPr>
          <p:sp>
            <p:nvSpPr>
              <p:cNvPr id="177" name="Freeform 252"/>
              <p:cNvSpPr/>
              <p:nvPr/>
            </p:nvSpPr>
            <p:spPr bwMode="auto">
              <a:xfrm>
                <a:off x="2243138" y="1571625"/>
                <a:ext cx="57150" cy="58738"/>
              </a:xfrm>
              <a:custGeom>
                <a:avLst/>
                <a:gdLst>
                  <a:gd name="T0" fmla="*/ 2147483646 w 139"/>
                  <a:gd name="T1" fmla="*/ 2147483646 h 139"/>
                  <a:gd name="T2" fmla="*/ 2147483646 w 139"/>
                  <a:gd name="T3" fmla="*/ 2147483646 h 139"/>
                  <a:gd name="T4" fmla="*/ 0 w 139"/>
                  <a:gd name="T5" fmla="*/ 2147483646 h 139"/>
                  <a:gd name="T6" fmla="*/ 2147483646 w 139"/>
                  <a:gd name="T7" fmla="*/ 0 h 139"/>
                  <a:gd name="T8" fmla="*/ 2147483646 w 139"/>
                  <a:gd name="T9" fmla="*/ 2147483646 h 139"/>
                  <a:gd name="T10" fmla="*/ 2147483646 w 139"/>
                  <a:gd name="T11" fmla="*/ 2147483646 h 139"/>
                  <a:gd name="T12" fmla="*/ 0 60000 65536"/>
                  <a:gd name="T13" fmla="*/ 0 60000 65536"/>
                  <a:gd name="T14" fmla="*/ 0 60000 65536"/>
                  <a:gd name="T15" fmla="*/ 0 60000 65536"/>
                  <a:gd name="T16" fmla="*/ 0 60000 65536"/>
                  <a:gd name="T17" fmla="*/ 0 60000 65536"/>
                  <a:gd name="T18" fmla="*/ 0 w 139"/>
                  <a:gd name="T19" fmla="*/ 0 h 139"/>
                  <a:gd name="T20" fmla="*/ 139 w 139"/>
                  <a:gd name="T21" fmla="*/ 139 h 139"/>
                </a:gdLst>
                <a:ahLst/>
                <a:cxnLst>
                  <a:cxn ang="T12">
                    <a:pos x="T0" y="T1"/>
                  </a:cxn>
                  <a:cxn ang="T13">
                    <a:pos x="T2" y="T3"/>
                  </a:cxn>
                  <a:cxn ang="T14">
                    <a:pos x="T4" y="T5"/>
                  </a:cxn>
                  <a:cxn ang="T15">
                    <a:pos x="T6" y="T7"/>
                  </a:cxn>
                  <a:cxn ang="T16">
                    <a:pos x="T8" y="T9"/>
                  </a:cxn>
                  <a:cxn ang="T17">
                    <a:pos x="T10" y="T11"/>
                  </a:cxn>
                </a:cxnLst>
                <a:rect l="T18" t="T19" r="T20" b="T21"/>
                <a:pathLst>
                  <a:path w="139" h="139">
                    <a:moveTo>
                      <a:pt x="69" y="139"/>
                    </a:moveTo>
                    <a:lnTo>
                      <a:pt x="69" y="139"/>
                    </a:lnTo>
                    <a:cubicBezTo>
                      <a:pt x="31" y="139"/>
                      <a:pt x="0" y="107"/>
                      <a:pt x="0" y="69"/>
                    </a:cubicBezTo>
                    <a:cubicBezTo>
                      <a:pt x="0" y="31"/>
                      <a:pt x="31" y="0"/>
                      <a:pt x="69" y="0"/>
                    </a:cubicBezTo>
                    <a:cubicBezTo>
                      <a:pt x="108" y="0"/>
                      <a:pt x="139" y="31"/>
                      <a:pt x="139" y="69"/>
                    </a:cubicBezTo>
                    <a:cubicBezTo>
                      <a:pt x="139" y="107"/>
                      <a:pt x="108" y="139"/>
                      <a:pt x="69" y="139"/>
                    </a:cubicBez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1D1D1A"/>
                  </a:solidFill>
                  <a:effectLst/>
                  <a:uLnTx/>
                  <a:uFillTx/>
                  <a:latin typeface="Arial" panose="020B0604020202020204"/>
                  <a:ea typeface="微软雅黑"/>
                </a:endParaRPr>
              </a:p>
            </p:txBody>
          </p:sp>
          <p:sp>
            <p:nvSpPr>
              <p:cNvPr id="178" name="Freeform 253"/>
              <p:cNvSpPr/>
              <p:nvPr/>
            </p:nvSpPr>
            <p:spPr bwMode="auto">
              <a:xfrm>
                <a:off x="2332038" y="1571625"/>
                <a:ext cx="58738" cy="58738"/>
              </a:xfrm>
              <a:custGeom>
                <a:avLst/>
                <a:gdLst>
                  <a:gd name="T0" fmla="*/ 2147483646 w 139"/>
                  <a:gd name="T1" fmla="*/ 2147483646 h 139"/>
                  <a:gd name="T2" fmla="*/ 2147483646 w 139"/>
                  <a:gd name="T3" fmla="*/ 2147483646 h 139"/>
                  <a:gd name="T4" fmla="*/ 0 w 139"/>
                  <a:gd name="T5" fmla="*/ 2147483646 h 139"/>
                  <a:gd name="T6" fmla="*/ 2147483646 w 139"/>
                  <a:gd name="T7" fmla="*/ 0 h 139"/>
                  <a:gd name="T8" fmla="*/ 2147483646 w 139"/>
                  <a:gd name="T9" fmla="*/ 2147483646 h 139"/>
                  <a:gd name="T10" fmla="*/ 2147483646 w 139"/>
                  <a:gd name="T11" fmla="*/ 2147483646 h 139"/>
                  <a:gd name="T12" fmla="*/ 0 60000 65536"/>
                  <a:gd name="T13" fmla="*/ 0 60000 65536"/>
                  <a:gd name="T14" fmla="*/ 0 60000 65536"/>
                  <a:gd name="T15" fmla="*/ 0 60000 65536"/>
                  <a:gd name="T16" fmla="*/ 0 60000 65536"/>
                  <a:gd name="T17" fmla="*/ 0 60000 65536"/>
                  <a:gd name="T18" fmla="*/ 0 w 139"/>
                  <a:gd name="T19" fmla="*/ 0 h 139"/>
                  <a:gd name="T20" fmla="*/ 139 w 139"/>
                  <a:gd name="T21" fmla="*/ 139 h 139"/>
                </a:gdLst>
                <a:ahLst/>
                <a:cxnLst>
                  <a:cxn ang="T12">
                    <a:pos x="T0" y="T1"/>
                  </a:cxn>
                  <a:cxn ang="T13">
                    <a:pos x="T2" y="T3"/>
                  </a:cxn>
                  <a:cxn ang="T14">
                    <a:pos x="T4" y="T5"/>
                  </a:cxn>
                  <a:cxn ang="T15">
                    <a:pos x="T6" y="T7"/>
                  </a:cxn>
                  <a:cxn ang="T16">
                    <a:pos x="T8" y="T9"/>
                  </a:cxn>
                  <a:cxn ang="T17">
                    <a:pos x="T10" y="T11"/>
                  </a:cxn>
                </a:cxnLst>
                <a:rect l="T18" t="T19" r="T20" b="T21"/>
                <a:pathLst>
                  <a:path w="139" h="139">
                    <a:moveTo>
                      <a:pt x="69" y="139"/>
                    </a:moveTo>
                    <a:lnTo>
                      <a:pt x="69" y="139"/>
                    </a:lnTo>
                    <a:cubicBezTo>
                      <a:pt x="31" y="139"/>
                      <a:pt x="0" y="107"/>
                      <a:pt x="0" y="69"/>
                    </a:cubicBezTo>
                    <a:cubicBezTo>
                      <a:pt x="0" y="31"/>
                      <a:pt x="31" y="0"/>
                      <a:pt x="69" y="0"/>
                    </a:cubicBezTo>
                    <a:cubicBezTo>
                      <a:pt x="107" y="0"/>
                      <a:pt x="139" y="31"/>
                      <a:pt x="139" y="69"/>
                    </a:cubicBezTo>
                    <a:cubicBezTo>
                      <a:pt x="139" y="107"/>
                      <a:pt x="107" y="139"/>
                      <a:pt x="69" y="139"/>
                    </a:cubicBez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1D1D1A"/>
                  </a:solidFill>
                  <a:effectLst/>
                  <a:uLnTx/>
                  <a:uFillTx/>
                  <a:latin typeface="Arial" panose="020B0604020202020204"/>
                  <a:ea typeface="微软雅黑"/>
                </a:endParaRPr>
              </a:p>
            </p:txBody>
          </p:sp>
          <p:sp>
            <p:nvSpPr>
              <p:cNvPr id="179" name="Freeform 254"/>
              <p:cNvSpPr/>
              <p:nvPr/>
            </p:nvSpPr>
            <p:spPr bwMode="auto">
              <a:xfrm>
                <a:off x="1789113" y="906463"/>
                <a:ext cx="665163" cy="142875"/>
              </a:xfrm>
              <a:custGeom>
                <a:avLst/>
                <a:gdLst>
                  <a:gd name="T0" fmla="*/ 2147483646 w 1584"/>
                  <a:gd name="T1" fmla="*/ 2147483646 h 337"/>
                  <a:gd name="T2" fmla="*/ 2147483646 w 1584"/>
                  <a:gd name="T3" fmla="*/ 2147483646 h 337"/>
                  <a:gd name="T4" fmla="*/ 2147483646 w 1584"/>
                  <a:gd name="T5" fmla="*/ 2147483646 h 337"/>
                  <a:gd name="T6" fmla="*/ 2147483646 w 1584"/>
                  <a:gd name="T7" fmla="*/ 2147483646 h 337"/>
                  <a:gd name="T8" fmla="*/ 2147483646 w 1584"/>
                  <a:gd name="T9" fmla="*/ 2147483646 h 337"/>
                  <a:gd name="T10" fmla="*/ 2147483646 w 1584"/>
                  <a:gd name="T11" fmla="*/ 2147483646 h 337"/>
                  <a:gd name="T12" fmla="*/ 2147483646 w 1584"/>
                  <a:gd name="T13" fmla="*/ 2147483646 h 337"/>
                  <a:gd name="T14" fmla="*/ 2147483646 w 1584"/>
                  <a:gd name="T15" fmla="*/ 2147483646 h 337"/>
                  <a:gd name="T16" fmla="*/ 2147483646 w 1584"/>
                  <a:gd name="T17" fmla="*/ 2147483646 h 337"/>
                  <a:gd name="T18" fmla="*/ 2147483646 w 1584"/>
                  <a:gd name="T19" fmla="*/ 2147483646 h 337"/>
                  <a:gd name="T20" fmla="*/ 2147483646 w 1584"/>
                  <a:gd name="T21" fmla="*/ 2147483646 h 337"/>
                  <a:gd name="T22" fmla="*/ 2147483646 w 1584"/>
                  <a:gd name="T23" fmla="*/ 2147483646 h 337"/>
                  <a:gd name="T24" fmla="*/ 2147483646 w 1584"/>
                  <a:gd name="T25" fmla="*/ 2147483646 h 337"/>
                  <a:gd name="T26" fmla="*/ 2147483646 w 1584"/>
                  <a:gd name="T27" fmla="*/ 2147483646 h 337"/>
                  <a:gd name="T28" fmla="*/ 2147483646 w 1584"/>
                  <a:gd name="T29" fmla="*/ 2147483646 h 337"/>
                  <a:gd name="T30" fmla="*/ 2147483646 w 1584"/>
                  <a:gd name="T31" fmla="*/ 2147483646 h 337"/>
                  <a:gd name="T32" fmla="*/ 2147483646 w 1584"/>
                  <a:gd name="T33" fmla="*/ 2147483646 h 337"/>
                  <a:gd name="T34" fmla="*/ 0 w 1584"/>
                  <a:gd name="T35" fmla="*/ 2147483646 h 337"/>
                  <a:gd name="T36" fmla="*/ 0 w 1584"/>
                  <a:gd name="T37" fmla="*/ 2147483646 h 337"/>
                  <a:gd name="T38" fmla="*/ 2147483646 w 1584"/>
                  <a:gd name="T39" fmla="*/ 0 h 337"/>
                  <a:gd name="T40" fmla="*/ 2147483646 w 1584"/>
                  <a:gd name="T41" fmla="*/ 0 h 337"/>
                  <a:gd name="T42" fmla="*/ 2147483646 w 1584"/>
                  <a:gd name="T43" fmla="*/ 2147483646 h 337"/>
                  <a:gd name="T44" fmla="*/ 2147483646 w 1584"/>
                  <a:gd name="T45" fmla="*/ 2147483646 h 337"/>
                  <a:gd name="T46" fmla="*/ 2147483646 w 1584"/>
                  <a:gd name="T47" fmla="*/ 2147483646 h 337"/>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1584"/>
                  <a:gd name="T73" fmla="*/ 0 h 337"/>
                  <a:gd name="T74" fmla="*/ 1584 w 1584"/>
                  <a:gd name="T75" fmla="*/ 337 h 337"/>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1584" h="337">
                    <a:moveTo>
                      <a:pt x="1484" y="337"/>
                    </a:moveTo>
                    <a:lnTo>
                      <a:pt x="1484" y="337"/>
                    </a:lnTo>
                    <a:lnTo>
                      <a:pt x="1373" y="337"/>
                    </a:lnTo>
                    <a:cubicBezTo>
                      <a:pt x="1354" y="337"/>
                      <a:pt x="1339" y="322"/>
                      <a:pt x="1339" y="304"/>
                    </a:cubicBezTo>
                    <a:cubicBezTo>
                      <a:pt x="1339" y="285"/>
                      <a:pt x="1354" y="270"/>
                      <a:pt x="1373" y="270"/>
                    </a:cubicBezTo>
                    <a:lnTo>
                      <a:pt x="1484" y="270"/>
                    </a:lnTo>
                    <a:cubicBezTo>
                      <a:pt x="1502" y="270"/>
                      <a:pt x="1517" y="255"/>
                      <a:pt x="1517" y="237"/>
                    </a:cubicBezTo>
                    <a:lnTo>
                      <a:pt x="1517" y="100"/>
                    </a:lnTo>
                    <a:cubicBezTo>
                      <a:pt x="1517" y="82"/>
                      <a:pt x="1502" y="67"/>
                      <a:pt x="1484" y="67"/>
                    </a:cubicBezTo>
                    <a:lnTo>
                      <a:pt x="100" y="67"/>
                    </a:lnTo>
                    <a:cubicBezTo>
                      <a:pt x="82" y="67"/>
                      <a:pt x="67" y="82"/>
                      <a:pt x="67" y="100"/>
                    </a:cubicBezTo>
                    <a:lnTo>
                      <a:pt x="67" y="237"/>
                    </a:lnTo>
                    <a:cubicBezTo>
                      <a:pt x="67" y="255"/>
                      <a:pt x="82" y="270"/>
                      <a:pt x="100" y="270"/>
                    </a:cubicBezTo>
                    <a:lnTo>
                      <a:pt x="1239" y="270"/>
                    </a:lnTo>
                    <a:cubicBezTo>
                      <a:pt x="1258" y="270"/>
                      <a:pt x="1273" y="285"/>
                      <a:pt x="1273" y="304"/>
                    </a:cubicBezTo>
                    <a:cubicBezTo>
                      <a:pt x="1273" y="322"/>
                      <a:pt x="1258" y="337"/>
                      <a:pt x="1239" y="337"/>
                    </a:cubicBezTo>
                    <a:lnTo>
                      <a:pt x="100" y="337"/>
                    </a:lnTo>
                    <a:cubicBezTo>
                      <a:pt x="45" y="337"/>
                      <a:pt x="0" y="292"/>
                      <a:pt x="0" y="237"/>
                    </a:cubicBezTo>
                    <a:lnTo>
                      <a:pt x="0" y="100"/>
                    </a:lnTo>
                    <a:cubicBezTo>
                      <a:pt x="0" y="45"/>
                      <a:pt x="45" y="0"/>
                      <a:pt x="100" y="0"/>
                    </a:cubicBezTo>
                    <a:lnTo>
                      <a:pt x="1484" y="0"/>
                    </a:lnTo>
                    <a:cubicBezTo>
                      <a:pt x="1539" y="0"/>
                      <a:pt x="1584" y="45"/>
                      <a:pt x="1584" y="100"/>
                    </a:cubicBezTo>
                    <a:lnTo>
                      <a:pt x="1584" y="237"/>
                    </a:lnTo>
                    <a:cubicBezTo>
                      <a:pt x="1584" y="292"/>
                      <a:pt x="1539" y="337"/>
                      <a:pt x="1484" y="337"/>
                    </a:cubicBez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1D1D1A"/>
                  </a:solidFill>
                  <a:effectLst/>
                  <a:uLnTx/>
                  <a:uFillTx/>
                  <a:latin typeface="Arial" panose="020B0604020202020204"/>
                  <a:ea typeface="微软雅黑"/>
                </a:endParaRPr>
              </a:p>
            </p:txBody>
          </p:sp>
          <p:sp>
            <p:nvSpPr>
              <p:cNvPr id="180" name="Freeform 255"/>
              <p:cNvSpPr/>
              <p:nvPr/>
            </p:nvSpPr>
            <p:spPr bwMode="auto">
              <a:xfrm>
                <a:off x="1857375" y="955675"/>
                <a:ext cx="47625" cy="36513"/>
              </a:xfrm>
              <a:custGeom>
                <a:avLst/>
                <a:gdLst>
                  <a:gd name="T0" fmla="*/ 0 w 115"/>
                  <a:gd name="T1" fmla="*/ 2147483646 h 88"/>
                  <a:gd name="T2" fmla="*/ 0 w 115"/>
                  <a:gd name="T3" fmla="*/ 2147483646 h 88"/>
                  <a:gd name="T4" fmla="*/ 2147483646 w 115"/>
                  <a:gd name="T5" fmla="*/ 2147483646 h 88"/>
                  <a:gd name="T6" fmla="*/ 2147483646 w 115"/>
                  <a:gd name="T7" fmla="*/ 2147483646 h 88"/>
                  <a:gd name="T8" fmla="*/ 2147483646 w 115"/>
                  <a:gd name="T9" fmla="*/ 2147483646 h 88"/>
                  <a:gd name="T10" fmla="*/ 2147483646 w 115"/>
                  <a:gd name="T11" fmla="*/ 0 h 88"/>
                  <a:gd name="T12" fmla="*/ 2147483646 w 115"/>
                  <a:gd name="T13" fmla="*/ 0 h 88"/>
                  <a:gd name="T14" fmla="*/ 2147483646 w 115"/>
                  <a:gd name="T15" fmla="*/ 2147483646 h 88"/>
                  <a:gd name="T16" fmla="*/ 0 w 115"/>
                  <a:gd name="T17" fmla="*/ 2147483646 h 88"/>
                  <a:gd name="T18" fmla="*/ 0 w 115"/>
                  <a:gd name="T19" fmla="*/ 2147483646 h 8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15"/>
                  <a:gd name="T31" fmla="*/ 0 h 88"/>
                  <a:gd name="T32" fmla="*/ 115 w 115"/>
                  <a:gd name="T33" fmla="*/ 88 h 8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15" h="88">
                    <a:moveTo>
                      <a:pt x="0" y="88"/>
                    </a:moveTo>
                    <a:lnTo>
                      <a:pt x="0" y="88"/>
                    </a:lnTo>
                    <a:lnTo>
                      <a:pt x="115" y="88"/>
                    </a:lnTo>
                    <a:lnTo>
                      <a:pt x="115" y="28"/>
                    </a:lnTo>
                    <a:lnTo>
                      <a:pt x="90" y="28"/>
                    </a:lnTo>
                    <a:lnTo>
                      <a:pt x="90" y="0"/>
                    </a:lnTo>
                    <a:lnTo>
                      <a:pt x="26" y="0"/>
                    </a:lnTo>
                    <a:lnTo>
                      <a:pt x="26" y="28"/>
                    </a:lnTo>
                    <a:lnTo>
                      <a:pt x="0" y="28"/>
                    </a:lnTo>
                    <a:lnTo>
                      <a:pt x="0" y="88"/>
                    </a:ln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1D1D1A"/>
                  </a:solidFill>
                  <a:effectLst/>
                  <a:uLnTx/>
                  <a:uFillTx/>
                  <a:latin typeface="Arial" panose="020B0604020202020204"/>
                  <a:ea typeface="微软雅黑"/>
                </a:endParaRPr>
              </a:p>
            </p:txBody>
          </p:sp>
          <p:sp>
            <p:nvSpPr>
              <p:cNvPr id="181" name="Freeform 256"/>
              <p:cNvSpPr/>
              <p:nvPr/>
            </p:nvSpPr>
            <p:spPr bwMode="auto">
              <a:xfrm>
                <a:off x="1928813" y="955675"/>
                <a:ext cx="47625" cy="36513"/>
              </a:xfrm>
              <a:custGeom>
                <a:avLst/>
                <a:gdLst>
                  <a:gd name="T0" fmla="*/ 0 w 115"/>
                  <a:gd name="T1" fmla="*/ 2147483646 h 88"/>
                  <a:gd name="T2" fmla="*/ 0 w 115"/>
                  <a:gd name="T3" fmla="*/ 2147483646 h 88"/>
                  <a:gd name="T4" fmla="*/ 2147483646 w 115"/>
                  <a:gd name="T5" fmla="*/ 2147483646 h 88"/>
                  <a:gd name="T6" fmla="*/ 2147483646 w 115"/>
                  <a:gd name="T7" fmla="*/ 2147483646 h 88"/>
                  <a:gd name="T8" fmla="*/ 2147483646 w 115"/>
                  <a:gd name="T9" fmla="*/ 2147483646 h 88"/>
                  <a:gd name="T10" fmla="*/ 2147483646 w 115"/>
                  <a:gd name="T11" fmla="*/ 0 h 88"/>
                  <a:gd name="T12" fmla="*/ 2147483646 w 115"/>
                  <a:gd name="T13" fmla="*/ 0 h 88"/>
                  <a:gd name="T14" fmla="*/ 2147483646 w 115"/>
                  <a:gd name="T15" fmla="*/ 2147483646 h 88"/>
                  <a:gd name="T16" fmla="*/ 0 w 115"/>
                  <a:gd name="T17" fmla="*/ 2147483646 h 88"/>
                  <a:gd name="T18" fmla="*/ 0 w 115"/>
                  <a:gd name="T19" fmla="*/ 2147483646 h 8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15"/>
                  <a:gd name="T31" fmla="*/ 0 h 88"/>
                  <a:gd name="T32" fmla="*/ 115 w 115"/>
                  <a:gd name="T33" fmla="*/ 88 h 8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15" h="88">
                    <a:moveTo>
                      <a:pt x="0" y="88"/>
                    </a:moveTo>
                    <a:lnTo>
                      <a:pt x="0" y="88"/>
                    </a:lnTo>
                    <a:lnTo>
                      <a:pt x="115" y="88"/>
                    </a:lnTo>
                    <a:lnTo>
                      <a:pt x="115" y="28"/>
                    </a:lnTo>
                    <a:lnTo>
                      <a:pt x="89" y="28"/>
                    </a:lnTo>
                    <a:lnTo>
                      <a:pt x="89" y="0"/>
                    </a:lnTo>
                    <a:lnTo>
                      <a:pt x="25" y="0"/>
                    </a:lnTo>
                    <a:lnTo>
                      <a:pt x="25" y="28"/>
                    </a:lnTo>
                    <a:lnTo>
                      <a:pt x="0" y="28"/>
                    </a:lnTo>
                    <a:lnTo>
                      <a:pt x="0" y="88"/>
                    </a:ln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1D1D1A"/>
                  </a:solidFill>
                  <a:effectLst/>
                  <a:uLnTx/>
                  <a:uFillTx/>
                  <a:latin typeface="Arial" panose="020B0604020202020204"/>
                  <a:ea typeface="微软雅黑"/>
                </a:endParaRPr>
              </a:p>
            </p:txBody>
          </p:sp>
          <p:sp>
            <p:nvSpPr>
              <p:cNvPr id="182" name="Freeform 257"/>
              <p:cNvSpPr/>
              <p:nvPr/>
            </p:nvSpPr>
            <p:spPr bwMode="auto">
              <a:xfrm>
                <a:off x="2000250" y="955675"/>
                <a:ext cx="49213" cy="36513"/>
              </a:xfrm>
              <a:custGeom>
                <a:avLst/>
                <a:gdLst>
                  <a:gd name="T0" fmla="*/ 0 w 114"/>
                  <a:gd name="T1" fmla="*/ 2147483646 h 88"/>
                  <a:gd name="T2" fmla="*/ 0 w 114"/>
                  <a:gd name="T3" fmla="*/ 2147483646 h 88"/>
                  <a:gd name="T4" fmla="*/ 2147483646 w 114"/>
                  <a:gd name="T5" fmla="*/ 2147483646 h 88"/>
                  <a:gd name="T6" fmla="*/ 2147483646 w 114"/>
                  <a:gd name="T7" fmla="*/ 2147483646 h 88"/>
                  <a:gd name="T8" fmla="*/ 2147483646 w 114"/>
                  <a:gd name="T9" fmla="*/ 2147483646 h 88"/>
                  <a:gd name="T10" fmla="*/ 2147483646 w 114"/>
                  <a:gd name="T11" fmla="*/ 0 h 88"/>
                  <a:gd name="T12" fmla="*/ 2147483646 w 114"/>
                  <a:gd name="T13" fmla="*/ 0 h 88"/>
                  <a:gd name="T14" fmla="*/ 2147483646 w 114"/>
                  <a:gd name="T15" fmla="*/ 2147483646 h 88"/>
                  <a:gd name="T16" fmla="*/ 0 w 114"/>
                  <a:gd name="T17" fmla="*/ 2147483646 h 88"/>
                  <a:gd name="T18" fmla="*/ 0 w 114"/>
                  <a:gd name="T19" fmla="*/ 2147483646 h 8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14"/>
                  <a:gd name="T31" fmla="*/ 0 h 88"/>
                  <a:gd name="T32" fmla="*/ 114 w 114"/>
                  <a:gd name="T33" fmla="*/ 88 h 8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14" h="88">
                    <a:moveTo>
                      <a:pt x="0" y="88"/>
                    </a:moveTo>
                    <a:lnTo>
                      <a:pt x="0" y="88"/>
                    </a:lnTo>
                    <a:lnTo>
                      <a:pt x="114" y="88"/>
                    </a:lnTo>
                    <a:lnTo>
                      <a:pt x="114" y="28"/>
                    </a:lnTo>
                    <a:lnTo>
                      <a:pt x="89" y="28"/>
                    </a:lnTo>
                    <a:lnTo>
                      <a:pt x="89" y="0"/>
                    </a:lnTo>
                    <a:lnTo>
                      <a:pt x="25" y="0"/>
                    </a:lnTo>
                    <a:lnTo>
                      <a:pt x="25" y="28"/>
                    </a:lnTo>
                    <a:lnTo>
                      <a:pt x="0" y="28"/>
                    </a:lnTo>
                    <a:lnTo>
                      <a:pt x="0" y="88"/>
                    </a:ln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1D1D1A"/>
                  </a:solidFill>
                  <a:effectLst/>
                  <a:uLnTx/>
                  <a:uFillTx/>
                  <a:latin typeface="Arial" panose="020B0604020202020204"/>
                  <a:ea typeface="微软雅黑"/>
                </a:endParaRPr>
              </a:p>
            </p:txBody>
          </p:sp>
          <p:sp>
            <p:nvSpPr>
              <p:cNvPr id="183" name="Freeform 258"/>
              <p:cNvSpPr/>
              <p:nvPr/>
            </p:nvSpPr>
            <p:spPr bwMode="auto">
              <a:xfrm>
                <a:off x="2073275" y="955675"/>
                <a:ext cx="47625" cy="36513"/>
              </a:xfrm>
              <a:custGeom>
                <a:avLst/>
                <a:gdLst>
                  <a:gd name="T0" fmla="*/ 0 w 114"/>
                  <a:gd name="T1" fmla="*/ 2147483646 h 88"/>
                  <a:gd name="T2" fmla="*/ 0 w 114"/>
                  <a:gd name="T3" fmla="*/ 2147483646 h 88"/>
                  <a:gd name="T4" fmla="*/ 2147483646 w 114"/>
                  <a:gd name="T5" fmla="*/ 2147483646 h 88"/>
                  <a:gd name="T6" fmla="*/ 2147483646 w 114"/>
                  <a:gd name="T7" fmla="*/ 2147483646 h 88"/>
                  <a:gd name="T8" fmla="*/ 2147483646 w 114"/>
                  <a:gd name="T9" fmla="*/ 2147483646 h 88"/>
                  <a:gd name="T10" fmla="*/ 2147483646 w 114"/>
                  <a:gd name="T11" fmla="*/ 0 h 88"/>
                  <a:gd name="T12" fmla="*/ 2147483646 w 114"/>
                  <a:gd name="T13" fmla="*/ 0 h 88"/>
                  <a:gd name="T14" fmla="*/ 2147483646 w 114"/>
                  <a:gd name="T15" fmla="*/ 2147483646 h 88"/>
                  <a:gd name="T16" fmla="*/ 0 w 114"/>
                  <a:gd name="T17" fmla="*/ 2147483646 h 88"/>
                  <a:gd name="T18" fmla="*/ 0 w 114"/>
                  <a:gd name="T19" fmla="*/ 2147483646 h 8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14"/>
                  <a:gd name="T31" fmla="*/ 0 h 88"/>
                  <a:gd name="T32" fmla="*/ 114 w 114"/>
                  <a:gd name="T33" fmla="*/ 88 h 8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14" h="88">
                    <a:moveTo>
                      <a:pt x="0" y="88"/>
                    </a:moveTo>
                    <a:lnTo>
                      <a:pt x="0" y="88"/>
                    </a:lnTo>
                    <a:lnTo>
                      <a:pt x="114" y="88"/>
                    </a:lnTo>
                    <a:lnTo>
                      <a:pt x="114" y="28"/>
                    </a:lnTo>
                    <a:lnTo>
                      <a:pt x="89" y="28"/>
                    </a:lnTo>
                    <a:lnTo>
                      <a:pt x="89" y="0"/>
                    </a:lnTo>
                    <a:lnTo>
                      <a:pt x="25" y="0"/>
                    </a:lnTo>
                    <a:lnTo>
                      <a:pt x="25" y="28"/>
                    </a:lnTo>
                    <a:lnTo>
                      <a:pt x="0" y="28"/>
                    </a:lnTo>
                    <a:lnTo>
                      <a:pt x="0" y="88"/>
                    </a:ln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1D1D1A"/>
                  </a:solidFill>
                  <a:effectLst/>
                  <a:uLnTx/>
                  <a:uFillTx/>
                  <a:latin typeface="Arial" panose="020B0604020202020204"/>
                  <a:ea typeface="微软雅黑"/>
                </a:endParaRPr>
              </a:p>
            </p:txBody>
          </p:sp>
          <p:sp>
            <p:nvSpPr>
              <p:cNvPr id="184" name="Freeform 259"/>
              <p:cNvSpPr/>
              <p:nvPr/>
            </p:nvSpPr>
            <p:spPr bwMode="auto">
              <a:xfrm>
                <a:off x="2144713" y="955675"/>
                <a:ext cx="47625" cy="36513"/>
              </a:xfrm>
              <a:custGeom>
                <a:avLst/>
                <a:gdLst>
                  <a:gd name="T0" fmla="*/ 0 w 114"/>
                  <a:gd name="T1" fmla="*/ 2147483646 h 88"/>
                  <a:gd name="T2" fmla="*/ 0 w 114"/>
                  <a:gd name="T3" fmla="*/ 2147483646 h 88"/>
                  <a:gd name="T4" fmla="*/ 2147483646 w 114"/>
                  <a:gd name="T5" fmla="*/ 2147483646 h 88"/>
                  <a:gd name="T6" fmla="*/ 2147483646 w 114"/>
                  <a:gd name="T7" fmla="*/ 2147483646 h 88"/>
                  <a:gd name="T8" fmla="*/ 2147483646 w 114"/>
                  <a:gd name="T9" fmla="*/ 2147483646 h 88"/>
                  <a:gd name="T10" fmla="*/ 2147483646 w 114"/>
                  <a:gd name="T11" fmla="*/ 0 h 88"/>
                  <a:gd name="T12" fmla="*/ 2147483646 w 114"/>
                  <a:gd name="T13" fmla="*/ 0 h 88"/>
                  <a:gd name="T14" fmla="*/ 2147483646 w 114"/>
                  <a:gd name="T15" fmla="*/ 2147483646 h 88"/>
                  <a:gd name="T16" fmla="*/ 0 w 114"/>
                  <a:gd name="T17" fmla="*/ 2147483646 h 88"/>
                  <a:gd name="T18" fmla="*/ 0 w 114"/>
                  <a:gd name="T19" fmla="*/ 2147483646 h 8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14"/>
                  <a:gd name="T31" fmla="*/ 0 h 88"/>
                  <a:gd name="T32" fmla="*/ 114 w 114"/>
                  <a:gd name="T33" fmla="*/ 88 h 8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14" h="88">
                    <a:moveTo>
                      <a:pt x="0" y="88"/>
                    </a:moveTo>
                    <a:lnTo>
                      <a:pt x="0" y="88"/>
                    </a:lnTo>
                    <a:lnTo>
                      <a:pt x="114" y="88"/>
                    </a:lnTo>
                    <a:lnTo>
                      <a:pt x="114" y="28"/>
                    </a:lnTo>
                    <a:lnTo>
                      <a:pt x="89" y="28"/>
                    </a:lnTo>
                    <a:lnTo>
                      <a:pt x="89" y="0"/>
                    </a:lnTo>
                    <a:lnTo>
                      <a:pt x="25" y="0"/>
                    </a:lnTo>
                    <a:lnTo>
                      <a:pt x="25" y="28"/>
                    </a:lnTo>
                    <a:lnTo>
                      <a:pt x="0" y="28"/>
                    </a:lnTo>
                    <a:lnTo>
                      <a:pt x="0" y="88"/>
                    </a:ln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1D1D1A"/>
                  </a:solidFill>
                  <a:effectLst/>
                  <a:uLnTx/>
                  <a:uFillTx/>
                  <a:latin typeface="Arial" panose="020B0604020202020204"/>
                  <a:ea typeface="微软雅黑"/>
                </a:endParaRPr>
              </a:p>
            </p:txBody>
          </p:sp>
          <p:sp>
            <p:nvSpPr>
              <p:cNvPr id="185" name="Freeform 260"/>
              <p:cNvSpPr/>
              <p:nvPr/>
            </p:nvSpPr>
            <p:spPr bwMode="auto">
              <a:xfrm>
                <a:off x="2271713" y="947738"/>
                <a:ext cx="88900" cy="22225"/>
              </a:xfrm>
              <a:custGeom>
                <a:avLst/>
                <a:gdLst>
                  <a:gd name="T0" fmla="*/ 2147483646 w 215"/>
                  <a:gd name="T1" fmla="*/ 2147483646 h 52"/>
                  <a:gd name="T2" fmla="*/ 2147483646 w 215"/>
                  <a:gd name="T3" fmla="*/ 2147483646 h 52"/>
                  <a:gd name="T4" fmla="*/ 0 w 215"/>
                  <a:gd name="T5" fmla="*/ 2147483646 h 52"/>
                  <a:gd name="T6" fmla="*/ 0 w 215"/>
                  <a:gd name="T7" fmla="*/ 0 h 52"/>
                  <a:gd name="T8" fmla="*/ 2147483646 w 215"/>
                  <a:gd name="T9" fmla="*/ 0 h 52"/>
                  <a:gd name="T10" fmla="*/ 2147483646 w 215"/>
                  <a:gd name="T11" fmla="*/ 2147483646 h 52"/>
                  <a:gd name="T12" fmla="*/ 0 60000 65536"/>
                  <a:gd name="T13" fmla="*/ 0 60000 65536"/>
                  <a:gd name="T14" fmla="*/ 0 60000 65536"/>
                  <a:gd name="T15" fmla="*/ 0 60000 65536"/>
                  <a:gd name="T16" fmla="*/ 0 60000 65536"/>
                  <a:gd name="T17" fmla="*/ 0 60000 65536"/>
                  <a:gd name="T18" fmla="*/ 0 w 215"/>
                  <a:gd name="T19" fmla="*/ 0 h 52"/>
                  <a:gd name="T20" fmla="*/ 215 w 215"/>
                  <a:gd name="T21" fmla="*/ 52 h 52"/>
                </a:gdLst>
                <a:ahLst/>
                <a:cxnLst>
                  <a:cxn ang="T12">
                    <a:pos x="T0" y="T1"/>
                  </a:cxn>
                  <a:cxn ang="T13">
                    <a:pos x="T2" y="T3"/>
                  </a:cxn>
                  <a:cxn ang="T14">
                    <a:pos x="T4" y="T5"/>
                  </a:cxn>
                  <a:cxn ang="T15">
                    <a:pos x="T6" y="T7"/>
                  </a:cxn>
                  <a:cxn ang="T16">
                    <a:pos x="T8" y="T9"/>
                  </a:cxn>
                  <a:cxn ang="T17">
                    <a:pos x="T10" y="T11"/>
                  </a:cxn>
                </a:cxnLst>
                <a:rect l="T18" t="T19" r="T20" b="T21"/>
                <a:pathLst>
                  <a:path w="215" h="52">
                    <a:moveTo>
                      <a:pt x="215" y="52"/>
                    </a:moveTo>
                    <a:lnTo>
                      <a:pt x="215" y="52"/>
                    </a:lnTo>
                    <a:lnTo>
                      <a:pt x="0" y="52"/>
                    </a:lnTo>
                    <a:lnTo>
                      <a:pt x="0" y="0"/>
                    </a:lnTo>
                    <a:lnTo>
                      <a:pt x="215" y="0"/>
                    </a:lnTo>
                    <a:lnTo>
                      <a:pt x="215" y="52"/>
                    </a:ln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1D1D1A"/>
                  </a:solidFill>
                  <a:effectLst/>
                  <a:uLnTx/>
                  <a:uFillTx/>
                  <a:latin typeface="Arial" panose="020B0604020202020204"/>
                  <a:ea typeface="微软雅黑"/>
                </a:endParaRPr>
              </a:p>
            </p:txBody>
          </p:sp>
          <p:sp>
            <p:nvSpPr>
              <p:cNvPr id="186" name="Freeform 261"/>
              <p:cNvSpPr/>
              <p:nvPr/>
            </p:nvSpPr>
            <p:spPr bwMode="auto">
              <a:xfrm>
                <a:off x="2271713" y="977900"/>
                <a:ext cx="20638" cy="22225"/>
              </a:xfrm>
              <a:custGeom>
                <a:avLst/>
                <a:gdLst>
                  <a:gd name="T0" fmla="*/ 2147483646 w 52"/>
                  <a:gd name="T1" fmla="*/ 2147483646 h 51"/>
                  <a:gd name="T2" fmla="*/ 2147483646 w 52"/>
                  <a:gd name="T3" fmla="*/ 2147483646 h 51"/>
                  <a:gd name="T4" fmla="*/ 0 w 52"/>
                  <a:gd name="T5" fmla="*/ 2147483646 h 51"/>
                  <a:gd name="T6" fmla="*/ 0 w 52"/>
                  <a:gd name="T7" fmla="*/ 0 h 51"/>
                  <a:gd name="T8" fmla="*/ 2147483646 w 52"/>
                  <a:gd name="T9" fmla="*/ 0 h 51"/>
                  <a:gd name="T10" fmla="*/ 2147483646 w 52"/>
                  <a:gd name="T11" fmla="*/ 2147483646 h 51"/>
                  <a:gd name="T12" fmla="*/ 0 60000 65536"/>
                  <a:gd name="T13" fmla="*/ 0 60000 65536"/>
                  <a:gd name="T14" fmla="*/ 0 60000 65536"/>
                  <a:gd name="T15" fmla="*/ 0 60000 65536"/>
                  <a:gd name="T16" fmla="*/ 0 60000 65536"/>
                  <a:gd name="T17" fmla="*/ 0 60000 65536"/>
                  <a:gd name="T18" fmla="*/ 0 w 52"/>
                  <a:gd name="T19" fmla="*/ 0 h 51"/>
                  <a:gd name="T20" fmla="*/ 52 w 52"/>
                  <a:gd name="T21" fmla="*/ 51 h 51"/>
                </a:gdLst>
                <a:ahLst/>
                <a:cxnLst>
                  <a:cxn ang="T12">
                    <a:pos x="T0" y="T1"/>
                  </a:cxn>
                  <a:cxn ang="T13">
                    <a:pos x="T2" y="T3"/>
                  </a:cxn>
                  <a:cxn ang="T14">
                    <a:pos x="T4" y="T5"/>
                  </a:cxn>
                  <a:cxn ang="T15">
                    <a:pos x="T6" y="T7"/>
                  </a:cxn>
                  <a:cxn ang="T16">
                    <a:pos x="T8" y="T9"/>
                  </a:cxn>
                  <a:cxn ang="T17">
                    <a:pos x="T10" y="T11"/>
                  </a:cxn>
                </a:cxnLst>
                <a:rect l="T18" t="T19" r="T20" b="T21"/>
                <a:pathLst>
                  <a:path w="52" h="51">
                    <a:moveTo>
                      <a:pt x="52" y="51"/>
                    </a:moveTo>
                    <a:lnTo>
                      <a:pt x="52" y="51"/>
                    </a:lnTo>
                    <a:lnTo>
                      <a:pt x="0" y="51"/>
                    </a:lnTo>
                    <a:lnTo>
                      <a:pt x="0" y="0"/>
                    </a:lnTo>
                    <a:lnTo>
                      <a:pt x="52" y="0"/>
                    </a:lnTo>
                    <a:lnTo>
                      <a:pt x="52" y="51"/>
                    </a:ln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1D1D1A"/>
                  </a:solidFill>
                  <a:effectLst/>
                  <a:uLnTx/>
                  <a:uFillTx/>
                  <a:latin typeface="Arial" panose="020B0604020202020204"/>
                  <a:ea typeface="微软雅黑"/>
                </a:endParaRPr>
              </a:p>
            </p:txBody>
          </p:sp>
          <p:sp>
            <p:nvSpPr>
              <p:cNvPr id="187" name="Freeform 262"/>
              <p:cNvSpPr/>
              <p:nvPr/>
            </p:nvSpPr>
            <p:spPr bwMode="auto">
              <a:xfrm>
                <a:off x="2305050" y="977900"/>
                <a:ext cx="22225" cy="22225"/>
              </a:xfrm>
              <a:custGeom>
                <a:avLst/>
                <a:gdLst>
                  <a:gd name="T0" fmla="*/ 2147483646 w 52"/>
                  <a:gd name="T1" fmla="*/ 2147483646 h 51"/>
                  <a:gd name="T2" fmla="*/ 2147483646 w 52"/>
                  <a:gd name="T3" fmla="*/ 2147483646 h 51"/>
                  <a:gd name="T4" fmla="*/ 0 w 52"/>
                  <a:gd name="T5" fmla="*/ 2147483646 h 51"/>
                  <a:gd name="T6" fmla="*/ 0 w 52"/>
                  <a:gd name="T7" fmla="*/ 0 h 51"/>
                  <a:gd name="T8" fmla="*/ 2147483646 w 52"/>
                  <a:gd name="T9" fmla="*/ 0 h 51"/>
                  <a:gd name="T10" fmla="*/ 2147483646 w 52"/>
                  <a:gd name="T11" fmla="*/ 2147483646 h 51"/>
                  <a:gd name="T12" fmla="*/ 0 60000 65536"/>
                  <a:gd name="T13" fmla="*/ 0 60000 65536"/>
                  <a:gd name="T14" fmla="*/ 0 60000 65536"/>
                  <a:gd name="T15" fmla="*/ 0 60000 65536"/>
                  <a:gd name="T16" fmla="*/ 0 60000 65536"/>
                  <a:gd name="T17" fmla="*/ 0 60000 65536"/>
                  <a:gd name="T18" fmla="*/ 0 w 52"/>
                  <a:gd name="T19" fmla="*/ 0 h 51"/>
                  <a:gd name="T20" fmla="*/ 52 w 52"/>
                  <a:gd name="T21" fmla="*/ 51 h 51"/>
                </a:gdLst>
                <a:ahLst/>
                <a:cxnLst>
                  <a:cxn ang="T12">
                    <a:pos x="T0" y="T1"/>
                  </a:cxn>
                  <a:cxn ang="T13">
                    <a:pos x="T2" y="T3"/>
                  </a:cxn>
                  <a:cxn ang="T14">
                    <a:pos x="T4" y="T5"/>
                  </a:cxn>
                  <a:cxn ang="T15">
                    <a:pos x="T6" y="T7"/>
                  </a:cxn>
                  <a:cxn ang="T16">
                    <a:pos x="T8" y="T9"/>
                  </a:cxn>
                  <a:cxn ang="T17">
                    <a:pos x="T10" y="T11"/>
                  </a:cxn>
                </a:cxnLst>
                <a:rect l="T18" t="T19" r="T20" b="T21"/>
                <a:pathLst>
                  <a:path w="52" h="51">
                    <a:moveTo>
                      <a:pt x="52" y="51"/>
                    </a:moveTo>
                    <a:lnTo>
                      <a:pt x="52" y="51"/>
                    </a:lnTo>
                    <a:lnTo>
                      <a:pt x="0" y="51"/>
                    </a:lnTo>
                    <a:lnTo>
                      <a:pt x="0" y="0"/>
                    </a:lnTo>
                    <a:lnTo>
                      <a:pt x="52" y="0"/>
                    </a:lnTo>
                    <a:lnTo>
                      <a:pt x="52" y="51"/>
                    </a:ln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1D1D1A"/>
                  </a:solidFill>
                  <a:effectLst/>
                  <a:uLnTx/>
                  <a:uFillTx/>
                  <a:latin typeface="Arial" panose="020B0604020202020204"/>
                  <a:ea typeface="微软雅黑"/>
                </a:endParaRPr>
              </a:p>
            </p:txBody>
          </p:sp>
          <p:sp>
            <p:nvSpPr>
              <p:cNvPr id="188" name="Freeform 263"/>
              <p:cNvSpPr/>
              <p:nvPr/>
            </p:nvSpPr>
            <p:spPr bwMode="auto">
              <a:xfrm>
                <a:off x="2339975" y="977900"/>
                <a:ext cx="20638" cy="22225"/>
              </a:xfrm>
              <a:custGeom>
                <a:avLst/>
                <a:gdLst>
                  <a:gd name="T0" fmla="*/ 2147483646 w 52"/>
                  <a:gd name="T1" fmla="*/ 2147483646 h 51"/>
                  <a:gd name="T2" fmla="*/ 2147483646 w 52"/>
                  <a:gd name="T3" fmla="*/ 2147483646 h 51"/>
                  <a:gd name="T4" fmla="*/ 0 w 52"/>
                  <a:gd name="T5" fmla="*/ 2147483646 h 51"/>
                  <a:gd name="T6" fmla="*/ 0 w 52"/>
                  <a:gd name="T7" fmla="*/ 0 h 51"/>
                  <a:gd name="T8" fmla="*/ 2147483646 w 52"/>
                  <a:gd name="T9" fmla="*/ 0 h 51"/>
                  <a:gd name="T10" fmla="*/ 2147483646 w 52"/>
                  <a:gd name="T11" fmla="*/ 2147483646 h 51"/>
                  <a:gd name="T12" fmla="*/ 0 60000 65536"/>
                  <a:gd name="T13" fmla="*/ 0 60000 65536"/>
                  <a:gd name="T14" fmla="*/ 0 60000 65536"/>
                  <a:gd name="T15" fmla="*/ 0 60000 65536"/>
                  <a:gd name="T16" fmla="*/ 0 60000 65536"/>
                  <a:gd name="T17" fmla="*/ 0 60000 65536"/>
                  <a:gd name="T18" fmla="*/ 0 w 52"/>
                  <a:gd name="T19" fmla="*/ 0 h 51"/>
                  <a:gd name="T20" fmla="*/ 52 w 52"/>
                  <a:gd name="T21" fmla="*/ 51 h 51"/>
                </a:gdLst>
                <a:ahLst/>
                <a:cxnLst>
                  <a:cxn ang="T12">
                    <a:pos x="T0" y="T1"/>
                  </a:cxn>
                  <a:cxn ang="T13">
                    <a:pos x="T2" y="T3"/>
                  </a:cxn>
                  <a:cxn ang="T14">
                    <a:pos x="T4" y="T5"/>
                  </a:cxn>
                  <a:cxn ang="T15">
                    <a:pos x="T6" y="T7"/>
                  </a:cxn>
                  <a:cxn ang="T16">
                    <a:pos x="T8" y="T9"/>
                  </a:cxn>
                  <a:cxn ang="T17">
                    <a:pos x="T10" y="T11"/>
                  </a:cxn>
                </a:cxnLst>
                <a:rect l="T18" t="T19" r="T20" b="T21"/>
                <a:pathLst>
                  <a:path w="52" h="51">
                    <a:moveTo>
                      <a:pt x="52" y="51"/>
                    </a:moveTo>
                    <a:lnTo>
                      <a:pt x="52" y="51"/>
                    </a:lnTo>
                    <a:lnTo>
                      <a:pt x="0" y="51"/>
                    </a:lnTo>
                    <a:lnTo>
                      <a:pt x="0" y="0"/>
                    </a:lnTo>
                    <a:lnTo>
                      <a:pt x="52" y="0"/>
                    </a:lnTo>
                    <a:lnTo>
                      <a:pt x="52" y="51"/>
                    </a:ln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1D1D1A"/>
                  </a:solidFill>
                  <a:effectLst/>
                  <a:uLnTx/>
                  <a:uFillTx/>
                  <a:latin typeface="Arial" panose="020B0604020202020204"/>
                  <a:ea typeface="微软雅黑"/>
                </a:endParaRPr>
              </a:p>
            </p:txBody>
          </p:sp>
          <p:sp>
            <p:nvSpPr>
              <p:cNvPr id="189" name="Freeform 264"/>
              <p:cNvSpPr/>
              <p:nvPr/>
            </p:nvSpPr>
            <p:spPr bwMode="auto">
              <a:xfrm>
                <a:off x="1789113" y="1020763"/>
                <a:ext cx="665163" cy="141288"/>
              </a:xfrm>
              <a:custGeom>
                <a:avLst/>
                <a:gdLst>
                  <a:gd name="T0" fmla="*/ 2147483646 w 1584"/>
                  <a:gd name="T1" fmla="*/ 2147483646 h 337"/>
                  <a:gd name="T2" fmla="*/ 2147483646 w 1584"/>
                  <a:gd name="T3" fmla="*/ 2147483646 h 337"/>
                  <a:gd name="T4" fmla="*/ 2147483646 w 1584"/>
                  <a:gd name="T5" fmla="*/ 2147483646 h 337"/>
                  <a:gd name="T6" fmla="*/ 2147483646 w 1584"/>
                  <a:gd name="T7" fmla="*/ 2147483646 h 337"/>
                  <a:gd name="T8" fmla="*/ 2147483646 w 1584"/>
                  <a:gd name="T9" fmla="*/ 2147483646 h 337"/>
                  <a:gd name="T10" fmla="*/ 2147483646 w 1584"/>
                  <a:gd name="T11" fmla="*/ 2147483646 h 337"/>
                  <a:gd name="T12" fmla="*/ 2147483646 w 1584"/>
                  <a:gd name="T13" fmla="*/ 2147483646 h 337"/>
                  <a:gd name="T14" fmla="*/ 2147483646 w 1584"/>
                  <a:gd name="T15" fmla="*/ 2147483646 h 337"/>
                  <a:gd name="T16" fmla="*/ 2147483646 w 1584"/>
                  <a:gd name="T17" fmla="*/ 2147483646 h 337"/>
                  <a:gd name="T18" fmla="*/ 2147483646 w 1584"/>
                  <a:gd name="T19" fmla="*/ 2147483646 h 337"/>
                  <a:gd name="T20" fmla="*/ 2147483646 w 1584"/>
                  <a:gd name="T21" fmla="*/ 2147483646 h 337"/>
                  <a:gd name="T22" fmla="*/ 2147483646 w 1584"/>
                  <a:gd name="T23" fmla="*/ 2147483646 h 337"/>
                  <a:gd name="T24" fmla="*/ 2147483646 w 1584"/>
                  <a:gd name="T25" fmla="*/ 2147483646 h 337"/>
                  <a:gd name="T26" fmla="*/ 2147483646 w 1584"/>
                  <a:gd name="T27" fmla="*/ 2147483646 h 337"/>
                  <a:gd name="T28" fmla="*/ 2147483646 w 1584"/>
                  <a:gd name="T29" fmla="*/ 2147483646 h 337"/>
                  <a:gd name="T30" fmla="*/ 2147483646 w 1584"/>
                  <a:gd name="T31" fmla="*/ 2147483646 h 337"/>
                  <a:gd name="T32" fmla="*/ 2147483646 w 1584"/>
                  <a:gd name="T33" fmla="*/ 2147483646 h 337"/>
                  <a:gd name="T34" fmla="*/ 0 w 1584"/>
                  <a:gd name="T35" fmla="*/ 2147483646 h 337"/>
                  <a:gd name="T36" fmla="*/ 0 w 1584"/>
                  <a:gd name="T37" fmla="*/ 2147483646 h 337"/>
                  <a:gd name="T38" fmla="*/ 2147483646 w 1584"/>
                  <a:gd name="T39" fmla="*/ 0 h 337"/>
                  <a:gd name="T40" fmla="*/ 2147483646 w 1584"/>
                  <a:gd name="T41" fmla="*/ 0 h 337"/>
                  <a:gd name="T42" fmla="*/ 2147483646 w 1584"/>
                  <a:gd name="T43" fmla="*/ 2147483646 h 337"/>
                  <a:gd name="T44" fmla="*/ 2147483646 w 1584"/>
                  <a:gd name="T45" fmla="*/ 2147483646 h 337"/>
                  <a:gd name="T46" fmla="*/ 2147483646 w 1584"/>
                  <a:gd name="T47" fmla="*/ 2147483646 h 337"/>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1584"/>
                  <a:gd name="T73" fmla="*/ 0 h 337"/>
                  <a:gd name="T74" fmla="*/ 1584 w 1584"/>
                  <a:gd name="T75" fmla="*/ 337 h 337"/>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1584" h="337">
                    <a:moveTo>
                      <a:pt x="1484" y="337"/>
                    </a:moveTo>
                    <a:lnTo>
                      <a:pt x="1484" y="337"/>
                    </a:lnTo>
                    <a:lnTo>
                      <a:pt x="1373" y="337"/>
                    </a:lnTo>
                    <a:cubicBezTo>
                      <a:pt x="1354" y="337"/>
                      <a:pt x="1339" y="322"/>
                      <a:pt x="1339" y="303"/>
                    </a:cubicBezTo>
                    <a:cubicBezTo>
                      <a:pt x="1339" y="285"/>
                      <a:pt x="1354" y="270"/>
                      <a:pt x="1373" y="270"/>
                    </a:cubicBezTo>
                    <a:lnTo>
                      <a:pt x="1484" y="270"/>
                    </a:lnTo>
                    <a:cubicBezTo>
                      <a:pt x="1502" y="270"/>
                      <a:pt x="1517" y="255"/>
                      <a:pt x="1517" y="237"/>
                    </a:cubicBezTo>
                    <a:lnTo>
                      <a:pt x="1517" y="100"/>
                    </a:lnTo>
                    <a:cubicBezTo>
                      <a:pt x="1517" y="82"/>
                      <a:pt x="1502" y="67"/>
                      <a:pt x="1484" y="67"/>
                    </a:cubicBezTo>
                    <a:lnTo>
                      <a:pt x="100" y="67"/>
                    </a:lnTo>
                    <a:cubicBezTo>
                      <a:pt x="82" y="67"/>
                      <a:pt x="67" y="82"/>
                      <a:pt x="67" y="100"/>
                    </a:cubicBezTo>
                    <a:lnTo>
                      <a:pt x="67" y="237"/>
                    </a:lnTo>
                    <a:cubicBezTo>
                      <a:pt x="67" y="255"/>
                      <a:pt x="82" y="270"/>
                      <a:pt x="100" y="270"/>
                    </a:cubicBezTo>
                    <a:lnTo>
                      <a:pt x="1239" y="270"/>
                    </a:lnTo>
                    <a:cubicBezTo>
                      <a:pt x="1258" y="270"/>
                      <a:pt x="1273" y="285"/>
                      <a:pt x="1273" y="303"/>
                    </a:cubicBezTo>
                    <a:cubicBezTo>
                      <a:pt x="1273" y="322"/>
                      <a:pt x="1258" y="337"/>
                      <a:pt x="1239" y="337"/>
                    </a:cubicBezTo>
                    <a:lnTo>
                      <a:pt x="100" y="337"/>
                    </a:lnTo>
                    <a:cubicBezTo>
                      <a:pt x="45" y="337"/>
                      <a:pt x="0" y="292"/>
                      <a:pt x="0" y="237"/>
                    </a:cubicBezTo>
                    <a:lnTo>
                      <a:pt x="0" y="100"/>
                    </a:lnTo>
                    <a:cubicBezTo>
                      <a:pt x="0" y="45"/>
                      <a:pt x="45" y="0"/>
                      <a:pt x="100" y="0"/>
                    </a:cubicBezTo>
                    <a:lnTo>
                      <a:pt x="1484" y="0"/>
                    </a:lnTo>
                    <a:cubicBezTo>
                      <a:pt x="1539" y="0"/>
                      <a:pt x="1584" y="45"/>
                      <a:pt x="1584" y="100"/>
                    </a:cubicBezTo>
                    <a:lnTo>
                      <a:pt x="1584" y="237"/>
                    </a:lnTo>
                    <a:cubicBezTo>
                      <a:pt x="1584" y="292"/>
                      <a:pt x="1539" y="337"/>
                      <a:pt x="1484" y="337"/>
                    </a:cubicBez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1D1D1A"/>
                  </a:solidFill>
                  <a:effectLst/>
                  <a:uLnTx/>
                  <a:uFillTx/>
                  <a:latin typeface="Arial" panose="020B0604020202020204"/>
                  <a:ea typeface="微软雅黑"/>
                </a:endParaRPr>
              </a:p>
            </p:txBody>
          </p:sp>
          <p:sp>
            <p:nvSpPr>
              <p:cNvPr id="190" name="Freeform 265"/>
              <p:cNvSpPr/>
              <p:nvPr/>
            </p:nvSpPr>
            <p:spPr bwMode="auto">
              <a:xfrm>
                <a:off x="1857375" y="1068388"/>
                <a:ext cx="47625" cy="36513"/>
              </a:xfrm>
              <a:custGeom>
                <a:avLst/>
                <a:gdLst>
                  <a:gd name="T0" fmla="*/ 0 w 115"/>
                  <a:gd name="T1" fmla="*/ 2147483646 h 88"/>
                  <a:gd name="T2" fmla="*/ 0 w 115"/>
                  <a:gd name="T3" fmla="*/ 2147483646 h 88"/>
                  <a:gd name="T4" fmla="*/ 2147483646 w 115"/>
                  <a:gd name="T5" fmla="*/ 2147483646 h 88"/>
                  <a:gd name="T6" fmla="*/ 2147483646 w 115"/>
                  <a:gd name="T7" fmla="*/ 2147483646 h 88"/>
                  <a:gd name="T8" fmla="*/ 2147483646 w 115"/>
                  <a:gd name="T9" fmla="*/ 2147483646 h 88"/>
                  <a:gd name="T10" fmla="*/ 2147483646 w 115"/>
                  <a:gd name="T11" fmla="*/ 0 h 88"/>
                  <a:gd name="T12" fmla="*/ 2147483646 w 115"/>
                  <a:gd name="T13" fmla="*/ 0 h 88"/>
                  <a:gd name="T14" fmla="*/ 2147483646 w 115"/>
                  <a:gd name="T15" fmla="*/ 2147483646 h 88"/>
                  <a:gd name="T16" fmla="*/ 0 w 115"/>
                  <a:gd name="T17" fmla="*/ 2147483646 h 88"/>
                  <a:gd name="T18" fmla="*/ 0 w 115"/>
                  <a:gd name="T19" fmla="*/ 2147483646 h 8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15"/>
                  <a:gd name="T31" fmla="*/ 0 h 88"/>
                  <a:gd name="T32" fmla="*/ 115 w 115"/>
                  <a:gd name="T33" fmla="*/ 88 h 8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15" h="88">
                    <a:moveTo>
                      <a:pt x="0" y="88"/>
                    </a:moveTo>
                    <a:lnTo>
                      <a:pt x="0" y="88"/>
                    </a:lnTo>
                    <a:lnTo>
                      <a:pt x="115" y="88"/>
                    </a:lnTo>
                    <a:lnTo>
                      <a:pt x="115" y="28"/>
                    </a:lnTo>
                    <a:lnTo>
                      <a:pt x="90" y="28"/>
                    </a:lnTo>
                    <a:lnTo>
                      <a:pt x="90" y="0"/>
                    </a:lnTo>
                    <a:lnTo>
                      <a:pt x="26" y="0"/>
                    </a:lnTo>
                    <a:lnTo>
                      <a:pt x="26" y="28"/>
                    </a:lnTo>
                    <a:lnTo>
                      <a:pt x="0" y="28"/>
                    </a:lnTo>
                    <a:lnTo>
                      <a:pt x="0" y="88"/>
                    </a:ln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1D1D1A"/>
                  </a:solidFill>
                  <a:effectLst/>
                  <a:uLnTx/>
                  <a:uFillTx/>
                  <a:latin typeface="Arial" panose="020B0604020202020204"/>
                  <a:ea typeface="微软雅黑"/>
                </a:endParaRPr>
              </a:p>
            </p:txBody>
          </p:sp>
          <p:sp>
            <p:nvSpPr>
              <p:cNvPr id="191" name="Freeform 266"/>
              <p:cNvSpPr/>
              <p:nvPr/>
            </p:nvSpPr>
            <p:spPr bwMode="auto">
              <a:xfrm>
                <a:off x="1928813" y="1068388"/>
                <a:ext cx="47625" cy="36513"/>
              </a:xfrm>
              <a:custGeom>
                <a:avLst/>
                <a:gdLst>
                  <a:gd name="T0" fmla="*/ 0 w 115"/>
                  <a:gd name="T1" fmla="*/ 2147483646 h 88"/>
                  <a:gd name="T2" fmla="*/ 0 w 115"/>
                  <a:gd name="T3" fmla="*/ 2147483646 h 88"/>
                  <a:gd name="T4" fmla="*/ 2147483646 w 115"/>
                  <a:gd name="T5" fmla="*/ 2147483646 h 88"/>
                  <a:gd name="T6" fmla="*/ 2147483646 w 115"/>
                  <a:gd name="T7" fmla="*/ 2147483646 h 88"/>
                  <a:gd name="T8" fmla="*/ 2147483646 w 115"/>
                  <a:gd name="T9" fmla="*/ 2147483646 h 88"/>
                  <a:gd name="T10" fmla="*/ 2147483646 w 115"/>
                  <a:gd name="T11" fmla="*/ 0 h 88"/>
                  <a:gd name="T12" fmla="*/ 2147483646 w 115"/>
                  <a:gd name="T13" fmla="*/ 0 h 88"/>
                  <a:gd name="T14" fmla="*/ 2147483646 w 115"/>
                  <a:gd name="T15" fmla="*/ 2147483646 h 88"/>
                  <a:gd name="T16" fmla="*/ 0 w 115"/>
                  <a:gd name="T17" fmla="*/ 2147483646 h 88"/>
                  <a:gd name="T18" fmla="*/ 0 w 115"/>
                  <a:gd name="T19" fmla="*/ 2147483646 h 8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15"/>
                  <a:gd name="T31" fmla="*/ 0 h 88"/>
                  <a:gd name="T32" fmla="*/ 115 w 115"/>
                  <a:gd name="T33" fmla="*/ 88 h 8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15" h="88">
                    <a:moveTo>
                      <a:pt x="0" y="88"/>
                    </a:moveTo>
                    <a:lnTo>
                      <a:pt x="0" y="88"/>
                    </a:lnTo>
                    <a:lnTo>
                      <a:pt x="115" y="88"/>
                    </a:lnTo>
                    <a:lnTo>
                      <a:pt x="115" y="28"/>
                    </a:lnTo>
                    <a:lnTo>
                      <a:pt x="89" y="28"/>
                    </a:lnTo>
                    <a:lnTo>
                      <a:pt x="89" y="0"/>
                    </a:lnTo>
                    <a:lnTo>
                      <a:pt x="25" y="0"/>
                    </a:lnTo>
                    <a:lnTo>
                      <a:pt x="25" y="28"/>
                    </a:lnTo>
                    <a:lnTo>
                      <a:pt x="0" y="28"/>
                    </a:lnTo>
                    <a:lnTo>
                      <a:pt x="0" y="88"/>
                    </a:ln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1D1D1A"/>
                  </a:solidFill>
                  <a:effectLst/>
                  <a:uLnTx/>
                  <a:uFillTx/>
                  <a:latin typeface="Arial" panose="020B0604020202020204"/>
                  <a:ea typeface="微软雅黑"/>
                </a:endParaRPr>
              </a:p>
            </p:txBody>
          </p:sp>
          <p:sp>
            <p:nvSpPr>
              <p:cNvPr id="192" name="Freeform 267"/>
              <p:cNvSpPr/>
              <p:nvPr/>
            </p:nvSpPr>
            <p:spPr bwMode="auto">
              <a:xfrm>
                <a:off x="2000250" y="1068388"/>
                <a:ext cx="49213" cy="36513"/>
              </a:xfrm>
              <a:custGeom>
                <a:avLst/>
                <a:gdLst>
                  <a:gd name="T0" fmla="*/ 0 w 114"/>
                  <a:gd name="T1" fmla="*/ 2147483646 h 88"/>
                  <a:gd name="T2" fmla="*/ 0 w 114"/>
                  <a:gd name="T3" fmla="*/ 2147483646 h 88"/>
                  <a:gd name="T4" fmla="*/ 2147483646 w 114"/>
                  <a:gd name="T5" fmla="*/ 2147483646 h 88"/>
                  <a:gd name="T6" fmla="*/ 2147483646 w 114"/>
                  <a:gd name="T7" fmla="*/ 2147483646 h 88"/>
                  <a:gd name="T8" fmla="*/ 2147483646 w 114"/>
                  <a:gd name="T9" fmla="*/ 2147483646 h 88"/>
                  <a:gd name="T10" fmla="*/ 2147483646 w 114"/>
                  <a:gd name="T11" fmla="*/ 0 h 88"/>
                  <a:gd name="T12" fmla="*/ 2147483646 w 114"/>
                  <a:gd name="T13" fmla="*/ 0 h 88"/>
                  <a:gd name="T14" fmla="*/ 2147483646 w 114"/>
                  <a:gd name="T15" fmla="*/ 2147483646 h 88"/>
                  <a:gd name="T16" fmla="*/ 0 w 114"/>
                  <a:gd name="T17" fmla="*/ 2147483646 h 88"/>
                  <a:gd name="T18" fmla="*/ 0 w 114"/>
                  <a:gd name="T19" fmla="*/ 2147483646 h 8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14"/>
                  <a:gd name="T31" fmla="*/ 0 h 88"/>
                  <a:gd name="T32" fmla="*/ 114 w 114"/>
                  <a:gd name="T33" fmla="*/ 88 h 8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14" h="88">
                    <a:moveTo>
                      <a:pt x="0" y="88"/>
                    </a:moveTo>
                    <a:lnTo>
                      <a:pt x="0" y="88"/>
                    </a:lnTo>
                    <a:lnTo>
                      <a:pt x="114" y="88"/>
                    </a:lnTo>
                    <a:lnTo>
                      <a:pt x="114" y="28"/>
                    </a:lnTo>
                    <a:lnTo>
                      <a:pt x="89" y="28"/>
                    </a:lnTo>
                    <a:lnTo>
                      <a:pt x="89" y="0"/>
                    </a:lnTo>
                    <a:lnTo>
                      <a:pt x="25" y="0"/>
                    </a:lnTo>
                    <a:lnTo>
                      <a:pt x="25" y="28"/>
                    </a:lnTo>
                    <a:lnTo>
                      <a:pt x="0" y="28"/>
                    </a:lnTo>
                    <a:lnTo>
                      <a:pt x="0" y="88"/>
                    </a:ln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1D1D1A"/>
                  </a:solidFill>
                  <a:effectLst/>
                  <a:uLnTx/>
                  <a:uFillTx/>
                  <a:latin typeface="Arial" panose="020B0604020202020204"/>
                  <a:ea typeface="微软雅黑"/>
                </a:endParaRPr>
              </a:p>
            </p:txBody>
          </p:sp>
          <p:sp>
            <p:nvSpPr>
              <p:cNvPr id="193" name="Freeform 268"/>
              <p:cNvSpPr/>
              <p:nvPr/>
            </p:nvSpPr>
            <p:spPr bwMode="auto">
              <a:xfrm>
                <a:off x="2073275" y="1068388"/>
                <a:ext cx="47625" cy="36513"/>
              </a:xfrm>
              <a:custGeom>
                <a:avLst/>
                <a:gdLst>
                  <a:gd name="T0" fmla="*/ 0 w 114"/>
                  <a:gd name="T1" fmla="*/ 2147483646 h 88"/>
                  <a:gd name="T2" fmla="*/ 0 w 114"/>
                  <a:gd name="T3" fmla="*/ 2147483646 h 88"/>
                  <a:gd name="T4" fmla="*/ 2147483646 w 114"/>
                  <a:gd name="T5" fmla="*/ 2147483646 h 88"/>
                  <a:gd name="T6" fmla="*/ 2147483646 w 114"/>
                  <a:gd name="T7" fmla="*/ 2147483646 h 88"/>
                  <a:gd name="T8" fmla="*/ 2147483646 w 114"/>
                  <a:gd name="T9" fmla="*/ 2147483646 h 88"/>
                  <a:gd name="T10" fmla="*/ 2147483646 w 114"/>
                  <a:gd name="T11" fmla="*/ 0 h 88"/>
                  <a:gd name="T12" fmla="*/ 2147483646 w 114"/>
                  <a:gd name="T13" fmla="*/ 0 h 88"/>
                  <a:gd name="T14" fmla="*/ 2147483646 w 114"/>
                  <a:gd name="T15" fmla="*/ 2147483646 h 88"/>
                  <a:gd name="T16" fmla="*/ 0 w 114"/>
                  <a:gd name="T17" fmla="*/ 2147483646 h 88"/>
                  <a:gd name="T18" fmla="*/ 0 w 114"/>
                  <a:gd name="T19" fmla="*/ 2147483646 h 8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14"/>
                  <a:gd name="T31" fmla="*/ 0 h 88"/>
                  <a:gd name="T32" fmla="*/ 114 w 114"/>
                  <a:gd name="T33" fmla="*/ 88 h 8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14" h="88">
                    <a:moveTo>
                      <a:pt x="0" y="88"/>
                    </a:moveTo>
                    <a:lnTo>
                      <a:pt x="0" y="88"/>
                    </a:lnTo>
                    <a:lnTo>
                      <a:pt x="114" y="88"/>
                    </a:lnTo>
                    <a:lnTo>
                      <a:pt x="114" y="28"/>
                    </a:lnTo>
                    <a:lnTo>
                      <a:pt x="89" y="28"/>
                    </a:lnTo>
                    <a:lnTo>
                      <a:pt x="89" y="0"/>
                    </a:lnTo>
                    <a:lnTo>
                      <a:pt x="25" y="0"/>
                    </a:lnTo>
                    <a:lnTo>
                      <a:pt x="25" y="28"/>
                    </a:lnTo>
                    <a:lnTo>
                      <a:pt x="0" y="28"/>
                    </a:lnTo>
                    <a:lnTo>
                      <a:pt x="0" y="88"/>
                    </a:ln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1D1D1A"/>
                  </a:solidFill>
                  <a:effectLst/>
                  <a:uLnTx/>
                  <a:uFillTx/>
                  <a:latin typeface="Arial" panose="020B0604020202020204"/>
                  <a:ea typeface="微软雅黑"/>
                </a:endParaRPr>
              </a:p>
            </p:txBody>
          </p:sp>
          <p:sp>
            <p:nvSpPr>
              <p:cNvPr id="194" name="Freeform 269"/>
              <p:cNvSpPr/>
              <p:nvPr/>
            </p:nvSpPr>
            <p:spPr bwMode="auto">
              <a:xfrm>
                <a:off x="2144713" y="1068388"/>
                <a:ext cx="47625" cy="36513"/>
              </a:xfrm>
              <a:custGeom>
                <a:avLst/>
                <a:gdLst>
                  <a:gd name="T0" fmla="*/ 0 w 114"/>
                  <a:gd name="T1" fmla="*/ 2147483646 h 88"/>
                  <a:gd name="T2" fmla="*/ 0 w 114"/>
                  <a:gd name="T3" fmla="*/ 2147483646 h 88"/>
                  <a:gd name="T4" fmla="*/ 2147483646 w 114"/>
                  <a:gd name="T5" fmla="*/ 2147483646 h 88"/>
                  <a:gd name="T6" fmla="*/ 2147483646 w 114"/>
                  <a:gd name="T7" fmla="*/ 2147483646 h 88"/>
                  <a:gd name="T8" fmla="*/ 2147483646 w 114"/>
                  <a:gd name="T9" fmla="*/ 2147483646 h 88"/>
                  <a:gd name="T10" fmla="*/ 2147483646 w 114"/>
                  <a:gd name="T11" fmla="*/ 0 h 88"/>
                  <a:gd name="T12" fmla="*/ 2147483646 w 114"/>
                  <a:gd name="T13" fmla="*/ 0 h 88"/>
                  <a:gd name="T14" fmla="*/ 2147483646 w 114"/>
                  <a:gd name="T15" fmla="*/ 2147483646 h 88"/>
                  <a:gd name="T16" fmla="*/ 0 w 114"/>
                  <a:gd name="T17" fmla="*/ 2147483646 h 88"/>
                  <a:gd name="T18" fmla="*/ 0 w 114"/>
                  <a:gd name="T19" fmla="*/ 2147483646 h 8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14"/>
                  <a:gd name="T31" fmla="*/ 0 h 88"/>
                  <a:gd name="T32" fmla="*/ 114 w 114"/>
                  <a:gd name="T33" fmla="*/ 88 h 8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14" h="88">
                    <a:moveTo>
                      <a:pt x="0" y="88"/>
                    </a:moveTo>
                    <a:lnTo>
                      <a:pt x="0" y="88"/>
                    </a:lnTo>
                    <a:lnTo>
                      <a:pt x="114" y="88"/>
                    </a:lnTo>
                    <a:lnTo>
                      <a:pt x="114" y="28"/>
                    </a:lnTo>
                    <a:lnTo>
                      <a:pt x="89" y="28"/>
                    </a:lnTo>
                    <a:lnTo>
                      <a:pt x="89" y="0"/>
                    </a:lnTo>
                    <a:lnTo>
                      <a:pt x="25" y="0"/>
                    </a:lnTo>
                    <a:lnTo>
                      <a:pt x="25" y="28"/>
                    </a:lnTo>
                    <a:lnTo>
                      <a:pt x="0" y="28"/>
                    </a:lnTo>
                    <a:lnTo>
                      <a:pt x="0" y="88"/>
                    </a:ln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1D1D1A"/>
                  </a:solidFill>
                  <a:effectLst/>
                  <a:uLnTx/>
                  <a:uFillTx/>
                  <a:latin typeface="Arial" panose="020B0604020202020204"/>
                  <a:ea typeface="微软雅黑"/>
                </a:endParaRPr>
              </a:p>
            </p:txBody>
          </p:sp>
          <p:sp>
            <p:nvSpPr>
              <p:cNvPr id="195" name="Freeform 270"/>
              <p:cNvSpPr/>
              <p:nvPr/>
            </p:nvSpPr>
            <p:spPr bwMode="auto">
              <a:xfrm>
                <a:off x="2271713" y="1062038"/>
                <a:ext cx="88900" cy="20638"/>
              </a:xfrm>
              <a:custGeom>
                <a:avLst/>
                <a:gdLst>
                  <a:gd name="T0" fmla="*/ 2147483646 w 215"/>
                  <a:gd name="T1" fmla="*/ 2147483646 h 52"/>
                  <a:gd name="T2" fmla="*/ 2147483646 w 215"/>
                  <a:gd name="T3" fmla="*/ 2147483646 h 52"/>
                  <a:gd name="T4" fmla="*/ 0 w 215"/>
                  <a:gd name="T5" fmla="*/ 2147483646 h 52"/>
                  <a:gd name="T6" fmla="*/ 0 w 215"/>
                  <a:gd name="T7" fmla="*/ 0 h 52"/>
                  <a:gd name="T8" fmla="*/ 2147483646 w 215"/>
                  <a:gd name="T9" fmla="*/ 0 h 52"/>
                  <a:gd name="T10" fmla="*/ 2147483646 w 215"/>
                  <a:gd name="T11" fmla="*/ 2147483646 h 52"/>
                  <a:gd name="T12" fmla="*/ 0 60000 65536"/>
                  <a:gd name="T13" fmla="*/ 0 60000 65536"/>
                  <a:gd name="T14" fmla="*/ 0 60000 65536"/>
                  <a:gd name="T15" fmla="*/ 0 60000 65536"/>
                  <a:gd name="T16" fmla="*/ 0 60000 65536"/>
                  <a:gd name="T17" fmla="*/ 0 60000 65536"/>
                  <a:gd name="T18" fmla="*/ 0 w 215"/>
                  <a:gd name="T19" fmla="*/ 0 h 52"/>
                  <a:gd name="T20" fmla="*/ 215 w 215"/>
                  <a:gd name="T21" fmla="*/ 52 h 52"/>
                </a:gdLst>
                <a:ahLst/>
                <a:cxnLst>
                  <a:cxn ang="T12">
                    <a:pos x="T0" y="T1"/>
                  </a:cxn>
                  <a:cxn ang="T13">
                    <a:pos x="T2" y="T3"/>
                  </a:cxn>
                  <a:cxn ang="T14">
                    <a:pos x="T4" y="T5"/>
                  </a:cxn>
                  <a:cxn ang="T15">
                    <a:pos x="T6" y="T7"/>
                  </a:cxn>
                  <a:cxn ang="T16">
                    <a:pos x="T8" y="T9"/>
                  </a:cxn>
                  <a:cxn ang="T17">
                    <a:pos x="T10" y="T11"/>
                  </a:cxn>
                </a:cxnLst>
                <a:rect l="T18" t="T19" r="T20" b="T21"/>
                <a:pathLst>
                  <a:path w="215" h="52">
                    <a:moveTo>
                      <a:pt x="215" y="52"/>
                    </a:moveTo>
                    <a:lnTo>
                      <a:pt x="215" y="52"/>
                    </a:lnTo>
                    <a:lnTo>
                      <a:pt x="0" y="52"/>
                    </a:lnTo>
                    <a:lnTo>
                      <a:pt x="0" y="0"/>
                    </a:lnTo>
                    <a:lnTo>
                      <a:pt x="215" y="0"/>
                    </a:lnTo>
                    <a:lnTo>
                      <a:pt x="215" y="52"/>
                    </a:ln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1D1D1A"/>
                  </a:solidFill>
                  <a:effectLst/>
                  <a:uLnTx/>
                  <a:uFillTx/>
                  <a:latin typeface="Arial" panose="020B0604020202020204"/>
                  <a:ea typeface="微软雅黑"/>
                </a:endParaRPr>
              </a:p>
            </p:txBody>
          </p:sp>
          <p:sp>
            <p:nvSpPr>
              <p:cNvPr id="196" name="Freeform 271"/>
              <p:cNvSpPr/>
              <p:nvPr/>
            </p:nvSpPr>
            <p:spPr bwMode="auto">
              <a:xfrm>
                <a:off x="2271713" y="1090613"/>
                <a:ext cx="20638" cy="22225"/>
              </a:xfrm>
              <a:custGeom>
                <a:avLst/>
                <a:gdLst>
                  <a:gd name="T0" fmla="*/ 2147483646 w 52"/>
                  <a:gd name="T1" fmla="*/ 2147483646 h 51"/>
                  <a:gd name="T2" fmla="*/ 2147483646 w 52"/>
                  <a:gd name="T3" fmla="*/ 2147483646 h 51"/>
                  <a:gd name="T4" fmla="*/ 0 w 52"/>
                  <a:gd name="T5" fmla="*/ 2147483646 h 51"/>
                  <a:gd name="T6" fmla="*/ 0 w 52"/>
                  <a:gd name="T7" fmla="*/ 0 h 51"/>
                  <a:gd name="T8" fmla="*/ 2147483646 w 52"/>
                  <a:gd name="T9" fmla="*/ 0 h 51"/>
                  <a:gd name="T10" fmla="*/ 2147483646 w 52"/>
                  <a:gd name="T11" fmla="*/ 2147483646 h 51"/>
                  <a:gd name="T12" fmla="*/ 0 60000 65536"/>
                  <a:gd name="T13" fmla="*/ 0 60000 65536"/>
                  <a:gd name="T14" fmla="*/ 0 60000 65536"/>
                  <a:gd name="T15" fmla="*/ 0 60000 65536"/>
                  <a:gd name="T16" fmla="*/ 0 60000 65536"/>
                  <a:gd name="T17" fmla="*/ 0 60000 65536"/>
                  <a:gd name="T18" fmla="*/ 0 w 52"/>
                  <a:gd name="T19" fmla="*/ 0 h 51"/>
                  <a:gd name="T20" fmla="*/ 52 w 52"/>
                  <a:gd name="T21" fmla="*/ 51 h 51"/>
                </a:gdLst>
                <a:ahLst/>
                <a:cxnLst>
                  <a:cxn ang="T12">
                    <a:pos x="T0" y="T1"/>
                  </a:cxn>
                  <a:cxn ang="T13">
                    <a:pos x="T2" y="T3"/>
                  </a:cxn>
                  <a:cxn ang="T14">
                    <a:pos x="T4" y="T5"/>
                  </a:cxn>
                  <a:cxn ang="T15">
                    <a:pos x="T6" y="T7"/>
                  </a:cxn>
                  <a:cxn ang="T16">
                    <a:pos x="T8" y="T9"/>
                  </a:cxn>
                  <a:cxn ang="T17">
                    <a:pos x="T10" y="T11"/>
                  </a:cxn>
                </a:cxnLst>
                <a:rect l="T18" t="T19" r="T20" b="T21"/>
                <a:pathLst>
                  <a:path w="52" h="51">
                    <a:moveTo>
                      <a:pt x="52" y="51"/>
                    </a:moveTo>
                    <a:lnTo>
                      <a:pt x="52" y="51"/>
                    </a:lnTo>
                    <a:lnTo>
                      <a:pt x="0" y="51"/>
                    </a:lnTo>
                    <a:lnTo>
                      <a:pt x="0" y="0"/>
                    </a:lnTo>
                    <a:lnTo>
                      <a:pt x="52" y="0"/>
                    </a:lnTo>
                    <a:lnTo>
                      <a:pt x="52" y="51"/>
                    </a:ln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1D1D1A"/>
                  </a:solidFill>
                  <a:effectLst/>
                  <a:uLnTx/>
                  <a:uFillTx/>
                  <a:latin typeface="Arial" panose="020B0604020202020204"/>
                  <a:ea typeface="微软雅黑"/>
                </a:endParaRPr>
              </a:p>
            </p:txBody>
          </p:sp>
          <p:sp>
            <p:nvSpPr>
              <p:cNvPr id="197" name="Freeform 272"/>
              <p:cNvSpPr/>
              <p:nvPr/>
            </p:nvSpPr>
            <p:spPr bwMode="auto">
              <a:xfrm>
                <a:off x="2305050" y="1090613"/>
                <a:ext cx="22225" cy="22225"/>
              </a:xfrm>
              <a:custGeom>
                <a:avLst/>
                <a:gdLst>
                  <a:gd name="T0" fmla="*/ 2147483646 w 52"/>
                  <a:gd name="T1" fmla="*/ 2147483646 h 51"/>
                  <a:gd name="T2" fmla="*/ 2147483646 w 52"/>
                  <a:gd name="T3" fmla="*/ 2147483646 h 51"/>
                  <a:gd name="T4" fmla="*/ 0 w 52"/>
                  <a:gd name="T5" fmla="*/ 2147483646 h 51"/>
                  <a:gd name="T6" fmla="*/ 0 w 52"/>
                  <a:gd name="T7" fmla="*/ 0 h 51"/>
                  <a:gd name="T8" fmla="*/ 2147483646 w 52"/>
                  <a:gd name="T9" fmla="*/ 0 h 51"/>
                  <a:gd name="T10" fmla="*/ 2147483646 w 52"/>
                  <a:gd name="T11" fmla="*/ 2147483646 h 51"/>
                  <a:gd name="T12" fmla="*/ 0 60000 65536"/>
                  <a:gd name="T13" fmla="*/ 0 60000 65536"/>
                  <a:gd name="T14" fmla="*/ 0 60000 65536"/>
                  <a:gd name="T15" fmla="*/ 0 60000 65536"/>
                  <a:gd name="T16" fmla="*/ 0 60000 65536"/>
                  <a:gd name="T17" fmla="*/ 0 60000 65536"/>
                  <a:gd name="T18" fmla="*/ 0 w 52"/>
                  <a:gd name="T19" fmla="*/ 0 h 51"/>
                  <a:gd name="T20" fmla="*/ 52 w 52"/>
                  <a:gd name="T21" fmla="*/ 51 h 51"/>
                </a:gdLst>
                <a:ahLst/>
                <a:cxnLst>
                  <a:cxn ang="T12">
                    <a:pos x="T0" y="T1"/>
                  </a:cxn>
                  <a:cxn ang="T13">
                    <a:pos x="T2" y="T3"/>
                  </a:cxn>
                  <a:cxn ang="T14">
                    <a:pos x="T4" y="T5"/>
                  </a:cxn>
                  <a:cxn ang="T15">
                    <a:pos x="T6" y="T7"/>
                  </a:cxn>
                  <a:cxn ang="T16">
                    <a:pos x="T8" y="T9"/>
                  </a:cxn>
                  <a:cxn ang="T17">
                    <a:pos x="T10" y="T11"/>
                  </a:cxn>
                </a:cxnLst>
                <a:rect l="T18" t="T19" r="T20" b="T21"/>
                <a:pathLst>
                  <a:path w="52" h="51">
                    <a:moveTo>
                      <a:pt x="52" y="51"/>
                    </a:moveTo>
                    <a:lnTo>
                      <a:pt x="52" y="51"/>
                    </a:lnTo>
                    <a:lnTo>
                      <a:pt x="0" y="51"/>
                    </a:lnTo>
                    <a:lnTo>
                      <a:pt x="0" y="0"/>
                    </a:lnTo>
                    <a:lnTo>
                      <a:pt x="52" y="0"/>
                    </a:lnTo>
                    <a:lnTo>
                      <a:pt x="52" y="51"/>
                    </a:ln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1D1D1A"/>
                  </a:solidFill>
                  <a:effectLst/>
                  <a:uLnTx/>
                  <a:uFillTx/>
                  <a:latin typeface="Arial" panose="020B0604020202020204"/>
                  <a:ea typeface="微软雅黑"/>
                </a:endParaRPr>
              </a:p>
            </p:txBody>
          </p:sp>
          <p:sp>
            <p:nvSpPr>
              <p:cNvPr id="198" name="Freeform 273"/>
              <p:cNvSpPr/>
              <p:nvPr/>
            </p:nvSpPr>
            <p:spPr bwMode="auto">
              <a:xfrm>
                <a:off x="2339975" y="1090613"/>
                <a:ext cx="20638" cy="22225"/>
              </a:xfrm>
              <a:custGeom>
                <a:avLst/>
                <a:gdLst>
                  <a:gd name="T0" fmla="*/ 2147483646 w 52"/>
                  <a:gd name="T1" fmla="*/ 2147483646 h 51"/>
                  <a:gd name="T2" fmla="*/ 2147483646 w 52"/>
                  <a:gd name="T3" fmla="*/ 2147483646 h 51"/>
                  <a:gd name="T4" fmla="*/ 0 w 52"/>
                  <a:gd name="T5" fmla="*/ 2147483646 h 51"/>
                  <a:gd name="T6" fmla="*/ 0 w 52"/>
                  <a:gd name="T7" fmla="*/ 0 h 51"/>
                  <a:gd name="T8" fmla="*/ 2147483646 w 52"/>
                  <a:gd name="T9" fmla="*/ 0 h 51"/>
                  <a:gd name="T10" fmla="*/ 2147483646 w 52"/>
                  <a:gd name="T11" fmla="*/ 2147483646 h 51"/>
                  <a:gd name="T12" fmla="*/ 0 60000 65536"/>
                  <a:gd name="T13" fmla="*/ 0 60000 65536"/>
                  <a:gd name="T14" fmla="*/ 0 60000 65536"/>
                  <a:gd name="T15" fmla="*/ 0 60000 65536"/>
                  <a:gd name="T16" fmla="*/ 0 60000 65536"/>
                  <a:gd name="T17" fmla="*/ 0 60000 65536"/>
                  <a:gd name="T18" fmla="*/ 0 w 52"/>
                  <a:gd name="T19" fmla="*/ 0 h 51"/>
                  <a:gd name="T20" fmla="*/ 52 w 52"/>
                  <a:gd name="T21" fmla="*/ 51 h 51"/>
                </a:gdLst>
                <a:ahLst/>
                <a:cxnLst>
                  <a:cxn ang="T12">
                    <a:pos x="T0" y="T1"/>
                  </a:cxn>
                  <a:cxn ang="T13">
                    <a:pos x="T2" y="T3"/>
                  </a:cxn>
                  <a:cxn ang="T14">
                    <a:pos x="T4" y="T5"/>
                  </a:cxn>
                  <a:cxn ang="T15">
                    <a:pos x="T6" y="T7"/>
                  </a:cxn>
                  <a:cxn ang="T16">
                    <a:pos x="T8" y="T9"/>
                  </a:cxn>
                  <a:cxn ang="T17">
                    <a:pos x="T10" y="T11"/>
                  </a:cxn>
                </a:cxnLst>
                <a:rect l="T18" t="T19" r="T20" b="T21"/>
                <a:pathLst>
                  <a:path w="52" h="51">
                    <a:moveTo>
                      <a:pt x="52" y="51"/>
                    </a:moveTo>
                    <a:lnTo>
                      <a:pt x="52" y="51"/>
                    </a:lnTo>
                    <a:lnTo>
                      <a:pt x="0" y="51"/>
                    </a:lnTo>
                    <a:lnTo>
                      <a:pt x="0" y="0"/>
                    </a:lnTo>
                    <a:lnTo>
                      <a:pt x="52" y="0"/>
                    </a:lnTo>
                    <a:lnTo>
                      <a:pt x="52" y="51"/>
                    </a:ln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1D1D1A"/>
                  </a:solidFill>
                  <a:effectLst/>
                  <a:uLnTx/>
                  <a:uFillTx/>
                  <a:latin typeface="Arial" panose="020B0604020202020204"/>
                  <a:ea typeface="微软雅黑"/>
                </a:endParaRPr>
              </a:p>
            </p:txBody>
          </p:sp>
          <p:sp>
            <p:nvSpPr>
              <p:cNvPr id="199" name="Freeform 274"/>
              <p:cNvSpPr/>
              <p:nvPr/>
            </p:nvSpPr>
            <p:spPr bwMode="auto">
              <a:xfrm>
                <a:off x="1789113" y="1133475"/>
                <a:ext cx="665163" cy="141288"/>
              </a:xfrm>
              <a:custGeom>
                <a:avLst/>
                <a:gdLst>
                  <a:gd name="T0" fmla="*/ 2147483646 w 1584"/>
                  <a:gd name="T1" fmla="*/ 2147483646 h 337"/>
                  <a:gd name="T2" fmla="*/ 2147483646 w 1584"/>
                  <a:gd name="T3" fmla="*/ 2147483646 h 337"/>
                  <a:gd name="T4" fmla="*/ 2147483646 w 1584"/>
                  <a:gd name="T5" fmla="*/ 2147483646 h 337"/>
                  <a:gd name="T6" fmla="*/ 2147483646 w 1584"/>
                  <a:gd name="T7" fmla="*/ 2147483646 h 337"/>
                  <a:gd name="T8" fmla="*/ 2147483646 w 1584"/>
                  <a:gd name="T9" fmla="*/ 2147483646 h 337"/>
                  <a:gd name="T10" fmla="*/ 2147483646 w 1584"/>
                  <a:gd name="T11" fmla="*/ 2147483646 h 337"/>
                  <a:gd name="T12" fmla="*/ 2147483646 w 1584"/>
                  <a:gd name="T13" fmla="*/ 2147483646 h 337"/>
                  <a:gd name="T14" fmla="*/ 2147483646 w 1584"/>
                  <a:gd name="T15" fmla="*/ 2147483646 h 337"/>
                  <a:gd name="T16" fmla="*/ 2147483646 w 1584"/>
                  <a:gd name="T17" fmla="*/ 2147483646 h 337"/>
                  <a:gd name="T18" fmla="*/ 2147483646 w 1584"/>
                  <a:gd name="T19" fmla="*/ 2147483646 h 337"/>
                  <a:gd name="T20" fmla="*/ 2147483646 w 1584"/>
                  <a:gd name="T21" fmla="*/ 2147483646 h 337"/>
                  <a:gd name="T22" fmla="*/ 2147483646 w 1584"/>
                  <a:gd name="T23" fmla="*/ 2147483646 h 337"/>
                  <a:gd name="T24" fmla="*/ 2147483646 w 1584"/>
                  <a:gd name="T25" fmla="*/ 2147483646 h 337"/>
                  <a:gd name="T26" fmla="*/ 2147483646 w 1584"/>
                  <a:gd name="T27" fmla="*/ 2147483646 h 337"/>
                  <a:gd name="T28" fmla="*/ 2147483646 w 1584"/>
                  <a:gd name="T29" fmla="*/ 2147483646 h 337"/>
                  <a:gd name="T30" fmla="*/ 2147483646 w 1584"/>
                  <a:gd name="T31" fmla="*/ 2147483646 h 337"/>
                  <a:gd name="T32" fmla="*/ 2147483646 w 1584"/>
                  <a:gd name="T33" fmla="*/ 2147483646 h 337"/>
                  <a:gd name="T34" fmla="*/ 0 w 1584"/>
                  <a:gd name="T35" fmla="*/ 2147483646 h 337"/>
                  <a:gd name="T36" fmla="*/ 0 w 1584"/>
                  <a:gd name="T37" fmla="*/ 2147483646 h 337"/>
                  <a:gd name="T38" fmla="*/ 2147483646 w 1584"/>
                  <a:gd name="T39" fmla="*/ 0 h 337"/>
                  <a:gd name="T40" fmla="*/ 2147483646 w 1584"/>
                  <a:gd name="T41" fmla="*/ 0 h 337"/>
                  <a:gd name="T42" fmla="*/ 2147483646 w 1584"/>
                  <a:gd name="T43" fmla="*/ 2147483646 h 337"/>
                  <a:gd name="T44" fmla="*/ 2147483646 w 1584"/>
                  <a:gd name="T45" fmla="*/ 2147483646 h 337"/>
                  <a:gd name="T46" fmla="*/ 2147483646 w 1584"/>
                  <a:gd name="T47" fmla="*/ 2147483646 h 337"/>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1584"/>
                  <a:gd name="T73" fmla="*/ 0 h 337"/>
                  <a:gd name="T74" fmla="*/ 1584 w 1584"/>
                  <a:gd name="T75" fmla="*/ 337 h 337"/>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1584" h="337">
                    <a:moveTo>
                      <a:pt x="1484" y="337"/>
                    </a:moveTo>
                    <a:lnTo>
                      <a:pt x="1484" y="337"/>
                    </a:lnTo>
                    <a:lnTo>
                      <a:pt x="1373" y="337"/>
                    </a:lnTo>
                    <a:cubicBezTo>
                      <a:pt x="1354" y="337"/>
                      <a:pt x="1339" y="322"/>
                      <a:pt x="1339" y="303"/>
                    </a:cubicBezTo>
                    <a:cubicBezTo>
                      <a:pt x="1339" y="285"/>
                      <a:pt x="1354" y="270"/>
                      <a:pt x="1373" y="270"/>
                    </a:cubicBezTo>
                    <a:lnTo>
                      <a:pt x="1484" y="270"/>
                    </a:lnTo>
                    <a:cubicBezTo>
                      <a:pt x="1502" y="270"/>
                      <a:pt x="1517" y="255"/>
                      <a:pt x="1517" y="237"/>
                    </a:cubicBezTo>
                    <a:lnTo>
                      <a:pt x="1517" y="100"/>
                    </a:lnTo>
                    <a:cubicBezTo>
                      <a:pt x="1517" y="82"/>
                      <a:pt x="1502" y="67"/>
                      <a:pt x="1484" y="67"/>
                    </a:cubicBezTo>
                    <a:lnTo>
                      <a:pt x="100" y="67"/>
                    </a:lnTo>
                    <a:cubicBezTo>
                      <a:pt x="82" y="67"/>
                      <a:pt x="67" y="82"/>
                      <a:pt x="67" y="100"/>
                    </a:cubicBezTo>
                    <a:lnTo>
                      <a:pt x="67" y="237"/>
                    </a:lnTo>
                    <a:cubicBezTo>
                      <a:pt x="67" y="255"/>
                      <a:pt x="82" y="270"/>
                      <a:pt x="100" y="270"/>
                    </a:cubicBezTo>
                    <a:lnTo>
                      <a:pt x="1239" y="270"/>
                    </a:lnTo>
                    <a:cubicBezTo>
                      <a:pt x="1258" y="270"/>
                      <a:pt x="1273" y="285"/>
                      <a:pt x="1273" y="303"/>
                    </a:cubicBezTo>
                    <a:cubicBezTo>
                      <a:pt x="1273" y="322"/>
                      <a:pt x="1258" y="337"/>
                      <a:pt x="1239" y="337"/>
                    </a:cubicBezTo>
                    <a:lnTo>
                      <a:pt x="100" y="337"/>
                    </a:lnTo>
                    <a:cubicBezTo>
                      <a:pt x="45" y="337"/>
                      <a:pt x="0" y="292"/>
                      <a:pt x="0" y="237"/>
                    </a:cubicBezTo>
                    <a:lnTo>
                      <a:pt x="0" y="100"/>
                    </a:lnTo>
                    <a:cubicBezTo>
                      <a:pt x="0" y="45"/>
                      <a:pt x="45" y="0"/>
                      <a:pt x="100" y="0"/>
                    </a:cubicBezTo>
                    <a:lnTo>
                      <a:pt x="1484" y="0"/>
                    </a:lnTo>
                    <a:cubicBezTo>
                      <a:pt x="1539" y="0"/>
                      <a:pt x="1584" y="45"/>
                      <a:pt x="1584" y="100"/>
                    </a:cubicBezTo>
                    <a:lnTo>
                      <a:pt x="1584" y="237"/>
                    </a:lnTo>
                    <a:cubicBezTo>
                      <a:pt x="1584" y="292"/>
                      <a:pt x="1539" y="337"/>
                      <a:pt x="1484" y="337"/>
                    </a:cubicBez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1D1D1A"/>
                  </a:solidFill>
                  <a:effectLst/>
                  <a:uLnTx/>
                  <a:uFillTx/>
                  <a:latin typeface="Arial" panose="020B0604020202020204"/>
                  <a:ea typeface="微软雅黑"/>
                </a:endParaRPr>
              </a:p>
            </p:txBody>
          </p:sp>
          <p:sp>
            <p:nvSpPr>
              <p:cNvPr id="200" name="Freeform 275"/>
              <p:cNvSpPr/>
              <p:nvPr/>
            </p:nvSpPr>
            <p:spPr bwMode="auto">
              <a:xfrm>
                <a:off x="1857375" y="1182688"/>
                <a:ext cx="47625" cy="36513"/>
              </a:xfrm>
              <a:custGeom>
                <a:avLst/>
                <a:gdLst>
                  <a:gd name="T0" fmla="*/ 0 w 115"/>
                  <a:gd name="T1" fmla="*/ 2147483646 h 88"/>
                  <a:gd name="T2" fmla="*/ 0 w 115"/>
                  <a:gd name="T3" fmla="*/ 2147483646 h 88"/>
                  <a:gd name="T4" fmla="*/ 2147483646 w 115"/>
                  <a:gd name="T5" fmla="*/ 2147483646 h 88"/>
                  <a:gd name="T6" fmla="*/ 2147483646 w 115"/>
                  <a:gd name="T7" fmla="*/ 2147483646 h 88"/>
                  <a:gd name="T8" fmla="*/ 2147483646 w 115"/>
                  <a:gd name="T9" fmla="*/ 2147483646 h 88"/>
                  <a:gd name="T10" fmla="*/ 2147483646 w 115"/>
                  <a:gd name="T11" fmla="*/ 0 h 88"/>
                  <a:gd name="T12" fmla="*/ 2147483646 w 115"/>
                  <a:gd name="T13" fmla="*/ 0 h 88"/>
                  <a:gd name="T14" fmla="*/ 2147483646 w 115"/>
                  <a:gd name="T15" fmla="*/ 2147483646 h 88"/>
                  <a:gd name="T16" fmla="*/ 0 w 115"/>
                  <a:gd name="T17" fmla="*/ 2147483646 h 88"/>
                  <a:gd name="T18" fmla="*/ 0 w 115"/>
                  <a:gd name="T19" fmla="*/ 2147483646 h 8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15"/>
                  <a:gd name="T31" fmla="*/ 0 h 88"/>
                  <a:gd name="T32" fmla="*/ 115 w 115"/>
                  <a:gd name="T33" fmla="*/ 88 h 8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15" h="88">
                    <a:moveTo>
                      <a:pt x="0" y="88"/>
                    </a:moveTo>
                    <a:lnTo>
                      <a:pt x="0" y="88"/>
                    </a:lnTo>
                    <a:lnTo>
                      <a:pt x="115" y="88"/>
                    </a:lnTo>
                    <a:lnTo>
                      <a:pt x="115" y="28"/>
                    </a:lnTo>
                    <a:lnTo>
                      <a:pt x="90" y="28"/>
                    </a:lnTo>
                    <a:lnTo>
                      <a:pt x="90" y="0"/>
                    </a:lnTo>
                    <a:lnTo>
                      <a:pt x="26" y="0"/>
                    </a:lnTo>
                    <a:lnTo>
                      <a:pt x="26" y="28"/>
                    </a:lnTo>
                    <a:lnTo>
                      <a:pt x="0" y="28"/>
                    </a:lnTo>
                    <a:lnTo>
                      <a:pt x="0" y="88"/>
                    </a:ln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1D1D1A"/>
                  </a:solidFill>
                  <a:effectLst/>
                  <a:uLnTx/>
                  <a:uFillTx/>
                  <a:latin typeface="Arial" panose="020B0604020202020204"/>
                  <a:ea typeface="微软雅黑"/>
                </a:endParaRPr>
              </a:p>
            </p:txBody>
          </p:sp>
          <p:sp>
            <p:nvSpPr>
              <p:cNvPr id="201" name="Freeform 276"/>
              <p:cNvSpPr/>
              <p:nvPr/>
            </p:nvSpPr>
            <p:spPr bwMode="auto">
              <a:xfrm>
                <a:off x="1928813" y="1182688"/>
                <a:ext cx="47625" cy="36513"/>
              </a:xfrm>
              <a:custGeom>
                <a:avLst/>
                <a:gdLst>
                  <a:gd name="T0" fmla="*/ 0 w 115"/>
                  <a:gd name="T1" fmla="*/ 2147483646 h 88"/>
                  <a:gd name="T2" fmla="*/ 0 w 115"/>
                  <a:gd name="T3" fmla="*/ 2147483646 h 88"/>
                  <a:gd name="T4" fmla="*/ 2147483646 w 115"/>
                  <a:gd name="T5" fmla="*/ 2147483646 h 88"/>
                  <a:gd name="T6" fmla="*/ 2147483646 w 115"/>
                  <a:gd name="T7" fmla="*/ 2147483646 h 88"/>
                  <a:gd name="T8" fmla="*/ 2147483646 w 115"/>
                  <a:gd name="T9" fmla="*/ 2147483646 h 88"/>
                  <a:gd name="T10" fmla="*/ 2147483646 w 115"/>
                  <a:gd name="T11" fmla="*/ 0 h 88"/>
                  <a:gd name="T12" fmla="*/ 2147483646 w 115"/>
                  <a:gd name="T13" fmla="*/ 0 h 88"/>
                  <a:gd name="T14" fmla="*/ 2147483646 w 115"/>
                  <a:gd name="T15" fmla="*/ 2147483646 h 88"/>
                  <a:gd name="T16" fmla="*/ 0 w 115"/>
                  <a:gd name="T17" fmla="*/ 2147483646 h 88"/>
                  <a:gd name="T18" fmla="*/ 0 w 115"/>
                  <a:gd name="T19" fmla="*/ 2147483646 h 8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15"/>
                  <a:gd name="T31" fmla="*/ 0 h 88"/>
                  <a:gd name="T32" fmla="*/ 115 w 115"/>
                  <a:gd name="T33" fmla="*/ 88 h 8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15" h="88">
                    <a:moveTo>
                      <a:pt x="0" y="88"/>
                    </a:moveTo>
                    <a:lnTo>
                      <a:pt x="0" y="88"/>
                    </a:lnTo>
                    <a:lnTo>
                      <a:pt x="115" y="88"/>
                    </a:lnTo>
                    <a:lnTo>
                      <a:pt x="115" y="28"/>
                    </a:lnTo>
                    <a:lnTo>
                      <a:pt x="89" y="28"/>
                    </a:lnTo>
                    <a:lnTo>
                      <a:pt x="89" y="0"/>
                    </a:lnTo>
                    <a:lnTo>
                      <a:pt x="25" y="0"/>
                    </a:lnTo>
                    <a:lnTo>
                      <a:pt x="25" y="28"/>
                    </a:lnTo>
                    <a:lnTo>
                      <a:pt x="0" y="28"/>
                    </a:lnTo>
                    <a:lnTo>
                      <a:pt x="0" y="88"/>
                    </a:ln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1D1D1A"/>
                  </a:solidFill>
                  <a:effectLst/>
                  <a:uLnTx/>
                  <a:uFillTx/>
                  <a:latin typeface="Arial" panose="020B0604020202020204"/>
                  <a:ea typeface="微软雅黑"/>
                </a:endParaRPr>
              </a:p>
            </p:txBody>
          </p:sp>
          <p:sp>
            <p:nvSpPr>
              <p:cNvPr id="202" name="Freeform 277"/>
              <p:cNvSpPr/>
              <p:nvPr/>
            </p:nvSpPr>
            <p:spPr bwMode="auto">
              <a:xfrm>
                <a:off x="2000250" y="1182688"/>
                <a:ext cx="49213" cy="36513"/>
              </a:xfrm>
              <a:custGeom>
                <a:avLst/>
                <a:gdLst>
                  <a:gd name="T0" fmla="*/ 0 w 114"/>
                  <a:gd name="T1" fmla="*/ 2147483646 h 88"/>
                  <a:gd name="T2" fmla="*/ 0 w 114"/>
                  <a:gd name="T3" fmla="*/ 2147483646 h 88"/>
                  <a:gd name="T4" fmla="*/ 2147483646 w 114"/>
                  <a:gd name="T5" fmla="*/ 2147483646 h 88"/>
                  <a:gd name="T6" fmla="*/ 2147483646 w 114"/>
                  <a:gd name="T7" fmla="*/ 2147483646 h 88"/>
                  <a:gd name="T8" fmla="*/ 2147483646 w 114"/>
                  <a:gd name="T9" fmla="*/ 2147483646 h 88"/>
                  <a:gd name="T10" fmla="*/ 2147483646 w 114"/>
                  <a:gd name="T11" fmla="*/ 0 h 88"/>
                  <a:gd name="T12" fmla="*/ 2147483646 w 114"/>
                  <a:gd name="T13" fmla="*/ 0 h 88"/>
                  <a:gd name="T14" fmla="*/ 2147483646 w 114"/>
                  <a:gd name="T15" fmla="*/ 2147483646 h 88"/>
                  <a:gd name="T16" fmla="*/ 0 w 114"/>
                  <a:gd name="T17" fmla="*/ 2147483646 h 88"/>
                  <a:gd name="T18" fmla="*/ 0 w 114"/>
                  <a:gd name="T19" fmla="*/ 2147483646 h 8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14"/>
                  <a:gd name="T31" fmla="*/ 0 h 88"/>
                  <a:gd name="T32" fmla="*/ 114 w 114"/>
                  <a:gd name="T33" fmla="*/ 88 h 8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14" h="88">
                    <a:moveTo>
                      <a:pt x="0" y="88"/>
                    </a:moveTo>
                    <a:lnTo>
                      <a:pt x="0" y="88"/>
                    </a:lnTo>
                    <a:lnTo>
                      <a:pt x="114" y="88"/>
                    </a:lnTo>
                    <a:lnTo>
                      <a:pt x="114" y="28"/>
                    </a:lnTo>
                    <a:lnTo>
                      <a:pt x="89" y="28"/>
                    </a:lnTo>
                    <a:lnTo>
                      <a:pt x="89" y="0"/>
                    </a:lnTo>
                    <a:lnTo>
                      <a:pt x="25" y="0"/>
                    </a:lnTo>
                    <a:lnTo>
                      <a:pt x="25" y="28"/>
                    </a:lnTo>
                    <a:lnTo>
                      <a:pt x="0" y="28"/>
                    </a:lnTo>
                    <a:lnTo>
                      <a:pt x="0" y="88"/>
                    </a:ln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1D1D1A"/>
                  </a:solidFill>
                  <a:effectLst/>
                  <a:uLnTx/>
                  <a:uFillTx/>
                  <a:latin typeface="Arial" panose="020B0604020202020204"/>
                  <a:ea typeface="微软雅黑"/>
                </a:endParaRPr>
              </a:p>
            </p:txBody>
          </p:sp>
          <p:sp>
            <p:nvSpPr>
              <p:cNvPr id="203" name="Freeform 278"/>
              <p:cNvSpPr/>
              <p:nvPr/>
            </p:nvSpPr>
            <p:spPr bwMode="auto">
              <a:xfrm>
                <a:off x="2073275" y="1182688"/>
                <a:ext cx="47625" cy="36513"/>
              </a:xfrm>
              <a:custGeom>
                <a:avLst/>
                <a:gdLst>
                  <a:gd name="T0" fmla="*/ 0 w 114"/>
                  <a:gd name="T1" fmla="*/ 2147483646 h 88"/>
                  <a:gd name="T2" fmla="*/ 0 w 114"/>
                  <a:gd name="T3" fmla="*/ 2147483646 h 88"/>
                  <a:gd name="T4" fmla="*/ 2147483646 w 114"/>
                  <a:gd name="T5" fmla="*/ 2147483646 h 88"/>
                  <a:gd name="T6" fmla="*/ 2147483646 w 114"/>
                  <a:gd name="T7" fmla="*/ 2147483646 h 88"/>
                  <a:gd name="T8" fmla="*/ 2147483646 w 114"/>
                  <a:gd name="T9" fmla="*/ 2147483646 h 88"/>
                  <a:gd name="T10" fmla="*/ 2147483646 w 114"/>
                  <a:gd name="T11" fmla="*/ 0 h 88"/>
                  <a:gd name="T12" fmla="*/ 2147483646 w 114"/>
                  <a:gd name="T13" fmla="*/ 0 h 88"/>
                  <a:gd name="T14" fmla="*/ 2147483646 w 114"/>
                  <a:gd name="T15" fmla="*/ 2147483646 h 88"/>
                  <a:gd name="T16" fmla="*/ 0 w 114"/>
                  <a:gd name="T17" fmla="*/ 2147483646 h 88"/>
                  <a:gd name="T18" fmla="*/ 0 w 114"/>
                  <a:gd name="T19" fmla="*/ 2147483646 h 8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14"/>
                  <a:gd name="T31" fmla="*/ 0 h 88"/>
                  <a:gd name="T32" fmla="*/ 114 w 114"/>
                  <a:gd name="T33" fmla="*/ 88 h 8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14" h="88">
                    <a:moveTo>
                      <a:pt x="0" y="88"/>
                    </a:moveTo>
                    <a:lnTo>
                      <a:pt x="0" y="88"/>
                    </a:lnTo>
                    <a:lnTo>
                      <a:pt x="114" y="88"/>
                    </a:lnTo>
                    <a:lnTo>
                      <a:pt x="114" y="28"/>
                    </a:lnTo>
                    <a:lnTo>
                      <a:pt x="89" y="28"/>
                    </a:lnTo>
                    <a:lnTo>
                      <a:pt x="89" y="0"/>
                    </a:lnTo>
                    <a:lnTo>
                      <a:pt x="25" y="0"/>
                    </a:lnTo>
                    <a:lnTo>
                      <a:pt x="25" y="28"/>
                    </a:lnTo>
                    <a:lnTo>
                      <a:pt x="0" y="28"/>
                    </a:lnTo>
                    <a:lnTo>
                      <a:pt x="0" y="88"/>
                    </a:ln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1D1D1A"/>
                  </a:solidFill>
                  <a:effectLst/>
                  <a:uLnTx/>
                  <a:uFillTx/>
                  <a:latin typeface="Arial" panose="020B0604020202020204"/>
                  <a:ea typeface="微软雅黑"/>
                </a:endParaRPr>
              </a:p>
            </p:txBody>
          </p:sp>
          <p:sp>
            <p:nvSpPr>
              <p:cNvPr id="204" name="Freeform 279"/>
              <p:cNvSpPr/>
              <p:nvPr/>
            </p:nvSpPr>
            <p:spPr bwMode="auto">
              <a:xfrm>
                <a:off x="2144713" y="1182688"/>
                <a:ext cx="47625" cy="36513"/>
              </a:xfrm>
              <a:custGeom>
                <a:avLst/>
                <a:gdLst>
                  <a:gd name="T0" fmla="*/ 0 w 114"/>
                  <a:gd name="T1" fmla="*/ 2147483646 h 88"/>
                  <a:gd name="T2" fmla="*/ 0 w 114"/>
                  <a:gd name="T3" fmla="*/ 2147483646 h 88"/>
                  <a:gd name="T4" fmla="*/ 2147483646 w 114"/>
                  <a:gd name="T5" fmla="*/ 2147483646 h 88"/>
                  <a:gd name="T6" fmla="*/ 2147483646 w 114"/>
                  <a:gd name="T7" fmla="*/ 2147483646 h 88"/>
                  <a:gd name="T8" fmla="*/ 2147483646 w 114"/>
                  <a:gd name="T9" fmla="*/ 2147483646 h 88"/>
                  <a:gd name="T10" fmla="*/ 2147483646 w 114"/>
                  <a:gd name="T11" fmla="*/ 0 h 88"/>
                  <a:gd name="T12" fmla="*/ 2147483646 w 114"/>
                  <a:gd name="T13" fmla="*/ 0 h 88"/>
                  <a:gd name="T14" fmla="*/ 2147483646 w 114"/>
                  <a:gd name="T15" fmla="*/ 2147483646 h 88"/>
                  <a:gd name="T16" fmla="*/ 0 w 114"/>
                  <a:gd name="T17" fmla="*/ 2147483646 h 88"/>
                  <a:gd name="T18" fmla="*/ 0 w 114"/>
                  <a:gd name="T19" fmla="*/ 2147483646 h 8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14"/>
                  <a:gd name="T31" fmla="*/ 0 h 88"/>
                  <a:gd name="T32" fmla="*/ 114 w 114"/>
                  <a:gd name="T33" fmla="*/ 88 h 8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14" h="88">
                    <a:moveTo>
                      <a:pt x="0" y="88"/>
                    </a:moveTo>
                    <a:lnTo>
                      <a:pt x="0" y="88"/>
                    </a:lnTo>
                    <a:lnTo>
                      <a:pt x="114" y="88"/>
                    </a:lnTo>
                    <a:lnTo>
                      <a:pt x="114" y="28"/>
                    </a:lnTo>
                    <a:lnTo>
                      <a:pt x="89" y="28"/>
                    </a:lnTo>
                    <a:lnTo>
                      <a:pt x="89" y="0"/>
                    </a:lnTo>
                    <a:lnTo>
                      <a:pt x="25" y="0"/>
                    </a:lnTo>
                    <a:lnTo>
                      <a:pt x="25" y="28"/>
                    </a:lnTo>
                    <a:lnTo>
                      <a:pt x="0" y="28"/>
                    </a:lnTo>
                    <a:lnTo>
                      <a:pt x="0" y="88"/>
                    </a:ln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1D1D1A"/>
                  </a:solidFill>
                  <a:effectLst/>
                  <a:uLnTx/>
                  <a:uFillTx/>
                  <a:latin typeface="Arial" panose="020B0604020202020204"/>
                  <a:ea typeface="微软雅黑"/>
                </a:endParaRPr>
              </a:p>
            </p:txBody>
          </p:sp>
          <p:sp>
            <p:nvSpPr>
              <p:cNvPr id="205" name="Freeform 280"/>
              <p:cNvSpPr/>
              <p:nvPr/>
            </p:nvSpPr>
            <p:spPr bwMode="auto">
              <a:xfrm>
                <a:off x="2271713" y="1174750"/>
                <a:ext cx="88900" cy="22225"/>
              </a:xfrm>
              <a:custGeom>
                <a:avLst/>
                <a:gdLst>
                  <a:gd name="T0" fmla="*/ 2147483646 w 215"/>
                  <a:gd name="T1" fmla="*/ 2147483646 h 52"/>
                  <a:gd name="T2" fmla="*/ 2147483646 w 215"/>
                  <a:gd name="T3" fmla="*/ 2147483646 h 52"/>
                  <a:gd name="T4" fmla="*/ 0 w 215"/>
                  <a:gd name="T5" fmla="*/ 2147483646 h 52"/>
                  <a:gd name="T6" fmla="*/ 0 w 215"/>
                  <a:gd name="T7" fmla="*/ 0 h 52"/>
                  <a:gd name="T8" fmla="*/ 2147483646 w 215"/>
                  <a:gd name="T9" fmla="*/ 0 h 52"/>
                  <a:gd name="T10" fmla="*/ 2147483646 w 215"/>
                  <a:gd name="T11" fmla="*/ 2147483646 h 52"/>
                  <a:gd name="T12" fmla="*/ 0 60000 65536"/>
                  <a:gd name="T13" fmla="*/ 0 60000 65536"/>
                  <a:gd name="T14" fmla="*/ 0 60000 65536"/>
                  <a:gd name="T15" fmla="*/ 0 60000 65536"/>
                  <a:gd name="T16" fmla="*/ 0 60000 65536"/>
                  <a:gd name="T17" fmla="*/ 0 60000 65536"/>
                  <a:gd name="T18" fmla="*/ 0 w 215"/>
                  <a:gd name="T19" fmla="*/ 0 h 52"/>
                  <a:gd name="T20" fmla="*/ 215 w 215"/>
                  <a:gd name="T21" fmla="*/ 52 h 52"/>
                </a:gdLst>
                <a:ahLst/>
                <a:cxnLst>
                  <a:cxn ang="T12">
                    <a:pos x="T0" y="T1"/>
                  </a:cxn>
                  <a:cxn ang="T13">
                    <a:pos x="T2" y="T3"/>
                  </a:cxn>
                  <a:cxn ang="T14">
                    <a:pos x="T4" y="T5"/>
                  </a:cxn>
                  <a:cxn ang="T15">
                    <a:pos x="T6" y="T7"/>
                  </a:cxn>
                  <a:cxn ang="T16">
                    <a:pos x="T8" y="T9"/>
                  </a:cxn>
                  <a:cxn ang="T17">
                    <a:pos x="T10" y="T11"/>
                  </a:cxn>
                </a:cxnLst>
                <a:rect l="T18" t="T19" r="T20" b="T21"/>
                <a:pathLst>
                  <a:path w="215" h="52">
                    <a:moveTo>
                      <a:pt x="215" y="52"/>
                    </a:moveTo>
                    <a:lnTo>
                      <a:pt x="215" y="52"/>
                    </a:lnTo>
                    <a:lnTo>
                      <a:pt x="0" y="52"/>
                    </a:lnTo>
                    <a:lnTo>
                      <a:pt x="0" y="0"/>
                    </a:lnTo>
                    <a:lnTo>
                      <a:pt x="215" y="0"/>
                    </a:lnTo>
                    <a:lnTo>
                      <a:pt x="215" y="52"/>
                    </a:ln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1D1D1A"/>
                  </a:solidFill>
                  <a:effectLst/>
                  <a:uLnTx/>
                  <a:uFillTx/>
                  <a:latin typeface="Arial" panose="020B0604020202020204"/>
                  <a:ea typeface="微软雅黑"/>
                </a:endParaRPr>
              </a:p>
            </p:txBody>
          </p:sp>
          <p:sp>
            <p:nvSpPr>
              <p:cNvPr id="206" name="Freeform 281"/>
              <p:cNvSpPr/>
              <p:nvPr/>
            </p:nvSpPr>
            <p:spPr bwMode="auto">
              <a:xfrm>
                <a:off x="2271713" y="1204913"/>
                <a:ext cx="20638" cy="20638"/>
              </a:xfrm>
              <a:custGeom>
                <a:avLst/>
                <a:gdLst>
                  <a:gd name="T0" fmla="*/ 2147483646 w 52"/>
                  <a:gd name="T1" fmla="*/ 2147483646 h 52"/>
                  <a:gd name="T2" fmla="*/ 2147483646 w 52"/>
                  <a:gd name="T3" fmla="*/ 2147483646 h 52"/>
                  <a:gd name="T4" fmla="*/ 0 w 52"/>
                  <a:gd name="T5" fmla="*/ 2147483646 h 52"/>
                  <a:gd name="T6" fmla="*/ 0 w 52"/>
                  <a:gd name="T7" fmla="*/ 0 h 52"/>
                  <a:gd name="T8" fmla="*/ 2147483646 w 52"/>
                  <a:gd name="T9" fmla="*/ 0 h 52"/>
                  <a:gd name="T10" fmla="*/ 2147483646 w 52"/>
                  <a:gd name="T11" fmla="*/ 2147483646 h 52"/>
                  <a:gd name="T12" fmla="*/ 0 60000 65536"/>
                  <a:gd name="T13" fmla="*/ 0 60000 65536"/>
                  <a:gd name="T14" fmla="*/ 0 60000 65536"/>
                  <a:gd name="T15" fmla="*/ 0 60000 65536"/>
                  <a:gd name="T16" fmla="*/ 0 60000 65536"/>
                  <a:gd name="T17" fmla="*/ 0 60000 65536"/>
                  <a:gd name="T18" fmla="*/ 0 w 52"/>
                  <a:gd name="T19" fmla="*/ 0 h 52"/>
                  <a:gd name="T20" fmla="*/ 52 w 52"/>
                  <a:gd name="T21" fmla="*/ 52 h 52"/>
                </a:gdLst>
                <a:ahLst/>
                <a:cxnLst>
                  <a:cxn ang="T12">
                    <a:pos x="T0" y="T1"/>
                  </a:cxn>
                  <a:cxn ang="T13">
                    <a:pos x="T2" y="T3"/>
                  </a:cxn>
                  <a:cxn ang="T14">
                    <a:pos x="T4" y="T5"/>
                  </a:cxn>
                  <a:cxn ang="T15">
                    <a:pos x="T6" y="T7"/>
                  </a:cxn>
                  <a:cxn ang="T16">
                    <a:pos x="T8" y="T9"/>
                  </a:cxn>
                  <a:cxn ang="T17">
                    <a:pos x="T10" y="T11"/>
                  </a:cxn>
                </a:cxnLst>
                <a:rect l="T18" t="T19" r="T20" b="T21"/>
                <a:pathLst>
                  <a:path w="52" h="52">
                    <a:moveTo>
                      <a:pt x="52" y="52"/>
                    </a:moveTo>
                    <a:lnTo>
                      <a:pt x="52" y="52"/>
                    </a:lnTo>
                    <a:lnTo>
                      <a:pt x="0" y="52"/>
                    </a:lnTo>
                    <a:lnTo>
                      <a:pt x="0" y="0"/>
                    </a:lnTo>
                    <a:lnTo>
                      <a:pt x="52" y="0"/>
                    </a:lnTo>
                    <a:lnTo>
                      <a:pt x="52" y="52"/>
                    </a:ln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1D1D1A"/>
                  </a:solidFill>
                  <a:effectLst/>
                  <a:uLnTx/>
                  <a:uFillTx/>
                  <a:latin typeface="Arial" panose="020B0604020202020204"/>
                  <a:ea typeface="微软雅黑"/>
                </a:endParaRPr>
              </a:p>
            </p:txBody>
          </p:sp>
          <p:sp>
            <p:nvSpPr>
              <p:cNvPr id="207" name="Freeform 282"/>
              <p:cNvSpPr/>
              <p:nvPr/>
            </p:nvSpPr>
            <p:spPr bwMode="auto">
              <a:xfrm>
                <a:off x="2305050" y="1204913"/>
                <a:ext cx="22225" cy="20638"/>
              </a:xfrm>
              <a:custGeom>
                <a:avLst/>
                <a:gdLst>
                  <a:gd name="T0" fmla="*/ 2147483646 w 52"/>
                  <a:gd name="T1" fmla="*/ 2147483646 h 52"/>
                  <a:gd name="T2" fmla="*/ 2147483646 w 52"/>
                  <a:gd name="T3" fmla="*/ 2147483646 h 52"/>
                  <a:gd name="T4" fmla="*/ 0 w 52"/>
                  <a:gd name="T5" fmla="*/ 2147483646 h 52"/>
                  <a:gd name="T6" fmla="*/ 0 w 52"/>
                  <a:gd name="T7" fmla="*/ 0 h 52"/>
                  <a:gd name="T8" fmla="*/ 2147483646 w 52"/>
                  <a:gd name="T9" fmla="*/ 0 h 52"/>
                  <a:gd name="T10" fmla="*/ 2147483646 w 52"/>
                  <a:gd name="T11" fmla="*/ 2147483646 h 52"/>
                  <a:gd name="T12" fmla="*/ 0 60000 65536"/>
                  <a:gd name="T13" fmla="*/ 0 60000 65536"/>
                  <a:gd name="T14" fmla="*/ 0 60000 65536"/>
                  <a:gd name="T15" fmla="*/ 0 60000 65536"/>
                  <a:gd name="T16" fmla="*/ 0 60000 65536"/>
                  <a:gd name="T17" fmla="*/ 0 60000 65536"/>
                  <a:gd name="T18" fmla="*/ 0 w 52"/>
                  <a:gd name="T19" fmla="*/ 0 h 52"/>
                  <a:gd name="T20" fmla="*/ 52 w 52"/>
                  <a:gd name="T21" fmla="*/ 52 h 52"/>
                </a:gdLst>
                <a:ahLst/>
                <a:cxnLst>
                  <a:cxn ang="T12">
                    <a:pos x="T0" y="T1"/>
                  </a:cxn>
                  <a:cxn ang="T13">
                    <a:pos x="T2" y="T3"/>
                  </a:cxn>
                  <a:cxn ang="T14">
                    <a:pos x="T4" y="T5"/>
                  </a:cxn>
                  <a:cxn ang="T15">
                    <a:pos x="T6" y="T7"/>
                  </a:cxn>
                  <a:cxn ang="T16">
                    <a:pos x="T8" y="T9"/>
                  </a:cxn>
                  <a:cxn ang="T17">
                    <a:pos x="T10" y="T11"/>
                  </a:cxn>
                </a:cxnLst>
                <a:rect l="T18" t="T19" r="T20" b="T21"/>
                <a:pathLst>
                  <a:path w="52" h="52">
                    <a:moveTo>
                      <a:pt x="52" y="52"/>
                    </a:moveTo>
                    <a:lnTo>
                      <a:pt x="52" y="52"/>
                    </a:lnTo>
                    <a:lnTo>
                      <a:pt x="0" y="52"/>
                    </a:lnTo>
                    <a:lnTo>
                      <a:pt x="0" y="0"/>
                    </a:lnTo>
                    <a:lnTo>
                      <a:pt x="52" y="0"/>
                    </a:lnTo>
                    <a:lnTo>
                      <a:pt x="52" y="52"/>
                    </a:ln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1D1D1A"/>
                  </a:solidFill>
                  <a:effectLst/>
                  <a:uLnTx/>
                  <a:uFillTx/>
                  <a:latin typeface="Arial" panose="020B0604020202020204"/>
                  <a:ea typeface="微软雅黑"/>
                </a:endParaRPr>
              </a:p>
            </p:txBody>
          </p:sp>
          <p:sp>
            <p:nvSpPr>
              <p:cNvPr id="208" name="Freeform 283"/>
              <p:cNvSpPr/>
              <p:nvPr/>
            </p:nvSpPr>
            <p:spPr bwMode="auto">
              <a:xfrm>
                <a:off x="2339975" y="1204913"/>
                <a:ext cx="20638" cy="20638"/>
              </a:xfrm>
              <a:custGeom>
                <a:avLst/>
                <a:gdLst>
                  <a:gd name="T0" fmla="*/ 2147483646 w 52"/>
                  <a:gd name="T1" fmla="*/ 2147483646 h 52"/>
                  <a:gd name="T2" fmla="*/ 2147483646 w 52"/>
                  <a:gd name="T3" fmla="*/ 2147483646 h 52"/>
                  <a:gd name="T4" fmla="*/ 0 w 52"/>
                  <a:gd name="T5" fmla="*/ 2147483646 h 52"/>
                  <a:gd name="T6" fmla="*/ 0 w 52"/>
                  <a:gd name="T7" fmla="*/ 0 h 52"/>
                  <a:gd name="T8" fmla="*/ 2147483646 w 52"/>
                  <a:gd name="T9" fmla="*/ 0 h 52"/>
                  <a:gd name="T10" fmla="*/ 2147483646 w 52"/>
                  <a:gd name="T11" fmla="*/ 2147483646 h 52"/>
                  <a:gd name="T12" fmla="*/ 0 60000 65536"/>
                  <a:gd name="T13" fmla="*/ 0 60000 65536"/>
                  <a:gd name="T14" fmla="*/ 0 60000 65536"/>
                  <a:gd name="T15" fmla="*/ 0 60000 65536"/>
                  <a:gd name="T16" fmla="*/ 0 60000 65536"/>
                  <a:gd name="T17" fmla="*/ 0 60000 65536"/>
                  <a:gd name="T18" fmla="*/ 0 w 52"/>
                  <a:gd name="T19" fmla="*/ 0 h 52"/>
                  <a:gd name="T20" fmla="*/ 52 w 52"/>
                  <a:gd name="T21" fmla="*/ 52 h 52"/>
                </a:gdLst>
                <a:ahLst/>
                <a:cxnLst>
                  <a:cxn ang="T12">
                    <a:pos x="T0" y="T1"/>
                  </a:cxn>
                  <a:cxn ang="T13">
                    <a:pos x="T2" y="T3"/>
                  </a:cxn>
                  <a:cxn ang="T14">
                    <a:pos x="T4" y="T5"/>
                  </a:cxn>
                  <a:cxn ang="T15">
                    <a:pos x="T6" y="T7"/>
                  </a:cxn>
                  <a:cxn ang="T16">
                    <a:pos x="T8" y="T9"/>
                  </a:cxn>
                  <a:cxn ang="T17">
                    <a:pos x="T10" y="T11"/>
                  </a:cxn>
                </a:cxnLst>
                <a:rect l="T18" t="T19" r="T20" b="T21"/>
                <a:pathLst>
                  <a:path w="52" h="52">
                    <a:moveTo>
                      <a:pt x="52" y="52"/>
                    </a:moveTo>
                    <a:lnTo>
                      <a:pt x="52" y="52"/>
                    </a:lnTo>
                    <a:lnTo>
                      <a:pt x="0" y="52"/>
                    </a:lnTo>
                    <a:lnTo>
                      <a:pt x="0" y="0"/>
                    </a:lnTo>
                    <a:lnTo>
                      <a:pt x="52" y="0"/>
                    </a:lnTo>
                    <a:lnTo>
                      <a:pt x="52" y="52"/>
                    </a:ln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1D1D1A"/>
                  </a:solidFill>
                  <a:effectLst/>
                  <a:uLnTx/>
                  <a:uFillTx/>
                  <a:latin typeface="Arial" panose="020B0604020202020204"/>
                  <a:ea typeface="微软雅黑"/>
                </a:endParaRPr>
              </a:p>
            </p:txBody>
          </p:sp>
          <p:sp>
            <p:nvSpPr>
              <p:cNvPr id="209" name="Freeform 284"/>
              <p:cNvSpPr/>
              <p:nvPr/>
            </p:nvSpPr>
            <p:spPr bwMode="auto">
              <a:xfrm>
                <a:off x="1789113" y="1247775"/>
                <a:ext cx="665163" cy="141288"/>
              </a:xfrm>
              <a:custGeom>
                <a:avLst/>
                <a:gdLst>
                  <a:gd name="T0" fmla="*/ 2147483646 w 1584"/>
                  <a:gd name="T1" fmla="*/ 2147483646 h 337"/>
                  <a:gd name="T2" fmla="*/ 2147483646 w 1584"/>
                  <a:gd name="T3" fmla="*/ 2147483646 h 337"/>
                  <a:gd name="T4" fmla="*/ 2147483646 w 1584"/>
                  <a:gd name="T5" fmla="*/ 2147483646 h 337"/>
                  <a:gd name="T6" fmla="*/ 2147483646 w 1584"/>
                  <a:gd name="T7" fmla="*/ 2147483646 h 337"/>
                  <a:gd name="T8" fmla="*/ 2147483646 w 1584"/>
                  <a:gd name="T9" fmla="*/ 2147483646 h 337"/>
                  <a:gd name="T10" fmla="*/ 2147483646 w 1584"/>
                  <a:gd name="T11" fmla="*/ 2147483646 h 337"/>
                  <a:gd name="T12" fmla="*/ 2147483646 w 1584"/>
                  <a:gd name="T13" fmla="*/ 2147483646 h 337"/>
                  <a:gd name="T14" fmla="*/ 2147483646 w 1584"/>
                  <a:gd name="T15" fmla="*/ 2147483646 h 337"/>
                  <a:gd name="T16" fmla="*/ 2147483646 w 1584"/>
                  <a:gd name="T17" fmla="*/ 2147483646 h 337"/>
                  <a:gd name="T18" fmla="*/ 2147483646 w 1584"/>
                  <a:gd name="T19" fmla="*/ 2147483646 h 337"/>
                  <a:gd name="T20" fmla="*/ 2147483646 w 1584"/>
                  <a:gd name="T21" fmla="*/ 2147483646 h 337"/>
                  <a:gd name="T22" fmla="*/ 2147483646 w 1584"/>
                  <a:gd name="T23" fmla="*/ 2147483646 h 337"/>
                  <a:gd name="T24" fmla="*/ 2147483646 w 1584"/>
                  <a:gd name="T25" fmla="*/ 2147483646 h 337"/>
                  <a:gd name="T26" fmla="*/ 2147483646 w 1584"/>
                  <a:gd name="T27" fmla="*/ 2147483646 h 337"/>
                  <a:gd name="T28" fmla="*/ 2147483646 w 1584"/>
                  <a:gd name="T29" fmla="*/ 2147483646 h 337"/>
                  <a:gd name="T30" fmla="*/ 2147483646 w 1584"/>
                  <a:gd name="T31" fmla="*/ 2147483646 h 337"/>
                  <a:gd name="T32" fmla="*/ 2147483646 w 1584"/>
                  <a:gd name="T33" fmla="*/ 2147483646 h 337"/>
                  <a:gd name="T34" fmla="*/ 0 w 1584"/>
                  <a:gd name="T35" fmla="*/ 2147483646 h 337"/>
                  <a:gd name="T36" fmla="*/ 0 w 1584"/>
                  <a:gd name="T37" fmla="*/ 2147483646 h 337"/>
                  <a:gd name="T38" fmla="*/ 2147483646 w 1584"/>
                  <a:gd name="T39" fmla="*/ 0 h 337"/>
                  <a:gd name="T40" fmla="*/ 2147483646 w 1584"/>
                  <a:gd name="T41" fmla="*/ 0 h 337"/>
                  <a:gd name="T42" fmla="*/ 2147483646 w 1584"/>
                  <a:gd name="T43" fmla="*/ 2147483646 h 337"/>
                  <a:gd name="T44" fmla="*/ 2147483646 w 1584"/>
                  <a:gd name="T45" fmla="*/ 2147483646 h 337"/>
                  <a:gd name="T46" fmla="*/ 2147483646 w 1584"/>
                  <a:gd name="T47" fmla="*/ 2147483646 h 337"/>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1584"/>
                  <a:gd name="T73" fmla="*/ 0 h 337"/>
                  <a:gd name="T74" fmla="*/ 1584 w 1584"/>
                  <a:gd name="T75" fmla="*/ 337 h 337"/>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1584" h="337">
                    <a:moveTo>
                      <a:pt x="1484" y="337"/>
                    </a:moveTo>
                    <a:lnTo>
                      <a:pt x="1484" y="337"/>
                    </a:lnTo>
                    <a:lnTo>
                      <a:pt x="1373" y="337"/>
                    </a:lnTo>
                    <a:cubicBezTo>
                      <a:pt x="1354" y="337"/>
                      <a:pt x="1339" y="322"/>
                      <a:pt x="1339" y="303"/>
                    </a:cubicBezTo>
                    <a:cubicBezTo>
                      <a:pt x="1339" y="285"/>
                      <a:pt x="1354" y="270"/>
                      <a:pt x="1373" y="270"/>
                    </a:cubicBezTo>
                    <a:lnTo>
                      <a:pt x="1484" y="270"/>
                    </a:lnTo>
                    <a:cubicBezTo>
                      <a:pt x="1502" y="270"/>
                      <a:pt x="1517" y="255"/>
                      <a:pt x="1517" y="237"/>
                    </a:cubicBezTo>
                    <a:lnTo>
                      <a:pt x="1517" y="100"/>
                    </a:lnTo>
                    <a:cubicBezTo>
                      <a:pt x="1517" y="82"/>
                      <a:pt x="1502" y="67"/>
                      <a:pt x="1484" y="67"/>
                    </a:cubicBezTo>
                    <a:lnTo>
                      <a:pt x="100" y="67"/>
                    </a:lnTo>
                    <a:cubicBezTo>
                      <a:pt x="82" y="67"/>
                      <a:pt x="67" y="82"/>
                      <a:pt x="67" y="100"/>
                    </a:cubicBezTo>
                    <a:lnTo>
                      <a:pt x="67" y="237"/>
                    </a:lnTo>
                    <a:cubicBezTo>
                      <a:pt x="67" y="255"/>
                      <a:pt x="82" y="270"/>
                      <a:pt x="100" y="270"/>
                    </a:cubicBezTo>
                    <a:lnTo>
                      <a:pt x="1239" y="270"/>
                    </a:lnTo>
                    <a:cubicBezTo>
                      <a:pt x="1258" y="270"/>
                      <a:pt x="1273" y="285"/>
                      <a:pt x="1273" y="303"/>
                    </a:cubicBezTo>
                    <a:cubicBezTo>
                      <a:pt x="1273" y="322"/>
                      <a:pt x="1258" y="337"/>
                      <a:pt x="1239" y="337"/>
                    </a:cubicBezTo>
                    <a:lnTo>
                      <a:pt x="100" y="337"/>
                    </a:lnTo>
                    <a:cubicBezTo>
                      <a:pt x="45" y="337"/>
                      <a:pt x="0" y="292"/>
                      <a:pt x="0" y="237"/>
                    </a:cubicBezTo>
                    <a:lnTo>
                      <a:pt x="0" y="100"/>
                    </a:lnTo>
                    <a:cubicBezTo>
                      <a:pt x="0" y="45"/>
                      <a:pt x="45" y="0"/>
                      <a:pt x="100" y="0"/>
                    </a:cubicBezTo>
                    <a:lnTo>
                      <a:pt x="1484" y="0"/>
                    </a:lnTo>
                    <a:cubicBezTo>
                      <a:pt x="1539" y="0"/>
                      <a:pt x="1584" y="45"/>
                      <a:pt x="1584" y="100"/>
                    </a:cubicBezTo>
                    <a:lnTo>
                      <a:pt x="1584" y="237"/>
                    </a:lnTo>
                    <a:cubicBezTo>
                      <a:pt x="1584" y="292"/>
                      <a:pt x="1539" y="337"/>
                      <a:pt x="1484" y="337"/>
                    </a:cubicBez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1D1D1A"/>
                  </a:solidFill>
                  <a:effectLst/>
                  <a:uLnTx/>
                  <a:uFillTx/>
                  <a:latin typeface="Arial" panose="020B0604020202020204"/>
                  <a:ea typeface="微软雅黑"/>
                </a:endParaRPr>
              </a:p>
            </p:txBody>
          </p:sp>
          <p:sp>
            <p:nvSpPr>
              <p:cNvPr id="210" name="Freeform 285"/>
              <p:cNvSpPr/>
              <p:nvPr/>
            </p:nvSpPr>
            <p:spPr bwMode="auto">
              <a:xfrm>
                <a:off x="1857375" y="1295400"/>
                <a:ext cx="47625" cy="36513"/>
              </a:xfrm>
              <a:custGeom>
                <a:avLst/>
                <a:gdLst>
                  <a:gd name="T0" fmla="*/ 0 w 115"/>
                  <a:gd name="T1" fmla="*/ 2147483646 h 88"/>
                  <a:gd name="T2" fmla="*/ 0 w 115"/>
                  <a:gd name="T3" fmla="*/ 2147483646 h 88"/>
                  <a:gd name="T4" fmla="*/ 2147483646 w 115"/>
                  <a:gd name="T5" fmla="*/ 2147483646 h 88"/>
                  <a:gd name="T6" fmla="*/ 2147483646 w 115"/>
                  <a:gd name="T7" fmla="*/ 2147483646 h 88"/>
                  <a:gd name="T8" fmla="*/ 2147483646 w 115"/>
                  <a:gd name="T9" fmla="*/ 2147483646 h 88"/>
                  <a:gd name="T10" fmla="*/ 2147483646 w 115"/>
                  <a:gd name="T11" fmla="*/ 0 h 88"/>
                  <a:gd name="T12" fmla="*/ 2147483646 w 115"/>
                  <a:gd name="T13" fmla="*/ 0 h 88"/>
                  <a:gd name="T14" fmla="*/ 2147483646 w 115"/>
                  <a:gd name="T15" fmla="*/ 2147483646 h 88"/>
                  <a:gd name="T16" fmla="*/ 0 w 115"/>
                  <a:gd name="T17" fmla="*/ 2147483646 h 88"/>
                  <a:gd name="T18" fmla="*/ 0 w 115"/>
                  <a:gd name="T19" fmla="*/ 2147483646 h 8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15"/>
                  <a:gd name="T31" fmla="*/ 0 h 88"/>
                  <a:gd name="T32" fmla="*/ 115 w 115"/>
                  <a:gd name="T33" fmla="*/ 88 h 8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15" h="88">
                    <a:moveTo>
                      <a:pt x="0" y="88"/>
                    </a:moveTo>
                    <a:lnTo>
                      <a:pt x="0" y="88"/>
                    </a:lnTo>
                    <a:lnTo>
                      <a:pt x="115" y="88"/>
                    </a:lnTo>
                    <a:lnTo>
                      <a:pt x="115" y="27"/>
                    </a:lnTo>
                    <a:lnTo>
                      <a:pt x="90" y="27"/>
                    </a:lnTo>
                    <a:lnTo>
                      <a:pt x="90" y="0"/>
                    </a:lnTo>
                    <a:lnTo>
                      <a:pt x="26" y="0"/>
                    </a:lnTo>
                    <a:lnTo>
                      <a:pt x="26" y="27"/>
                    </a:lnTo>
                    <a:lnTo>
                      <a:pt x="0" y="27"/>
                    </a:lnTo>
                    <a:lnTo>
                      <a:pt x="0" y="88"/>
                    </a:ln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1D1D1A"/>
                  </a:solidFill>
                  <a:effectLst/>
                  <a:uLnTx/>
                  <a:uFillTx/>
                  <a:latin typeface="Arial" panose="020B0604020202020204"/>
                  <a:ea typeface="微软雅黑"/>
                </a:endParaRPr>
              </a:p>
            </p:txBody>
          </p:sp>
          <p:sp>
            <p:nvSpPr>
              <p:cNvPr id="211" name="Freeform 286"/>
              <p:cNvSpPr/>
              <p:nvPr/>
            </p:nvSpPr>
            <p:spPr bwMode="auto">
              <a:xfrm>
                <a:off x="1928813" y="1295400"/>
                <a:ext cx="47625" cy="36513"/>
              </a:xfrm>
              <a:custGeom>
                <a:avLst/>
                <a:gdLst>
                  <a:gd name="T0" fmla="*/ 0 w 115"/>
                  <a:gd name="T1" fmla="*/ 2147483646 h 88"/>
                  <a:gd name="T2" fmla="*/ 0 w 115"/>
                  <a:gd name="T3" fmla="*/ 2147483646 h 88"/>
                  <a:gd name="T4" fmla="*/ 2147483646 w 115"/>
                  <a:gd name="T5" fmla="*/ 2147483646 h 88"/>
                  <a:gd name="T6" fmla="*/ 2147483646 w 115"/>
                  <a:gd name="T7" fmla="*/ 2147483646 h 88"/>
                  <a:gd name="T8" fmla="*/ 2147483646 w 115"/>
                  <a:gd name="T9" fmla="*/ 2147483646 h 88"/>
                  <a:gd name="T10" fmla="*/ 2147483646 w 115"/>
                  <a:gd name="T11" fmla="*/ 0 h 88"/>
                  <a:gd name="T12" fmla="*/ 2147483646 w 115"/>
                  <a:gd name="T13" fmla="*/ 0 h 88"/>
                  <a:gd name="T14" fmla="*/ 2147483646 w 115"/>
                  <a:gd name="T15" fmla="*/ 2147483646 h 88"/>
                  <a:gd name="T16" fmla="*/ 0 w 115"/>
                  <a:gd name="T17" fmla="*/ 2147483646 h 88"/>
                  <a:gd name="T18" fmla="*/ 0 w 115"/>
                  <a:gd name="T19" fmla="*/ 2147483646 h 8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15"/>
                  <a:gd name="T31" fmla="*/ 0 h 88"/>
                  <a:gd name="T32" fmla="*/ 115 w 115"/>
                  <a:gd name="T33" fmla="*/ 88 h 8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15" h="88">
                    <a:moveTo>
                      <a:pt x="0" y="88"/>
                    </a:moveTo>
                    <a:lnTo>
                      <a:pt x="0" y="88"/>
                    </a:lnTo>
                    <a:lnTo>
                      <a:pt x="115" y="88"/>
                    </a:lnTo>
                    <a:lnTo>
                      <a:pt x="115" y="27"/>
                    </a:lnTo>
                    <a:lnTo>
                      <a:pt x="89" y="27"/>
                    </a:lnTo>
                    <a:lnTo>
                      <a:pt x="89" y="0"/>
                    </a:lnTo>
                    <a:lnTo>
                      <a:pt x="25" y="0"/>
                    </a:lnTo>
                    <a:lnTo>
                      <a:pt x="25" y="27"/>
                    </a:lnTo>
                    <a:lnTo>
                      <a:pt x="0" y="27"/>
                    </a:lnTo>
                    <a:lnTo>
                      <a:pt x="0" y="88"/>
                    </a:ln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1D1D1A"/>
                  </a:solidFill>
                  <a:effectLst/>
                  <a:uLnTx/>
                  <a:uFillTx/>
                  <a:latin typeface="Arial" panose="020B0604020202020204"/>
                  <a:ea typeface="微软雅黑"/>
                </a:endParaRPr>
              </a:p>
            </p:txBody>
          </p:sp>
          <p:sp>
            <p:nvSpPr>
              <p:cNvPr id="212" name="Freeform 287"/>
              <p:cNvSpPr/>
              <p:nvPr/>
            </p:nvSpPr>
            <p:spPr bwMode="auto">
              <a:xfrm>
                <a:off x="2000250" y="1295400"/>
                <a:ext cx="49213" cy="36513"/>
              </a:xfrm>
              <a:custGeom>
                <a:avLst/>
                <a:gdLst>
                  <a:gd name="T0" fmla="*/ 0 w 114"/>
                  <a:gd name="T1" fmla="*/ 2147483646 h 88"/>
                  <a:gd name="T2" fmla="*/ 0 w 114"/>
                  <a:gd name="T3" fmla="*/ 2147483646 h 88"/>
                  <a:gd name="T4" fmla="*/ 2147483646 w 114"/>
                  <a:gd name="T5" fmla="*/ 2147483646 h 88"/>
                  <a:gd name="T6" fmla="*/ 2147483646 w 114"/>
                  <a:gd name="T7" fmla="*/ 2147483646 h 88"/>
                  <a:gd name="T8" fmla="*/ 2147483646 w 114"/>
                  <a:gd name="T9" fmla="*/ 2147483646 h 88"/>
                  <a:gd name="T10" fmla="*/ 2147483646 w 114"/>
                  <a:gd name="T11" fmla="*/ 0 h 88"/>
                  <a:gd name="T12" fmla="*/ 2147483646 w 114"/>
                  <a:gd name="T13" fmla="*/ 0 h 88"/>
                  <a:gd name="T14" fmla="*/ 2147483646 w 114"/>
                  <a:gd name="T15" fmla="*/ 2147483646 h 88"/>
                  <a:gd name="T16" fmla="*/ 0 w 114"/>
                  <a:gd name="T17" fmla="*/ 2147483646 h 88"/>
                  <a:gd name="T18" fmla="*/ 0 w 114"/>
                  <a:gd name="T19" fmla="*/ 2147483646 h 8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14"/>
                  <a:gd name="T31" fmla="*/ 0 h 88"/>
                  <a:gd name="T32" fmla="*/ 114 w 114"/>
                  <a:gd name="T33" fmla="*/ 88 h 8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14" h="88">
                    <a:moveTo>
                      <a:pt x="0" y="88"/>
                    </a:moveTo>
                    <a:lnTo>
                      <a:pt x="0" y="88"/>
                    </a:lnTo>
                    <a:lnTo>
                      <a:pt x="114" y="88"/>
                    </a:lnTo>
                    <a:lnTo>
                      <a:pt x="114" y="27"/>
                    </a:lnTo>
                    <a:lnTo>
                      <a:pt x="89" y="27"/>
                    </a:lnTo>
                    <a:lnTo>
                      <a:pt x="89" y="0"/>
                    </a:lnTo>
                    <a:lnTo>
                      <a:pt x="25" y="0"/>
                    </a:lnTo>
                    <a:lnTo>
                      <a:pt x="25" y="27"/>
                    </a:lnTo>
                    <a:lnTo>
                      <a:pt x="0" y="27"/>
                    </a:lnTo>
                    <a:lnTo>
                      <a:pt x="0" y="88"/>
                    </a:ln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1D1D1A"/>
                  </a:solidFill>
                  <a:effectLst/>
                  <a:uLnTx/>
                  <a:uFillTx/>
                  <a:latin typeface="Arial" panose="020B0604020202020204"/>
                  <a:ea typeface="微软雅黑"/>
                </a:endParaRPr>
              </a:p>
            </p:txBody>
          </p:sp>
          <p:sp>
            <p:nvSpPr>
              <p:cNvPr id="213" name="Freeform 288"/>
              <p:cNvSpPr/>
              <p:nvPr/>
            </p:nvSpPr>
            <p:spPr bwMode="auto">
              <a:xfrm>
                <a:off x="2073275" y="1295400"/>
                <a:ext cx="47625" cy="36513"/>
              </a:xfrm>
              <a:custGeom>
                <a:avLst/>
                <a:gdLst>
                  <a:gd name="T0" fmla="*/ 0 w 114"/>
                  <a:gd name="T1" fmla="*/ 2147483646 h 88"/>
                  <a:gd name="T2" fmla="*/ 0 w 114"/>
                  <a:gd name="T3" fmla="*/ 2147483646 h 88"/>
                  <a:gd name="T4" fmla="*/ 2147483646 w 114"/>
                  <a:gd name="T5" fmla="*/ 2147483646 h 88"/>
                  <a:gd name="T6" fmla="*/ 2147483646 w 114"/>
                  <a:gd name="T7" fmla="*/ 2147483646 h 88"/>
                  <a:gd name="T8" fmla="*/ 2147483646 w 114"/>
                  <a:gd name="T9" fmla="*/ 2147483646 h 88"/>
                  <a:gd name="T10" fmla="*/ 2147483646 w 114"/>
                  <a:gd name="T11" fmla="*/ 0 h 88"/>
                  <a:gd name="T12" fmla="*/ 2147483646 w 114"/>
                  <a:gd name="T13" fmla="*/ 0 h 88"/>
                  <a:gd name="T14" fmla="*/ 2147483646 w 114"/>
                  <a:gd name="T15" fmla="*/ 2147483646 h 88"/>
                  <a:gd name="T16" fmla="*/ 0 w 114"/>
                  <a:gd name="T17" fmla="*/ 2147483646 h 88"/>
                  <a:gd name="T18" fmla="*/ 0 w 114"/>
                  <a:gd name="T19" fmla="*/ 2147483646 h 8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14"/>
                  <a:gd name="T31" fmla="*/ 0 h 88"/>
                  <a:gd name="T32" fmla="*/ 114 w 114"/>
                  <a:gd name="T33" fmla="*/ 88 h 8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14" h="88">
                    <a:moveTo>
                      <a:pt x="0" y="88"/>
                    </a:moveTo>
                    <a:lnTo>
                      <a:pt x="0" y="88"/>
                    </a:lnTo>
                    <a:lnTo>
                      <a:pt x="114" y="88"/>
                    </a:lnTo>
                    <a:lnTo>
                      <a:pt x="114" y="27"/>
                    </a:lnTo>
                    <a:lnTo>
                      <a:pt x="89" y="27"/>
                    </a:lnTo>
                    <a:lnTo>
                      <a:pt x="89" y="0"/>
                    </a:lnTo>
                    <a:lnTo>
                      <a:pt x="25" y="0"/>
                    </a:lnTo>
                    <a:lnTo>
                      <a:pt x="25" y="27"/>
                    </a:lnTo>
                    <a:lnTo>
                      <a:pt x="0" y="27"/>
                    </a:lnTo>
                    <a:lnTo>
                      <a:pt x="0" y="88"/>
                    </a:ln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1D1D1A"/>
                  </a:solidFill>
                  <a:effectLst/>
                  <a:uLnTx/>
                  <a:uFillTx/>
                  <a:latin typeface="Arial" panose="020B0604020202020204"/>
                  <a:ea typeface="微软雅黑"/>
                </a:endParaRPr>
              </a:p>
            </p:txBody>
          </p:sp>
          <p:sp>
            <p:nvSpPr>
              <p:cNvPr id="214" name="Freeform 289"/>
              <p:cNvSpPr/>
              <p:nvPr/>
            </p:nvSpPr>
            <p:spPr bwMode="auto">
              <a:xfrm>
                <a:off x="2144713" y="1295400"/>
                <a:ext cx="47625" cy="36513"/>
              </a:xfrm>
              <a:custGeom>
                <a:avLst/>
                <a:gdLst>
                  <a:gd name="T0" fmla="*/ 0 w 114"/>
                  <a:gd name="T1" fmla="*/ 2147483646 h 88"/>
                  <a:gd name="T2" fmla="*/ 0 w 114"/>
                  <a:gd name="T3" fmla="*/ 2147483646 h 88"/>
                  <a:gd name="T4" fmla="*/ 2147483646 w 114"/>
                  <a:gd name="T5" fmla="*/ 2147483646 h 88"/>
                  <a:gd name="T6" fmla="*/ 2147483646 w 114"/>
                  <a:gd name="T7" fmla="*/ 2147483646 h 88"/>
                  <a:gd name="T8" fmla="*/ 2147483646 w 114"/>
                  <a:gd name="T9" fmla="*/ 2147483646 h 88"/>
                  <a:gd name="T10" fmla="*/ 2147483646 w 114"/>
                  <a:gd name="T11" fmla="*/ 0 h 88"/>
                  <a:gd name="T12" fmla="*/ 2147483646 w 114"/>
                  <a:gd name="T13" fmla="*/ 0 h 88"/>
                  <a:gd name="T14" fmla="*/ 2147483646 w 114"/>
                  <a:gd name="T15" fmla="*/ 2147483646 h 88"/>
                  <a:gd name="T16" fmla="*/ 0 w 114"/>
                  <a:gd name="T17" fmla="*/ 2147483646 h 88"/>
                  <a:gd name="T18" fmla="*/ 0 w 114"/>
                  <a:gd name="T19" fmla="*/ 2147483646 h 8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14"/>
                  <a:gd name="T31" fmla="*/ 0 h 88"/>
                  <a:gd name="T32" fmla="*/ 114 w 114"/>
                  <a:gd name="T33" fmla="*/ 88 h 8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14" h="88">
                    <a:moveTo>
                      <a:pt x="0" y="88"/>
                    </a:moveTo>
                    <a:lnTo>
                      <a:pt x="0" y="88"/>
                    </a:lnTo>
                    <a:lnTo>
                      <a:pt x="114" y="88"/>
                    </a:lnTo>
                    <a:lnTo>
                      <a:pt x="114" y="27"/>
                    </a:lnTo>
                    <a:lnTo>
                      <a:pt x="89" y="27"/>
                    </a:lnTo>
                    <a:lnTo>
                      <a:pt x="89" y="0"/>
                    </a:lnTo>
                    <a:lnTo>
                      <a:pt x="25" y="0"/>
                    </a:lnTo>
                    <a:lnTo>
                      <a:pt x="25" y="27"/>
                    </a:lnTo>
                    <a:lnTo>
                      <a:pt x="0" y="27"/>
                    </a:lnTo>
                    <a:lnTo>
                      <a:pt x="0" y="88"/>
                    </a:ln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1D1D1A"/>
                  </a:solidFill>
                  <a:effectLst/>
                  <a:uLnTx/>
                  <a:uFillTx/>
                  <a:latin typeface="Arial" panose="020B0604020202020204"/>
                  <a:ea typeface="微软雅黑"/>
                </a:endParaRPr>
              </a:p>
            </p:txBody>
          </p:sp>
          <p:sp>
            <p:nvSpPr>
              <p:cNvPr id="215" name="Freeform 290"/>
              <p:cNvSpPr/>
              <p:nvPr/>
            </p:nvSpPr>
            <p:spPr bwMode="auto">
              <a:xfrm>
                <a:off x="2271713" y="1289050"/>
                <a:ext cx="88900" cy="20638"/>
              </a:xfrm>
              <a:custGeom>
                <a:avLst/>
                <a:gdLst>
                  <a:gd name="T0" fmla="*/ 2147483646 w 215"/>
                  <a:gd name="T1" fmla="*/ 2147483646 h 52"/>
                  <a:gd name="T2" fmla="*/ 2147483646 w 215"/>
                  <a:gd name="T3" fmla="*/ 2147483646 h 52"/>
                  <a:gd name="T4" fmla="*/ 0 w 215"/>
                  <a:gd name="T5" fmla="*/ 2147483646 h 52"/>
                  <a:gd name="T6" fmla="*/ 0 w 215"/>
                  <a:gd name="T7" fmla="*/ 0 h 52"/>
                  <a:gd name="T8" fmla="*/ 2147483646 w 215"/>
                  <a:gd name="T9" fmla="*/ 0 h 52"/>
                  <a:gd name="T10" fmla="*/ 2147483646 w 215"/>
                  <a:gd name="T11" fmla="*/ 2147483646 h 52"/>
                  <a:gd name="T12" fmla="*/ 0 60000 65536"/>
                  <a:gd name="T13" fmla="*/ 0 60000 65536"/>
                  <a:gd name="T14" fmla="*/ 0 60000 65536"/>
                  <a:gd name="T15" fmla="*/ 0 60000 65536"/>
                  <a:gd name="T16" fmla="*/ 0 60000 65536"/>
                  <a:gd name="T17" fmla="*/ 0 60000 65536"/>
                  <a:gd name="T18" fmla="*/ 0 w 215"/>
                  <a:gd name="T19" fmla="*/ 0 h 52"/>
                  <a:gd name="T20" fmla="*/ 215 w 215"/>
                  <a:gd name="T21" fmla="*/ 52 h 52"/>
                </a:gdLst>
                <a:ahLst/>
                <a:cxnLst>
                  <a:cxn ang="T12">
                    <a:pos x="T0" y="T1"/>
                  </a:cxn>
                  <a:cxn ang="T13">
                    <a:pos x="T2" y="T3"/>
                  </a:cxn>
                  <a:cxn ang="T14">
                    <a:pos x="T4" y="T5"/>
                  </a:cxn>
                  <a:cxn ang="T15">
                    <a:pos x="T6" y="T7"/>
                  </a:cxn>
                  <a:cxn ang="T16">
                    <a:pos x="T8" y="T9"/>
                  </a:cxn>
                  <a:cxn ang="T17">
                    <a:pos x="T10" y="T11"/>
                  </a:cxn>
                </a:cxnLst>
                <a:rect l="T18" t="T19" r="T20" b="T21"/>
                <a:pathLst>
                  <a:path w="215" h="52">
                    <a:moveTo>
                      <a:pt x="215" y="52"/>
                    </a:moveTo>
                    <a:lnTo>
                      <a:pt x="215" y="52"/>
                    </a:lnTo>
                    <a:lnTo>
                      <a:pt x="0" y="52"/>
                    </a:lnTo>
                    <a:lnTo>
                      <a:pt x="0" y="0"/>
                    </a:lnTo>
                    <a:lnTo>
                      <a:pt x="215" y="0"/>
                    </a:lnTo>
                    <a:lnTo>
                      <a:pt x="215" y="52"/>
                    </a:ln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1D1D1A"/>
                  </a:solidFill>
                  <a:effectLst/>
                  <a:uLnTx/>
                  <a:uFillTx/>
                  <a:latin typeface="Arial" panose="020B0604020202020204"/>
                  <a:ea typeface="微软雅黑"/>
                </a:endParaRPr>
              </a:p>
            </p:txBody>
          </p:sp>
          <p:sp>
            <p:nvSpPr>
              <p:cNvPr id="216" name="Freeform 291"/>
              <p:cNvSpPr/>
              <p:nvPr/>
            </p:nvSpPr>
            <p:spPr bwMode="auto">
              <a:xfrm>
                <a:off x="2271713" y="1317625"/>
                <a:ext cx="20638" cy="22225"/>
              </a:xfrm>
              <a:custGeom>
                <a:avLst/>
                <a:gdLst>
                  <a:gd name="T0" fmla="*/ 2147483646 w 52"/>
                  <a:gd name="T1" fmla="*/ 2147483646 h 52"/>
                  <a:gd name="T2" fmla="*/ 2147483646 w 52"/>
                  <a:gd name="T3" fmla="*/ 2147483646 h 52"/>
                  <a:gd name="T4" fmla="*/ 0 w 52"/>
                  <a:gd name="T5" fmla="*/ 2147483646 h 52"/>
                  <a:gd name="T6" fmla="*/ 0 w 52"/>
                  <a:gd name="T7" fmla="*/ 0 h 52"/>
                  <a:gd name="T8" fmla="*/ 2147483646 w 52"/>
                  <a:gd name="T9" fmla="*/ 0 h 52"/>
                  <a:gd name="T10" fmla="*/ 2147483646 w 52"/>
                  <a:gd name="T11" fmla="*/ 2147483646 h 52"/>
                  <a:gd name="T12" fmla="*/ 0 60000 65536"/>
                  <a:gd name="T13" fmla="*/ 0 60000 65536"/>
                  <a:gd name="T14" fmla="*/ 0 60000 65536"/>
                  <a:gd name="T15" fmla="*/ 0 60000 65536"/>
                  <a:gd name="T16" fmla="*/ 0 60000 65536"/>
                  <a:gd name="T17" fmla="*/ 0 60000 65536"/>
                  <a:gd name="T18" fmla="*/ 0 w 52"/>
                  <a:gd name="T19" fmla="*/ 0 h 52"/>
                  <a:gd name="T20" fmla="*/ 52 w 52"/>
                  <a:gd name="T21" fmla="*/ 52 h 52"/>
                </a:gdLst>
                <a:ahLst/>
                <a:cxnLst>
                  <a:cxn ang="T12">
                    <a:pos x="T0" y="T1"/>
                  </a:cxn>
                  <a:cxn ang="T13">
                    <a:pos x="T2" y="T3"/>
                  </a:cxn>
                  <a:cxn ang="T14">
                    <a:pos x="T4" y="T5"/>
                  </a:cxn>
                  <a:cxn ang="T15">
                    <a:pos x="T6" y="T7"/>
                  </a:cxn>
                  <a:cxn ang="T16">
                    <a:pos x="T8" y="T9"/>
                  </a:cxn>
                  <a:cxn ang="T17">
                    <a:pos x="T10" y="T11"/>
                  </a:cxn>
                </a:cxnLst>
                <a:rect l="T18" t="T19" r="T20" b="T21"/>
                <a:pathLst>
                  <a:path w="52" h="52">
                    <a:moveTo>
                      <a:pt x="52" y="52"/>
                    </a:moveTo>
                    <a:lnTo>
                      <a:pt x="52" y="52"/>
                    </a:lnTo>
                    <a:lnTo>
                      <a:pt x="0" y="52"/>
                    </a:lnTo>
                    <a:lnTo>
                      <a:pt x="0" y="0"/>
                    </a:lnTo>
                    <a:lnTo>
                      <a:pt x="52" y="0"/>
                    </a:lnTo>
                    <a:lnTo>
                      <a:pt x="52" y="52"/>
                    </a:ln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1D1D1A"/>
                  </a:solidFill>
                  <a:effectLst/>
                  <a:uLnTx/>
                  <a:uFillTx/>
                  <a:latin typeface="Arial" panose="020B0604020202020204"/>
                  <a:ea typeface="微软雅黑"/>
                </a:endParaRPr>
              </a:p>
            </p:txBody>
          </p:sp>
          <p:sp>
            <p:nvSpPr>
              <p:cNvPr id="217" name="Freeform 292"/>
              <p:cNvSpPr/>
              <p:nvPr/>
            </p:nvSpPr>
            <p:spPr bwMode="auto">
              <a:xfrm>
                <a:off x="2305050" y="1317625"/>
                <a:ext cx="22225" cy="22225"/>
              </a:xfrm>
              <a:custGeom>
                <a:avLst/>
                <a:gdLst>
                  <a:gd name="T0" fmla="*/ 2147483646 w 52"/>
                  <a:gd name="T1" fmla="*/ 2147483646 h 52"/>
                  <a:gd name="T2" fmla="*/ 2147483646 w 52"/>
                  <a:gd name="T3" fmla="*/ 2147483646 h 52"/>
                  <a:gd name="T4" fmla="*/ 0 w 52"/>
                  <a:gd name="T5" fmla="*/ 2147483646 h 52"/>
                  <a:gd name="T6" fmla="*/ 0 w 52"/>
                  <a:gd name="T7" fmla="*/ 0 h 52"/>
                  <a:gd name="T8" fmla="*/ 2147483646 w 52"/>
                  <a:gd name="T9" fmla="*/ 0 h 52"/>
                  <a:gd name="T10" fmla="*/ 2147483646 w 52"/>
                  <a:gd name="T11" fmla="*/ 2147483646 h 52"/>
                  <a:gd name="T12" fmla="*/ 0 60000 65536"/>
                  <a:gd name="T13" fmla="*/ 0 60000 65536"/>
                  <a:gd name="T14" fmla="*/ 0 60000 65536"/>
                  <a:gd name="T15" fmla="*/ 0 60000 65536"/>
                  <a:gd name="T16" fmla="*/ 0 60000 65536"/>
                  <a:gd name="T17" fmla="*/ 0 60000 65536"/>
                  <a:gd name="T18" fmla="*/ 0 w 52"/>
                  <a:gd name="T19" fmla="*/ 0 h 52"/>
                  <a:gd name="T20" fmla="*/ 52 w 52"/>
                  <a:gd name="T21" fmla="*/ 52 h 52"/>
                </a:gdLst>
                <a:ahLst/>
                <a:cxnLst>
                  <a:cxn ang="T12">
                    <a:pos x="T0" y="T1"/>
                  </a:cxn>
                  <a:cxn ang="T13">
                    <a:pos x="T2" y="T3"/>
                  </a:cxn>
                  <a:cxn ang="T14">
                    <a:pos x="T4" y="T5"/>
                  </a:cxn>
                  <a:cxn ang="T15">
                    <a:pos x="T6" y="T7"/>
                  </a:cxn>
                  <a:cxn ang="T16">
                    <a:pos x="T8" y="T9"/>
                  </a:cxn>
                  <a:cxn ang="T17">
                    <a:pos x="T10" y="T11"/>
                  </a:cxn>
                </a:cxnLst>
                <a:rect l="T18" t="T19" r="T20" b="T21"/>
                <a:pathLst>
                  <a:path w="52" h="52">
                    <a:moveTo>
                      <a:pt x="52" y="52"/>
                    </a:moveTo>
                    <a:lnTo>
                      <a:pt x="52" y="52"/>
                    </a:lnTo>
                    <a:lnTo>
                      <a:pt x="0" y="52"/>
                    </a:lnTo>
                    <a:lnTo>
                      <a:pt x="0" y="0"/>
                    </a:lnTo>
                    <a:lnTo>
                      <a:pt x="52" y="0"/>
                    </a:lnTo>
                    <a:lnTo>
                      <a:pt x="52" y="52"/>
                    </a:ln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1D1D1A"/>
                  </a:solidFill>
                  <a:effectLst/>
                  <a:uLnTx/>
                  <a:uFillTx/>
                  <a:latin typeface="Arial" panose="020B0604020202020204"/>
                  <a:ea typeface="微软雅黑"/>
                </a:endParaRPr>
              </a:p>
            </p:txBody>
          </p:sp>
          <p:sp>
            <p:nvSpPr>
              <p:cNvPr id="218" name="Freeform 293"/>
              <p:cNvSpPr/>
              <p:nvPr/>
            </p:nvSpPr>
            <p:spPr bwMode="auto">
              <a:xfrm>
                <a:off x="2339975" y="1317625"/>
                <a:ext cx="20638" cy="22225"/>
              </a:xfrm>
              <a:custGeom>
                <a:avLst/>
                <a:gdLst>
                  <a:gd name="T0" fmla="*/ 2147483646 w 52"/>
                  <a:gd name="T1" fmla="*/ 2147483646 h 52"/>
                  <a:gd name="T2" fmla="*/ 2147483646 w 52"/>
                  <a:gd name="T3" fmla="*/ 2147483646 h 52"/>
                  <a:gd name="T4" fmla="*/ 0 w 52"/>
                  <a:gd name="T5" fmla="*/ 2147483646 h 52"/>
                  <a:gd name="T6" fmla="*/ 0 w 52"/>
                  <a:gd name="T7" fmla="*/ 0 h 52"/>
                  <a:gd name="T8" fmla="*/ 2147483646 w 52"/>
                  <a:gd name="T9" fmla="*/ 0 h 52"/>
                  <a:gd name="T10" fmla="*/ 2147483646 w 52"/>
                  <a:gd name="T11" fmla="*/ 2147483646 h 52"/>
                  <a:gd name="T12" fmla="*/ 0 60000 65536"/>
                  <a:gd name="T13" fmla="*/ 0 60000 65536"/>
                  <a:gd name="T14" fmla="*/ 0 60000 65536"/>
                  <a:gd name="T15" fmla="*/ 0 60000 65536"/>
                  <a:gd name="T16" fmla="*/ 0 60000 65536"/>
                  <a:gd name="T17" fmla="*/ 0 60000 65536"/>
                  <a:gd name="T18" fmla="*/ 0 w 52"/>
                  <a:gd name="T19" fmla="*/ 0 h 52"/>
                  <a:gd name="T20" fmla="*/ 52 w 52"/>
                  <a:gd name="T21" fmla="*/ 52 h 52"/>
                </a:gdLst>
                <a:ahLst/>
                <a:cxnLst>
                  <a:cxn ang="T12">
                    <a:pos x="T0" y="T1"/>
                  </a:cxn>
                  <a:cxn ang="T13">
                    <a:pos x="T2" y="T3"/>
                  </a:cxn>
                  <a:cxn ang="T14">
                    <a:pos x="T4" y="T5"/>
                  </a:cxn>
                  <a:cxn ang="T15">
                    <a:pos x="T6" y="T7"/>
                  </a:cxn>
                  <a:cxn ang="T16">
                    <a:pos x="T8" y="T9"/>
                  </a:cxn>
                  <a:cxn ang="T17">
                    <a:pos x="T10" y="T11"/>
                  </a:cxn>
                </a:cxnLst>
                <a:rect l="T18" t="T19" r="T20" b="T21"/>
                <a:pathLst>
                  <a:path w="52" h="52">
                    <a:moveTo>
                      <a:pt x="52" y="52"/>
                    </a:moveTo>
                    <a:lnTo>
                      <a:pt x="52" y="52"/>
                    </a:lnTo>
                    <a:lnTo>
                      <a:pt x="0" y="52"/>
                    </a:lnTo>
                    <a:lnTo>
                      <a:pt x="0" y="0"/>
                    </a:lnTo>
                    <a:lnTo>
                      <a:pt x="52" y="0"/>
                    </a:lnTo>
                    <a:lnTo>
                      <a:pt x="52" y="52"/>
                    </a:ln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1D1D1A"/>
                  </a:solidFill>
                  <a:effectLst/>
                  <a:uLnTx/>
                  <a:uFillTx/>
                  <a:latin typeface="Arial" panose="020B0604020202020204"/>
                  <a:ea typeface="微软雅黑"/>
                </a:endParaRPr>
              </a:p>
            </p:txBody>
          </p:sp>
          <p:sp>
            <p:nvSpPr>
              <p:cNvPr id="219" name="Freeform 294"/>
              <p:cNvSpPr/>
              <p:nvPr/>
            </p:nvSpPr>
            <p:spPr bwMode="auto">
              <a:xfrm>
                <a:off x="1789113" y="1360488"/>
                <a:ext cx="665163" cy="141288"/>
              </a:xfrm>
              <a:custGeom>
                <a:avLst/>
                <a:gdLst>
                  <a:gd name="T0" fmla="*/ 2147483646 w 1584"/>
                  <a:gd name="T1" fmla="*/ 2147483646 h 337"/>
                  <a:gd name="T2" fmla="*/ 2147483646 w 1584"/>
                  <a:gd name="T3" fmla="*/ 2147483646 h 337"/>
                  <a:gd name="T4" fmla="*/ 2147483646 w 1584"/>
                  <a:gd name="T5" fmla="*/ 2147483646 h 337"/>
                  <a:gd name="T6" fmla="*/ 2147483646 w 1584"/>
                  <a:gd name="T7" fmla="*/ 2147483646 h 337"/>
                  <a:gd name="T8" fmla="*/ 2147483646 w 1584"/>
                  <a:gd name="T9" fmla="*/ 2147483646 h 337"/>
                  <a:gd name="T10" fmla="*/ 2147483646 w 1584"/>
                  <a:gd name="T11" fmla="*/ 2147483646 h 337"/>
                  <a:gd name="T12" fmla="*/ 2147483646 w 1584"/>
                  <a:gd name="T13" fmla="*/ 2147483646 h 337"/>
                  <a:gd name="T14" fmla="*/ 2147483646 w 1584"/>
                  <a:gd name="T15" fmla="*/ 2147483646 h 337"/>
                  <a:gd name="T16" fmla="*/ 2147483646 w 1584"/>
                  <a:gd name="T17" fmla="*/ 2147483646 h 337"/>
                  <a:gd name="T18" fmla="*/ 2147483646 w 1584"/>
                  <a:gd name="T19" fmla="*/ 2147483646 h 337"/>
                  <a:gd name="T20" fmla="*/ 2147483646 w 1584"/>
                  <a:gd name="T21" fmla="*/ 2147483646 h 337"/>
                  <a:gd name="T22" fmla="*/ 2147483646 w 1584"/>
                  <a:gd name="T23" fmla="*/ 2147483646 h 337"/>
                  <a:gd name="T24" fmla="*/ 2147483646 w 1584"/>
                  <a:gd name="T25" fmla="*/ 2147483646 h 337"/>
                  <a:gd name="T26" fmla="*/ 2147483646 w 1584"/>
                  <a:gd name="T27" fmla="*/ 2147483646 h 337"/>
                  <a:gd name="T28" fmla="*/ 2147483646 w 1584"/>
                  <a:gd name="T29" fmla="*/ 2147483646 h 337"/>
                  <a:gd name="T30" fmla="*/ 2147483646 w 1584"/>
                  <a:gd name="T31" fmla="*/ 2147483646 h 337"/>
                  <a:gd name="T32" fmla="*/ 2147483646 w 1584"/>
                  <a:gd name="T33" fmla="*/ 2147483646 h 337"/>
                  <a:gd name="T34" fmla="*/ 0 w 1584"/>
                  <a:gd name="T35" fmla="*/ 2147483646 h 337"/>
                  <a:gd name="T36" fmla="*/ 0 w 1584"/>
                  <a:gd name="T37" fmla="*/ 2147483646 h 337"/>
                  <a:gd name="T38" fmla="*/ 2147483646 w 1584"/>
                  <a:gd name="T39" fmla="*/ 0 h 337"/>
                  <a:gd name="T40" fmla="*/ 2147483646 w 1584"/>
                  <a:gd name="T41" fmla="*/ 0 h 337"/>
                  <a:gd name="T42" fmla="*/ 2147483646 w 1584"/>
                  <a:gd name="T43" fmla="*/ 2147483646 h 337"/>
                  <a:gd name="T44" fmla="*/ 2147483646 w 1584"/>
                  <a:gd name="T45" fmla="*/ 2147483646 h 337"/>
                  <a:gd name="T46" fmla="*/ 2147483646 w 1584"/>
                  <a:gd name="T47" fmla="*/ 2147483646 h 337"/>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1584"/>
                  <a:gd name="T73" fmla="*/ 0 h 337"/>
                  <a:gd name="T74" fmla="*/ 1584 w 1584"/>
                  <a:gd name="T75" fmla="*/ 337 h 337"/>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1584" h="337">
                    <a:moveTo>
                      <a:pt x="1484" y="337"/>
                    </a:moveTo>
                    <a:lnTo>
                      <a:pt x="1484" y="337"/>
                    </a:lnTo>
                    <a:lnTo>
                      <a:pt x="1373" y="337"/>
                    </a:lnTo>
                    <a:cubicBezTo>
                      <a:pt x="1354" y="337"/>
                      <a:pt x="1339" y="322"/>
                      <a:pt x="1339" y="303"/>
                    </a:cubicBezTo>
                    <a:cubicBezTo>
                      <a:pt x="1339" y="285"/>
                      <a:pt x="1354" y="270"/>
                      <a:pt x="1373" y="270"/>
                    </a:cubicBezTo>
                    <a:lnTo>
                      <a:pt x="1484" y="270"/>
                    </a:lnTo>
                    <a:cubicBezTo>
                      <a:pt x="1502" y="270"/>
                      <a:pt x="1517" y="255"/>
                      <a:pt x="1517" y="237"/>
                    </a:cubicBezTo>
                    <a:lnTo>
                      <a:pt x="1517" y="100"/>
                    </a:lnTo>
                    <a:cubicBezTo>
                      <a:pt x="1517" y="82"/>
                      <a:pt x="1502" y="67"/>
                      <a:pt x="1484" y="67"/>
                    </a:cubicBezTo>
                    <a:lnTo>
                      <a:pt x="100" y="67"/>
                    </a:lnTo>
                    <a:cubicBezTo>
                      <a:pt x="82" y="67"/>
                      <a:pt x="67" y="82"/>
                      <a:pt x="67" y="100"/>
                    </a:cubicBezTo>
                    <a:lnTo>
                      <a:pt x="67" y="237"/>
                    </a:lnTo>
                    <a:cubicBezTo>
                      <a:pt x="67" y="255"/>
                      <a:pt x="82" y="270"/>
                      <a:pt x="100" y="270"/>
                    </a:cubicBezTo>
                    <a:lnTo>
                      <a:pt x="1239" y="270"/>
                    </a:lnTo>
                    <a:cubicBezTo>
                      <a:pt x="1258" y="270"/>
                      <a:pt x="1273" y="285"/>
                      <a:pt x="1273" y="303"/>
                    </a:cubicBezTo>
                    <a:cubicBezTo>
                      <a:pt x="1273" y="322"/>
                      <a:pt x="1258" y="337"/>
                      <a:pt x="1239" y="337"/>
                    </a:cubicBezTo>
                    <a:lnTo>
                      <a:pt x="100" y="337"/>
                    </a:lnTo>
                    <a:cubicBezTo>
                      <a:pt x="45" y="337"/>
                      <a:pt x="0" y="292"/>
                      <a:pt x="0" y="237"/>
                    </a:cubicBezTo>
                    <a:lnTo>
                      <a:pt x="0" y="100"/>
                    </a:lnTo>
                    <a:cubicBezTo>
                      <a:pt x="0" y="45"/>
                      <a:pt x="45" y="0"/>
                      <a:pt x="100" y="0"/>
                    </a:cubicBezTo>
                    <a:lnTo>
                      <a:pt x="1484" y="0"/>
                    </a:lnTo>
                    <a:cubicBezTo>
                      <a:pt x="1539" y="0"/>
                      <a:pt x="1584" y="45"/>
                      <a:pt x="1584" y="100"/>
                    </a:cubicBezTo>
                    <a:lnTo>
                      <a:pt x="1584" y="237"/>
                    </a:lnTo>
                    <a:cubicBezTo>
                      <a:pt x="1584" y="292"/>
                      <a:pt x="1539" y="337"/>
                      <a:pt x="1484" y="337"/>
                    </a:cubicBez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1D1D1A"/>
                  </a:solidFill>
                  <a:effectLst/>
                  <a:uLnTx/>
                  <a:uFillTx/>
                  <a:latin typeface="Arial" panose="020B0604020202020204"/>
                  <a:ea typeface="微软雅黑"/>
                </a:endParaRPr>
              </a:p>
            </p:txBody>
          </p:sp>
          <p:sp>
            <p:nvSpPr>
              <p:cNvPr id="220" name="Freeform 295"/>
              <p:cNvSpPr/>
              <p:nvPr/>
            </p:nvSpPr>
            <p:spPr bwMode="auto">
              <a:xfrm>
                <a:off x="1857375" y="1408113"/>
                <a:ext cx="47625" cy="38100"/>
              </a:xfrm>
              <a:custGeom>
                <a:avLst/>
                <a:gdLst>
                  <a:gd name="T0" fmla="*/ 0 w 115"/>
                  <a:gd name="T1" fmla="*/ 2147483646 h 88"/>
                  <a:gd name="T2" fmla="*/ 0 w 115"/>
                  <a:gd name="T3" fmla="*/ 2147483646 h 88"/>
                  <a:gd name="T4" fmla="*/ 2147483646 w 115"/>
                  <a:gd name="T5" fmla="*/ 2147483646 h 88"/>
                  <a:gd name="T6" fmla="*/ 2147483646 w 115"/>
                  <a:gd name="T7" fmla="*/ 2147483646 h 88"/>
                  <a:gd name="T8" fmla="*/ 2147483646 w 115"/>
                  <a:gd name="T9" fmla="*/ 2147483646 h 88"/>
                  <a:gd name="T10" fmla="*/ 2147483646 w 115"/>
                  <a:gd name="T11" fmla="*/ 0 h 88"/>
                  <a:gd name="T12" fmla="*/ 2147483646 w 115"/>
                  <a:gd name="T13" fmla="*/ 0 h 88"/>
                  <a:gd name="T14" fmla="*/ 2147483646 w 115"/>
                  <a:gd name="T15" fmla="*/ 2147483646 h 88"/>
                  <a:gd name="T16" fmla="*/ 0 w 115"/>
                  <a:gd name="T17" fmla="*/ 2147483646 h 88"/>
                  <a:gd name="T18" fmla="*/ 0 w 115"/>
                  <a:gd name="T19" fmla="*/ 2147483646 h 8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15"/>
                  <a:gd name="T31" fmla="*/ 0 h 88"/>
                  <a:gd name="T32" fmla="*/ 115 w 115"/>
                  <a:gd name="T33" fmla="*/ 88 h 8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15" h="88">
                    <a:moveTo>
                      <a:pt x="0" y="88"/>
                    </a:moveTo>
                    <a:lnTo>
                      <a:pt x="0" y="88"/>
                    </a:lnTo>
                    <a:lnTo>
                      <a:pt x="115" y="88"/>
                    </a:lnTo>
                    <a:lnTo>
                      <a:pt x="115" y="27"/>
                    </a:lnTo>
                    <a:lnTo>
                      <a:pt x="90" y="27"/>
                    </a:lnTo>
                    <a:lnTo>
                      <a:pt x="90" y="0"/>
                    </a:lnTo>
                    <a:lnTo>
                      <a:pt x="26" y="0"/>
                    </a:lnTo>
                    <a:lnTo>
                      <a:pt x="26" y="27"/>
                    </a:lnTo>
                    <a:lnTo>
                      <a:pt x="0" y="27"/>
                    </a:lnTo>
                    <a:lnTo>
                      <a:pt x="0" y="88"/>
                    </a:ln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1D1D1A"/>
                  </a:solidFill>
                  <a:effectLst/>
                  <a:uLnTx/>
                  <a:uFillTx/>
                  <a:latin typeface="Arial" panose="020B0604020202020204"/>
                  <a:ea typeface="微软雅黑"/>
                </a:endParaRPr>
              </a:p>
            </p:txBody>
          </p:sp>
          <p:sp>
            <p:nvSpPr>
              <p:cNvPr id="221" name="Freeform 296"/>
              <p:cNvSpPr/>
              <p:nvPr/>
            </p:nvSpPr>
            <p:spPr bwMode="auto">
              <a:xfrm>
                <a:off x="1928813" y="1408113"/>
                <a:ext cx="47625" cy="38100"/>
              </a:xfrm>
              <a:custGeom>
                <a:avLst/>
                <a:gdLst>
                  <a:gd name="T0" fmla="*/ 0 w 115"/>
                  <a:gd name="T1" fmla="*/ 2147483646 h 88"/>
                  <a:gd name="T2" fmla="*/ 0 w 115"/>
                  <a:gd name="T3" fmla="*/ 2147483646 h 88"/>
                  <a:gd name="T4" fmla="*/ 2147483646 w 115"/>
                  <a:gd name="T5" fmla="*/ 2147483646 h 88"/>
                  <a:gd name="T6" fmla="*/ 2147483646 w 115"/>
                  <a:gd name="T7" fmla="*/ 2147483646 h 88"/>
                  <a:gd name="T8" fmla="*/ 2147483646 w 115"/>
                  <a:gd name="T9" fmla="*/ 2147483646 h 88"/>
                  <a:gd name="T10" fmla="*/ 2147483646 w 115"/>
                  <a:gd name="T11" fmla="*/ 0 h 88"/>
                  <a:gd name="T12" fmla="*/ 2147483646 w 115"/>
                  <a:gd name="T13" fmla="*/ 0 h 88"/>
                  <a:gd name="T14" fmla="*/ 2147483646 w 115"/>
                  <a:gd name="T15" fmla="*/ 2147483646 h 88"/>
                  <a:gd name="T16" fmla="*/ 0 w 115"/>
                  <a:gd name="T17" fmla="*/ 2147483646 h 88"/>
                  <a:gd name="T18" fmla="*/ 0 w 115"/>
                  <a:gd name="T19" fmla="*/ 2147483646 h 8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15"/>
                  <a:gd name="T31" fmla="*/ 0 h 88"/>
                  <a:gd name="T32" fmla="*/ 115 w 115"/>
                  <a:gd name="T33" fmla="*/ 88 h 8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15" h="88">
                    <a:moveTo>
                      <a:pt x="0" y="88"/>
                    </a:moveTo>
                    <a:lnTo>
                      <a:pt x="0" y="88"/>
                    </a:lnTo>
                    <a:lnTo>
                      <a:pt x="115" y="88"/>
                    </a:lnTo>
                    <a:lnTo>
                      <a:pt x="115" y="27"/>
                    </a:lnTo>
                    <a:lnTo>
                      <a:pt x="89" y="27"/>
                    </a:lnTo>
                    <a:lnTo>
                      <a:pt x="89" y="0"/>
                    </a:lnTo>
                    <a:lnTo>
                      <a:pt x="25" y="0"/>
                    </a:lnTo>
                    <a:lnTo>
                      <a:pt x="25" y="27"/>
                    </a:lnTo>
                    <a:lnTo>
                      <a:pt x="0" y="27"/>
                    </a:lnTo>
                    <a:lnTo>
                      <a:pt x="0" y="88"/>
                    </a:ln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1D1D1A"/>
                  </a:solidFill>
                  <a:effectLst/>
                  <a:uLnTx/>
                  <a:uFillTx/>
                  <a:latin typeface="Arial" panose="020B0604020202020204"/>
                  <a:ea typeface="微软雅黑"/>
                </a:endParaRPr>
              </a:p>
            </p:txBody>
          </p:sp>
          <p:sp>
            <p:nvSpPr>
              <p:cNvPr id="222" name="Freeform 297"/>
              <p:cNvSpPr/>
              <p:nvPr/>
            </p:nvSpPr>
            <p:spPr bwMode="auto">
              <a:xfrm>
                <a:off x="2000250" y="1408113"/>
                <a:ext cx="49213" cy="38100"/>
              </a:xfrm>
              <a:custGeom>
                <a:avLst/>
                <a:gdLst>
                  <a:gd name="T0" fmla="*/ 0 w 114"/>
                  <a:gd name="T1" fmla="*/ 2147483646 h 88"/>
                  <a:gd name="T2" fmla="*/ 0 w 114"/>
                  <a:gd name="T3" fmla="*/ 2147483646 h 88"/>
                  <a:gd name="T4" fmla="*/ 2147483646 w 114"/>
                  <a:gd name="T5" fmla="*/ 2147483646 h 88"/>
                  <a:gd name="T6" fmla="*/ 2147483646 w 114"/>
                  <a:gd name="T7" fmla="*/ 2147483646 h 88"/>
                  <a:gd name="T8" fmla="*/ 2147483646 w 114"/>
                  <a:gd name="T9" fmla="*/ 2147483646 h 88"/>
                  <a:gd name="T10" fmla="*/ 2147483646 w 114"/>
                  <a:gd name="T11" fmla="*/ 0 h 88"/>
                  <a:gd name="T12" fmla="*/ 2147483646 w 114"/>
                  <a:gd name="T13" fmla="*/ 0 h 88"/>
                  <a:gd name="T14" fmla="*/ 2147483646 w 114"/>
                  <a:gd name="T15" fmla="*/ 2147483646 h 88"/>
                  <a:gd name="T16" fmla="*/ 0 w 114"/>
                  <a:gd name="T17" fmla="*/ 2147483646 h 88"/>
                  <a:gd name="T18" fmla="*/ 0 w 114"/>
                  <a:gd name="T19" fmla="*/ 2147483646 h 8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14"/>
                  <a:gd name="T31" fmla="*/ 0 h 88"/>
                  <a:gd name="T32" fmla="*/ 114 w 114"/>
                  <a:gd name="T33" fmla="*/ 88 h 8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14" h="88">
                    <a:moveTo>
                      <a:pt x="0" y="88"/>
                    </a:moveTo>
                    <a:lnTo>
                      <a:pt x="0" y="88"/>
                    </a:lnTo>
                    <a:lnTo>
                      <a:pt x="114" y="88"/>
                    </a:lnTo>
                    <a:lnTo>
                      <a:pt x="114" y="27"/>
                    </a:lnTo>
                    <a:lnTo>
                      <a:pt x="89" y="27"/>
                    </a:lnTo>
                    <a:lnTo>
                      <a:pt x="89" y="0"/>
                    </a:lnTo>
                    <a:lnTo>
                      <a:pt x="25" y="0"/>
                    </a:lnTo>
                    <a:lnTo>
                      <a:pt x="25" y="27"/>
                    </a:lnTo>
                    <a:lnTo>
                      <a:pt x="0" y="27"/>
                    </a:lnTo>
                    <a:lnTo>
                      <a:pt x="0" y="88"/>
                    </a:ln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1D1D1A"/>
                  </a:solidFill>
                  <a:effectLst/>
                  <a:uLnTx/>
                  <a:uFillTx/>
                  <a:latin typeface="Arial" panose="020B0604020202020204"/>
                  <a:ea typeface="微软雅黑"/>
                </a:endParaRPr>
              </a:p>
            </p:txBody>
          </p:sp>
          <p:sp>
            <p:nvSpPr>
              <p:cNvPr id="223" name="Freeform 298"/>
              <p:cNvSpPr/>
              <p:nvPr/>
            </p:nvSpPr>
            <p:spPr bwMode="auto">
              <a:xfrm>
                <a:off x="2073275" y="1408113"/>
                <a:ext cx="47625" cy="38100"/>
              </a:xfrm>
              <a:custGeom>
                <a:avLst/>
                <a:gdLst>
                  <a:gd name="T0" fmla="*/ 0 w 114"/>
                  <a:gd name="T1" fmla="*/ 2147483646 h 88"/>
                  <a:gd name="T2" fmla="*/ 0 w 114"/>
                  <a:gd name="T3" fmla="*/ 2147483646 h 88"/>
                  <a:gd name="T4" fmla="*/ 2147483646 w 114"/>
                  <a:gd name="T5" fmla="*/ 2147483646 h 88"/>
                  <a:gd name="T6" fmla="*/ 2147483646 w 114"/>
                  <a:gd name="T7" fmla="*/ 2147483646 h 88"/>
                  <a:gd name="T8" fmla="*/ 2147483646 w 114"/>
                  <a:gd name="T9" fmla="*/ 2147483646 h 88"/>
                  <a:gd name="T10" fmla="*/ 2147483646 w 114"/>
                  <a:gd name="T11" fmla="*/ 0 h 88"/>
                  <a:gd name="T12" fmla="*/ 2147483646 w 114"/>
                  <a:gd name="T13" fmla="*/ 0 h 88"/>
                  <a:gd name="T14" fmla="*/ 2147483646 w 114"/>
                  <a:gd name="T15" fmla="*/ 2147483646 h 88"/>
                  <a:gd name="T16" fmla="*/ 0 w 114"/>
                  <a:gd name="T17" fmla="*/ 2147483646 h 88"/>
                  <a:gd name="T18" fmla="*/ 0 w 114"/>
                  <a:gd name="T19" fmla="*/ 2147483646 h 8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14"/>
                  <a:gd name="T31" fmla="*/ 0 h 88"/>
                  <a:gd name="T32" fmla="*/ 114 w 114"/>
                  <a:gd name="T33" fmla="*/ 88 h 8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14" h="88">
                    <a:moveTo>
                      <a:pt x="0" y="88"/>
                    </a:moveTo>
                    <a:lnTo>
                      <a:pt x="0" y="88"/>
                    </a:lnTo>
                    <a:lnTo>
                      <a:pt x="114" y="88"/>
                    </a:lnTo>
                    <a:lnTo>
                      <a:pt x="114" y="27"/>
                    </a:lnTo>
                    <a:lnTo>
                      <a:pt x="89" y="27"/>
                    </a:lnTo>
                    <a:lnTo>
                      <a:pt x="89" y="0"/>
                    </a:lnTo>
                    <a:lnTo>
                      <a:pt x="25" y="0"/>
                    </a:lnTo>
                    <a:lnTo>
                      <a:pt x="25" y="27"/>
                    </a:lnTo>
                    <a:lnTo>
                      <a:pt x="0" y="27"/>
                    </a:lnTo>
                    <a:lnTo>
                      <a:pt x="0" y="88"/>
                    </a:ln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1D1D1A"/>
                  </a:solidFill>
                  <a:effectLst/>
                  <a:uLnTx/>
                  <a:uFillTx/>
                  <a:latin typeface="Arial" panose="020B0604020202020204"/>
                  <a:ea typeface="微软雅黑"/>
                </a:endParaRPr>
              </a:p>
            </p:txBody>
          </p:sp>
          <p:sp>
            <p:nvSpPr>
              <p:cNvPr id="224" name="Freeform 299"/>
              <p:cNvSpPr/>
              <p:nvPr/>
            </p:nvSpPr>
            <p:spPr bwMode="auto">
              <a:xfrm>
                <a:off x="2144713" y="1408113"/>
                <a:ext cx="47625" cy="38100"/>
              </a:xfrm>
              <a:custGeom>
                <a:avLst/>
                <a:gdLst>
                  <a:gd name="T0" fmla="*/ 0 w 114"/>
                  <a:gd name="T1" fmla="*/ 2147483646 h 88"/>
                  <a:gd name="T2" fmla="*/ 0 w 114"/>
                  <a:gd name="T3" fmla="*/ 2147483646 h 88"/>
                  <a:gd name="T4" fmla="*/ 2147483646 w 114"/>
                  <a:gd name="T5" fmla="*/ 2147483646 h 88"/>
                  <a:gd name="T6" fmla="*/ 2147483646 w 114"/>
                  <a:gd name="T7" fmla="*/ 2147483646 h 88"/>
                  <a:gd name="T8" fmla="*/ 2147483646 w 114"/>
                  <a:gd name="T9" fmla="*/ 2147483646 h 88"/>
                  <a:gd name="T10" fmla="*/ 2147483646 w 114"/>
                  <a:gd name="T11" fmla="*/ 0 h 88"/>
                  <a:gd name="T12" fmla="*/ 2147483646 w 114"/>
                  <a:gd name="T13" fmla="*/ 0 h 88"/>
                  <a:gd name="T14" fmla="*/ 2147483646 w 114"/>
                  <a:gd name="T15" fmla="*/ 2147483646 h 88"/>
                  <a:gd name="T16" fmla="*/ 0 w 114"/>
                  <a:gd name="T17" fmla="*/ 2147483646 h 88"/>
                  <a:gd name="T18" fmla="*/ 0 w 114"/>
                  <a:gd name="T19" fmla="*/ 2147483646 h 8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14"/>
                  <a:gd name="T31" fmla="*/ 0 h 88"/>
                  <a:gd name="T32" fmla="*/ 114 w 114"/>
                  <a:gd name="T33" fmla="*/ 88 h 8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14" h="88">
                    <a:moveTo>
                      <a:pt x="0" y="88"/>
                    </a:moveTo>
                    <a:lnTo>
                      <a:pt x="0" y="88"/>
                    </a:lnTo>
                    <a:lnTo>
                      <a:pt x="114" y="88"/>
                    </a:lnTo>
                    <a:lnTo>
                      <a:pt x="114" y="27"/>
                    </a:lnTo>
                    <a:lnTo>
                      <a:pt x="89" y="27"/>
                    </a:lnTo>
                    <a:lnTo>
                      <a:pt x="89" y="0"/>
                    </a:lnTo>
                    <a:lnTo>
                      <a:pt x="25" y="0"/>
                    </a:lnTo>
                    <a:lnTo>
                      <a:pt x="25" y="27"/>
                    </a:lnTo>
                    <a:lnTo>
                      <a:pt x="0" y="27"/>
                    </a:lnTo>
                    <a:lnTo>
                      <a:pt x="0" y="88"/>
                    </a:ln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1D1D1A"/>
                  </a:solidFill>
                  <a:effectLst/>
                  <a:uLnTx/>
                  <a:uFillTx/>
                  <a:latin typeface="Arial" panose="020B0604020202020204"/>
                  <a:ea typeface="微软雅黑"/>
                </a:endParaRPr>
              </a:p>
            </p:txBody>
          </p:sp>
          <p:sp>
            <p:nvSpPr>
              <p:cNvPr id="225" name="Freeform 300"/>
              <p:cNvSpPr/>
              <p:nvPr/>
            </p:nvSpPr>
            <p:spPr bwMode="auto">
              <a:xfrm>
                <a:off x="2271713" y="1401763"/>
                <a:ext cx="88900" cy="22225"/>
              </a:xfrm>
              <a:custGeom>
                <a:avLst/>
                <a:gdLst>
                  <a:gd name="T0" fmla="*/ 2147483646 w 215"/>
                  <a:gd name="T1" fmla="*/ 2147483646 h 52"/>
                  <a:gd name="T2" fmla="*/ 2147483646 w 215"/>
                  <a:gd name="T3" fmla="*/ 2147483646 h 52"/>
                  <a:gd name="T4" fmla="*/ 0 w 215"/>
                  <a:gd name="T5" fmla="*/ 2147483646 h 52"/>
                  <a:gd name="T6" fmla="*/ 0 w 215"/>
                  <a:gd name="T7" fmla="*/ 0 h 52"/>
                  <a:gd name="T8" fmla="*/ 2147483646 w 215"/>
                  <a:gd name="T9" fmla="*/ 0 h 52"/>
                  <a:gd name="T10" fmla="*/ 2147483646 w 215"/>
                  <a:gd name="T11" fmla="*/ 2147483646 h 52"/>
                  <a:gd name="T12" fmla="*/ 0 60000 65536"/>
                  <a:gd name="T13" fmla="*/ 0 60000 65536"/>
                  <a:gd name="T14" fmla="*/ 0 60000 65536"/>
                  <a:gd name="T15" fmla="*/ 0 60000 65536"/>
                  <a:gd name="T16" fmla="*/ 0 60000 65536"/>
                  <a:gd name="T17" fmla="*/ 0 60000 65536"/>
                  <a:gd name="T18" fmla="*/ 0 w 215"/>
                  <a:gd name="T19" fmla="*/ 0 h 52"/>
                  <a:gd name="T20" fmla="*/ 215 w 215"/>
                  <a:gd name="T21" fmla="*/ 52 h 52"/>
                </a:gdLst>
                <a:ahLst/>
                <a:cxnLst>
                  <a:cxn ang="T12">
                    <a:pos x="T0" y="T1"/>
                  </a:cxn>
                  <a:cxn ang="T13">
                    <a:pos x="T2" y="T3"/>
                  </a:cxn>
                  <a:cxn ang="T14">
                    <a:pos x="T4" y="T5"/>
                  </a:cxn>
                  <a:cxn ang="T15">
                    <a:pos x="T6" y="T7"/>
                  </a:cxn>
                  <a:cxn ang="T16">
                    <a:pos x="T8" y="T9"/>
                  </a:cxn>
                  <a:cxn ang="T17">
                    <a:pos x="T10" y="T11"/>
                  </a:cxn>
                </a:cxnLst>
                <a:rect l="T18" t="T19" r="T20" b="T21"/>
                <a:pathLst>
                  <a:path w="215" h="52">
                    <a:moveTo>
                      <a:pt x="215" y="52"/>
                    </a:moveTo>
                    <a:lnTo>
                      <a:pt x="215" y="52"/>
                    </a:lnTo>
                    <a:lnTo>
                      <a:pt x="0" y="52"/>
                    </a:lnTo>
                    <a:lnTo>
                      <a:pt x="0" y="0"/>
                    </a:lnTo>
                    <a:lnTo>
                      <a:pt x="215" y="0"/>
                    </a:lnTo>
                    <a:lnTo>
                      <a:pt x="215" y="52"/>
                    </a:ln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1D1D1A"/>
                  </a:solidFill>
                  <a:effectLst/>
                  <a:uLnTx/>
                  <a:uFillTx/>
                  <a:latin typeface="Arial" panose="020B0604020202020204"/>
                  <a:ea typeface="微软雅黑"/>
                </a:endParaRPr>
              </a:p>
            </p:txBody>
          </p:sp>
          <p:sp>
            <p:nvSpPr>
              <p:cNvPr id="226" name="Freeform 301"/>
              <p:cNvSpPr/>
              <p:nvPr/>
            </p:nvSpPr>
            <p:spPr bwMode="auto">
              <a:xfrm>
                <a:off x="2271713" y="1430338"/>
                <a:ext cx="20638" cy="22225"/>
              </a:xfrm>
              <a:custGeom>
                <a:avLst/>
                <a:gdLst>
                  <a:gd name="T0" fmla="*/ 2147483646 w 52"/>
                  <a:gd name="T1" fmla="*/ 2147483646 h 52"/>
                  <a:gd name="T2" fmla="*/ 2147483646 w 52"/>
                  <a:gd name="T3" fmla="*/ 2147483646 h 52"/>
                  <a:gd name="T4" fmla="*/ 0 w 52"/>
                  <a:gd name="T5" fmla="*/ 2147483646 h 52"/>
                  <a:gd name="T6" fmla="*/ 0 w 52"/>
                  <a:gd name="T7" fmla="*/ 0 h 52"/>
                  <a:gd name="T8" fmla="*/ 2147483646 w 52"/>
                  <a:gd name="T9" fmla="*/ 0 h 52"/>
                  <a:gd name="T10" fmla="*/ 2147483646 w 52"/>
                  <a:gd name="T11" fmla="*/ 2147483646 h 52"/>
                  <a:gd name="T12" fmla="*/ 0 60000 65536"/>
                  <a:gd name="T13" fmla="*/ 0 60000 65536"/>
                  <a:gd name="T14" fmla="*/ 0 60000 65536"/>
                  <a:gd name="T15" fmla="*/ 0 60000 65536"/>
                  <a:gd name="T16" fmla="*/ 0 60000 65536"/>
                  <a:gd name="T17" fmla="*/ 0 60000 65536"/>
                  <a:gd name="T18" fmla="*/ 0 w 52"/>
                  <a:gd name="T19" fmla="*/ 0 h 52"/>
                  <a:gd name="T20" fmla="*/ 52 w 52"/>
                  <a:gd name="T21" fmla="*/ 52 h 52"/>
                </a:gdLst>
                <a:ahLst/>
                <a:cxnLst>
                  <a:cxn ang="T12">
                    <a:pos x="T0" y="T1"/>
                  </a:cxn>
                  <a:cxn ang="T13">
                    <a:pos x="T2" y="T3"/>
                  </a:cxn>
                  <a:cxn ang="T14">
                    <a:pos x="T4" y="T5"/>
                  </a:cxn>
                  <a:cxn ang="T15">
                    <a:pos x="T6" y="T7"/>
                  </a:cxn>
                  <a:cxn ang="T16">
                    <a:pos x="T8" y="T9"/>
                  </a:cxn>
                  <a:cxn ang="T17">
                    <a:pos x="T10" y="T11"/>
                  </a:cxn>
                </a:cxnLst>
                <a:rect l="T18" t="T19" r="T20" b="T21"/>
                <a:pathLst>
                  <a:path w="52" h="52">
                    <a:moveTo>
                      <a:pt x="52" y="52"/>
                    </a:moveTo>
                    <a:lnTo>
                      <a:pt x="52" y="52"/>
                    </a:lnTo>
                    <a:lnTo>
                      <a:pt x="0" y="52"/>
                    </a:lnTo>
                    <a:lnTo>
                      <a:pt x="0" y="0"/>
                    </a:lnTo>
                    <a:lnTo>
                      <a:pt x="52" y="0"/>
                    </a:lnTo>
                    <a:lnTo>
                      <a:pt x="52" y="52"/>
                    </a:ln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1D1D1A"/>
                  </a:solidFill>
                  <a:effectLst/>
                  <a:uLnTx/>
                  <a:uFillTx/>
                  <a:latin typeface="Arial" panose="020B0604020202020204"/>
                  <a:ea typeface="微软雅黑"/>
                </a:endParaRPr>
              </a:p>
            </p:txBody>
          </p:sp>
          <p:sp>
            <p:nvSpPr>
              <p:cNvPr id="227" name="Freeform 302"/>
              <p:cNvSpPr/>
              <p:nvPr/>
            </p:nvSpPr>
            <p:spPr bwMode="auto">
              <a:xfrm>
                <a:off x="2305050" y="1430338"/>
                <a:ext cx="22225" cy="22225"/>
              </a:xfrm>
              <a:custGeom>
                <a:avLst/>
                <a:gdLst>
                  <a:gd name="T0" fmla="*/ 2147483646 w 52"/>
                  <a:gd name="T1" fmla="*/ 2147483646 h 52"/>
                  <a:gd name="T2" fmla="*/ 2147483646 w 52"/>
                  <a:gd name="T3" fmla="*/ 2147483646 h 52"/>
                  <a:gd name="T4" fmla="*/ 0 w 52"/>
                  <a:gd name="T5" fmla="*/ 2147483646 h 52"/>
                  <a:gd name="T6" fmla="*/ 0 w 52"/>
                  <a:gd name="T7" fmla="*/ 0 h 52"/>
                  <a:gd name="T8" fmla="*/ 2147483646 w 52"/>
                  <a:gd name="T9" fmla="*/ 0 h 52"/>
                  <a:gd name="T10" fmla="*/ 2147483646 w 52"/>
                  <a:gd name="T11" fmla="*/ 2147483646 h 52"/>
                  <a:gd name="T12" fmla="*/ 0 60000 65536"/>
                  <a:gd name="T13" fmla="*/ 0 60000 65536"/>
                  <a:gd name="T14" fmla="*/ 0 60000 65536"/>
                  <a:gd name="T15" fmla="*/ 0 60000 65536"/>
                  <a:gd name="T16" fmla="*/ 0 60000 65536"/>
                  <a:gd name="T17" fmla="*/ 0 60000 65536"/>
                  <a:gd name="T18" fmla="*/ 0 w 52"/>
                  <a:gd name="T19" fmla="*/ 0 h 52"/>
                  <a:gd name="T20" fmla="*/ 52 w 52"/>
                  <a:gd name="T21" fmla="*/ 52 h 52"/>
                </a:gdLst>
                <a:ahLst/>
                <a:cxnLst>
                  <a:cxn ang="T12">
                    <a:pos x="T0" y="T1"/>
                  </a:cxn>
                  <a:cxn ang="T13">
                    <a:pos x="T2" y="T3"/>
                  </a:cxn>
                  <a:cxn ang="T14">
                    <a:pos x="T4" y="T5"/>
                  </a:cxn>
                  <a:cxn ang="T15">
                    <a:pos x="T6" y="T7"/>
                  </a:cxn>
                  <a:cxn ang="T16">
                    <a:pos x="T8" y="T9"/>
                  </a:cxn>
                  <a:cxn ang="T17">
                    <a:pos x="T10" y="T11"/>
                  </a:cxn>
                </a:cxnLst>
                <a:rect l="T18" t="T19" r="T20" b="T21"/>
                <a:pathLst>
                  <a:path w="52" h="52">
                    <a:moveTo>
                      <a:pt x="52" y="52"/>
                    </a:moveTo>
                    <a:lnTo>
                      <a:pt x="52" y="52"/>
                    </a:lnTo>
                    <a:lnTo>
                      <a:pt x="0" y="52"/>
                    </a:lnTo>
                    <a:lnTo>
                      <a:pt x="0" y="0"/>
                    </a:lnTo>
                    <a:lnTo>
                      <a:pt x="52" y="0"/>
                    </a:lnTo>
                    <a:lnTo>
                      <a:pt x="52" y="52"/>
                    </a:ln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1D1D1A"/>
                  </a:solidFill>
                  <a:effectLst/>
                  <a:uLnTx/>
                  <a:uFillTx/>
                  <a:latin typeface="Arial" panose="020B0604020202020204"/>
                  <a:ea typeface="微软雅黑"/>
                </a:endParaRPr>
              </a:p>
            </p:txBody>
          </p:sp>
          <p:sp>
            <p:nvSpPr>
              <p:cNvPr id="228" name="Freeform 303"/>
              <p:cNvSpPr/>
              <p:nvPr/>
            </p:nvSpPr>
            <p:spPr bwMode="auto">
              <a:xfrm>
                <a:off x="2339975" y="1430338"/>
                <a:ext cx="20638" cy="22225"/>
              </a:xfrm>
              <a:custGeom>
                <a:avLst/>
                <a:gdLst>
                  <a:gd name="T0" fmla="*/ 2147483646 w 52"/>
                  <a:gd name="T1" fmla="*/ 2147483646 h 52"/>
                  <a:gd name="T2" fmla="*/ 2147483646 w 52"/>
                  <a:gd name="T3" fmla="*/ 2147483646 h 52"/>
                  <a:gd name="T4" fmla="*/ 0 w 52"/>
                  <a:gd name="T5" fmla="*/ 2147483646 h 52"/>
                  <a:gd name="T6" fmla="*/ 0 w 52"/>
                  <a:gd name="T7" fmla="*/ 0 h 52"/>
                  <a:gd name="T8" fmla="*/ 2147483646 w 52"/>
                  <a:gd name="T9" fmla="*/ 0 h 52"/>
                  <a:gd name="T10" fmla="*/ 2147483646 w 52"/>
                  <a:gd name="T11" fmla="*/ 2147483646 h 52"/>
                  <a:gd name="T12" fmla="*/ 0 60000 65536"/>
                  <a:gd name="T13" fmla="*/ 0 60000 65536"/>
                  <a:gd name="T14" fmla="*/ 0 60000 65536"/>
                  <a:gd name="T15" fmla="*/ 0 60000 65536"/>
                  <a:gd name="T16" fmla="*/ 0 60000 65536"/>
                  <a:gd name="T17" fmla="*/ 0 60000 65536"/>
                  <a:gd name="T18" fmla="*/ 0 w 52"/>
                  <a:gd name="T19" fmla="*/ 0 h 52"/>
                  <a:gd name="T20" fmla="*/ 52 w 52"/>
                  <a:gd name="T21" fmla="*/ 52 h 52"/>
                </a:gdLst>
                <a:ahLst/>
                <a:cxnLst>
                  <a:cxn ang="T12">
                    <a:pos x="T0" y="T1"/>
                  </a:cxn>
                  <a:cxn ang="T13">
                    <a:pos x="T2" y="T3"/>
                  </a:cxn>
                  <a:cxn ang="T14">
                    <a:pos x="T4" y="T5"/>
                  </a:cxn>
                  <a:cxn ang="T15">
                    <a:pos x="T6" y="T7"/>
                  </a:cxn>
                  <a:cxn ang="T16">
                    <a:pos x="T8" y="T9"/>
                  </a:cxn>
                  <a:cxn ang="T17">
                    <a:pos x="T10" y="T11"/>
                  </a:cxn>
                </a:cxnLst>
                <a:rect l="T18" t="T19" r="T20" b="T21"/>
                <a:pathLst>
                  <a:path w="52" h="52">
                    <a:moveTo>
                      <a:pt x="52" y="52"/>
                    </a:moveTo>
                    <a:lnTo>
                      <a:pt x="52" y="52"/>
                    </a:lnTo>
                    <a:lnTo>
                      <a:pt x="0" y="52"/>
                    </a:lnTo>
                    <a:lnTo>
                      <a:pt x="0" y="0"/>
                    </a:lnTo>
                    <a:lnTo>
                      <a:pt x="52" y="0"/>
                    </a:lnTo>
                    <a:lnTo>
                      <a:pt x="52" y="52"/>
                    </a:ln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1D1D1A"/>
                  </a:solidFill>
                  <a:effectLst/>
                  <a:uLnTx/>
                  <a:uFillTx/>
                  <a:latin typeface="Arial" panose="020B0604020202020204"/>
                  <a:ea typeface="微软雅黑"/>
                </a:endParaRPr>
              </a:p>
            </p:txBody>
          </p:sp>
          <p:sp>
            <p:nvSpPr>
              <p:cNvPr id="229" name="Freeform 304"/>
              <p:cNvSpPr/>
              <p:nvPr/>
            </p:nvSpPr>
            <p:spPr bwMode="auto">
              <a:xfrm>
                <a:off x="1789113" y="1473200"/>
                <a:ext cx="665163" cy="141288"/>
              </a:xfrm>
              <a:custGeom>
                <a:avLst/>
                <a:gdLst>
                  <a:gd name="T0" fmla="*/ 2147483646 w 1584"/>
                  <a:gd name="T1" fmla="*/ 2147483646 h 337"/>
                  <a:gd name="T2" fmla="*/ 2147483646 w 1584"/>
                  <a:gd name="T3" fmla="*/ 2147483646 h 337"/>
                  <a:gd name="T4" fmla="*/ 2147483646 w 1584"/>
                  <a:gd name="T5" fmla="*/ 2147483646 h 337"/>
                  <a:gd name="T6" fmla="*/ 2147483646 w 1584"/>
                  <a:gd name="T7" fmla="*/ 2147483646 h 337"/>
                  <a:gd name="T8" fmla="*/ 2147483646 w 1584"/>
                  <a:gd name="T9" fmla="*/ 2147483646 h 337"/>
                  <a:gd name="T10" fmla="*/ 2147483646 w 1584"/>
                  <a:gd name="T11" fmla="*/ 2147483646 h 337"/>
                  <a:gd name="T12" fmla="*/ 2147483646 w 1584"/>
                  <a:gd name="T13" fmla="*/ 2147483646 h 337"/>
                  <a:gd name="T14" fmla="*/ 2147483646 w 1584"/>
                  <a:gd name="T15" fmla="*/ 2147483646 h 337"/>
                  <a:gd name="T16" fmla="*/ 2147483646 w 1584"/>
                  <a:gd name="T17" fmla="*/ 2147483646 h 337"/>
                  <a:gd name="T18" fmla="*/ 2147483646 w 1584"/>
                  <a:gd name="T19" fmla="*/ 2147483646 h 337"/>
                  <a:gd name="T20" fmla="*/ 2147483646 w 1584"/>
                  <a:gd name="T21" fmla="*/ 2147483646 h 337"/>
                  <a:gd name="T22" fmla="*/ 2147483646 w 1584"/>
                  <a:gd name="T23" fmla="*/ 2147483646 h 337"/>
                  <a:gd name="T24" fmla="*/ 2147483646 w 1584"/>
                  <a:gd name="T25" fmla="*/ 2147483646 h 337"/>
                  <a:gd name="T26" fmla="*/ 2147483646 w 1584"/>
                  <a:gd name="T27" fmla="*/ 2147483646 h 337"/>
                  <a:gd name="T28" fmla="*/ 2147483646 w 1584"/>
                  <a:gd name="T29" fmla="*/ 2147483646 h 337"/>
                  <a:gd name="T30" fmla="*/ 2147483646 w 1584"/>
                  <a:gd name="T31" fmla="*/ 2147483646 h 337"/>
                  <a:gd name="T32" fmla="*/ 2147483646 w 1584"/>
                  <a:gd name="T33" fmla="*/ 2147483646 h 337"/>
                  <a:gd name="T34" fmla="*/ 0 w 1584"/>
                  <a:gd name="T35" fmla="*/ 2147483646 h 337"/>
                  <a:gd name="T36" fmla="*/ 0 w 1584"/>
                  <a:gd name="T37" fmla="*/ 2147483646 h 337"/>
                  <a:gd name="T38" fmla="*/ 2147483646 w 1584"/>
                  <a:gd name="T39" fmla="*/ 0 h 337"/>
                  <a:gd name="T40" fmla="*/ 2147483646 w 1584"/>
                  <a:gd name="T41" fmla="*/ 0 h 337"/>
                  <a:gd name="T42" fmla="*/ 2147483646 w 1584"/>
                  <a:gd name="T43" fmla="*/ 2147483646 h 337"/>
                  <a:gd name="T44" fmla="*/ 2147483646 w 1584"/>
                  <a:gd name="T45" fmla="*/ 2147483646 h 337"/>
                  <a:gd name="T46" fmla="*/ 2147483646 w 1584"/>
                  <a:gd name="T47" fmla="*/ 2147483646 h 337"/>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1584"/>
                  <a:gd name="T73" fmla="*/ 0 h 337"/>
                  <a:gd name="T74" fmla="*/ 1584 w 1584"/>
                  <a:gd name="T75" fmla="*/ 337 h 337"/>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1584" h="337">
                    <a:moveTo>
                      <a:pt x="1484" y="337"/>
                    </a:moveTo>
                    <a:lnTo>
                      <a:pt x="1484" y="337"/>
                    </a:lnTo>
                    <a:lnTo>
                      <a:pt x="1373" y="337"/>
                    </a:lnTo>
                    <a:cubicBezTo>
                      <a:pt x="1354" y="337"/>
                      <a:pt x="1339" y="322"/>
                      <a:pt x="1339" y="303"/>
                    </a:cubicBezTo>
                    <a:cubicBezTo>
                      <a:pt x="1339" y="285"/>
                      <a:pt x="1354" y="270"/>
                      <a:pt x="1373" y="270"/>
                    </a:cubicBezTo>
                    <a:lnTo>
                      <a:pt x="1484" y="270"/>
                    </a:lnTo>
                    <a:cubicBezTo>
                      <a:pt x="1502" y="270"/>
                      <a:pt x="1517" y="255"/>
                      <a:pt x="1517" y="237"/>
                    </a:cubicBezTo>
                    <a:lnTo>
                      <a:pt x="1517" y="100"/>
                    </a:lnTo>
                    <a:cubicBezTo>
                      <a:pt x="1517" y="82"/>
                      <a:pt x="1502" y="67"/>
                      <a:pt x="1484" y="67"/>
                    </a:cubicBezTo>
                    <a:lnTo>
                      <a:pt x="100" y="67"/>
                    </a:lnTo>
                    <a:cubicBezTo>
                      <a:pt x="82" y="67"/>
                      <a:pt x="67" y="82"/>
                      <a:pt x="67" y="100"/>
                    </a:cubicBezTo>
                    <a:lnTo>
                      <a:pt x="67" y="237"/>
                    </a:lnTo>
                    <a:cubicBezTo>
                      <a:pt x="67" y="255"/>
                      <a:pt x="82" y="270"/>
                      <a:pt x="100" y="270"/>
                    </a:cubicBezTo>
                    <a:lnTo>
                      <a:pt x="1149" y="270"/>
                    </a:lnTo>
                    <a:cubicBezTo>
                      <a:pt x="1168" y="270"/>
                      <a:pt x="1183" y="285"/>
                      <a:pt x="1183" y="303"/>
                    </a:cubicBezTo>
                    <a:cubicBezTo>
                      <a:pt x="1183" y="322"/>
                      <a:pt x="1168" y="337"/>
                      <a:pt x="1149" y="337"/>
                    </a:cubicBezTo>
                    <a:lnTo>
                      <a:pt x="100" y="337"/>
                    </a:lnTo>
                    <a:cubicBezTo>
                      <a:pt x="45" y="337"/>
                      <a:pt x="0" y="292"/>
                      <a:pt x="0" y="237"/>
                    </a:cubicBezTo>
                    <a:lnTo>
                      <a:pt x="0" y="100"/>
                    </a:lnTo>
                    <a:cubicBezTo>
                      <a:pt x="0" y="45"/>
                      <a:pt x="45" y="0"/>
                      <a:pt x="100" y="0"/>
                    </a:cubicBezTo>
                    <a:lnTo>
                      <a:pt x="1484" y="0"/>
                    </a:lnTo>
                    <a:cubicBezTo>
                      <a:pt x="1539" y="0"/>
                      <a:pt x="1584" y="45"/>
                      <a:pt x="1584" y="100"/>
                    </a:cubicBezTo>
                    <a:lnTo>
                      <a:pt x="1584" y="237"/>
                    </a:lnTo>
                    <a:cubicBezTo>
                      <a:pt x="1584" y="292"/>
                      <a:pt x="1539" y="337"/>
                      <a:pt x="1484" y="337"/>
                    </a:cubicBez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1D1D1A"/>
                  </a:solidFill>
                  <a:effectLst/>
                  <a:uLnTx/>
                  <a:uFillTx/>
                  <a:latin typeface="Arial" panose="020B0604020202020204"/>
                  <a:ea typeface="微软雅黑"/>
                </a:endParaRPr>
              </a:p>
            </p:txBody>
          </p:sp>
          <p:sp>
            <p:nvSpPr>
              <p:cNvPr id="230" name="Freeform 305"/>
              <p:cNvSpPr/>
              <p:nvPr/>
            </p:nvSpPr>
            <p:spPr bwMode="auto">
              <a:xfrm>
                <a:off x="1857375" y="1522413"/>
                <a:ext cx="47625" cy="36513"/>
              </a:xfrm>
              <a:custGeom>
                <a:avLst/>
                <a:gdLst>
                  <a:gd name="T0" fmla="*/ 0 w 115"/>
                  <a:gd name="T1" fmla="*/ 2147483646 h 88"/>
                  <a:gd name="T2" fmla="*/ 0 w 115"/>
                  <a:gd name="T3" fmla="*/ 2147483646 h 88"/>
                  <a:gd name="T4" fmla="*/ 2147483646 w 115"/>
                  <a:gd name="T5" fmla="*/ 2147483646 h 88"/>
                  <a:gd name="T6" fmla="*/ 2147483646 w 115"/>
                  <a:gd name="T7" fmla="*/ 2147483646 h 88"/>
                  <a:gd name="T8" fmla="*/ 2147483646 w 115"/>
                  <a:gd name="T9" fmla="*/ 2147483646 h 88"/>
                  <a:gd name="T10" fmla="*/ 2147483646 w 115"/>
                  <a:gd name="T11" fmla="*/ 0 h 88"/>
                  <a:gd name="T12" fmla="*/ 2147483646 w 115"/>
                  <a:gd name="T13" fmla="*/ 0 h 88"/>
                  <a:gd name="T14" fmla="*/ 2147483646 w 115"/>
                  <a:gd name="T15" fmla="*/ 2147483646 h 88"/>
                  <a:gd name="T16" fmla="*/ 0 w 115"/>
                  <a:gd name="T17" fmla="*/ 2147483646 h 88"/>
                  <a:gd name="T18" fmla="*/ 0 w 115"/>
                  <a:gd name="T19" fmla="*/ 2147483646 h 8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15"/>
                  <a:gd name="T31" fmla="*/ 0 h 88"/>
                  <a:gd name="T32" fmla="*/ 115 w 115"/>
                  <a:gd name="T33" fmla="*/ 88 h 8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15" h="88">
                    <a:moveTo>
                      <a:pt x="0" y="88"/>
                    </a:moveTo>
                    <a:lnTo>
                      <a:pt x="0" y="88"/>
                    </a:lnTo>
                    <a:lnTo>
                      <a:pt x="115" y="88"/>
                    </a:lnTo>
                    <a:lnTo>
                      <a:pt x="115" y="27"/>
                    </a:lnTo>
                    <a:lnTo>
                      <a:pt x="90" y="27"/>
                    </a:lnTo>
                    <a:lnTo>
                      <a:pt x="90" y="0"/>
                    </a:lnTo>
                    <a:lnTo>
                      <a:pt x="26" y="0"/>
                    </a:lnTo>
                    <a:lnTo>
                      <a:pt x="26" y="27"/>
                    </a:lnTo>
                    <a:lnTo>
                      <a:pt x="0" y="27"/>
                    </a:lnTo>
                    <a:lnTo>
                      <a:pt x="0" y="88"/>
                    </a:ln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1D1D1A"/>
                  </a:solidFill>
                  <a:effectLst/>
                  <a:uLnTx/>
                  <a:uFillTx/>
                  <a:latin typeface="Arial" panose="020B0604020202020204"/>
                  <a:ea typeface="微软雅黑"/>
                </a:endParaRPr>
              </a:p>
            </p:txBody>
          </p:sp>
          <p:sp>
            <p:nvSpPr>
              <p:cNvPr id="231" name="Freeform 306"/>
              <p:cNvSpPr/>
              <p:nvPr/>
            </p:nvSpPr>
            <p:spPr bwMode="auto">
              <a:xfrm>
                <a:off x="1928813" y="1522413"/>
                <a:ext cx="47625" cy="36513"/>
              </a:xfrm>
              <a:custGeom>
                <a:avLst/>
                <a:gdLst>
                  <a:gd name="T0" fmla="*/ 0 w 115"/>
                  <a:gd name="T1" fmla="*/ 2147483646 h 88"/>
                  <a:gd name="T2" fmla="*/ 0 w 115"/>
                  <a:gd name="T3" fmla="*/ 2147483646 h 88"/>
                  <a:gd name="T4" fmla="*/ 2147483646 w 115"/>
                  <a:gd name="T5" fmla="*/ 2147483646 h 88"/>
                  <a:gd name="T6" fmla="*/ 2147483646 w 115"/>
                  <a:gd name="T7" fmla="*/ 2147483646 h 88"/>
                  <a:gd name="T8" fmla="*/ 2147483646 w 115"/>
                  <a:gd name="T9" fmla="*/ 2147483646 h 88"/>
                  <a:gd name="T10" fmla="*/ 2147483646 w 115"/>
                  <a:gd name="T11" fmla="*/ 0 h 88"/>
                  <a:gd name="T12" fmla="*/ 2147483646 w 115"/>
                  <a:gd name="T13" fmla="*/ 0 h 88"/>
                  <a:gd name="T14" fmla="*/ 2147483646 w 115"/>
                  <a:gd name="T15" fmla="*/ 2147483646 h 88"/>
                  <a:gd name="T16" fmla="*/ 0 w 115"/>
                  <a:gd name="T17" fmla="*/ 2147483646 h 88"/>
                  <a:gd name="T18" fmla="*/ 0 w 115"/>
                  <a:gd name="T19" fmla="*/ 2147483646 h 8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15"/>
                  <a:gd name="T31" fmla="*/ 0 h 88"/>
                  <a:gd name="T32" fmla="*/ 115 w 115"/>
                  <a:gd name="T33" fmla="*/ 88 h 8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15" h="88">
                    <a:moveTo>
                      <a:pt x="0" y="88"/>
                    </a:moveTo>
                    <a:lnTo>
                      <a:pt x="0" y="88"/>
                    </a:lnTo>
                    <a:lnTo>
                      <a:pt x="115" y="88"/>
                    </a:lnTo>
                    <a:lnTo>
                      <a:pt x="115" y="27"/>
                    </a:lnTo>
                    <a:lnTo>
                      <a:pt x="89" y="27"/>
                    </a:lnTo>
                    <a:lnTo>
                      <a:pt x="89" y="0"/>
                    </a:lnTo>
                    <a:lnTo>
                      <a:pt x="25" y="0"/>
                    </a:lnTo>
                    <a:lnTo>
                      <a:pt x="25" y="27"/>
                    </a:lnTo>
                    <a:lnTo>
                      <a:pt x="0" y="27"/>
                    </a:lnTo>
                    <a:lnTo>
                      <a:pt x="0" y="88"/>
                    </a:ln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1D1D1A"/>
                  </a:solidFill>
                  <a:effectLst/>
                  <a:uLnTx/>
                  <a:uFillTx/>
                  <a:latin typeface="Arial" panose="020B0604020202020204"/>
                  <a:ea typeface="微软雅黑"/>
                </a:endParaRPr>
              </a:p>
            </p:txBody>
          </p:sp>
          <p:sp>
            <p:nvSpPr>
              <p:cNvPr id="232" name="Freeform 307"/>
              <p:cNvSpPr/>
              <p:nvPr/>
            </p:nvSpPr>
            <p:spPr bwMode="auto">
              <a:xfrm>
                <a:off x="2000250" y="1522413"/>
                <a:ext cx="49213" cy="36513"/>
              </a:xfrm>
              <a:custGeom>
                <a:avLst/>
                <a:gdLst>
                  <a:gd name="T0" fmla="*/ 0 w 114"/>
                  <a:gd name="T1" fmla="*/ 2147483646 h 88"/>
                  <a:gd name="T2" fmla="*/ 0 w 114"/>
                  <a:gd name="T3" fmla="*/ 2147483646 h 88"/>
                  <a:gd name="T4" fmla="*/ 2147483646 w 114"/>
                  <a:gd name="T5" fmla="*/ 2147483646 h 88"/>
                  <a:gd name="T6" fmla="*/ 2147483646 w 114"/>
                  <a:gd name="T7" fmla="*/ 2147483646 h 88"/>
                  <a:gd name="T8" fmla="*/ 2147483646 w 114"/>
                  <a:gd name="T9" fmla="*/ 2147483646 h 88"/>
                  <a:gd name="T10" fmla="*/ 2147483646 w 114"/>
                  <a:gd name="T11" fmla="*/ 0 h 88"/>
                  <a:gd name="T12" fmla="*/ 2147483646 w 114"/>
                  <a:gd name="T13" fmla="*/ 0 h 88"/>
                  <a:gd name="T14" fmla="*/ 2147483646 w 114"/>
                  <a:gd name="T15" fmla="*/ 2147483646 h 88"/>
                  <a:gd name="T16" fmla="*/ 0 w 114"/>
                  <a:gd name="T17" fmla="*/ 2147483646 h 88"/>
                  <a:gd name="T18" fmla="*/ 0 w 114"/>
                  <a:gd name="T19" fmla="*/ 2147483646 h 8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14"/>
                  <a:gd name="T31" fmla="*/ 0 h 88"/>
                  <a:gd name="T32" fmla="*/ 114 w 114"/>
                  <a:gd name="T33" fmla="*/ 88 h 8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14" h="88">
                    <a:moveTo>
                      <a:pt x="0" y="88"/>
                    </a:moveTo>
                    <a:lnTo>
                      <a:pt x="0" y="88"/>
                    </a:lnTo>
                    <a:lnTo>
                      <a:pt x="114" y="88"/>
                    </a:lnTo>
                    <a:lnTo>
                      <a:pt x="114" y="27"/>
                    </a:lnTo>
                    <a:lnTo>
                      <a:pt x="89" y="27"/>
                    </a:lnTo>
                    <a:lnTo>
                      <a:pt x="89" y="0"/>
                    </a:lnTo>
                    <a:lnTo>
                      <a:pt x="25" y="0"/>
                    </a:lnTo>
                    <a:lnTo>
                      <a:pt x="25" y="27"/>
                    </a:lnTo>
                    <a:lnTo>
                      <a:pt x="0" y="27"/>
                    </a:lnTo>
                    <a:lnTo>
                      <a:pt x="0" y="88"/>
                    </a:ln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1D1D1A"/>
                  </a:solidFill>
                  <a:effectLst/>
                  <a:uLnTx/>
                  <a:uFillTx/>
                  <a:latin typeface="Arial" panose="020B0604020202020204"/>
                  <a:ea typeface="微软雅黑"/>
                </a:endParaRPr>
              </a:p>
            </p:txBody>
          </p:sp>
          <p:sp>
            <p:nvSpPr>
              <p:cNvPr id="233" name="Freeform 308"/>
              <p:cNvSpPr/>
              <p:nvPr/>
            </p:nvSpPr>
            <p:spPr bwMode="auto">
              <a:xfrm>
                <a:off x="2073275" y="1522413"/>
                <a:ext cx="47625" cy="36513"/>
              </a:xfrm>
              <a:custGeom>
                <a:avLst/>
                <a:gdLst>
                  <a:gd name="T0" fmla="*/ 0 w 114"/>
                  <a:gd name="T1" fmla="*/ 2147483646 h 88"/>
                  <a:gd name="T2" fmla="*/ 0 w 114"/>
                  <a:gd name="T3" fmla="*/ 2147483646 h 88"/>
                  <a:gd name="T4" fmla="*/ 2147483646 w 114"/>
                  <a:gd name="T5" fmla="*/ 2147483646 h 88"/>
                  <a:gd name="T6" fmla="*/ 2147483646 w 114"/>
                  <a:gd name="T7" fmla="*/ 2147483646 h 88"/>
                  <a:gd name="T8" fmla="*/ 2147483646 w 114"/>
                  <a:gd name="T9" fmla="*/ 2147483646 h 88"/>
                  <a:gd name="T10" fmla="*/ 2147483646 w 114"/>
                  <a:gd name="T11" fmla="*/ 0 h 88"/>
                  <a:gd name="T12" fmla="*/ 2147483646 w 114"/>
                  <a:gd name="T13" fmla="*/ 0 h 88"/>
                  <a:gd name="T14" fmla="*/ 2147483646 w 114"/>
                  <a:gd name="T15" fmla="*/ 2147483646 h 88"/>
                  <a:gd name="T16" fmla="*/ 0 w 114"/>
                  <a:gd name="T17" fmla="*/ 2147483646 h 88"/>
                  <a:gd name="T18" fmla="*/ 0 w 114"/>
                  <a:gd name="T19" fmla="*/ 2147483646 h 8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14"/>
                  <a:gd name="T31" fmla="*/ 0 h 88"/>
                  <a:gd name="T32" fmla="*/ 114 w 114"/>
                  <a:gd name="T33" fmla="*/ 88 h 8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14" h="88">
                    <a:moveTo>
                      <a:pt x="0" y="88"/>
                    </a:moveTo>
                    <a:lnTo>
                      <a:pt x="0" y="88"/>
                    </a:lnTo>
                    <a:lnTo>
                      <a:pt x="114" y="88"/>
                    </a:lnTo>
                    <a:lnTo>
                      <a:pt x="114" y="27"/>
                    </a:lnTo>
                    <a:lnTo>
                      <a:pt x="89" y="27"/>
                    </a:lnTo>
                    <a:lnTo>
                      <a:pt x="89" y="0"/>
                    </a:lnTo>
                    <a:lnTo>
                      <a:pt x="25" y="0"/>
                    </a:lnTo>
                    <a:lnTo>
                      <a:pt x="25" y="27"/>
                    </a:lnTo>
                    <a:lnTo>
                      <a:pt x="0" y="27"/>
                    </a:lnTo>
                    <a:lnTo>
                      <a:pt x="0" y="88"/>
                    </a:ln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1D1D1A"/>
                  </a:solidFill>
                  <a:effectLst/>
                  <a:uLnTx/>
                  <a:uFillTx/>
                  <a:latin typeface="Arial" panose="020B0604020202020204"/>
                  <a:ea typeface="微软雅黑"/>
                </a:endParaRPr>
              </a:p>
            </p:txBody>
          </p:sp>
          <p:sp>
            <p:nvSpPr>
              <p:cNvPr id="234" name="Freeform 309"/>
              <p:cNvSpPr/>
              <p:nvPr/>
            </p:nvSpPr>
            <p:spPr bwMode="auto">
              <a:xfrm>
                <a:off x="2144713" y="1522413"/>
                <a:ext cx="47625" cy="36513"/>
              </a:xfrm>
              <a:custGeom>
                <a:avLst/>
                <a:gdLst>
                  <a:gd name="T0" fmla="*/ 0 w 114"/>
                  <a:gd name="T1" fmla="*/ 2147483646 h 88"/>
                  <a:gd name="T2" fmla="*/ 0 w 114"/>
                  <a:gd name="T3" fmla="*/ 2147483646 h 88"/>
                  <a:gd name="T4" fmla="*/ 2147483646 w 114"/>
                  <a:gd name="T5" fmla="*/ 2147483646 h 88"/>
                  <a:gd name="T6" fmla="*/ 2147483646 w 114"/>
                  <a:gd name="T7" fmla="*/ 2147483646 h 88"/>
                  <a:gd name="T8" fmla="*/ 2147483646 w 114"/>
                  <a:gd name="T9" fmla="*/ 2147483646 h 88"/>
                  <a:gd name="T10" fmla="*/ 2147483646 w 114"/>
                  <a:gd name="T11" fmla="*/ 0 h 88"/>
                  <a:gd name="T12" fmla="*/ 2147483646 w 114"/>
                  <a:gd name="T13" fmla="*/ 0 h 88"/>
                  <a:gd name="T14" fmla="*/ 2147483646 w 114"/>
                  <a:gd name="T15" fmla="*/ 2147483646 h 88"/>
                  <a:gd name="T16" fmla="*/ 0 w 114"/>
                  <a:gd name="T17" fmla="*/ 2147483646 h 88"/>
                  <a:gd name="T18" fmla="*/ 0 w 114"/>
                  <a:gd name="T19" fmla="*/ 2147483646 h 8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14"/>
                  <a:gd name="T31" fmla="*/ 0 h 88"/>
                  <a:gd name="T32" fmla="*/ 114 w 114"/>
                  <a:gd name="T33" fmla="*/ 88 h 8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14" h="88">
                    <a:moveTo>
                      <a:pt x="0" y="88"/>
                    </a:moveTo>
                    <a:lnTo>
                      <a:pt x="0" y="88"/>
                    </a:lnTo>
                    <a:lnTo>
                      <a:pt x="114" y="88"/>
                    </a:lnTo>
                    <a:lnTo>
                      <a:pt x="114" y="27"/>
                    </a:lnTo>
                    <a:lnTo>
                      <a:pt x="89" y="27"/>
                    </a:lnTo>
                    <a:lnTo>
                      <a:pt x="89" y="0"/>
                    </a:lnTo>
                    <a:lnTo>
                      <a:pt x="25" y="0"/>
                    </a:lnTo>
                    <a:lnTo>
                      <a:pt x="25" y="27"/>
                    </a:lnTo>
                    <a:lnTo>
                      <a:pt x="0" y="27"/>
                    </a:lnTo>
                    <a:lnTo>
                      <a:pt x="0" y="88"/>
                    </a:ln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1D1D1A"/>
                  </a:solidFill>
                  <a:effectLst/>
                  <a:uLnTx/>
                  <a:uFillTx/>
                  <a:latin typeface="Arial" panose="020B0604020202020204"/>
                  <a:ea typeface="微软雅黑"/>
                </a:endParaRPr>
              </a:p>
            </p:txBody>
          </p:sp>
          <p:sp>
            <p:nvSpPr>
              <p:cNvPr id="235" name="Freeform 310"/>
              <p:cNvSpPr/>
              <p:nvPr/>
            </p:nvSpPr>
            <p:spPr bwMode="auto">
              <a:xfrm>
                <a:off x="2271713" y="1514475"/>
                <a:ext cx="88900" cy="22225"/>
              </a:xfrm>
              <a:custGeom>
                <a:avLst/>
                <a:gdLst>
                  <a:gd name="T0" fmla="*/ 2147483646 w 215"/>
                  <a:gd name="T1" fmla="*/ 2147483646 h 52"/>
                  <a:gd name="T2" fmla="*/ 2147483646 w 215"/>
                  <a:gd name="T3" fmla="*/ 2147483646 h 52"/>
                  <a:gd name="T4" fmla="*/ 0 w 215"/>
                  <a:gd name="T5" fmla="*/ 2147483646 h 52"/>
                  <a:gd name="T6" fmla="*/ 0 w 215"/>
                  <a:gd name="T7" fmla="*/ 0 h 52"/>
                  <a:gd name="T8" fmla="*/ 2147483646 w 215"/>
                  <a:gd name="T9" fmla="*/ 0 h 52"/>
                  <a:gd name="T10" fmla="*/ 2147483646 w 215"/>
                  <a:gd name="T11" fmla="*/ 2147483646 h 52"/>
                  <a:gd name="T12" fmla="*/ 0 60000 65536"/>
                  <a:gd name="T13" fmla="*/ 0 60000 65536"/>
                  <a:gd name="T14" fmla="*/ 0 60000 65536"/>
                  <a:gd name="T15" fmla="*/ 0 60000 65536"/>
                  <a:gd name="T16" fmla="*/ 0 60000 65536"/>
                  <a:gd name="T17" fmla="*/ 0 60000 65536"/>
                  <a:gd name="T18" fmla="*/ 0 w 215"/>
                  <a:gd name="T19" fmla="*/ 0 h 52"/>
                  <a:gd name="T20" fmla="*/ 215 w 215"/>
                  <a:gd name="T21" fmla="*/ 52 h 52"/>
                </a:gdLst>
                <a:ahLst/>
                <a:cxnLst>
                  <a:cxn ang="T12">
                    <a:pos x="T0" y="T1"/>
                  </a:cxn>
                  <a:cxn ang="T13">
                    <a:pos x="T2" y="T3"/>
                  </a:cxn>
                  <a:cxn ang="T14">
                    <a:pos x="T4" y="T5"/>
                  </a:cxn>
                  <a:cxn ang="T15">
                    <a:pos x="T6" y="T7"/>
                  </a:cxn>
                  <a:cxn ang="T16">
                    <a:pos x="T8" y="T9"/>
                  </a:cxn>
                  <a:cxn ang="T17">
                    <a:pos x="T10" y="T11"/>
                  </a:cxn>
                </a:cxnLst>
                <a:rect l="T18" t="T19" r="T20" b="T21"/>
                <a:pathLst>
                  <a:path w="215" h="52">
                    <a:moveTo>
                      <a:pt x="215" y="52"/>
                    </a:moveTo>
                    <a:lnTo>
                      <a:pt x="215" y="52"/>
                    </a:lnTo>
                    <a:lnTo>
                      <a:pt x="0" y="52"/>
                    </a:lnTo>
                    <a:lnTo>
                      <a:pt x="0" y="0"/>
                    </a:lnTo>
                    <a:lnTo>
                      <a:pt x="215" y="0"/>
                    </a:lnTo>
                    <a:lnTo>
                      <a:pt x="215" y="52"/>
                    </a:ln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1D1D1A"/>
                  </a:solidFill>
                  <a:effectLst/>
                  <a:uLnTx/>
                  <a:uFillTx/>
                  <a:latin typeface="Arial" panose="020B0604020202020204"/>
                  <a:ea typeface="微软雅黑"/>
                </a:endParaRPr>
              </a:p>
            </p:txBody>
          </p:sp>
          <p:sp>
            <p:nvSpPr>
              <p:cNvPr id="236" name="Freeform 311"/>
              <p:cNvSpPr/>
              <p:nvPr/>
            </p:nvSpPr>
            <p:spPr bwMode="auto">
              <a:xfrm>
                <a:off x="2271713" y="1544638"/>
                <a:ext cx="20638" cy="22225"/>
              </a:xfrm>
              <a:custGeom>
                <a:avLst/>
                <a:gdLst>
                  <a:gd name="T0" fmla="*/ 2147483646 w 52"/>
                  <a:gd name="T1" fmla="*/ 2147483646 h 52"/>
                  <a:gd name="T2" fmla="*/ 2147483646 w 52"/>
                  <a:gd name="T3" fmla="*/ 2147483646 h 52"/>
                  <a:gd name="T4" fmla="*/ 0 w 52"/>
                  <a:gd name="T5" fmla="*/ 2147483646 h 52"/>
                  <a:gd name="T6" fmla="*/ 0 w 52"/>
                  <a:gd name="T7" fmla="*/ 0 h 52"/>
                  <a:gd name="T8" fmla="*/ 2147483646 w 52"/>
                  <a:gd name="T9" fmla="*/ 0 h 52"/>
                  <a:gd name="T10" fmla="*/ 2147483646 w 52"/>
                  <a:gd name="T11" fmla="*/ 2147483646 h 52"/>
                  <a:gd name="T12" fmla="*/ 0 60000 65536"/>
                  <a:gd name="T13" fmla="*/ 0 60000 65536"/>
                  <a:gd name="T14" fmla="*/ 0 60000 65536"/>
                  <a:gd name="T15" fmla="*/ 0 60000 65536"/>
                  <a:gd name="T16" fmla="*/ 0 60000 65536"/>
                  <a:gd name="T17" fmla="*/ 0 60000 65536"/>
                  <a:gd name="T18" fmla="*/ 0 w 52"/>
                  <a:gd name="T19" fmla="*/ 0 h 52"/>
                  <a:gd name="T20" fmla="*/ 52 w 52"/>
                  <a:gd name="T21" fmla="*/ 52 h 52"/>
                </a:gdLst>
                <a:ahLst/>
                <a:cxnLst>
                  <a:cxn ang="T12">
                    <a:pos x="T0" y="T1"/>
                  </a:cxn>
                  <a:cxn ang="T13">
                    <a:pos x="T2" y="T3"/>
                  </a:cxn>
                  <a:cxn ang="T14">
                    <a:pos x="T4" y="T5"/>
                  </a:cxn>
                  <a:cxn ang="T15">
                    <a:pos x="T6" y="T7"/>
                  </a:cxn>
                  <a:cxn ang="T16">
                    <a:pos x="T8" y="T9"/>
                  </a:cxn>
                  <a:cxn ang="T17">
                    <a:pos x="T10" y="T11"/>
                  </a:cxn>
                </a:cxnLst>
                <a:rect l="T18" t="T19" r="T20" b="T21"/>
                <a:pathLst>
                  <a:path w="52" h="52">
                    <a:moveTo>
                      <a:pt x="52" y="52"/>
                    </a:moveTo>
                    <a:lnTo>
                      <a:pt x="52" y="52"/>
                    </a:lnTo>
                    <a:lnTo>
                      <a:pt x="0" y="52"/>
                    </a:lnTo>
                    <a:lnTo>
                      <a:pt x="0" y="0"/>
                    </a:lnTo>
                    <a:lnTo>
                      <a:pt x="52" y="0"/>
                    </a:lnTo>
                    <a:lnTo>
                      <a:pt x="52" y="52"/>
                    </a:ln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1D1D1A"/>
                  </a:solidFill>
                  <a:effectLst/>
                  <a:uLnTx/>
                  <a:uFillTx/>
                  <a:latin typeface="Arial" panose="020B0604020202020204"/>
                  <a:ea typeface="微软雅黑"/>
                </a:endParaRPr>
              </a:p>
            </p:txBody>
          </p:sp>
          <p:sp>
            <p:nvSpPr>
              <p:cNvPr id="237" name="Freeform 312"/>
              <p:cNvSpPr/>
              <p:nvPr/>
            </p:nvSpPr>
            <p:spPr bwMode="auto">
              <a:xfrm>
                <a:off x="2305050" y="1544638"/>
                <a:ext cx="22225" cy="22225"/>
              </a:xfrm>
              <a:custGeom>
                <a:avLst/>
                <a:gdLst>
                  <a:gd name="T0" fmla="*/ 2147483646 w 52"/>
                  <a:gd name="T1" fmla="*/ 2147483646 h 52"/>
                  <a:gd name="T2" fmla="*/ 2147483646 w 52"/>
                  <a:gd name="T3" fmla="*/ 2147483646 h 52"/>
                  <a:gd name="T4" fmla="*/ 0 w 52"/>
                  <a:gd name="T5" fmla="*/ 2147483646 h 52"/>
                  <a:gd name="T6" fmla="*/ 0 w 52"/>
                  <a:gd name="T7" fmla="*/ 0 h 52"/>
                  <a:gd name="T8" fmla="*/ 2147483646 w 52"/>
                  <a:gd name="T9" fmla="*/ 0 h 52"/>
                  <a:gd name="T10" fmla="*/ 2147483646 w 52"/>
                  <a:gd name="T11" fmla="*/ 2147483646 h 52"/>
                  <a:gd name="T12" fmla="*/ 0 60000 65536"/>
                  <a:gd name="T13" fmla="*/ 0 60000 65536"/>
                  <a:gd name="T14" fmla="*/ 0 60000 65536"/>
                  <a:gd name="T15" fmla="*/ 0 60000 65536"/>
                  <a:gd name="T16" fmla="*/ 0 60000 65536"/>
                  <a:gd name="T17" fmla="*/ 0 60000 65536"/>
                  <a:gd name="T18" fmla="*/ 0 w 52"/>
                  <a:gd name="T19" fmla="*/ 0 h 52"/>
                  <a:gd name="T20" fmla="*/ 52 w 52"/>
                  <a:gd name="T21" fmla="*/ 52 h 52"/>
                </a:gdLst>
                <a:ahLst/>
                <a:cxnLst>
                  <a:cxn ang="T12">
                    <a:pos x="T0" y="T1"/>
                  </a:cxn>
                  <a:cxn ang="T13">
                    <a:pos x="T2" y="T3"/>
                  </a:cxn>
                  <a:cxn ang="T14">
                    <a:pos x="T4" y="T5"/>
                  </a:cxn>
                  <a:cxn ang="T15">
                    <a:pos x="T6" y="T7"/>
                  </a:cxn>
                  <a:cxn ang="T16">
                    <a:pos x="T8" y="T9"/>
                  </a:cxn>
                  <a:cxn ang="T17">
                    <a:pos x="T10" y="T11"/>
                  </a:cxn>
                </a:cxnLst>
                <a:rect l="T18" t="T19" r="T20" b="T21"/>
                <a:pathLst>
                  <a:path w="52" h="52">
                    <a:moveTo>
                      <a:pt x="52" y="52"/>
                    </a:moveTo>
                    <a:lnTo>
                      <a:pt x="52" y="52"/>
                    </a:lnTo>
                    <a:lnTo>
                      <a:pt x="0" y="52"/>
                    </a:lnTo>
                    <a:lnTo>
                      <a:pt x="0" y="0"/>
                    </a:lnTo>
                    <a:lnTo>
                      <a:pt x="52" y="0"/>
                    </a:lnTo>
                    <a:lnTo>
                      <a:pt x="52" y="52"/>
                    </a:ln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1D1D1A"/>
                  </a:solidFill>
                  <a:effectLst/>
                  <a:uLnTx/>
                  <a:uFillTx/>
                  <a:latin typeface="Arial" panose="020B0604020202020204"/>
                  <a:ea typeface="微软雅黑"/>
                </a:endParaRPr>
              </a:p>
            </p:txBody>
          </p:sp>
          <p:sp>
            <p:nvSpPr>
              <p:cNvPr id="238" name="Freeform 313"/>
              <p:cNvSpPr/>
              <p:nvPr/>
            </p:nvSpPr>
            <p:spPr bwMode="auto">
              <a:xfrm>
                <a:off x="2339975" y="1544638"/>
                <a:ext cx="20638" cy="22225"/>
              </a:xfrm>
              <a:custGeom>
                <a:avLst/>
                <a:gdLst>
                  <a:gd name="T0" fmla="*/ 2147483646 w 52"/>
                  <a:gd name="T1" fmla="*/ 2147483646 h 52"/>
                  <a:gd name="T2" fmla="*/ 2147483646 w 52"/>
                  <a:gd name="T3" fmla="*/ 2147483646 h 52"/>
                  <a:gd name="T4" fmla="*/ 0 w 52"/>
                  <a:gd name="T5" fmla="*/ 2147483646 h 52"/>
                  <a:gd name="T6" fmla="*/ 0 w 52"/>
                  <a:gd name="T7" fmla="*/ 0 h 52"/>
                  <a:gd name="T8" fmla="*/ 2147483646 w 52"/>
                  <a:gd name="T9" fmla="*/ 0 h 52"/>
                  <a:gd name="T10" fmla="*/ 2147483646 w 52"/>
                  <a:gd name="T11" fmla="*/ 2147483646 h 52"/>
                  <a:gd name="T12" fmla="*/ 0 60000 65536"/>
                  <a:gd name="T13" fmla="*/ 0 60000 65536"/>
                  <a:gd name="T14" fmla="*/ 0 60000 65536"/>
                  <a:gd name="T15" fmla="*/ 0 60000 65536"/>
                  <a:gd name="T16" fmla="*/ 0 60000 65536"/>
                  <a:gd name="T17" fmla="*/ 0 60000 65536"/>
                  <a:gd name="T18" fmla="*/ 0 w 52"/>
                  <a:gd name="T19" fmla="*/ 0 h 52"/>
                  <a:gd name="T20" fmla="*/ 52 w 52"/>
                  <a:gd name="T21" fmla="*/ 52 h 52"/>
                </a:gdLst>
                <a:ahLst/>
                <a:cxnLst>
                  <a:cxn ang="T12">
                    <a:pos x="T0" y="T1"/>
                  </a:cxn>
                  <a:cxn ang="T13">
                    <a:pos x="T2" y="T3"/>
                  </a:cxn>
                  <a:cxn ang="T14">
                    <a:pos x="T4" y="T5"/>
                  </a:cxn>
                  <a:cxn ang="T15">
                    <a:pos x="T6" y="T7"/>
                  </a:cxn>
                  <a:cxn ang="T16">
                    <a:pos x="T8" y="T9"/>
                  </a:cxn>
                  <a:cxn ang="T17">
                    <a:pos x="T10" y="T11"/>
                  </a:cxn>
                </a:cxnLst>
                <a:rect l="T18" t="T19" r="T20" b="T21"/>
                <a:pathLst>
                  <a:path w="52" h="52">
                    <a:moveTo>
                      <a:pt x="52" y="52"/>
                    </a:moveTo>
                    <a:lnTo>
                      <a:pt x="52" y="52"/>
                    </a:lnTo>
                    <a:lnTo>
                      <a:pt x="0" y="52"/>
                    </a:lnTo>
                    <a:lnTo>
                      <a:pt x="0" y="0"/>
                    </a:lnTo>
                    <a:lnTo>
                      <a:pt x="52" y="0"/>
                    </a:lnTo>
                    <a:lnTo>
                      <a:pt x="52" y="52"/>
                    </a:ln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1D1D1A"/>
                  </a:solidFill>
                  <a:effectLst/>
                  <a:uLnTx/>
                  <a:uFillTx/>
                  <a:latin typeface="Arial" panose="020B0604020202020204"/>
                  <a:ea typeface="微软雅黑"/>
                </a:endParaRPr>
              </a:p>
            </p:txBody>
          </p:sp>
        </p:grpSp>
        <p:grpSp>
          <p:nvGrpSpPr>
            <p:cNvPr id="101" name="组合 315"/>
            <p:cNvGrpSpPr/>
            <p:nvPr/>
          </p:nvGrpSpPr>
          <p:grpSpPr bwMode="auto">
            <a:xfrm>
              <a:off x="2052240" y="4428205"/>
              <a:ext cx="701626" cy="154723"/>
              <a:chOff x="2851150" y="1166813"/>
              <a:chExt cx="923925" cy="203200"/>
            </a:xfrm>
          </p:grpSpPr>
          <p:sp>
            <p:nvSpPr>
              <p:cNvPr id="165" name="Freeform 240"/>
              <p:cNvSpPr/>
              <p:nvPr/>
            </p:nvSpPr>
            <p:spPr bwMode="auto">
              <a:xfrm>
                <a:off x="2851150" y="1166813"/>
                <a:ext cx="923925" cy="188913"/>
              </a:xfrm>
              <a:custGeom>
                <a:avLst/>
                <a:gdLst>
                  <a:gd name="T0" fmla="*/ 2147483646 w 2201"/>
                  <a:gd name="T1" fmla="*/ 2147483646 h 447"/>
                  <a:gd name="T2" fmla="*/ 2147483646 w 2201"/>
                  <a:gd name="T3" fmla="*/ 2147483646 h 447"/>
                  <a:gd name="T4" fmla="*/ 2147483646 w 2201"/>
                  <a:gd name="T5" fmla="*/ 2147483646 h 447"/>
                  <a:gd name="T6" fmla="*/ 2147483646 w 2201"/>
                  <a:gd name="T7" fmla="*/ 2147483646 h 447"/>
                  <a:gd name="T8" fmla="*/ 2147483646 w 2201"/>
                  <a:gd name="T9" fmla="*/ 2147483646 h 447"/>
                  <a:gd name="T10" fmla="*/ 2147483646 w 2201"/>
                  <a:gd name="T11" fmla="*/ 2147483646 h 447"/>
                  <a:gd name="T12" fmla="*/ 2147483646 w 2201"/>
                  <a:gd name="T13" fmla="*/ 2147483646 h 447"/>
                  <a:gd name="T14" fmla="*/ 2147483646 w 2201"/>
                  <a:gd name="T15" fmla="*/ 2147483646 h 447"/>
                  <a:gd name="T16" fmla="*/ 2147483646 w 2201"/>
                  <a:gd name="T17" fmla="*/ 2147483646 h 447"/>
                  <a:gd name="T18" fmla="*/ 2147483646 w 2201"/>
                  <a:gd name="T19" fmla="*/ 2147483646 h 447"/>
                  <a:gd name="T20" fmla="*/ 2147483646 w 2201"/>
                  <a:gd name="T21" fmla="*/ 2147483646 h 447"/>
                  <a:gd name="T22" fmla="*/ 2147483646 w 2201"/>
                  <a:gd name="T23" fmla="*/ 2147483646 h 447"/>
                  <a:gd name="T24" fmla="*/ 2147483646 w 2201"/>
                  <a:gd name="T25" fmla="*/ 2147483646 h 447"/>
                  <a:gd name="T26" fmla="*/ 2147483646 w 2201"/>
                  <a:gd name="T27" fmla="*/ 2147483646 h 447"/>
                  <a:gd name="T28" fmla="*/ 2147483646 w 2201"/>
                  <a:gd name="T29" fmla="*/ 2147483646 h 447"/>
                  <a:gd name="T30" fmla="*/ 2147483646 w 2201"/>
                  <a:gd name="T31" fmla="*/ 2147483646 h 447"/>
                  <a:gd name="T32" fmla="*/ 2147483646 w 2201"/>
                  <a:gd name="T33" fmla="*/ 2147483646 h 447"/>
                  <a:gd name="T34" fmla="*/ 0 w 2201"/>
                  <a:gd name="T35" fmla="*/ 2147483646 h 447"/>
                  <a:gd name="T36" fmla="*/ 0 w 2201"/>
                  <a:gd name="T37" fmla="*/ 2147483646 h 447"/>
                  <a:gd name="T38" fmla="*/ 2147483646 w 2201"/>
                  <a:gd name="T39" fmla="*/ 0 h 447"/>
                  <a:gd name="T40" fmla="*/ 2147483646 w 2201"/>
                  <a:gd name="T41" fmla="*/ 0 h 447"/>
                  <a:gd name="T42" fmla="*/ 2147483646 w 2201"/>
                  <a:gd name="T43" fmla="*/ 2147483646 h 447"/>
                  <a:gd name="T44" fmla="*/ 2147483646 w 2201"/>
                  <a:gd name="T45" fmla="*/ 2147483646 h 447"/>
                  <a:gd name="T46" fmla="*/ 2147483646 w 2201"/>
                  <a:gd name="T47" fmla="*/ 2147483646 h 447"/>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2201"/>
                  <a:gd name="T73" fmla="*/ 0 h 447"/>
                  <a:gd name="T74" fmla="*/ 2201 w 2201"/>
                  <a:gd name="T75" fmla="*/ 447 h 447"/>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2201" h="447">
                    <a:moveTo>
                      <a:pt x="2074" y="447"/>
                    </a:moveTo>
                    <a:lnTo>
                      <a:pt x="2074" y="447"/>
                    </a:lnTo>
                    <a:lnTo>
                      <a:pt x="1917" y="447"/>
                    </a:lnTo>
                    <a:cubicBezTo>
                      <a:pt x="1899" y="447"/>
                      <a:pt x="1884" y="432"/>
                      <a:pt x="1884" y="413"/>
                    </a:cubicBezTo>
                    <a:cubicBezTo>
                      <a:pt x="1884" y="395"/>
                      <a:pt x="1899" y="380"/>
                      <a:pt x="1917" y="380"/>
                    </a:cubicBezTo>
                    <a:lnTo>
                      <a:pt x="2074" y="380"/>
                    </a:lnTo>
                    <a:cubicBezTo>
                      <a:pt x="2107" y="380"/>
                      <a:pt x="2134" y="353"/>
                      <a:pt x="2134" y="319"/>
                    </a:cubicBezTo>
                    <a:lnTo>
                      <a:pt x="2134" y="127"/>
                    </a:lnTo>
                    <a:cubicBezTo>
                      <a:pt x="2134" y="94"/>
                      <a:pt x="2107" y="67"/>
                      <a:pt x="2074" y="67"/>
                    </a:cubicBezTo>
                    <a:lnTo>
                      <a:pt x="127" y="67"/>
                    </a:lnTo>
                    <a:cubicBezTo>
                      <a:pt x="94" y="67"/>
                      <a:pt x="67" y="94"/>
                      <a:pt x="67" y="127"/>
                    </a:cubicBezTo>
                    <a:lnTo>
                      <a:pt x="67" y="319"/>
                    </a:lnTo>
                    <a:cubicBezTo>
                      <a:pt x="67" y="353"/>
                      <a:pt x="94" y="380"/>
                      <a:pt x="127" y="380"/>
                    </a:cubicBezTo>
                    <a:lnTo>
                      <a:pt x="1729" y="380"/>
                    </a:lnTo>
                    <a:cubicBezTo>
                      <a:pt x="1748" y="380"/>
                      <a:pt x="1763" y="395"/>
                      <a:pt x="1763" y="413"/>
                    </a:cubicBezTo>
                    <a:cubicBezTo>
                      <a:pt x="1763" y="432"/>
                      <a:pt x="1748" y="447"/>
                      <a:pt x="1729" y="447"/>
                    </a:cubicBezTo>
                    <a:lnTo>
                      <a:pt x="127" y="447"/>
                    </a:lnTo>
                    <a:cubicBezTo>
                      <a:pt x="57" y="447"/>
                      <a:pt x="0" y="390"/>
                      <a:pt x="0" y="319"/>
                    </a:cubicBezTo>
                    <a:lnTo>
                      <a:pt x="0" y="127"/>
                    </a:lnTo>
                    <a:cubicBezTo>
                      <a:pt x="0" y="57"/>
                      <a:pt x="57" y="0"/>
                      <a:pt x="127" y="0"/>
                    </a:cubicBezTo>
                    <a:lnTo>
                      <a:pt x="2074" y="0"/>
                    </a:lnTo>
                    <a:cubicBezTo>
                      <a:pt x="2144" y="0"/>
                      <a:pt x="2201" y="57"/>
                      <a:pt x="2201" y="127"/>
                    </a:cubicBezTo>
                    <a:lnTo>
                      <a:pt x="2201" y="319"/>
                    </a:lnTo>
                    <a:cubicBezTo>
                      <a:pt x="2201" y="390"/>
                      <a:pt x="2144" y="447"/>
                      <a:pt x="2074" y="447"/>
                    </a:cubicBez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1D1D1A"/>
                  </a:solidFill>
                  <a:effectLst/>
                  <a:uLnTx/>
                  <a:uFillTx/>
                  <a:latin typeface="Arial" panose="020B0604020202020204"/>
                  <a:ea typeface="微软雅黑"/>
                </a:endParaRPr>
              </a:p>
            </p:txBody>
          </p:sp>
          <p:sp>
            <p:nvSpPr>
              <p:cNvPr id="166" name="Freeform 241"/>
              <p:cNvSpPr/>
              <p:nvPr/>
            </p:nvSpPr>
            <p:spPr bwMode="auto">
              <a:xfrm>
                <a:off x="2940050" y="1230313"/>
                <a:ext cx="68263" cy="50800"/>
              </a:xfrm>
              <a:custGeom>
                <a:avLst/>
                <a:gdLst>
                  <a:gd name="T0" fmla="*/ 0 w 161"/>
                  <a:gd name="T1" fmla="*/ 2147483646 h 123"/>
                  <a:gd name="T2" fmla="*/ 0 w 161"/>
                  <a:gd name="T3" fmla="*/ 2147483646 h 123"/>
                  <a:gd name="T4" fmla="*/ 2147483646 w 161"/>
                  <a:gd name="T5" fmla="*/ 2147483646 h 123"/>
                  <a:gd name="T6" fmla="*/ 2147483646 w 161"/>
                  <a:gd name="T7" fmla="*/ 2147483646 h 123"/>
                  <a:gd name="T8" fmla="*/ 2147483646 w 161"/>
                  <a:gd name="T9" fmla="*/ 2147483646 h 123"/>
                  <a:gd name="T10" fmla="*/ 2147483646 w 161"/>
                  <a:gd name="T11" fmla="*/ 0 h 123"/>
                  <a:gd name="T12" fmla="*/ 2147483646 w 161"/>
                  <a:gd name="T13" fmla="*/ 0 h 123"/>
                  <a:gd name="T14" fmla="*/ 2147483646 w 161"/>
                  <a:gd name="T15" fmla="*/ 2147483646 h 123"/>
                  <a:gd name="T16" fmla="*/ 0 w 161"/>
                  <a:gd name="T17" fmla="*/ 2147483646 h 123"/>
                  <a:gd name="T18" fmla="*/ 0 w 161"/>
                  <a:gd name="T19" fmla="*/ 2147483646 h 12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61"/>
                  <a:gd name="T31" fmla="*/ 0 h 123"/>
                  <a:gd name="T32" fmla="*/ 161 w 161"/>
                  <a:gd name="T33" fmla="*/ 123 h 12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61" h="123">
                    <a:moveTo>
                      <a:pt x="0" y="123"/>
                    </a:moveTo>
                    <a:lnTo>
                      <a:pt x="0" y="123"/>
                    </a:lnTo>
                    <a:lnTo>
                      <a:pt x="161" y="123"/>
                    </a:lnTo>
                    <a:lnTo>
                      <a:pt x="161" y="38"/>
                    </a:lnTo>
                    <a:lnTo>
                      <a:pt x="126" y="38"/>
                    </a:lnTo>
                    <a:lnTo>
                      <a:pt x="126" y="0"/>
                    </a:lnTo>
                    <a:lnTo>
                      <a:pt x="36" y="0"/>
                    </a:lnTo>
                    <a:lnTo>
                      <a:pt x="36" y="38"/>
                    </a:lnTo>
                    <a:lnTo>
                      <a:pt x="0" y="38"/>
                    </a:lnTo>
                    <a:lnTo>
                      <a:pt x="0" y="123"/>
                    </a:ln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1D1D1A"/>
                  </a:solidFill>
                  <a:effectLst/>
                  <a:uLnTx/>
                  <a:uFillTx/>
                  <a:latin typeface="Arial" panose="020B0604020202020204"/>
                  <a:ea typeface="微软雅黑"/>
                </a:endParaRPr>
              </a:p>
            </p:txBody>
          </p:sp>
          <p:sp>
            <p:nvSpPr>
              <p:cNvPr id="167" name="Freeform 242"/>
              <p:cNvSpPr/>
              <p:nvPr/>
            </p:nvSpPr>
            <p:spPr bwMode="auto">
              <a:xfrm>
                <a:off x="3041650" y="1230313"/>
                <a:ext cx="68263" cy="50800"/>
              </a:xfrm>
              <a:custGeom>
                <a:avLst/>
                <a:gdLst>
                  <a:gd name="T0" fmla="*/ 0 w 161"/>
                  <a:gd name="T1" fmla="*/ 2147483646 h 123"/>
                  <a:gd name="T2" fmla="*/ 0 w 161"/>
                  <a:gd name="T3" fmla="*/ 2147483646 h 123"/>
                  <a:gd name="T4" fmla="*/ 2147483646 w 161"/>
                  <a:gd name="T5" fmla="*/ 2147483646 h 123"/>
                  <a:gd name="T6" fmla="*/ 2147483646 w 161"/>
                  <a:gd name="T7" fmla="*/ 2147483646 h 123"/>
                  <a:gd name="T8" fmla="*/ 2147483646 w 161"/>
                  <a:gd name="T9" fmla="*/ 2147483646 h 123"/>
                  <a:gd name="T10" fmla="*/ 2147483646 w 161"/>
                  <a:gd name="T11" fmla="*/ 0 h 123"/>
                  <a:gd name="T12" fmla="*/ 2147483646 w 161"/>
                  <a:gd name="T13" fmla="*/ 0 h 123"/>
                  <a:gd name="T14" fmla="*/ 2147483646 w 161"/>
                  <a:gd name="T15" fmla="*/ 2147483646 h 123"/>
                  <a:gd name="T16" fmla="*/ 0 w 161"/>
                  <a:gd name="T17" fmla="*/ 2147483646 h 123"/>
                  <a:gd name="T18" fmla="*/ 0 w 161"/>
                  <a:gd name="T19" fmla="*/ 2147483646 h 12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61"/>
                  <a:gd name="T31" fmla="*/ 0 h 123"/>
                  <a:gd name="T32" fmla="*/ 161 w 161"/>
                  <a:gd name="T33" fmla="*/ 123 h 12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61" h="123">
                    <a:moveTo>
                      <a:pt x="0" y="123"/>
                    </a:moveTo>
                    <a:lnTo>
                      <a:pt x="0" y="123"/>
                    </a:lnTo>
                    <a:lnTo>
                      <a:pt x="161" y="123"/>
                    </a:lnTo>
                    <a:lnTo>
                      <a:pt x="161" y="38"/>
                    </a:lnTo>
                    <a:lnTo>
                      <a:pt x="126" y="38"/>
                    </a:lnTo>
                    <a:lnTo>
                      <a:pt x="126" y="0"/>
                    </a:lnTo>
                    <a:lnTo>
                      <a:pt x="35" y="0"/>
                    </a:lnTo>
                    <a:lnTo>
                      <a:pt x="35" y="38"/>
                    </a:lnTo>
                    <a:lnTo>
                      <a:pt x="0" y="38"/>
                    </a:lnTo>
                    <a:lnTo>
                      <a:pt x="0" y="123"/>
                    </a:ln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1D1D1A"/>
                  </a:solidFill>
                  <a:effectLst/>
                  <a:uLnTx/>
                  <a:uFillTx/>
                  <a:latin typeface="Arial" panose="020B0604020202020204"/>
                  <a:ea typeface="微软雅黑"/>
                </a:endParaRPr>
              </a:p>
            </p:txBody>
          </p:sp>
          <p:sp>
            <p:nvSpPr>
              <p:cNvPr id="168" name="Freeform 243"/>
              <p:cNvSpPr/>
              <p:nvPr/>
            </p:nvSpPr>
            <p:spPr bwMode="auto">
              <a:xfrm>
                <a:off x="3143250" y="1230313"/>
                <a:ext cx="68263" cy="50800"/>
              </a:xfrm>
              <a:custGeom>
                <a:avLst/>
                <a:gdLst>
                  <a:gd name="T0" fmla="*/ 0 w 160"/>
                  <a:gd name="T1" fmla="*/ 2147483646 h 123"/>
                  <a:gd name="T2" fmla="*/ 0 w 160"/>
                  <a:gd name="T3" fmla="*/ 2147483646 h 123"/>
                  <a:gd name="T4" fmla="*/ 2147483646 w 160"/>
                  <a:gd name="T5" fmla="*/ 2147483646 h 123"/>
                  <a:gd name="T6" fmla="*/ 2147483646 w 160"/>
                  <a:gd name="T7" fmla="*/ 2147483646 h 123"/>
                  <a:gd name="T8" fmla="*/ 2147483646 w 160"/>
                  <a:gd name="T9" fmla="*/ 2147483646 h 123"/>
                  <a:gd name="T10" fmla="*/ 2147483646 w 160"/>
                  <a:gd name="T11" fmla="*/ 0 h 123"/>
                  <a:gd name="T12" fmla="*/ 2147483646 w 160"/>
                  <a:gd name="T13" fmla="*/ 0 h 123"/>
                  <a:gd name="T14" fmla="*/ 2147483646 w 160"/>
                  <a:gd name="T15" fmla="*/ 2147483646 h 123"/>
                  <a:gd name="T16" fmla="*/ 0 w 160"/>
                  <a:gd name="T17" fmla="*/ 2147483646 h 123"/>
                  <a:gd name="T18" fmla="*/ 0 w 160"/>
                  <a:gd name="T19" fmla="*/ 2147483646 h 12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60"/>
                  <a:gd name="T31" fmla="*/ 0 h 123"/>
                  <a:gd name="T32" fmla="*/ 160 w 160"/>
                  <a:gd name="T33" fmla="*/ 123 h 12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60" h="123">
                    <a:moveTo>
                      <a:pt x="0" y="123"/>
                    </a:moveTo>
                    <a:lnTo>
                      <a:pt x="0" y="123"/>
                    </a:lnTo>
                    <a:lnTo>
                      <a:pt x="160" y="123"/>
                    </a:lnTo>
                    <a:lnTo>
                      <a:pt x="160" y="38"/>
                    </a:lnTo>
                    <a:lnTo>
                      <a:pt x="125" y="38"/>
                    </a:lnTo>
                    <a:lnTo>
                      <a:pt x="125" y="0"/>
                    </a:lnTo>
                    <a:lnTo>
                      <a:pt x="35" y="0"/>
                    </a:lnTo>
                    <a:lnTo>
                      <a:pt x="35" y="38"/>
                    </a:lnTo>
                    <a:lnTo>
                      <a:pt x="0" y="38"/>
                    </a:lnTo>
                    <a:lnTo>
                      <a:pt x="0" y="123"/>
                    </a:ln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1D1D1A"/>
                  </a:solidFill>
                  <a:effectLst/>
                  <a:uLnTx/>
                  <a:uFillTx/>
                  <a:latin typeface="Arial" panose="020B0604020202020204"/>
                  <a:ea typeface="微软雅黑"/>
                </a:endParaRPr>
              </a:p>
            </p:txBody>
          </p:sp>
          <p:sp>
            <p:nvSpPr>
              <p:cNvPr id="169" name="Freeform 244"/>
              <p:cNvSpPr/>
              <p:nvPr/>
            </p:nvSpPr>
            <p:spPr bwMode="auto">
              <a:xfrm>
                <a:off x="3244850" y="1230313"/>
                <a:ext cx="66675" cy="50800"/>
              </a:xfrm>
              <a:custGeom>
                <a:avLst/>
                <a:gdLst>
                  <a:gd name="T0" fmla="*/ 0 w 161"/>
                  <a:gd name="T1" fmla="*/ 2147483646 h 123"/>
                  <a:gd name="T2" fmla="*/ 0 w 161"/>
                  <a:gd name="T3" fmla="*/ 2147483646 h 123"/>
                  <a:gd name="T4" fmla="*/ 2147483646 w 161"/>
                  <a:gd name="T5" fmla="*/ 2147483646 h 123"/>
                  <a:gd name="T6" fmla="*/ 2147483646 w 161"/>
                  <a:gd name="T7" fmla="*/ 2147483646 h 123"/>
                  <a:gd name="T8" fmla="*/ 2147483646 w 161"/>
                  <a:gd name="T9" fmla="*/ 2147483646 h 123"/>
                  <a:gd name="T10" fmla="*/ 2147483646 w 161"/>
                  <a:gd name="T11" fmla="*/ 0 h 123"/>
                  <a:gd name="T12" fmla="*/ 2147483646 w 161"/>
                  <a:gd name="T13" fmla="*/ 0 h 123"/>
                  <a:gd name="T14" fmla="*/ 2147483646 w 161"/>
                  <a:gd name="T15" fmla="*/ 2147483646 h 123"/>
                  <a:gd name="T16" fmla="*/ 0 w 161"/>
                  <a:gd name="T17" fmla="*/ 2147483646 h 123"/>
                  <a:gd name="T18" fmla="*/ 0 w 161"/>
                  <a:gd name="T19" fmla="*/ 2147483646 h 12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61"/>
                  <a:gd name="T31" fmla="*/ 0 h 123"/>
                  <a:gd name="T32" fmla="*/ 161 w 161"/>
                  <a:gd name="T33" fmla="*/ 123 h 12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61" h="123">
                    <a:moveTo>
                      <a:pt x="0" y="123"/>
                    </a:moveTo>
                    <a:lnTo>
                      <a:pt x="0" y="123"/>
                    </a:lnTo>
                    <a:lnTo>
                      <a:pt x="161" y="123"/>
                    </a:lnTo>
                    <a:lnTo>
                      <a:pt x="161" y="38"/>
                    </a:lnTo>
                    <a:lnTo>
                      <a:pt x="126" y="38"/>
                    </a:lnTo>
                    <a:lnTo>
                      <a:pt x="126" y="0"/>
                    </a:lnTo>
                    <a:lnTo>
                      <a:pt x="35" y="0"/>
                    </a:lnTo>
                    <a:lnTo>
                      <a:pt x="35" y="38"/>
                    </a:lnTo>
                    <a:lnTo>
                      <a:pt x="0" y="38"/>
                    </a:lnTo>
                    <a:lnTo>
                      <a:pt x="0" y="123"/>
                    </a:ln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1D1D1A"/>
                  </a:solidFill>
                  <a:effectLst/>
                  <a:uLnTx/>
                  <a:uFillTx/>
                  <a:latin typeface="Arial" panose="020B0604020202020204"/>
                  <a:ea typeface="微软雅黑"/>
                </a:endParaRPr>
              </a:p>
            </p:txBody>
          </p:sp>
          <p:sp>
            <p:nvSpPr>
              <p:cNvPr id="170" name="Freeform 245"/>
              <p:cNvSpPr/>
              <p:nvPr/>
            </p:nvSpPr>
            <p:spPr bwMode="auto">
              <a:xfrm>
                <a:off x="3346450" y="1230313"/>
                <a:ext cx="66675" cy="50800"/>
              </a:xfrm>
              <a:custGeom>
                <a:avLst/>
                <a:gdLst>
                  <a:gd name="T0" fmla="*/ 0 w 161"/>
                  <a:gd name="T1" fmla="*/ 2147483646 h 123"/>
                  <a:gd name="T2" fmla="*/ 0 w 161"/>
                  <a:gd name="T3" fmla="*/ 2147483646 h 123"/>
                  <a:gd name="T4" fmla="*/ 2147483646 w 161"/>
                  <a:gd name="T5" fmla="*/ 2147483646 h 123"/>
                  <a:gd name="T6" fmla="*/ 2147483646 w 161"/>
                  <a:gd name="T7" fmla="*/ 2147483646 h 123"/>
                  <a:gd name="T8" fmla="*/ 2147483646 w 161"/>
                  <a:gd name="T9" fmla="*/ 2147483646 h 123"/>
                  <a:gd name="T10" fmla="*/ 2147483646 w 161"/>
                  <a:gd name="T11" fmla="*/ 0 h 123"/>
                  <a:gd name="T12" fmla="*/ 2147483646 w 161"/>
                  <a:gd name="T13" fmla="*/ 0 h 123"/>
                  <a:gd name="T14" fmla="*/ 2147483646 w 161"/>
                  <a:gd name="T15" fmla="*/ 2147483646 h 123"/>
                  <a:gd name="T16" fmla="*/ 0 w 161"/>
                  <a:gd name="T17" fmla="*/ 2147483646 h 123"/>
                  <a:gd name="T18" fmla="*/ 0 w 161"/>
                  <a:gd name="T19" fmla="*/ 2147483646 h 12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61"/>
                  <a:gd name="T31" fmla="*/ 0 h 123"/>
                  <a:gd name="T32" fmla="*/ 161 w 161"/>
                  <a:gd name="T33" fmla="*/ 123 h 12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61" h="123">
                    <a:moveTo>
                      <a:pt x="0" y="123"/>
                    </a:moveTo>
                    <a:lnTo>
                      <a:pt x="0" y="123"/>
                    </a:lnTo>
                    <a:lnTo>
                      <a:pt x="161" y="123"/>
                    </a:lnTo>
                    <a:lnTo>
                      <a:pt x="161" y="38"/>
                    </a:lnTo>
                    <a:lnTo>
                      <a:pt x="125" y="38"/>
                    </a:lnTo>
                    <a:lnTo>
                      <a:pt x="125" y="0"/>
                    </a:lnTo>
                    <a:lnTo>
                      <a:pt x="35" y="0"/>
                    </a:lnTo>
                    <a:lnTo>
                      <a:pt x="35" y="38"/>
                    </a:lnTo>
                    <a:lnTo>
                      <a:pt x="0" y="38"/>
                    </a:lnTo>
                    <a:lnTo>
                      <a:pt x="0" y="123"/>
                    </a:ln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1D1D1A"/>
                  </a:solidFill>
                  <a:effectLst/>
                  <a:uLnTx/>
                  <a:uFillTx/>
                  <a:latin typeface="Arial" panose="020B0604020202020204"/>
                  <a:ea typeface="微软雅黑"/>
                </a:endParaRPr>
              </a:p>
            </p:txBody>
          </p:sp>
          <p:sp>
            <p:nvSpPr>
              <p:cNvPr id="171" name="Freeform 246"/>
              <p:cNvSpPr/>
              <p:nvPr/>
            </p:nvSpPr>
            <p:spPr bwMode="auto">
              <a:xfrm>
                <a:off x="3522663" y="1219200"/>
                <a:ext cx="127000" cy="30163"/>
              </a:xfrm>
              <a:custGeom>
                <a:avLst/>
                <a:gdLst>
                  <a:gd name="T0" fmla="*/ 2147483646 w 303"/>
                  <a:gd name="T1" fmla="*/ 2147483646 h 72"/>
                  <a:gd name="T2" fmla="*/ 2147483646 w 303"/>
                  <a:gd name="T3" fmla="*/ 2147483646 h 72"/>
                  <a:gd name="T4" fmla="*/ 0 w 303"/>
                  <a:gd name="T5" fmla="*/ 2147483646 h 72"/>
                  <a:gd name="T6" fmla="*/ 0 w 303"/>
                  <a:gd name="T7" fmla="*/ 0 h 72"/>
                  <a:gd name="T8" fmla="*/ 2147483646 w 303"/>
                  <a:gd name="T9" fmla="*/ 0 h 72"/>
                  <a:gd name="T10" fmla="*/ 2147483646 w 303"/>
                  <a:gd name="T11" fmla="*/ 2147483646 h 72"/>
                  <a:gd name="T12" fmla="*/ 0 60000 65536"/>
                  <a:gd name="T13" fmla="*/ 0 60000 65536"/>
                  <a:gd name="T14" fmla="*/ 0 60000 65536"/>
                  <a:gd name="T15" fmla="*/ 0 60000 65536"/>
                  <a:gd name="T16" fmla="*/ 0 60000 65536"/>
                  <a:gd name="T17" fmla="*/ 0 60000 65536"/>
                  <a:gd name="T18" fmla="*/ 0 w 303"/>
                  <a:gd name="T19" fmla="*/ 0 h 72"/>
                  <a:gd name="T20" fmla="*/ 303 w 303"/>
                  <a:gd name="T21" fmla="*/ 72 h 72"/>
                </a:gdLst>
                <a:ahLst/>
                <a:cxnLst>
                  <a:cxn ang="T12">
                    <a:pos x="T0" y="T1"/>
                  </a:cxn>
                  <a:cxn ang="T13">
                    <a:pos x="T2" y="T3"/>
                  </a:cxn>
                  <a:cxn ang="T14">
                    <a:pos x="T4" y="T5"/>
                  </a:cxn>
                  <a:cxn ang="T15">
                    <a:pos x="T6" y="T7"/>
                  </a:cxn>
                  <a:cxn ang="T16">
                    <a:pos x="T8" y="T9"/>
                  </a:cxn>
                  <a:cxn ang="T17">
                    <a:pos x="T10" y="T11"/>
                  </a:cxn>
                </a:cxnLst>
                <a:rect l="T18" t="T19" r="T20" b="T21"/>
                <a:pathLst>
                  <a:path w="303" h="72">
                    <a:moveTo>
                      <a:pt x="303" y="72"/>
                    </a:moveTo>
                    <a:lnTo>
                      <a:pt x="303" y="72"/>
                    </a:lnTo>
                    <a:lnTo>
                      <a:pt x="0" y="72"/>
                    </a:lnTo>
                    <a:lnTo>
                      <a:pt x="0" y="0"/>
                    </a:lnTo>
                    <a:lnTo>
                      <a:pt x="303" y="0"/>
                    </a:lnTo>
                    <a:lnTo>
                      <a:pt x="303" y="72"/>
                    </a:ln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1D1D1A"/>
                  </a:solidFill>
                  <a:effectLst/>
                  <a:uLnTx/>
                  <a:uFillTx/>
                  <a:latin typeface="Arial" panose="020B0604020202020204"/>
                  <a:ea typeface="微软雅黑"/>
                </a:endParaRPr>
              </a:p>
            </p:txBody>
          </p:sp>
          <p:sp>
            <p:nvSpPr>
              <p:cNvPr id="172" name="Freeform 247"/>
              <p:cNvSpPr/>
              <p:nvPr/>
            </p:nvSpPr>
            <p:spPr bwMode="auto">
              <a:xfrm>
                <a:off x="3544888" y="1311275"/>
                <a:ext cx="58738" cy="58738"/>
              </a:xfrm>
              <a:custGeom>
                <a:avLst/>
                <a:gdLst>
                  <a:gd name="T0" fmla="*/ 2147483646 w 139"/>
                  <a:gd name="T1" fmla="*/ 2147483646 h 139"/>
                  <a:gd name="T2" fmla="*/ 2147483646 w 139"/>
                  <a:gd name="T3" fmla="*/ 2147483646 h 139"/>
                  <a:gd name="T4" fmla="*/ 0 w 139"/>
                  <a:gd name="T5" fmla="*/ 2147483646 h 139"/>
                  <a:gd name="T6" fmla="*/ 2147483646 w 139"/>
                  <a:gd name="T7" fmla="*/ 0 h 139"/>
                  <a:gd name="T8" fmla="*/ 2147483646 w 139"/>
                  <a:gd name="T9" fmla="*/ 2147483646 h 139"/>
                  <a:gd name="T10" fmla="*/ 2147483646 w 139"/>
                  <a:gd name="T11" fmla="*/ 2147483646 h 139"/>
                  <a:gd name="T12" fmla="*/ 0 60000 65536"/>
                  <a:gd name="T13" fmla="*/ 0 60000 65536"/>
                  <a:gd name="T14" fmla="*/ 0 60000 65536"/>
                  <a:gd name="T15" fmla="*/ 0 60000 65536"/>
                  <a:gd name="T16" fmla="*/ 0 60000 65536"/>
                  <a:gd name="T17" fmla="*/ 0 60000 65536"/>
                  <a:gd name="T18" fmla="*/ 0 w 139"/>
                  <a:gd name="T19" fmla="*/ 0 h 139"/>
                  <a:gd name="T20" fmla="*/ 139 w 139"/>
                  <a:gd name="T21" fmla="*/ 139 h 139"/>
                </a:gdLst>
                <a:ahLst/>
                <a:cxnLst>
                  <a:cxn ang="T12">
                    <a:pos x="T0" y="T1"/>
                  </a:cxn>
                  <a:cxn ang="T13">
                    <a:pos x="T2" y="T3"/>
                  </a:cxn>
                  <a:cxn ang="T14">
                    <a:pos x="T4" y="T5"/>
                  </a:cxn>
                  <a:cxn ang="T15">
                    <a:pos x="T6" y="T7"/>
                  </a:cxn>
                  <a:cxn ang="T16">
                    <a:pos x="T8" y="T9"/>
                  </a:cxn>
                  <a:cxn ang="T17">
                    <a:pos x="T10" y="T11"/>
                  </a:cxn>
                </a:cxnLst>
                <a:rect l="T18" t="T19" r="T20" b="T21"/>
                <a:pathLst>
                  <a:path w="139" h="139">
                    <a:moveTo>
                      <a:pt x="69" y="139"/>
                    </a:moveTo>
                    <a:lnTo>
                      <a:pt x="69" y="139"/>
                    </a:lnTo>
                    <a:cubicBezTo>
                      <a:pt x="30" y="139"/>
                      <a:pt x="0" y="107"/>
                      <a:pt x="0" y="69"/>
                    </a:cubicBezTo>
                    <a:cubicBezTo>
                      <a:pt x="0" y="31"/>
                      <a:pt x="30" y="0"/>
                      <a:pt x="69" y="0"/>
                    </a:cubicBezTo>
                    <a:cubicBezTo>
                      <a:pt x="107" y="0"/>
                      <a:pt x="139" y="31"/>
                      <a:pt x="139" y="69"/>
                    </a:cubicBezTo>
                    <a:cubicBezTo>
                      <a:pt x="139" y="107"/>
                      <a:pt x="107" y="139"/>
                      <a:pt x="69" y="139"/>
                    </a:cubicBez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1D1D1A"/>
                  </a:solidFill>
                  <a:effectLst/>
                  <a:uLnTx/>
                  <a:uFillTx/>
                  <a:latin typeface="Arial" panose="020B0604020202020204"/>
                  <a:ea typeface="微软雅黑"/>
                </a:endParaRPr>
              </a:p>
            </p:txBody>
          </p:sp>
          <p:sp>
            <p:nvSpPr>
              <p:cNvPr id="173" name="Freeform 248"/>
              <p:cNvSpPr/>
              <p:nvPr/>
            </p:nvSpPr>
            <p:spPr bwMode="auto">
              <a:xfrm>
                <a:off x="3633788" y="1311275"/>
                <a:ext cx="58738" cy="58738"/>
              </a:xfrm>
              <a:custGeom>
                <a:avLst/>
                <a:gdLst>
                  <a:gd name="T0" fmla="*/ 2147483646 w 138"/>
                  <a:gd name="T1" fmla="*/ 2147483646 h 139"/>
                  <a:gd name="T2" fmla="*/ 2147483646 w 138"/>
                  <a:gd name="T3" fmla="*/ 2147483646 h 139"/>
                  <a:gd name="T4" fmla="*/ 0 w 138"/>
                  <a:gd name="T5" fmla="*/ 2147483646 h 139"/>
                  <a:gd name="T6" fmla="*/ 2147483646 w 138"/>
                  <a:gd name="T7" fmla="*/ 0 h 139"/>
                  <a:gd name="T8" fmla="*/ 2147483646 w 138"/>
                  <a:gd name="T9" fmla="*/ 2147483646 h 139"/>
                  <a:gd name="T10" fmla="*/ 2147483646 w 138"/>
                  <a:gd name="T11" fmla="*/ 2147483646 h 139"/>
                  <a:gd name="T12" fmla="*/ 0 60000 65536"/>
                  <a:gd name="T13" fmla="*/ 0 60000 65536"/>
                  <a:gd name="T14" fmla="*/ 0 60000 65536"/>
                  <a:gd name="T15" fmla="*/ 0 60000 65536"/>
                  <a:gd name="T16" fmla="*/ 0 60000 65536"/>
                  <a:gd name="T17" fmla="*/ 0 60000 65536"/>
                  <a:gd name="T18" fmla="*/ 0 w 138"/>
                  <a:gd name="T19" fmla="*/ 0 h 139"/>
                  <a:gd name="T20" fmla="*/ 138 w 138"/>
                  <a:gd name="T21" fmla="*/ 139 h 139"/>
                </a:gdLst>
                <a:ahLst/>
                <a:cxnLst>
                  <a:cxn ang="T12">
                    <a:pos x="T0" y="T1"/>
                  </a:cxn>
                  <a:cxn ang="T13">
                    <a:pos x="T2" y="T3"/>
                  </a:cxn>
                  <a:cxn ang="T14">
                    <a:pos x="T4" y="T5"/>
                  </a:cxn>
                  <a:cxn ang="T15">
                    <a:pos x="T6" y="T7"/>
                  </a:cxn>
                  <a:cxn ang="T16">
                    <a:pos x="T8" y="T9"/>
                  </a:cxn>
                  <a:cxn ang="T17">
                    <a:pos x="T10" y="T11"/>
                  </a:cxn>
                </a:cxnLst>
                <a:rect l="T18" t="T19" r="T20" b="T21"/>
                <a:pathLst>
                  <a:path w="138" h="139">
                    <a:moveTo>
                      <a:pt x="69" y="139"/>
                    </a:moveTo>
                    <a:lnTo>
                      <a:pt x="69" y="139"/>
                    </a:lnTo>
                    <a:cubicBezTo>
                      <a:pt x="30" y="139"/>
                      <a:pt x="0" y="107"/>
                      <a:pt x="0" y="69"/>
                    </a:cubicBezTo>
                    <a:cubicBezTo>
                      <a:pt x="0" y="31"/>
                      <a:pt x="30" y="0"/>
                      <a:pt x="69" y="0"/>
                    </a:cubicBezTo>
                    <a:cubicBezTo>
                      <a:pt x="107" y="0"/>
                      <a:pt x="138" y="31"/>
                      <a:pt x="138" y="69"/>
                    </a:cubicBezTo>
                    <a:cubicBezTo>
                      <a:pt x="138" y="107"/>
                      <a:pt x="107" y="139"/>
                      <a:pt x="69" y="139"/>
                    </a:cubicBez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1D1D1A"/>
                  </a:solidFill>
                  <a:effectLst/>
                  <a:uLnTx/>
                  <a:uFillTx/>
                  <a:latin typeface="Arial" panose="020B0604020202020204"/>
                  <a:ea typeface="微软雅黑"/>
                </a:endParaRPr>
              </a:p>
            </p:txBody>
          </p:sp>
          <p:sp>
            <p:nvSpPr>
              <p:cNvPr id="174" name="Freeform 249"/>
              <p:cNvSpPr/>
              <p:nvPr/>
            </p:nvSpPr>
            <p:spPr bwMode="auto">
              <a:xfrm>
                <a:off x="3522663" y="1260475"/>
                <a:ext cx="31750" cy="31750"/>
              </a:xfrm>
              <a:custGeom>
                <a:avLst/>
                <a:gdLst>
                  <a:gd name="T0" fmla="*/ 2147483646 w 73"/>
                  <a:gd name="T1" fmla="*/ 2147483646 h 73"/>
                  <a:gd name="T2" fmla="*/ 2147483646 w 73"/>
                  <a:gd name="T3" fmla="*/ 2147483646 h 73"/>
                  <a:gd name="T4" fmla="*/ 0 w 73"/>
                  <a:gd name="T5" fmla="*/ 2147483646 h 73"/>
                  <a:gd name="T6" fmla="*/ 0 w 73"/>
                  <a:gd name="T7" fmla="*/ 0 h 73"/>
                  <a:gd name="T8" fmla="*/ 2147483646 w 73"/>
                  <a:gd name="T9" fmla="*/ 0 h 73"/>
                  <a:gd name="T10" fmla="*/ 2147483646 w 73"/>
                  <a:gd name="T11" fmla="*/ 2147483646 h 73"/>
                  <a:gd name="T12" fmla="*/ 0 60000 65536"/>
                  <a:gd name="T13" fmla="*/ 0 60000 65536"/>
                  <a:gd name="T14" fmla="*/ 0 60000 65536"/>
                  <a:gd name="T15" fmla="*/ 0 60000 65536"/>
                  <a:gd name="T16" fmla="*/ 0 60000 65536"/>
                  <a:gd name="T17" fmla="*/ 0 60000 65536"/>
                  <a:gd name="T18" fmla="*/ 0 w 73"/>
                  <a:gd name="T19" fmla="*/ 0 h 73"/>
                  <a:gd name="T20" fmla="*/ 73 w 73"/>
                  <a:gd name="T21" fmla="*/ 73 h 73"/>
                </a:gdLst>
                <a:ahLst/>
                <a:cxnLst>
                  <a:cxn ang="T12">
                    <a:pos x="T0" y="T1"/>
                  </a:cxn>
                  <a:cxn ang="T13">
                    <a:pos x="T2" y="T3"/>
                  </a:cxn>
                  <a:cxn ang="T14">
                    <a:pos x="T4" y="T5"/>
                  </a:cxn>
                  <a:cxn ang="T15">
                    <a:pos x="T6" y="T7"/>
                  </a:cxn>
                  <a:cxn ang="T16">
                    <a:pos x="T8" y="T9"/>
                  </a:cxn>
                  <a:cxn ang="T17">
                    <a:pos x="T10" y="T11"/>
                  </a:cxn>
                </a:cxnLst>
                <a:rect l="T18" t="T19" r="T20" b="T21"/>
                <a:pathLst>
                  <a:path w="73" h="73">
                    <a:moveTo>
                      <a:pt x="73" y="73"/>
                    </a:moveTo>
                    <a:lnTo>
                      <a:pt x="73" y="73"/>
                    </a:lnTo>
                    <a:lnTo>
                      <a:pt x="0" y="73"/>
                    </a:lnTo>
                    <a:lnTo>
                      <a:pt x="0" y="0"/>
                    </a:lnTo>
                    <a:lnTo>
                      <a:pt x="73" y="0"/>
                    </a:lnTo>
                    <a:lnTo>
                      <a:pt x="73" y="73"/>
                    </a:ln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1D1D1A"/>
                  </a:solidFill>
                  <a:effectLst/>
                  <a:uLnTx/>
                  <a:uFillTx/>
                  <a:latin typeface="Arial" panose="020B0604020202020204"/>
                  <a:ea typeface="微软雅黑"/>
                </a:endParaRPr>
              </a:p>
            </p:txBody>
          </p:sp>
          <p:sp>
            <p:nvSpPr>
              <p:cNvPr id="175" name="Freeform 250"/>
              <p:cNvSpPr/>
              <p:nvPr/>
            </p:nvSpPr>
            <p:spPr bwMode="auto">
              <a:xfrm>
                <a:off x="3571875" y="1260475"/>
                <a:ext cx="30163" cy="31750"/>
              </a:xfrm>
              <a:custGeom>
                <a:avLst/>
                <a:gdLst>
                  <a:gd name="T0" fmla="*/ 2147483646 w 73"/>
                  <a:gd name="T1" fmla="*/ 2147483646 h 73"/>
                  <a:gd name="T2" fmla="*/ 2147483646 w 73"/>
                  <a:gd name="T3" fmla="*/ 2147483646 h 73"/>
                  <a:gd name="T4" fmla="*/ 0 w 73"/>
                  <a:gd name="T5" fmla="*/ 2147483646 h 73"/>
                  <a:gd name="T6" fmla="*/ 0 w 73"/>
                  <a:gd name="T7" fmla="*/ 0 h 73"/>
                  <a:gd name="T8" fmla="*/ 2147483646 w 73"/>
                  <a:gd name="T9" fmla="*/ 0 h 73"/>
                  <a:gd name="T10" fmla="*/ 2147483646 w 73"/>
                  <a:gd name="T11" fmla="*/ 2147483646 h 73"/>
                  <a:gd name="T12" fmla="*/ 0 60000 65536"/>
                  <a:gd name="T13" fmla="*/ 0 60000 65536"/>
                  <a:gd name="T14" fmla="*/ 0 60000 65536"/>
                  <a:gd name="T15" fmla="*/ 0 60000 65536"/>
                  <a:gd name="T16" fmla="*/ 0 60000 65536"/>
                  <a:gd name="T17" fmla="*/ 0 60000 65536"/>
                  <a:gd name="T18" fmla="*/ 0 w 73"/>
                  <a:gd name="T19" fmla="*/ 0 h 73"/>
                  <a:gd name="T20" fmla="*/ 73 w 73"/>
                  <a:gd name="T21" fmla="*/ 73 h 73"/>
                </a:gdLst>
                <a:ahLst/>
                <a:cxnLst>
                  <a:cxn ang="T12">
                    <a:pos x="T0" y="T1"/>
                  </a:cxn>
                  <a:cxn ang="T13">
                    <a:pos x="T2" y="T3"/>
                  </a:cxn>
                  <a:cxn ang="T14">
                    <a:pos x="T4" y="T5"/>
                  </a:cxn>
                  <a:cxn ang="T15">
                    <a:pos x="T6" y="T7"/>
                  </a:cxn>
                  <a:cxn ang="T16">
                    <a:pos x="T8" y="T9"/>
                  </a:cxn>
                  <a:cxn ang="T17">
                    <a:pos x="T10" y="T11"/>
                  </a:cxn>
                </a:cxnLst>
                <a:rect l="T18" t="T19" r="T20" b="T21"/>
                <a:pathLst>
                  <a:path w="73" h="73">
                    <a:moveTo>
                      <a:pt x="73" y="73"/>
                    </a:moveTo>
                    <a:lnTo>
                      <a:pt x="73" y="73"/>
                    </a:lnTo>
                    <a:lnTo>
                      <a:pt x="0" y="73"/>
                    </a:lnTo>
                    <a:lnTo>
                      <a:pt x="0" y="0"/>
                    </a:lnTo>
                    <a:lnTo>
                      <a:pt x="73" y="0"/>
                    </a:lnTo>
                    <a:lnTo>
                      <a:pt x="73" y="73"/>
                    </a:ln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1D1D1A"/>
                  </a:solidFill>
                  <a:effectLst/>
                  <a:uLnTx/>
                  <a:uFillTx/>
                  <a:latin typeface="Arial" panose="020B0604020202020204"/>
                  <a:ea typeface="微软雅黑"/>
                </a:endParaRPr>
              </a:p>
            </p:txBody>
          </p:sp>
          <p:sp>
            <p:nvSpPr>
              <p:cNvPr id="176" name="Freeform 251"/>
              <p:cNvSpPr/>
              <p:nvPr/>
            </p:nvSpPr>
            <p:spPr bwMode="auto">
              <a:xfrm>
                <a:off x="3619500" y="1260475"/>
                <a:ext cx="30163" cy="31750"/>
              </a:xfrm>
              <a:custGeom>
                <a:avLst/>
                <a:gdLst>
                  <a:gd name="T0" fmla="*/ 2147483646 w 73"/>
                  <a:gd name="T1" fmla="*/ 2147483646 h 73"/>
                  <a:gd name="T2" fmla="*/ 2147483646 w 73"/>
                  <a:gd name="T3" fmla="*/ 2147483646 h 73"/>
                  <a:gd name="T4" fmla="*/ 0 w 73"/>
                  <a:gd name="T5" fmla="*/ 2147483646 h 73"/>
                  <a:gd name="T6" fmla="*/ 0 w 73"/>
                  <a:gd name="T7" fmla="*/ 0 h 73"/>
                  <a:gd name="T8" fmla="*/ 2147483646 w 73"/>
                  <a:gd name="T9" fmla="*/ 0 h 73"/>
                  <a:gd name="T10" fmla="*/ 2147483646 w 73"/>
                  <a:gd name="T11" fmla="*/ 2147483646 h 73"/>
                  <a:gd name="T12" fmla="*/ 0 60000 65536"/>
                  <a:gd name="T13" fmla="*/ 0 60000 65536"/>
                  <a:gd name="T14" fmla="*/ 0 60000 65536"/>
                  <a:gd name="T15" fmla="*/ 0 60000 65536"/>
                  <a:gd name="T16" fmla="*/ 0 60000 65536"/>
                  <a:gd name="T17" fmla="*/ 0 60000 65536"/>
                  <a:gd name="T18" fmla="*/ 0 w 73"/>
                  <a:gd name="T19" fmla="*/ 0 h 73"/>
                  <a:gd name="T20" fmla="*/ 73 w 73"/>
                  <a:gd name="T21" fmla="*/ 73 h 73"/>
                </a:gdLst>
                <a:ahLst/>
                <a:cxnLst>
                  <a:cxn ang="T12">
                    <a:pos x="T0" y="T1"/>
                  </a:cxn>
                  <a:cxn ang="T13">
                    <a:pos x="T2" y="T3"/>
                  </a:cxn>
                  <a:cxn ang="T14">
                    <a:pos x="T4" y="T5"/>
                  </a:cxn>
                  <a:cxn ang="T15">
                    <a:pos x="T6" y="T7"/>
                  </a:cxn>
                  <a:cxn ang="T16">
                    <a:pos x="T8" y="T9"/>
                  </a:cxn>
                  <a:cxn ang="T17">
                    <a:pos x="T10" y="T11"/>
                  </a:cxn>
                </a:cxnLst>
                <a:rect l="T18" t="T19" r="T20" b="T21"/>
                <a:pathLst>
                  <a:path w="73" h="73">
                    <a:moveTo>
                      <a:pt x="73" y="73"/>
                    </a:moveTo>
                    <a:lnTo>
                      <a:pt x="73" y="73"/>
                    </a:lnTo>
                    <a:lnTo>
                      <a:pt x="0" y="73"/>
                    </a:lnTo>
                    <a:lnTo>
                      <a:pt x="0" y="0"/>
                    </a:lnTo>
                    <a:lnTo>
                      <a:pt x="73" y="0"/>
                    </a:lnTo>
                    <a:lnTo>
                      <a:pt x="73" y="73"/>
                    </a:ln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1D1D1A"/>
                  </a:solidFill>
                  <a:effectLst/>
                  <a:uLnTx/>
                  <a:uFillTx/>
                  <a:latin typeface="Arial" panose="020B0604020202020204"/>
                  <a:ea typeface="微软雅黑"/>
                </a:endParaRPr>
              </a:p>
            </p:txBody>
          </p:sp>
        </p:grpSp>
        <p:cxnSp>
          <p:nvCxnSpPr>
            <p:cNvPr id="102" name="直接连接符 101"/>
            <p:cNvCxnSpPr/>
            <p:nvPr/>
          </p:nvCxnSpPr>
          <p:spPr bwMode="auto">
            <a:xfrm>
              <a:off x="2418844" y="4205898"/>
              <a:ext cx="0" cy="194927"/>
            </a:xfrm>
            <a:prstGeom prst="line">
              <a:avLst/>
            </a:prstGeom>
            <a:noFill/>
            <a:ln w="12700" cap="flat" cmpd="sng" algn="ctr">
              <a:solidFill>
                <a:srgbClr val="1D1D1A"/>
              </a:solidFill>
              <a:prstDash val="solid"/>
              <a:round/>
              <a:headEnd type="none" w="med" len="med"/>
              <a:tailEnd type="none" w="med" len="med"/>
            </a:ln>
            <a:effectLst/>
          </p:spPr>
        </p:cxnSp>
        <p:grpSp>
          <p:nvGrpSpPr>
            <p:cNvPr id="103" name="组合 628"/>
            <p:cNvGrpSpPr/>
            <p:nvPr/>
          </p:nvGrpSpPr>
          <p:grpSpPr>
            <a:xfrm>
              <a:off x="1401157" y="5504116"/>
              <a:ext cx="325143" cy="299794"/>
              <a:chOff x="2847975" y="4319588"/>
              <a:chExt cx="1544638" cy="1141412"/>
            </a:xfrm>
            <a:solidFill>
              <a:srgbClr val="666666"/>
            </a:solidFill>
          </p:grpSpPr>
          <p:sp>
            <p:nvSpPr>
              <p:cNvPr id="162" name="Freeform 48"/>
              <p:cNvSpPr>
                <a:spLocks noEditPoints="1"/>
              </p:cNvSpPr>
              <p:nvPr/>
            </p:nvSpPr>
            <p:spPr bwMode="auto">
              <a:xfrm>
                <a:off x="3206750" y="4970463"/>
                <a:ext cx="827088" cy="341312"/>
              </a:xfrm>
              <a:custGeom>
                <a:avLst/>
                <a:gdLst/>
                <a:ahLst/>
                <a:cxnLst>
                  <a:cxn ang="0">
                    <a:pos x="7454" y="0"/>
                  </a:cxn>
                  <a:cxn ang="0">
                    <a:pos x="7480" y="1"/>
                  </a:cxn>
                  <a:cxn ang="0">
                    <a:pos x="7505" y="5"/>
                  </a:cxn>
                  <a:cxn ang="0">
                    <a:pos x="7529" y="13"/>
                  </a:cxn>
                  <a:cxn ang="0">
                    <a:pos x="7552" y="23"/>
                  </a:cxn>
                  <a:cxn ang="0">
                    <a:pos x="7572" y="34"/>
                  </a:cxn>
                  <a:cxn ang="0">
                    <a:pos x="7591" y="49"/>
                  </a:cxn>
                  <a:cxn ang="0">
                    <a:pos x="7626" y="84"/>
                  </a:cxn>
                  <a:cxn ang="0">
                    <a:pos x="7656" y="124"/>
                  </a:cxn>
                  <a:cxn ang="0">
                    <a:pos x="7682" y="171"/>
                  </a:cxn>
                  <a:cxn ang="0">
                    <a:pos x="7705" y="219"/>
                  </a:cxn>
                  <a:cxn ang="0">
                    <a:pos x="7724" y="271"/>
                  </a:cxn>
                  <a:cxn ang="0">
                    <a:pos x="8844" y="3402"/>
                  </a:cxn>
                  <a:cxn ang="0">
                    <a:pos x="8848" y="3429"/>
                  </a:cxn>
                  <a:cxn ang="0">
                    <a:pos x="8848" y="3453"/>
                  </a:cxn>
                  <a:cxn ang="0">
                    <a:pos x="8843" y="3478"/>
                  </a:cxn>
                  <a:cxn ang="0">
                    <a:pos x="8835" y="3502"/>
                  </a:cxn>
                  <a:cxn ang="0">
                    <a:pos x="8822" y="3526"/>
                  </a:cxn>
                  <a:cxn ang="0">
                    <a:pos x="8807" y="3547"/>
                  </a:cxn>
                  <a:cxn ang="0">
                    <a:pos x="8789" y="3567"/>
                  </a:cxn>
                  <a:cxn ang="0">
                    <a:pos x="8768" y="3587"/>
                  </a:cxn>
                  <a:cxn ang="0">
                    <a:pos x="8745" y="3603"/>
                  </a:cxn>
                  <a:cxn ang="0">
                    <a:pos x="8720" y="3619"/>
                  </a:cxn>
                  <a:cxn ang="0">
                    <a:pos x="8694" y="3632"/>
                  </a:cxn>
                  <a:cxn ang="0">
                    <a:pos x="8667" y="3643"/>
                  </a:cxn>
                  <a:cxn ang="0">
                    <a:pos x="8639" y="3652"/>
                  </a:cxn>
                  <a:cxn ang="0">
                    <a:pos x="8610" y="3657"/>
                  </a:cxn>
                  <a:cxn ang="0">
                    <a:pos x="8582" y="3660"/>
                  </a:cxn>
                  <a:cxn ang="0">
                    <a:pos x="279" y="3660"/>
                  </a:cxn>
                  <a:cxn ang="0">
                    <a:pos x="251" y="3659"/>
                  </a:cxn>
                  <a:cxn ang="0">
                    <a:pos x="222" y="3655"/>
                  </a:cxn>
                  <a:cxn ang="0">
                    <a:pos x="194" y="3648"/>
                  </a:cxn>
                  <a:cxn ang="0">
                    <a:pos x="167" y="3638"/>
                  </a:cxn>
                  <a:cxn ang="0">
                    <a:pos x="140" y="3626"/>
                  </a:cxn>
                  <a:cxn ang="0">
                    <a:pos x="116" y="3613"/>
                  </a:cxn>
                  <a:cxn ang="0">
                    <a:pos x="92" y="3596"/>
                  </a:cxn>
                  <a:cxn ang="0">
                    <a:pos x="70" y="3578"/>
                  </a:cxn>
                  <a:cxn ang="0">
                    <a:pos x="51" y="3559"/>
                  </a:cxn>
                  <a:cxn ang="0">
                    <a:pos x="34" y="3537"/>
                  </a:cxn>
                  <a:cxn ang="0">
                    <a:pos x="20" y="3515"/>
                  </a:cxn>
                  <a:cxn ang="0">
                    <a:pos x="10" y="3492"/>
                  </a:cxn>
                  <a:cxn ang="0">
                    <a:pos x="3" y="3467"/>
                  </a:cxn>
                  <a:cxn ang="0">
                    <a:pos x="0" y="3442"/>
                  </a:cxn>
                  <a:cxn ang="0">
                    <a:pos x="1" y="3415"/>
                  </a:cxn>
                  <a:cxn ang="0">
                    <a:pos x="7" y="3389"/>
                  </a:cxn>
                  <a:cxn ang="0">
                    <a:pos x="981" y="245"/>
                  </a:cxn>
                  <a:cxn ang="0">
                    <a:pos x="1001" y="194"/>
                  </a:cxn>
                  <a:cxn ang="0">
                    <a:pos x="1024" y="145"/>
                  </a:cxn>
                  <a:cxn ang="0">
                    <a:pos x="1052" y="102"/>
                  </a:cxn>
                  <a:cxn ang="0">
                    <a:pos x="1077" y="73"/>
                  </a:cxn>
                  <a:cxn ang="0">
                    <a:pos x="1095" y="56"/>
                  </a:cxn>
                  <a:cxn ang="0">
                    <a:pos x="1113" y="41"/>
                  </a:cxn>
                  <a:cxn ang="0">
                    <a:pos x="1134" y="28"/>
                  </a:cxn>
                  <a:cxn ang="0">
                    <a:pos x="1156" y="17"/>
                  </a:cxn>
                  <a:cxn ang="0">
                    <a:pos x="1178" y="9"/>
                  </a:cxn>
                  <a:cxn ang="0">
                    <a:pos x="1203" y="3"/>
                  </a:cxn>
                  <a:cxn ang="0">
                    <a:pos x="1230" y="0"/>
                  </a:cxn>
                  <a:cxn ang="0">
                    <a:pos x="7381" y="348"/>
                  </a:cxn>
                  <a:cxn ang="0">
                    <a:pos x="8443" y="3313"/>
                  </a:cxn>
                  <a:cxn ang="0">
                    <a:pos x="1314" y="348"/>
                  </a:cxn>
                </a:cxnLst>
                <a:rect l="0" t="0" r="r" b="b"/>
                <a:pathLst>
                  <a:path w="8849" h="3660">
                    <a:moveTo>
                      <a:pt x="1243" y="0"/>
                    </a:moveTo>
                    <a:lnTo>
                      <a:pt x="7454" y="0"/>
                    </a:lnTo>
                    <a:lnTo>
                      <a:pt x="7467" y="0"/>
                    </a:lnTo>
                    <a:lnTo>
                      <a:pt x="7480" y="1"/>
                    </a:lnTo>
                    <a:lnTo>
                      <a:pt x="7493" y="3"/>
                    </a:lnTo>
                    <a:lnTo>
                      <a:pt x="7505" y="5"/>
                    </a:lnTo>
                    <a:lnTo>
                      <a:pt x="7518" y="10"/>
                    </a:lnTo>
                    <a:lnTo>
                      <a:pt x="7529" y="13"/>
                    </a:lnTo>
                    <a:lnTo>
                      <a:pt x="7540" y="18"/>
                    </a:lnTo>
                    <a:lnTo>
                      <a:pt x="7552" y="23"/>
                    </a:lnTo>
                    <a:lnTo>
                      <a:pt x="7562" y="28"/>
                    </a:lnTo>
                    <a:lnTo>
                      <a:pt x="7572" y="34"/>
                    </a:lnTo>
                    <a:lnTo>
                      <a:pt x="7582" y="42"/>
                    </a:lnTo>
                    <a:lnTo>
                      <a:pt x="7591" y="49"/>
                    </a:lnTo>
                    <a:lnTo>
                      <a:pt x="7610" y="65"/>
                    </a:lnTo>
                    <a:lnTo>
                      <a:pt x="7626" y="84"/>
                    </a:lnTo>
                    <a:lnTo>
                      <a:pt x="7642" y="104"/>
                    </a:lnTo>
                    <a:lnTo>
                      <a:pt x="7656" y="124"/>
                    </a:lnTo>
                    <a:lnTo>
                      <a:pt x="7670" y="147"/>
                    </a:lnTo>
                    <a:lnTo>
                      <a:pt x="7682" y="171"/>
                    </a:lnTo>
                    <a:lnTo>
                      <a:pt x="7693" y="195"/>
                    </a:lnTo>
                    <a:lnTo>
                      <a:pt x="7705" y="219"/>
                    </a:lnTo>
                    <a:lnTo>
                      <a:pt x="7715" y="245"/>
                    </a:lnTo>
                    <a:lnTo>
                      <a:pt x="7724" y="271"/>
                    </a:lnTo>
                    <a:lnTo>
                      <a:pt x="8840" y="3389"/>
                    </a:lnTo>
                    <a:lnTo>
                      <a:pt x="8844" y="3402"/>
                    </a:lnTo>
                    <a:lnTo>
                      <a:pt x="8847" y="3415"/>
                    </a:lnTo>
                    <a:lnTo>
                      <a:pt x="8848" y="3429"/>
                    </a:lnTo>
                    <a:lnTo>
                      <a:pt x="8849" y="3441"/>
                    </a:lnTo>
                    <a:lnTo>
                      <a:pt x="8848" y="3453"/>
                    </a:lnTo>
                    <a:lnTo>
                      <a:pt x="8846" y="3466"/>
                    </a:lnTo>
                    <a:lnTo>
                      <a:pt x="8843" y="3478"/>
                    </a:lnTo>
                    <a:lnTo>
                      <a:pt x="8840" y="3491"/>
                    </a:lnTo>
                    <a:lnTo>
                      <a:pt x="8835" y="3502"/>
                    </a:lnTo>
                    <a:lnTo>
                      <a:pt x="8830" y="3514"/>
                    </a:lnTo>
                    <a:lnTo>
                      <a:pt x="8822" y="3526"/>
                    </a:lnTo>
                    <a:lnTo>
                      <a:pt x="8815" y="3536"/>
                    </a:lnTo>
                    <a:lnTo>
                      <a:pt x="8807" y="3547"/>
                    </a:lnTo>
                    <a:lnTo>
                      <a:pt x="8799" y="3558"/>
                    </a:lnTo>
                    <a:lnTo>
                      <a:pt x="8789" y="3567"/>
                    </a:lnTo>
                    <a:lnTo>
                      <a:pt x="8779" y="3577"/>
                    </a:lnTo>
                    <a:lnTo>
                      <a:pt x="8768" y="3587"/>
                    </a:lnTo>
                    <a:lnTo>
                      <a:pt x="8757" y="3595"/>
                    </a:lnTo>
                    <a:lnTo>
                      <a:pt x="8745" y="3603"/>
                    </a:lnTo>
                    <a:lnTo>
                      <a:pt x="8732" y="3612"/>
                    </a:lnTo>
                    <a:lnTo>
                      <a:pt x="8720" y="3619"/>
                    </a:lnTo>
                    <a:lnTo>
                      <a:pt x="8708" y="3626"/>
                    </a:lnTo>
                    <a:lnTo>
                      <a:pt x="8694" y="3632"/>
                    </a:lnTo>
                    <a:lnTo>
                      <a:pt x="8681" y="3637"/>
                    </a:lnTo>
                    <a:lnTo>
                      <a:pt x="8667" y="3643"/>
                    </a:lnTo>
                    <a:lnTo>
                      <a:pt x="8653" y="3648"/>
                    </a:lnTo>
                    <a:lnTo>
                      <a:pt x="8639" y="3652"/>
                    </a:lnTo>
                    <a:lnTo>
                      <a:pt x="8625" y="3655"/>
                    </a:lnTo>
                    <a:lnTo>
                      <a:pt x="8610" y="3657"/>
                    </a:lnTo>
                    <a:lnTo>
                      <a:pt x="8597" y="3659"/>
                    </a:lnTo>
                    <a:lnTo>
                      <a:pt x="8582" y="3660"/>
                    </a:lnTo>
                    <a:lnTo>
                      <a:pt x="8568" y="3660"/>
                    </a:lnTo>
                    <a:lnTo>
                      <a:pt x="279" y="3660"/>
                    </a:lnTo>
                    <a:lnTo>
                      <a:pt x="264" y="3660"/>
                    </a:lnTo>
                    <a:lnTo>
                      <a:pt x="251" y="3659"/>
                    </a:lnTo>
                    <a:lnTo>
                      <a:pt x="237" y="3657"/>
                    </a:lnTo>
                    <a:lnTo>
                      <a:pt x="222" y="3655"/>
                    </a:lnTo>
                    <a:lnTo>
                      <a:pt x="209" y="3652"/>
                    </a:lnTo>
                    <a:lnTo>
                      <a:pt x="194" y="3648"/>
                    </a:lnTo>
                    <a:lnTo>
                      <a:pt x="181" y="3644"/>
                    </a:lnTo>
                    <a:lnTo>
                      <a:pt x="167" y="3638"/>
                    </a:lnTo>
                    <a:lnTo>
                      <a:pt x="154" y="3632"/>
                    </a:lnTo>
                    <a:lnTo>
                      <a:pt x="140" y="3626"/>
                    </a:lnTo>
                    <a:lnTo>
                      <a:pt x="128" y="3620"/>
                    </a:lnTo>
                    <a:lnTo>
                      <a:pt x="116" y="3613"/>
                    </a:lnTo>
                    <a:lnTo>
                      <a:pt x="104" y="3604"/>
                    </a:lnTo>
                    <a:lnTo>
                      <a:pt x="92" y="3596"/>
                    </a:lnTo>
                    <a:lnTo>
                      <a:pt x="81" y="3588"/>
                    </a:lnTo>
                    <a:lnTo>
                      <a:pt x="70" y="3578"/>
                    </a:lnTo>
                    <a:lnTo>
                      <a:pt x="61" y="3569"/>
                    </a:lnTo>
                    <a:lnTo>
                      <a:pt x="51" y="3559"/>
                    </a:lnTo>
                    <a:lnTo>
                      <a:pt x="42" y="3549"/>
                    </a:lnTo>
                    <a:lnTo>
                      <a:pt x="34" y="3537"/>
                    </a:lnTo>
                    <a:lnTo>
                      <a:pt x="27" y="3527"/>
                    </a:lnTo>
                    <a:lnTo>
                      <a:pt x="20" y="3515"/>
                    </a:lnTo>
                    <a:lnTo>
                      <a:pt x="15" y="3504"/>
                    </a:lnTo>
                    <a:lnTo>
                      <a:pt x="10" y="3492"/>
                    </a:lnTo>
                    <a:lnTo>
                      <a:pt x="6" y="3479"/>
                    </a:lnTo>
                    <a:lnTo>
                      <a:pt x="3" y="3467"/>
                    </a:lnTo>
                    <a:lnTo>
                      <a:pt x="1" y="3454"/>
                    </a:lnTo>
                    <a:lnTo>
                      <a:pt x="0" y="3442"/>
                    </a:lnTo>
                    <a:lnTo>
                      <a:pt x="0" y="3429"/>
                    </a:lnTo>
                    <a:lnTo>
                      <a:pt x="1" y="3415"/>
                    </a:lnTo>
                    <a:lnTo>
                      <a:pt x="4" y="3403"/>
                    </a:lnTo>
                    <a:lnTo>
                      <a:pt x="7" y="3389"/>
                    </a:lnTo>
                    <a:lnTo>
                      <a:pt x="973" y="271"/>
                    </a:lnTo>
                    <a:lnTo>
                      <a:pt x="981" y="245"/>
                    </a:lnTo>
                    <a:lnTo>
                      <a:pt x="990" y="218"/>
                    </a:lnTo>
                    <a:lnTo>
                      <a:pt x="1001" y="194"/>
                    </a:lnTo>
                    <a:lnTo>
                      <a:pt x="1012" y="169"/>
                    </a:lnTo>
                    <a:lnTo>
                      <a:pt x="1024" y="145"/>
                    </a:lnTo>
                    <a:lnTo>
                      <a:pt x="1038" y="123"/>
                    </a:lnTo>
                    <a:lnTo>
                      <a:pt x="1052" y="102"/>
                    </a:lnTo>
                    <a:lnTo>
                      <a:pt x="1069" y="82"/>
                    </a:lnTo>
                    <a:lnTo>
                      <a:pt x="1077" y="73"/>
                    </a:lnTo>
                    <a:lnTo>
                      <a:pt x="1085" y="64"/>
                    </a:lnTo>
                    <a:lnTo>
                      <a:pt x="1095" y="56"/>
                    </a:lnTo>
                    <a:lnTo>
                      <a:pt x="1104" y="48"/>
                    </a:lnTo>
                    <a:lnTo>
                      <a:pt x="1113" y="41"/>
                    </a:lnTo>
                    <a:lnTo>
                      <a:pt x="1124" y="34"/>
                    </a:lnTo>
                    <a:lnTo>
                      <a:pt x="1134" y="28"/>
                    </a:lnTo>
                    <a:lnTo>
                      <a:pt x="1144" y="22"/>
                    </a:lnTo>
                    <a:lnTo>
                      <a:pt x="1156" y="17"/>
                    </a:lnTo>
                    <a:lnTo>
                      <a:pt x="1167" y="13"/>
                    </a:lnTo>
                    <a:lnTo>
                      <a:pt x="1178" y="9"/>
                    </a:lnTo>
                    <a:lnTo>
                      <a:pt x="1191" y="5"/>
                    </a:lnTo>
                    <a:lnTo>
                      <a:pt x="1203" y="3"/>
                    </a:lnTo>
                    <a:lnTo>
                      <a:pt x="1217" y="1"/>
                    </a:lnTo>
                    <a:lnTo>
                      <a:pt x="1230" y="0"/>
                    </a:lnTo>
                    <a:lnTo>
                      <a:pt x="1243" y="0"/>
                    </a:lnTo>
                    <a:close/>
                    <a:moveTo>
                      <a:pt x="7381" y="348"/>
                    </a:moveTo>
                    <a:lnTo>
                      <a:pt x="7398" y="391"/>
                    </a:lnTo>
                    <a:lnTo>
                      <a:pt x="8443" y="3313"/>
                    </a:lnTo>
                    <a:lnTo>
                      <a:pt x="395" y="3313"/>
                    </a:lnTo>
                    <a:lnTo>
                      <a:pt x="1314" y="348"/>
                    </a:lnTo>
                    <a:lnTo>
                      <a:pt x="7381" y="348"/>
                    </a:ln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1D1D1A"/>
                  </a:solidFill>
                  <a:effectLst/>
                  <a:uLnTx/>
                  <a:uFillTx/>
                  <a:latin typeface="Arial" panose="020B0604020202020204"/>
                  <a:ea typeface="微软雅黑"/>
                </a:endParaRPr>
              </a:p>
            </p:txBody>
          </p:sp>
          <p:sp>
            <p:nvSpPr>
              <p:cNvPr id="163" name="Freeform 49"/>
              <p:cNvSpPr>
                <a:spLocks noEditPoints="1"/>
              </p:cNvSpPr>
              <p:nvPr/>
            </p:nvSpPr>
            <p:spPr bwMode="auto">
              <a:xfrm>
                <a:off x="2847975" y="4743450"/>
                <a:ext cx="1544638" cy="717550"/>
              </a:xfrm>
              <a:custGeom>
                <a:avLst/>
                <a:gdLst/>
                <a:ahLst/>
                <a:cxnLst>
                  <a:cxn ang="0">
                    <a:pos x="15635" y="5"/>
                  </a:cxn>
                  <a:cxn ang="0">
                    <a:pos x="15832" y="46"/>
                  </a:cxn>
                  <a:cxn ang="0">
                    <a:pos x="16012" y="122"/>
                  </a:cxn>
                  <a:cxn ang="0">
                    <a:pos x="16173" y="232"/>
                  </a:cxn>
                  <a:cxn ang="0">
                    <a:pos x="16310" y="368"/>
                  </a:cxn>
                  <a:cxn ang="0">
                    <a:pos x="16419" y="529"/>
                  </a:cxn>
                  <a:cxn ang="0">
                    <a:pos x="16496" y="709"/>
                  </a:cxn>
                  <a:cxn ang="0">
                    <a:pos x="16536" y="906"/>
                  </a:cxn>
                  <a:cxn ang="0">
                    <a:pos x="12641" y="3632"/>
                  </a:cxn>
                  <a:cxn ang="0">
                    <a:pos x="12120" y="2239"/>
                  </a:cxn>
                  <a:cxn ang="0">
                    <a:pos x="12059" y="2147"/>
                  </a:cxn>
                  <a:cxn ang="0">
                    <a:pos x="11959" y="2024"/>
                  </a:cxn>
                  <a:cxn ang="0">
                    <a:pos x="11513" y="1757"/>
                  </a:cxn>
                  <a:cxn ang="0">
                    <a:pos x="4682" y="1829"/>
                  </a:cxn>
                  <a:cxn ang="0">
                    <a:pos x="4333" y="2138"/>
                  </a:cxn>
                  <a:cxn ang="0">
                    <a:pos x="4232" y="2305"/>
                  </a:cxn>
                  <a:cxn ang="0">
                    <a:pos x="0" y="3632"/>
                  </a:cxn>
                  <a:cxn ang="0">
                    <a:pos x="11" y="856"/>
                  </a:cxn>
                  <a:cxn ang="0">
                    <a:pos x="61" y="663"/>
                  </a:cxn>
                  <a:cxn ang="0">
                    <a:pos x="147" y="487"/>
                  </a:cxn>
                  <a:cxn ang="0">
                    <a:pos x="263" y="332"/>
                  </a:cxn>
                  <a:cxn ang="0">
                    <a:pos x="406" y="202"/>
                  </a:cxn>
                  <a:cxn ang="0">
                    <a:pos x="572" y="100"/>
                  </a:cxn>
                  <a:cxn ang="0">
                    <a:pos x="757" y="32"/>
                  </a:cxn>
                  <a:cxn ang="0">
                    <a:pos x="956" y="1"/>
                  </a:cxn>
                  <a:cxn ang="0">
                    <a:pos x="15134" y="1652"/>
                  </a:cxn>
                  <a:cxn ang="0">
                    <a:pos x="16541" y="6683"/>
                  </a:cxn>
                  <a:cxn ang="0">
                    <a:pos x="16520" y="6886"/>
                  </a:cxn>
                  <a:cxn ang="0">
                    <a:pos x="16461" y="7075"/>
                  </a:cxn>
                  <a:cxn ang="0">
                    <a:pos x="16368" y="7247"/>
                  </a:cxn>
                  <a:cxn ang="0">
                    <a:pos x="16244" y="7396"/>
                  </a:cxn>
                  <a:cxn ang="0">
                    <a:pos x="16095" y="7519"/>
                  </a:cxn>
                  <a:cxn ang="0">
                    <a:pos x="15924" y="7612"/>
                  </a:cxn>
                  <a:cxn ang="0">
                    <a:pos x="15735" y="7671"/>
                  </a:cxn>
                  <a:cxn ang="0">
                    <a:pos x="15532" y="7692"/>
                  </a:cxn>
                  <a:cxn ang="0">
                    <a:pos x="855" y="7681"/>
                  </a:cxn>
                  <a:cxn ang="0">
                    <a:pos x="663" y="7631"/>
                  </a:cxn>
                  <a:cxn ang="0">
                    <a:pos x="486" y="7545"/>
                  </a:cxn>
                  <a:cxn ang="0">
                    <a:pos x="331" y="7429"/>
                  </a:cxn>
                  <a:cxn ang="0">
                    <a:pos x="201" y="7286"/>
                  </a:cxn>
                  <a:cxn ang="0">
                    <a:pos x="99" y="7120"/>
                  </a:cxn>
                  <a:cxn ang="0">
                    <a:pos x="32" y="6935"/>
                  </a:cxn>
                  <a:cxn ang="0">
                    <a:pos x="1" y="6736"/>
                  </a:cxn>
                  <a:cxn ang="0">
                    <a:pos x="3170" y="5677"/>
                  </a:cxn>
                  <a:cxn ang="0">
                    <a:pos x="3442" y="6527"/>
                  </a:cxn>
                  <a:cxn ang="0">
                    <a:pos x="4086" y="6792"/>
                  </a:cxn>
                  <a:cxn ang="0">
                    <a:pos x="12949" y="6640"/>
                  </a:cxn>
                  <a:cxn ang="0">
                    <a:pos x="13402" y="5878"/>
                  </a:cxn>
                </a:cxnLst>
                <a:rect l="0" t="0" r="r" b="b"/>
                <a:pathLst>
                  <a:path w="16541" h="7692">
                    <a:moveTo>
                      <a:pt x="1009" y="0"/>
                    </a:moveTo>
                    <a:lnTo>
                      <a:pt x="15532" y="0"/>
                    </a:lnTo>
                    <a:lnTo>
                      <a:pt x="15584" y="1"/>
                    </a:lnTo>
                    <a:lnTo>
                      <a:pt x="15635" y="5"/>
                    </a:lnTo>
                    <a:lnTo>
                      <a:pt x="15685" y="12"/>
                    </a:lnTo>
                    <a:lnTo>
                      <a:pt x="15735" y="21"/>
                    </a:lnTo>
                    <a:lnTo>
                      <a:pt x="15784" y="32"/>
                    </a:lnTo>
                    <a:lnTo>
                      <a:pt x="15832" y="46"/>
                    </a:lnTo>
                    <a:lnTo>
                      <a:pt x="15878" y="62"/>
                    </a:lnTo>
                    <a:lnTo>
                      <a:pt x="15924" y="80"/>
                    </a:lnTo>
                    <a:lnTo>
                      <a:pt x="15968" y="100"/>
                    </a:lnTo>
                    <a:lnTo>
                      <a:pt x="16012" y="122"/>
                    </a:lnTo>
                    <a:lnTo>
                      <a:pt x="16054" y="147"/>
                    </a:lnTo>
                    <a:lnTo>
                      <a:pt x="16095" y="173"/>
                    </a:lnTo>
                    <a:lnTo>
                      <a:pt x="16135" y="202"/>
                    </a:lnTo>
                    <a:lnTo>
                      <a:pt x="16173" y="232"/>
                    </a:lnTo>
                    <a:lnTo>
                      <a:pt x="16209" y="263"/>
                    </a:lnTo>
                    <a:lnTo>
                      <a:pt x="16244" y="297"/>
                    </a:lnTo>
                    <a:lnTo>
                      <a:pt x="16278" y="332"/>
                    </a:lnTo>
                    <a:lnTo>
                      <a:pt x="16310" y="368"/>
                    </a:lnTo>
                    <a:lnTo>
                      <a:pt x="16339" y="406"/>
                    </a:lnTo>
                    <a:lnTo>
                      <a:pt x="16368" y="446"/>
                    </a:lnTo>
                    <a:lnTo>
                      <a:pt x="16394" y="487"/>
                    </a:lnTo>
                    <a:lnTo>
                      <a:pt x="16419" y="529"/>
                    </a:lnTo>
                    <a:lnTo>
                      <a:pt x="16441" y="573"/>
                    </a:lnTo>
                    <a:lnTo>
                      <a:pt x="16461" y="617"/>
                    </a:lnTo>
                    <a:lnTo>
                      <a:pt x="16480" y="663"/>
                    </a:lnTo>
                    <a:lnTo>
                      <a:pt x="16496" y="709"/>
                    </a:lnTo>
                    <a:lnTo>
                      <a:pt x="16509" y="758"/>
                    </a:lnTo>
                    <a:lnTo>
                      <a:pt x="16520" y="806"/>
                    </a:lnTo>
                    <a:lnTo>
                      <a:pt x="16530" y="856"/>
                    </a:lnTo>
                    <a:lnTo>
                      <a:pt x="16536" y="906"/>
                    </a:lnTo>
                    <a:lnTo>
                      <a:pt x="16540" y="957"/>
                    </a:lnTo>
                    <a:lnTo>
                      <a:pt x="16541" y="1009"/>
                    </a:lnTo>
                    <a:lnTo>
                      <a:pt x="16541" y="3632"/>
                    </a:lnTo>
                    <a:lnTo>
                      <a:pt x="12641" y="3632"/>
                    </a:lnTo>
                    <a:lnTo>
                      <a:pt x="12225" y="2466"/>
                    </a:lnTo>
                    <a:lnTo>
                      <a:pt x="12150" y="2291"/>
                    </a:lnTo>
                    <a:lnTo>
                      <a:pt x="12135" y="2264"/>
                    </a:lnTo>
                    <a:lnTo>
                      <a:pt x="12120" y="2239"/>
                    </a:lnTo>
                    <a:lnTo>
                      <a:pt x="12105" y="2215"/>
                    </a:lnTo>
                    <a:lnTo>
                      <a:pt x="12090" y="2191"/>
                    </a:lnTo>
                    <a:lnTo>
                      <a:pt x="12075" y="2169"/>
                    </a:lnTo>
                    <a:lnTo>
                      <a:pt x="12059" y="2147"/>
                    </a:lnTo>
                    <a:lnTo>
                      <a:pt x="12044" y="2126"/>
                    </a:lnTo>
                    <a:lnTo>
                      <a:pt x="12027" y="2105"/>
                    </a:lnTo>
                    <a:lnTo>
                      <a:pt x="11994" y="2064"/>
                    </a:lnTo>
                    <a:lnTo>
                      <a:pt x="11959" y="2024"/>
                    </a:lnTo>
                    <a:lnTo>
                      <a:pt x="11921" y="1983"/>
                    </a:lnTo>
                    <a:lnTo>
                      <a:pt x="11881" y="1941"/>
                    </a:lnTo>
                    <a:lnTo>
                      <a:pt x="11713" y="1832"/>
                    </a:lnTo>
                    <a:lnTo>
                      <a:pt x="11513" y="1757"/>
                    </a:lnTo>
                    <a:lnTo>
                      <a:pt x="11336" y="1739"/>
                    </a:lnTo>
                    <a:lnTo>
                      <a:pt x="5053" y="1739"/>
                    </a:lnTo>
                    <a:lnTo>
                      <a:pt x="4881" y="1757"/>
                    </a:lnTo>
                    <a:lnTo>
                      <a:pt x="4682" y="1829"/>
                    </a:lnTo>
                    <a:lnTo>
                      <a:pt x="4518" y="1933"/>
                    </a:lnTo>
                    <a:lnTo>
                      <a:pt x="4392" y="2054"/>
                    </a:lnTo>
                    <a:lnTo>
                      <a:pt x="4361" y="2096"/>
                    </a:lnTo>
                    <a:lnTo>
                      <a:pt x="4333" y="2138"/>
                    </a:lnTo>
                    <a:lnTo>
                      <a:pt x="4306" y="2178"/>
                    </a:lnTo>
                    <a:lnTo>
                      <a:pt x="4280" y="2219"/>
                    </a:lnTo>
                    <a:lnTo>
                      <a:pt x="4256" y="2262"/>
                    </a:lnTo>
                    <a:lnTo>
                      <a:pt x="4232" y="2305"/>
                    </a:lnTo>
                    <a:lnTo>
                      <a:pt x="4210" y="2351"/>
                    </a:lnTo>
                    <a:lnTo>
                      <a:pt x="4188" y="2398"/>
                    </a:lnTo>
                    <a:lnTo>
                      <a:pt x="3804" y="3632"/>
                    </a:lnTo>
                    <a:lnTo>
                      <a:pt x="0" y="3632"/>
                    </a:lnTo>
                    <a:lnTo>
                      <a:pt x="0" y="1009"/>
                    </a:lnTo>
                    <a:lnTo>
                      <a:pt x="1" y="957"/>
                    </a:lnTo>
                    <a:lnTo>
                      <a:pt x="5" y="906"/>
                    </a:lnTo>
                    <a:lnTo>
                      <a:pt x="11" y="856"/>
                    </a:lnTo>
                    <a:lnTo>
                      <a:pt x="21" y="806"/>
                    </a:lnTo>
                    <a:lnTo>
                      <a:pt x="32" y="758"/>
                    </a:lnTo>
                    <a:lnTo>
                      <a:pt x="45" y="709"/>
                    </a:lnTo>
                    <a:lnTo>
                      <a:pt x="61" y="663"/>
                    </a:lnTo>
                    <a:lnTo>
                      <a:pt x="80" y="617"/>
                    </a:lnTo>
                    <a:lnTo>
                      <a:pt x="99" y="573"/>
                    </a:lnTo>
                    <a:lnTo>
                      <a:pt x="122" y="529"/>
                    </a:lnTo>
                    <a:lnTo>
                      <a:pt x="147" y="487"/>
                    </a:lnTo>
                    <a:lnTo>
                      <a:pt x="173" y="446"/>
                    </a:lnTo>
                    <a:lnTo>
                      <a:pt x="201" y="406"/>
                    </a:lnTo>
                    <a:lnTo>
                      <a:pt x="231" y="368"/>
                    </a:lnTo>
                    <a:lnTo>
                      <a:pt x="263" y="332"/>
                    </a:lnTo>
                    <a:lnTo>
                      <a:pt x="296" y="297"/>
                    </a:lnTo>
                    <a:lnTo>
                      <a:pt x="331" y="263"/>
                    </a:lnTo>
                    <a:lnTo>
                      <a:pt x="368" y="232"/>
                    </a:lnTo>
                    <a:lnTo>
                      <a:pt x="406" y="202"/>
                    </a:lnTo>
                    <a:lnTo>
                      <a:pt x="446" y="173"/>
                    </a:lnTo>
                    <a:lnTo>
                      <a:pt x="486" y="147"/>
                    </a:lnTo>
                    <a:lnTo>
                      <a:pt x="528" y="122"/>
                    </a:lnTo>
                    <a:lnTo>
                      <a:pt x="572" y="100"/>
                    </a:lnTo>
                    <a:lnTo>
                      <a:pt x="617" y="80"/>
                    </a:lnTo>
                    <a:lnTo>
                      <a:pt x="663" y="62"/>
                    </a:lnTo>
                    <a:lnTo>
                      <a:pt x="709" y="46"/>
                    </a:lnTo>
                    <a:lnTo>
                      <a:pt x="757" y="32"/>
                    </a:lnTo>
                    <a:lnTo>
                      <a:pt x="805" y="21"/>
                    </a:lnTo>
                    <a:lnTo>
                      <a:pt x="855" y="12"/>
                    </a:lnTo>
                    <a:lnTo>
                      <a:pt x="906" y="5"/>
                    </a:lnTo>
                    <a:lnTo>
                      <a:pt x="956" y="1"/>
                    </a:lnTo>
                    <a:lnTo>
                      <a:pt x="1009" y="0"/>
                    </a:lnTo>
                    <a:close/>
                    <a:moveTo>
                      <a:pt x="13450" y="910"/>
                    </a:moveTo>
                    <a:lnTo>
                      <a:pt x="15134" y="910"/>
                    </a:lnTo>
                    <a:lnTo>
                      <a:pt x="15134" y="1652"/>
                    </a:lnTo>
                    <a:lnTo>
                      <a:pt x="13450" y="1652"/>
                    </a:lnTo>
                    <a:lnTo>
                      <a:pt x="13450" y="910"/>
                    </a:lnTo>
                    <a:close/>
                    <a:moveTo>
                      <a:pt x="16541" y="4060"/>
                    </a:moveTo>
                    <a:lnTo>
                      <a:pt x="16541" y="6683"/>
                    </a:lnTo>
                    <a:lnTo>
                      <a:pt x="16540" y="6736"/>
                    </a:lnTo>
                    <a:lnTo>
                      <a:pt x="16536" y="6787"/>
                    </a:lnTo>
                    <a:lnTo>
                      <a:pt x="16530" y="6837"/>
                    </a:lnTo>
                    <a:lnTo>
                      <a:pt x="16520" y="6886"/>
                    </a:lnTo>
                    <a:lnTo>
                      <a:pt x="16509" y="6935"/>
                    </a:lnTo>
                    <a:lnTo>
                      <a:pt x="16496" y="6983"/>
                    </a:lnTo>
                    <a:lnTo>
                      <a:pt x="16480" y="7029"/>
                    </a:lnTo>
                    <a:lnTo>
                      <a:pt x="16461" y="7075"/>
                    </a:lnTo>
                    <a:lnTo>
                      <a:pt x="16441" y="7120"/>
                    </a:lnTo>
                    <a:lnTo>
                      <a:pt x="16419" y="7164"/>
                    </a:lnTo>
                    <a:lnTo>
                      <a:pt x="16394" y="7206"/>
                    </a:lnTo>
                    <a:lnTo>
                      <a:pt x="16368" y="7247"/>
                    </a:lnTo>
                    <a:lnTo>
                      <a:pt x="16339" y="7286"/>
                    </a:lnTo>
                    <a:lnTo>
                      <a:pt x="16310" y="7324"/>
                    </a:lnTo>
                    <a:lnTo>
                      <a:pt x="16278" y="7361"/>
                    </a:lnTo>
                    <a:lnTo>
                      <a:pt x="16244" y="7396"/>
                    </a:lnTo>
                    <a:lnTo>
                      <a:pt x="16209" y="7429"/>
                    </a:lnTo>
                    <a:lnTo>
                      <a:pt x="16173" y="7462"/>
                    </a:lnTo>
                    <a:lnTo>
                      <a:pt x="16135" y="7491"/>
                    </a:lnTo>
                    <a:lnTo>
                      <a:pt x="16095" y="7519"/>
                    </a:lnTo>
                    <a:lnTo>
                      <a:pt x="16054" y="7545"/>
                    </a:lnTo>
                    <a:lnTo>
                      <a:pt x="16012" y="7570"/>
                    </a:lnTo>
                    <a:lnTo>
                      <a:pt x="15968" y="7593"/>
                    </a:lnTo>
                    <a:lnTo>
                      <a:pt x="15924" y="7612"/>
                    </a:lnTo>
                    <a:lnTo>
                      <a:pt x="15878" y="7631"/>
                    </a:lnTo>
                    <a:lnTo>
                      <a:pt x="15832" y="7647"/>
                    </a:lnTo>
                    <a:lnTo>
                      <a:pt x="15784" y="7660"/>
                    </a:lnTo>
                    <a:lnTo>
                      <a:pt x="15735" y="7671"/>
                    </a:lnTo>
                    <a:lnTo>
                      <a:pt x="15685" y="7681"/>
                    </a:lnTo>
                    <a:lnTo>
                      <a:pt x="15635" y="7687"/>
                    </a:lnTo>
                    <a:lnTo>
                      <a:pt x="15584" y="7691"/>
                    </a:lnTo>
                    <a:lnTo>
                      <a:pt x="15532" y="7692"/>
                    </a:lnTo>
                    <a:lnTo>
                      <a:pt x="1009" y="7692"/>
                    </a:lnTo>
                    <a:lnTo>
                      <a:pt x="956" y="7691"/>
                    </a:lnTo>
                    <a:lnTo>
                      <a:pt x="906" y="7687"/>
                    </a:lnTo>
                    <a:lnTo>
                      <a:pt x="855" y="7681"/>
                    </a:lnTo>
                    <a:lnTo>
                      <a:pt x="805" y="7671"/>
                    </a:lnTo>
                    <a:lnTo>
                      <a:pt x="757" y="7660"/>
                    </a:lnTo>
                    <a:lnTo>
                      <a:pt x="709" y="7647"/>
                    </a:lnTo>
                    <a:lnTo>
                      <a:pt x="663" y="7631"/>
                    </a:lnTo>
                    <a:lnTo>
                      <a:pt x="617" y="7612"/>
                    </a:lnTo>
                    <a:lnTo>
                      <a:pt x="572" y="7593"/>
                    </a:lnTo>
                    <a:lnTo>
                      <a:pt x="528" y="7570"/>
                    </a:lnTo>
                    <a:lnTo>
                      <a:pt x="486" y="7545"/>
                    </a:lnTo>
                    <a:lnTo>
                      <a:pt x="446" y="7519"/>
                    </a:lnTo>
                    <a:lnTo>
                      <a:pt x="406" y="7491"/>
                    </a:lnTo>
                    <a:lnTo>
                      <a:pt x="368" y="7462"/>
                    </a:lnTo>
                    <a:lnTo>
                      <a:pt x="331" y="7429"/>
                    </a:lnTo>
                    <a:lnTo>
                      <a:pt x="296" y="7396"/>
                    </a:lnTo>
                    <a:lnTo>
                      <a:pt x="263" y="7361"/>
                    </a:lnTo>
                    <a:lnTo>
                      <a:pt x="231" y="7324"/>
                    </a:lnTo>
                    <a:lnTo>
                      <a:pt x="201" y="7286"/>
                    </a:lnTo>
                    <a:lnTo>
                      <a:pt x="173" y="7247"/>
                    </a:lnTo>
                    <a:lnTo>
                      <a:pt x="147" y="7206"/>
                    </a:lnTo>
                    <a:lnTo>
                      <a:pt x="122" y="7164"/>
                    </a:lnTo>
                    <a:lnTo>
                      <a:pt x="99" y="7120"/>
                    </a:lnTo>
                    <a:lnTo>
                      <a:pt x="80" y="7075"/>
                    </a:lnTo>
                    <a:lnTo>
                      <a:pt x="61" y="7029"/>
                    </a:lnTo>
                    <a:lnTo>
                      <a:pt x="45" y="6983"/>
                    </a:lnTo>
                    <a:lnTo>
                      <a:pt x="32" y="6935"/>
                    </a:lnTo>
                    <a:lnTo>
                      <a:pt x="21" y="6886"/>
                    </a:lnTo>
                    <a:lnTo>
                      <a:pt x="11" y="6837"/>
                    </a:lnTo>
                    <a:lnTo>
                      <a:pt x="5" y="6787"/>
                    </a:lnTo>
                    <a:lnTo>
                      <a:pt x="1" y="6736"/>
                    </a:lnTo>
                    <a:lnTo>
                      <a:pt x="0" y="6683"/>
                    </a:lnTo>
                    <a:lnTo>
                      <a:pt x="0" y="4060"/>
                    </a:lnTo>
                    <a:lnTo>
                      <a:pt x="3672" y="4060"/>
                    </a:lnTo>
                    <a:lnTo>
                      <a:pt x="3170" y="5677"/>
                    </a:lnTo>
                    <a:lnTo>
                      <a:pt x="3142" y="5900"/>
                    </a:lnTo>
                    <a:lnTo>
                      <a:pt x="3193" y="6164"/>
                    </a:lnTo>
                    <a:lnTo>
                      <a:pt x="3305" y="6371"/>
                    </a:lnTo>
                    <a:lnTo>
                      <a:pt x="3442" y="6527"/>
                    </a:lnTo>
                    <a:lnTo>
                      <a:pt x="3595" y="6641"/>
                    </a:lnTo>
                    <a:lnTo>
                      <a:pt x="3755" y="6723"/>
                    </a:lnTo>
                    <a:lnTo>
                      <a:pt x="3931" y="6774"/>
                    </a:lnTo>
                    <a:lnTo>
                      <a:pt x="4086" y="6792"/>
                    </a:lnTo>
                    <a:lnTo>
                      <a:pt x="12452" y="6792"/>
                    </a:lnTo>
                    <a:lnTo>
                      <a:pt x="12610" y="6774"/>
                    </a:lnTo>
                    <a:lnTo>
                      <a:pt x="12786" y="6721"/>
                    </a:lnTo>
                    <a:lnTo>
                      <a:pt x="12949" y="6640"/>
                    </a:lnTo>
                    <a:lnTo>
                      <a:pt x="13097" y="6528"/>
                    </a:lnTo>
                    <a:lnTo>
                      <a:pt x="13238" y="6372"/>
                    </a:lnTo>
                    <a:lnTo>
                      <a:pt x="13352" y="6155"/>
                    </a:lnTo>
                    <a:lnTo>
                      <a:pt x="13402" y="5878"/>
                    </a:lnTo>
                    <a:lnTo>
                      <a:pt x="13361" y="5646"/>
                    </a:lnTo>
                    <a:lnTo>
                      <a:pt x="12794" y="4060"/>
                    </a:lnTo>
                    <a:lnTo>
                      <a:pt x="16541" y="4060"/>
                    </a:ln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1D1D1A"/>
                  </a:solidFill>
                  <a:effectLst/>
                  <a:uLnTx/>
                  <a:uFillTx/>
                  <a:latin typeface="Arial" panose="020B0604020202020204"/>
                  <a:ea typeface="微软雅黑"/>
                </a:endParaRPr>
              </a:p>
            </p:txBody>
          </p:sp>
          <p:sp>
            <p:nvSpPr>
              <p:cNvPr id="164" name="Freeform 50"/>
              <p:cNvSpPr>
                <a:spLocks noEditPoints="1"/>
              </p:cNvSpPr>
              <p:nvPr/>
            </p:nvSpPr>
            <p:spPr bwMode="auto">
              <a:xfrm>
                <a:off x="3257550" y="4319588"/>
                <a:ext cx="725488" cy="395287"/>
              </a:xfrm>
              <a:custGeom>
                <a:avLst/>
                <a:gdLst/>
                <a:ahLst/>
                <a:cxnLst>
                  <a:cxn ang="0">
                    <a:pos x="7351" y="0"/>
                  </a:cxn>
                  <a:cxn ang="0">
                    <a:pos x="7394" y="2"/>
                  </a:cxn>
                  <a:cxn ang="0">
                    <a:pos x="7436" y="8"/>
                  </a:cxn>
                  <a:cxn ang="0">
                    <a:pos x="7477" y="20"/>
                  </a:cxn>
                  <a:cxn ang="0">
                    <a:pos x="7515" y="33"/>
                  </a:cxn>
                  <a:cxn ang="0">
                    <a:pos x="7552" y="52"/>
                  </a:cxn>
                  <a:cxn ang="0">
                    <a:pos x="7588" y="72"/>
                  </a:cxn>
                  <a:cxn ang="0">
                    <a:pos x="7620" y="97"/>
                  </a:cxn>
                  <a:cxn ang="0">
                    <a:pos x="7650" y="124"/>
                  </a:cxn>
                  <a:cxn ang="0">
                    <a:pos x="7677" y="154"/>
                  </a:cxn>
                  <a:cxn ang="0">
                    <a:pos x="7702" y="187"/>
                  </a:cxn>
                  <a:cxn ang="0">
                    <a:pos x="7723" y="222"/>
                  </a:cxn>
                  <a:cxn ang="0">
                    <a:pos x="7741" y="259"/>
                  </a:cxn>
                  <a:cxn ang="0">
                    <a:pos x="7755" y="298"/>
                  </a:cxn>
                  <a:cxn ang="0">
                    <a:pos x="7765" y="338"/>
                  </a:cxn>
                  <a:cxn ang="0">
                    <a:pos x="7773" y="380"/>
                  </a:cxn>
                  <a:cxn ang="0">
                    <a:pos x="7775" y="424"/>
                  </a:cxn>
                  <a:cxn ang="0">
                    <a:pos x="0" y="4236"/>
                  </a:cxn>
                  <a:cxn ang="0">
                    <a:pos x="1" y="402"/>
                  </a:cxn>
                  <a:cxn ang="0">
                    <a:pos x="6" y="360"/>
                  </a:cxn>
                  <a:cxn ang="0">
                    <a:pos x="14" y="318"/>
                  </a:cxn>
                  <a:cxn ang="0">
                    <a:pos x="26" y="278"/>
                  </a:cxn>
                  <a:cxn ang="0">
                    <a:pos x="43" y="241"/>
                  </a:cxn>
                  <a:cxn ang="0">
                    <a:pos x="62" y="205"/>
                  </a:cxn>
                  <a:cxn ang="0">
                    <a:pos x="85" y="171"/>
                  </a:cxn>
                  <a:cxn ang="0">
                    <a:pos x="111" y="140"/>
                  </a:cxn>
                  <a:cxn ang="0">
                    <a:pos x="140" y="111"/>
                  </a:cxn>
                  <a:cxn ang="0">
                    <a:pos x="171" y="85"/>
                  </a:cxn>
                  <a:cxn ang="0">
                    <a:pos x="205" y="62"/>
                  </a:cxn>
                  <a:cxn ang="0">
                    <a:pos x="241" y="42"/>
                  </a:cxn>
                  <a:cxn ang="0">
                    <a:pos x="279" y="26"/>
                  </a:cxn>
                  <a:cxn ang="0">
                    <a:pos x="319" y="13"/>
                  </a:cxn>
                  <a:cxn ang="0">
                    <a:pos x="360" y="5"/>
                  </a:cxn>
                  <a:cxn ang="0">
                    <a:pos x="403" y="1"/>
                  </a:cxn>
                  <a:cxn ang="0">
                    <a:pos x="674" y="491"/>
                  </a:cxn>
                  <a:cxn ang="0">
                    <a:pos x="7139" y="497"/>
                  </a:cxn>
                  <a:cxn ang="0">
                    <a:pos x="7153" y="509"/>
                  </a:cxn>
                  <a:cxn ang="0">
                    <a:pos x="7161" y="524"/>
                  </a:cxn>
                  <a:cxn ang="0">
                    <a:pos x="7164" y="544"/>
                  </a:cxn>
                  <a:cxn ang="0">
                    <a:pos x="7165" y="3745"/>
                  </a:cxn>
                  <a:cxn ang="0">
                    <a:pos x="613" y="528"/>
                  </a:cxn>
                  <a:cxn ang="0">
                    <a:pos x="618" y="517"/>
                  </a:cxn>
                  <a:cxn ang="0">
                    <a:pos x="624" y="509"/>
                  </a:cxn>
                  <a:cxn ang="0">
                    <a:pos x="637" y="497"/>
                  </a:cxn>
                  <a:cxn ang="0">
                    <a:pos x="655" y="493"/>
                  </a:cxn>
                  <a:cxn ang="0">
                    <a:pos x="674" y="491"/>
                  </a:cxn>
                </a:cxnLst>
                <a:rect l="0" t="0" r="r" b="b"/>
                <a:pathLst>
                  <a:path w="7775" h="4236">
                    <a:moveTo>
                      <a:pt x="424" y="0"/>
                    </a:moveTo>
                    <a:lnTo>
                      <a:pt x="7351" y="0"/>
                    </a:lnTo>
                    <a:lnTo>
                      <a:pt x="7372" y="1"/>
                    </a:lnTo>
                    <a:lnTo>
                      <a:pt x="7394" y="2"/>
                    </a:lnTo>
                    <a:lnTo>
                      <a:pt x="7415" y="5"/>
                    </a:lnTo>
                    <a:lnTo>
                      <a:pt x="7436" y="8"/>
                    </a:lnTo>
                    <a:lnTo>
                      <a:pt x="7456" y="13"/>
                    </a:lnTo>
                    <a:lnTo>
                      <a:pt x="7477" y="20"/>
                    </a:lnTo>
                    <a:lnTo>
                      <a:pt x="7497" y="26"/>
                    </a:lnTo>
                    <a:lnTo>
                      <a:pt x="7515" y="33"/>
                    </a:lnTo>
                    <a:lnTo>
                      <a:pt x="7534" y="42"/>
                    </a:lnTo>
                    <a:lnTo>
                      <a:pt x="7552" y="52"/>
                    </a:lnTo>
                    <a:lnTo>
                      <a:pt x="7570" y="62"/>
                    </a:lnTo>
                    <a:lnTo>
                      <a:pt x="7588" y="72"/>
                    </a:lnTo>
                    <a:lnTo>
                      <a:pt x="7604" y="85"/>
                    </a:lnTo>
                    <a:lnTo>
                      <a:pt x="7620" y="97"/>
                    </a:lnTo>
                    <a:lnTo>
                      <a:pt x="7635" y="111"/>
                    </a:lnTo>
                    <a:lnTo>
                      <a:pt x="7650" y="124"/>
                    </a:lnTo>
                    <a:lnTo>
                      <a:pt x="7664" y="140"/>
                    </a:lnTo>
                    <a:lnTo>
                      <a:pt x="7677" y="154"/>
                    </a:lnTo>
                    <a:lnTo>
                      <a:pt x="7690" y="171"/>
                    </a:lnTo>
                    <a:lnTo>
                      <a:pt x="7702" y="187"/>
                    </a:lnTo>
                    <a:lnTo>
                      <a:pt x="7713" y="205"/>
                    </a:lnTo>
                    <a:lnTo>
                      <a:pt x="7723" y="222"/>
                    </a:lnTo>
                    <a:lnTo>
                      <a:pt x="7732" y="241"/>
                    </a:lnTo>
                    <a:lnTo>
                      <a:pt x="7741" y="259"/>
                    </a:lnTo>
                    <a:lnTo>
                      <a:pt x="7749" y="278"/>
                    </a:lnTo>
                    <a:lnTo>
                      <a:pt x="7755" y="298"/>
                    </a:lnTo>
                    <a:lnTo>
                      <a:pt x="7761" y="318"/>
                    </a:lnTo>
                    <a:lnTo>
                      <a:pt x="7765" y="338"/>
                    </a:lnTo>
                    <a:lnTo>
                      <a:pt x="7769" y="360"/>
                    </a:lnTo>
                    <a:lnTo>
                      <a:pt x="7773" y="380"/>
                    </a:lnTo>
                    <a:lnTo>
                      <a:pt x="7774" y="402"/>
                    </a:lnTo>
                    <a:lnTo>
                      <a:pt x="7775" y="424"/>
                    </a:lnTo>
                    <a:lnTo>
                      <a:pt x="7775" y="4236"/>
                    </a:lnTo>
                    <a:lnTo>
                      <a:pt x="0" y="4236"/>
                    </a:lnTo>
                    <a:lnTo>
                      <a:pt x="0" y="424"/>
                    </a:lnTo>
                    <a:lnTo>
                      <a:pt x="1" y="402"/>
                    </a:lnTo>
                    <a:lnTo>
                      <a:pt x="3" y="380"/>
                    </a:lnTo>
                    <a:lnTo>
                      <a:pt x="6" y="360"/>
                    </a:lnTo>
                    <a:lnTo>
                      <a:pt x="10" y="338"/>
                    </a:lnTo>
                    <a:lnTo>
                      <a:pt x="14" y="318"/>
                    </a:lnTo>
                    <a:lnTo>
                      <a:pt x="20" y="298"/>
                    </a:lnTo>
                    <a:lnTo>
                      <a:pt x="26" y="278"/>
                    </a:lnTo>
                    <a:lnTo>
                      <a:pt x="34" y="259"/>
                    </a:lnTo>
                    <a:lnTo>
                      <a:pt x="43" y="241"/>
                    </a:lnTo>
                    <a:lnTo>
                      <a:pt x="52" y="222"/>
                    </a:lnTo>
                    <a:lnTo>
                      <a:pt x="62" y="205"/>
                    </a:lnTo>
                    <a:lnTo>
                      <a:pt x="74" y="187"/>
                    </a:lnTo>
                    <a:lnTo>
                      <a:pt x="85" y="171"/>
                    </a:lnTo>
                    <a:lnTo>
                      <a:pt x="98" y="154"/>
                    </a:lnTo>
                    <a:lnTo>
                      <a:pt x="111" y="140"/>
                    </a:lnTo>
                    <a:lnTo>
                      <a:pt x="125" y="124"/>
                    </a:lnTo>
                    <a:lnTo>
                      <a:pt x="140" y="111"/>
                    </a:lnTo>
                    <a:lnTo>
                      <a:pt x="155" y="97"/>
                    </a:lnTo>
                    <a:lnTo>
                      <a:pt x="171" y="85"/>
                    </a:lnTo>
                    <a:lnTo>
                      <a:pt x="187" y="72"/>
                    </a:lnTo>
                    <a:lnTo>
                      <a:pt x="205" y="62"/>
                    </a:lnTo>
                    <a:lnTo>
                      <a:pt x="223" y="52"/>
                    </a:lnTo>
                    <a:lnTo>
                      <a:pt x="241" y="42"/>
                    </a:lnTo>
                    <a:lnTo>
                      <a:pt x="260" y="33"/>
                    </a:lnTo>
                    <a:lnTo>
                      <a:pt x="279" y="26"/>
                    </a:lnTo>
                    <a:lnTo>
                      <a:pt x="299" y="20"/>
                    </a:lnTo>
                    <a:lnTo>
                      <a:pt x="319" y="13"/>
                    </a:lnTo>
                    <a:lnTo>
                      <a:pt x="339" y="8"/>
                    </a:lnTo>
                    <a:lnTo>
                      <a:pt x="360" y="5"/>
                    </a:lnTo>
                    <a:lnTo>
                      <a:pt x="381" y="2"/>
                    </a:lnTo>
                    <a:lnTo>
                      <a:pt x="403" y="1"/>
                    </a:lnTo>
                    <a:lnTo>
                      <a:pt x="424" y="0"/>
                    </a:lnTo>
                    <a:close/>
                    <a:moveTo>
                      <a:pt x="674" y="491"/>
                    </a:moveTo>
                    <a:lnTo>
                      <a:pt x="7129" y="493"/>
                    </a:lnTo>
                    <a:lnTo>
                      <a:pt x="7139" y="497"/>
                    </a:lnTo>
                    <a:lnTo>
                      <a:pt x="7147" y="502"/>
                    </a:lnTo>
                    <a:lnTo>
                      <a:pt x="7153" y="509"/>
                    </a:lnTo>
                    <a:lnTo>
                      <a:pt x="7157" y="516"/>
                    </a:lnTo>
                    <a:lnTo>
                      <a:pt x="7161" y="524"/>
                    </a:lnTo>
                    <a:lnTo>
                      <a:pt x="7163" y="533"/>
                    </a:lnTo>
                    <a:lnTo>
                      <a:pt x="7164" y="544"/>
                    </a:lnTo>
                    <a:lnTo>
                      <a:pt x="7165" y="554"/>
                    </a:lnTo>
                    <a:lnTo>
                      <a:pt x="7165" y="3745"/>
                    </a:lnTo>
                    <a:lnTo>
                      <a:pt x="610" y="3745"/>
                    </a:lnTo>
                    <a:lnTo>
                      <a:pt x="613" y="528"/>
                    </a:lnTo>
                    <a:lnTo>
                      <a:pt x="615" y="522"/>
                    </a:lnTo>
                    <a:lnTo>
                      <a:pt x="618" y="517"/>
                    </a:lnTo>
                    <a:lnTo>
                      <a:pt x="621" y="512"/>
                    </a:lnTo>
                    <a:lnTo>
                      <a:pt x="624" y="509"/>
                    </a:lnTo>
                    <a:lnTo>
                      <a:pt x="630" y="502"/>
                    </a:lnTo>
                    <a:lnTo>
                      <a:pt x="637" y="497"/>
                    </a:lnTo>
                    <a:lnTo>
                      <a:pt x="645" y="494"/>
                    </a:lnTo>
                    <a:lnTo>
                      <a:pt x="655" y="493"/>
                    </a:lnTo>
                    <a:lnTo>
                      <a:pt x="664" y="492"/>
                    </a:lnTo>
                    <a:lnTo>
                      <a:pt x="674" y="491"/>
                    </a:ln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1D1D1A"/>
                  </a:solidFill>
                  <a:effectLst/>
                  <a:uLnTx/>
                  <a:uFillTx/>
                  <a:latin typeface="Arial" panose="020B0604020202020204"/>
                  <a:ea typeface="微软雅黑"/>
                </a:endParaRPr>
              </a:p>
            </p:txBody>
          </p:sp>
        </p:grpSp>
        <p:grpSp>
          <p:nvGrpSpPr>
            <p:cNvPr id="104" name="组合 38963"/>
            <p:cNvGrpSpPr/>
            <p:nvPr/>
          </p:nvGrpSpPr>
          <p:grpSpPr bwMode="auto">
            <a:xfrm>
              <a:off x="1793230" y="5522239"/>
              <a:ext cx="340201" cy="289004"/>
              <a:chOff x="4276725" y="1779588"/>
              <a:chExt cx="587376" cy="487363"/>
            </a:xfrm>
          </p:grpSpPr>
          <p:sp>
            <p:nvSpPr>
              <p:cNvPr id="149" name="Freeform 47"/>
              <p:cNvSpPr>
                <a:spLocks noEditPoints="1"/>
              </p:cNvSpPr>
              <p:nvPr/>
            </p:nvSpPr>
            <p:spPr bwMode="auto">
              <a:xfrm>
                <a:off x="4276725" y="1779588"/>
                <a:ext cx="142875" cy="477838"/>
              </a:xfrm>
              <a:custGeom>
                <a:avLst/>
                <a:gdLst>
                  <a:gd name="T0" fmla="*/ 2147483646 w 340"/>
                  <a:gd name="T1" fmla="*/ 2147483646 h 1135"/>
                  <a:gd name="T2" fmla="*/ 2147483646 w 340"/>
                  <a:gd name="T3" fmla="*/ 2147483646 h 1135"/>
                  <a:gd name="T4" fmla="*/ 2147483646 w 340"/>
                  <a:gd name="T5" fmla="*/ 2147483646 h 1135"/>
                  <a:gd name="T6" fmla="*/ 2147483646 w 340"/>
                  <a:gd name="T7" fmla="*/ 2147483646 h 1135"/>
                  <a:gd name="T8" fmla="*/ 2147483646 w 340"/>
                  <a:gd name="T9" fmla="*/ 2147483646 h 1135"/>
                  <a:gd name="T10" fmla="*/ 2147483646 w 340"/>
                  <a:gd name="T11" fmla="*/ 2147483646 h 1135"/>
                  <a:gd name="T12" fmla="*/ 2147483646 w 340"/>
                  <a:gd name="T13" fmla="*/ 2147483646 h 1135"/>
                  <a:gd name="T14" fmla="*/ 2147483646 w 340"/>
                  <a:gd name="T15" fmla="*/ 2147483646 h 1135"/>
                  <a:gd name="T16" fmla="*/ 2147483646 w 340"/>
                  <a:gd name="T17" fmla="*/ 2147483646 h 1135"/>
                  <a:gd name="T18" fmla="*/ 2147483646 w 340"/>
                  <a:gd name="T19" fmla="*/ 2147483646 h 1135"/>
                  <a:gd name="T20" fmla="*/ 2147483646 w 340"/>
                  <a:gd name="T21" fmla="*/ 2147483646 h 1135"/>
                  <a:gd name="T22" fmla="*/ 2147483646 w 340"/>
                  <a:gd name="T23" fmla="*/ 2147483646 h 1135"/>
                  <a:gd name="T24" fmla="*/ 2147483646 w 340"/>
                  <a:gd name="T25" fmla="*/ 0 h 1135"/>
                  <a:gd name="T26" fmla="*/ 2147483646 w 340"/>
                  <a:gd name="T27" fmla="*/ 0 h 1135"/>
                  <a:gd name="T28" fmla="*/ 2147483646 w 340"/>
                  <a:gd name="T29" fmla="*/ 0 h 1135"/>
                  <a:gd name="T30" fmla="*/ 0 w 340"/>
                  <a:gd name="T31" fmla="*/ 2147483646 h 1135"/>
                  <a:gd name="T32" fmla="*/ 0 w 340"/>
                  <a:gd name="T33" fmla="*/ 2147483646 h 1135"/>
                  <a:gd name="T34" fmla="*/ 2147483646 w 340"/>
                  <a:gd name="T35" fmla="*/ 2147483646 h 1135"/>
                  <a:gd name="T36" fmla="*/ 2147483646 w 340"/>
                  <a:gd name="T37" fmla="*/ 2147483646 h 1135"/>
                  <a:gd name="T38" fmla="*/ 2147483646 w 340"/>
                  <a:gd name="T39" fmla="*/ 2147483646 h 1135"/>
                  <a:gd name="T40" fmla="*/ 2147483646 w 340"/>
                  <a:gd name="T41" fmla="*/ 2147483646 h 1135"/>
                  <a:gd name="T42" fmla="*/ 0 w 340"/>
                  <a:gd name="T43" fmla="*/ 2147483646 h 1135"/>
                  <a:gd name="T44" fmla="*/ 0 w 340"/>
                  <a:gd name="T45" fmla="*/ 2147483646 h 1135"/>
                  <a:gd name="T46" fmla="*/ 2147483646 w 340"/>
                  <a:gd name="T47" fmla="*/ 2147483646 h 1135"/>
                  <a:gd name="T48" fmla="*/ 2147483646 w 340"/>
                  <a:gd name="T49" fmla="*/ 2147483646 h 1135"/>
                  <a:gd name="T50" fmla="*/ 2147483646 w 340"/>
                  <a:gd name="T51" fmla="*/ 2147483646 h 1135"/>
                  <a:gd name="T52" fmla="*/ 2147483646 w 340"/>
                  <a:gd name="T53" fmla="*/ 2147483646 h 1135"/>
                  <a:gd name="T54" fmla="*/ 2147483646 w 340"/>
                  <a:gd name="T55" fmla="*/ 0 h 1135"/>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340" h="1135">
                    <a:moveTo>
                      <a:pt x="273" y="1068"/>
                    </a:moveTo>
                    <a:lnTo>
                      <a:pt x="273" y="1068"/>
                    </a:lnTo>
                    <a:lnTo>
                      <a:pt x="67" y="1068"/>
                    </a:lnTo>
                    <a:lnTo>
                      <a:pt x="67" y="984"/>
                    </a:lnTo>
                    <a:lnTo>
                      <a:pt x="98" y="928"/>
                    </a:lnTo>
                    <a:cubicBezTo>
                      <a:pt x="100" y="923"/>
                      <a:pt x="102" y="918"/>
                      <a:pt x="102" y="912"/>
                    </a:cubicBezTo>
                    <a:lnTo>
                      <a:pt x="102" y="252"/>
                    </a:lnTo>
                    <a:cubicBezTo>
                      <a:pt x="102" y="247"/>
                      <a:pt x="101" y="242"/>
                      <a:pt x="99" y="238"/>
                    </a:cubicBezTo>
                    <a:lnTo>
                      <a:pt x="67" y="167"/>
                    </a:lnTo>
                    <a:lnTo>
                      <a:pt x="67" y="66"/>
                    </a:lnTo>
                    <a:lnTo>
                      <a:pt x="273" y="66"/>
                    </a:lnTo>
                    <a:lnTo>
                      <a:pt x="273" y="1068"/>
                    </a:lnTo>
                    <a:close/>
                    <a:moveTo>
                      <a:pt x="306" y="0"/>
                    </a:moveTo>
                    <a:lnTo>
                      <a:pt x="306" y="0"/>
                    </a:lnTo>
                    <a:lnTo>
                      <a:pt x="34" y="0"/>
                    </a:lnTo>
                    <a:cubicBezTo>
                      <a:pt x="15" y="0"/>
                      <a:pt x="0" y="15"/>
                      <a:pt x="0" y="33"/>
                    </a:cubicBezTo>
                    <a:lnTo>
                      <a:pt x="0" y="174"/>
                    </a:lnTo>
                    <a:cubicBezTo>
                      <a:pt x="0" y="178"/>
                      <a:pt x="1" y="183"/>
                      <a:pt x="3" y="187"/>
                    </a:cubicBezTo>
                    <a:lnTo>
                      <a:pt x="35" y="259"/>
                    </a:lnTo>
                    <a:lnTo>
                      <a:pt x="35" y="903"/>
                    </a:lnTo>
                    <a:lnTo>
                      <a:pt x="4" y="959"/>
                    </a:lnTo>
                    <a:cubicBezTo>
                      <a:pt x="2" y="964"/>
                      <a:pt x="0" y="970"/>
                      <a:pt x="0" y="975"/>
                    </a:cubicBezTo>
                    <a:lnTo>
                      <a:pt x="0" y="1101"/>
                    </a:lnTo>
                    <a:cubicBezTo>
                      <a:pt x="0" y="1120"/>
                      <a:pt x="15" y="1135"/>
                      <a:pt x="34" y="1135"/>
                    </a:cubicBezTo>
                    <a:lnTo>
                      <a:pt x="306" y="1135"/>
                    </a:lnTo>
                    <a:cubicBezTo>
                      <a:pt x="325" y="1135"/>
                      <a:pt x="340" y="1120"/>
                      <a:pt x="340" y="1101"/>
                    </a:cubicBezTo>
                    <a:lnTo>
                      <a:pt x="340" y="33"/>
                    </a:lnTo>
                    <a:cubicBezTo>
                      <a:pt x="340" y="15"/>
                      <a:pt x="325" y="0"/>
                      <a:pt x="306" y="0"/>
                    </a:cubicBezTo>
                    <a:close/>
                  </a:path>
                </a:pathLst>
              </a:custGeom>
              <a:solidFill>
                <a:srgbClr val="474747"/>
              </a:solidFill>
              <a:ln>
                <a:noFill/>
              </a:ln>
              <a:extLst>
                <a:ext uri="{91240B29-F687-4F45-9708-019B960494DF}">
                  <a14:hiddenLine xmlns:a14="http://schemas.microsoft.com/office/drawing/2010/main" w="0">
                    <a:solidFill>
                      <a:srgbClr val="000000"/>
                    </a:solidFill>
                    <a:prstDash val="solid"/>
                    <a:rou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1D1D1A"/>
                  </a:solidFill>
                  <a:effectLst/>
                  <a:uLnTx/>
                  <a:uFillTx/>
                  <a:latin typeface="Arial" panose="020B0604020202020204"/>
                  <a:ea typeface="微软雅黑"/>
                </a:endParaRPr>
              </a:p>
            </p:txBody>
          </p:sp>
          <p:sp>
            <p:nvSpPr>
              <p:cNvPr id="150" name="Freeform 48"/>
              <p:cNvSpPr/>
              <p:nvPr/>
            </p:nvSpPr>
            <p:spPr bwMode="auto">
              <a:xfrm>
                <a:off x="4456113" y="1779588"/>
                <a:ext cx="407988" cy="487363"/>
              </a:xfrm>
              <a:custGeom>
                <a:avLst/>
                <a:gdLst>
                  <a:gd name="T0" fmla="*/ 2147483646 w 974"/>
                  <a:gd name="T1" fmla="*/ 2147483646 h 1160"/>
                  <a:gd name="T2" fmla="*/ 2147483646 w 974"/>
                  <a:gd name="T3" fmla="*/ 2147483646 h 1160"/>
                  <a:gd name="T4" fmla="*/ 2147483646 w 974"/>
                  <a:gd name="T5" fmla="*/ 0 h 1160"/>
                  <a:gd name="T6" fmla="*/ 2147483646 w 974"/>
                  <a:gd name="T7" fmla="*/ 0 h 1160"/>
                  <a:gd name="T8" fmla="*/ 2147483646 w 974"/>
                  <a:gd name="T9" fmla="*/ 2147483646 h 1160"/>
                  <a:gd name="T10" fmla="*/ 2147483646 w 974"/>
                  <a:gd name="T11" fmla="*/ 2147483646 h 1160"/>
                  <a:gd name="T12" fmla="*/ 0 w 974"/>
                  <a:gd name="T13" fmla="*/ 2147483646 h 1160"/>
                  <a:gd name="T14" fmla="*/ 0 w 974"/>
                  <a:gd name="T15" fmla="*/ 2147483646 h 1160"/>
                  <a:gd name="T16" fmla="*/ 2147483646 w 974"/>
                  <a:gd name="T17" fmla="*/ 2147483646 h 1160"/>
                  <a:gd name="T18" fmla="*/ 2147483646 w 974"/>
                  <a:gd name="T19" fmla="*/ 2147483646 h 1160"/>
                  <a:gd name="T20" fmla="*/ 2147483646 w 974"/>
                  <a:gd name="T21" fmla="*/ 2147483646 h 1160"/>
                  <a:gd name="T22" fmla="*/ 2147483646 w 974"/>
                  <a:gd name="T23" fmla="*/ 2147483646 h 1160"/>
                  <a:gd name="T24" fmla="*/ 2147483646 w 974"/>
                  <a:gd name="T25" fmla="*/ 2147483646 h 1160"/>
                  <a:gd name="T26" fmla="*/ 2147483646 w 974"/>
                  <a:gd name="T27" fmla="*/ 2147483646 h 1160"/>
                  <a:gd name="T28" fmla="*/ 2147483646 w 974"/>
                  <a:gd name="T29" fmla="*/ 2147483646 h 1160"/>
                  <a:gd name="T30" fmla="*/ 2147483646 w 974"/>
                  <a:gd name="T31" fmla="*/ 2147483646 h 1160"/>
                  <a:gd name="T32" fmla="*/ 2147483646 w 974"/>
                  <a:gd name="T33" fmla="*/ 2147483646 h 1160"/>
                  <a:gd name="T34" fmla="*/ 2147483646 w 974"/>
                  <a:gd name="T35" fmla="*/ 2147483646 h 1160"/>
                  <a:gd name="T36" fmla="*/ 2147483646 w 974"/>
                  <a:gd name="T37" fmla="*/ 2147483646 h 1160"/>
                  <a:gd name="T38" fmla="*/ 2147483646 w 974"/>
                  <a:gd name="T39" fmla="*/ 2147483646 h 1160"/>
                  <a:gd name="T40" fmla="*/ 2147483646 w 974"/>
                  <a:gd name="T41" fmla="*/ 2147483646 h 1160"/>
                  <a:gd name="T42" fmla="*/ 2147483646 w 974"/>
                  <a:gd name="T43" fmla="*/ 2147483646 h 1160"/>
                  <a:gd name="T44" fmla="*/ 2147483646 w 974"/>
                  <a:gd name="T45" fmla="*/ 2147483646 h 1160"/>
                  <a:gd name="T46" fmla="*/ 2147483646 w 974"/>
                  <a:gd name="T47" fmla="*/ 2147483646 h 1160"/>
                  <a:gd name="T48" fmla="*/ 2147483646 w 974"/>
                  <a:gd name="T49" fmla="*/ 2147483646 h 1160"/>
                  <a:gd name="T50" fmla="*/ 2147483646 w 974"/>
                  <a:gd name="T51" fmla="*/ 2147483646 h 1160"/>
                  <a:gd name="T52" fmla="*/ 2147483646 w 974"/>
                  <a:gd name="T53" fmla="*/ 2147483646 h 1160"/>
                  <a:gd name="T54" fmla="*/ 2147483646 w 974"/>
                  <a:gd name="T55" fmla="*/ 2147483646 h 1160"/>
                  <a:gd name="T56" fmla="*/ 2147483646 w 974"/>
                  <a:gd name="T57" fmla="*/ 2147483646 h 1160"/>
                  <a:gd name="T58" fmla="*/ 2147483646 w 974"/>
                  <a:gd name="T59" fmla="*/ 2147483646 h 1160"/>
                  <a:gd name="T60" fmla="*/ 2147483646 w 974"/>
                  <a:gd name="T61" fmla="*/ 2147483646 h 1160"/>
                  <a:gd name="T62" fmla="*/ 2147483646 w 974"/>
                  <a:gd name="T63" fmla="*/ 2147483646 h 1160"/>
                  <a:gd name="T64" fmla="*/ 2147483646 w 974"/>
                  <a:gd name="T65" fmla="*/ 2147483646 h 1160"/>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974" h="1160">
                    <a:moveTo>
                      <a:pt x="974" y="94"/>
                    </a:moveTo>
                    <a:lnTo>
                      <a:pt x="974" y="94"/>
                    </a:lnTo>
                    <a:cubicBezTo>
                      <a:pt x="969" y="62"/>
                      <a:pt x="941" y="0"/>
                      <a:pt x="870" y="0"/>
                    </a:cubicBezTo>
                    <a:lnTo>
                      <a:pt x="145" y="0"/>
                    </a:lnTo>
                    <a:cubicBezTo>
                      <a:pt x="113" y="0"/>
                      <a:pt x="66" y="25"/>
                      <a:pt x="66" y="94"/>
                    </a:cubicBezTo>
                    <a:lnTo>
                      <a:pt x="66" y="218"/>
                    </a:lnTo>
                    <a:cubicBezTo>
                      <a:pt x="35" y="235"/>
                      <a:pt x="0" y="267"/>
                      <a:pt x="0" y="314"/>
                    </a:cubicBezTo>
                    <a:lnTo>
                      <a:pt x="0" y="1100"/>
                    </a:lnTo>
                    <a:cubicBezTo>
                      <a:pt x="0" y="1118"/>
                      <a:pt x="15" y="1133"/>
                      <a:pt x="33" y="1133"/>
                    </a:cubicBezTo>
                    <a:lnTo>
                      <a:pt x="518" y="1133"/>
                    </a:lnTo>
                    <a:cubicBezTo>
                      <a:pt x="528" y="1149"/>
                      <a:pt x="547" y="1160"/>
                      <a:pt x="568" y="1160"/>
                    </a:cubicBezTo>
                    <a:cubicBezTo>
                      <a:pt x="600" y="1160"/>
                      <a:pt x="627" y="1134"/>
                      <a:pt x="627" y="1101"/>
                    </a:cubicBezTo>
                    <a:cubicBezTo>
                      <a:pt x="627" y="1069"/>
                      <a:pt x="600" y="1042"/>
                      <a:pt x="568" y="1042"/>
                    </a:cubicBezTo>
                    <a:cubicBezTo>
                      <a:pt x="548" y="1042"/>
                      <a:pt x="531" y="1052"/>
                      <a:pt x="520" y="1067"/>
                    </a:cubicBezTo>
                    <a:lnTo>
                      <a:pt x="66" y="1067"/>
                    </a:lnTo>
                    <a:lnTo>
                      <a:pt x="66" y="314"/>
                    </a:lnTo>
                    <a:cubicBezTo>
                      <a:pt x="66" y="288"/>
                      <a:pt x="110" y="271"/>
                      <a:pt x="110" y="271"/>
                    </a:cubicBezTo>
                    <a:cubicBezTo>
                      <a:pt x="124" y="266"/>
                      <a:pt x="133" y="254"/>
                      <a:pt x="133" y="240"/>
                    </a:cubicBezTo>
                    <a:lnTo>
                      <a:pt x="133" y="94"/>
                    </a:lnTo>
                    <a:cubicBezTo>
                      <a:pt x="133" y="82"/>
                      <a:pt x="135" y="67"/>
                      <a:pt x="145" y="66"/>
                    </a:cubicBezTo>
                    <a:lnTo>
                      <a:pt x="870" y="66"/>
                    </a:lnTo>
                    <a:cubicBezTo>
                      <a:pt x="897" y="66"/>
                      <a:pt x="906" y="93"/>
                      <a:pt x="908" y="103"/>
                    </a:cubicBezTo>
                    <a:lnTo>
                      <a:pt x="908" y="1028"/>
                    </a:lnTo>
                    <a:cubicBezTo>
                      <a:pt x="908" y="1067"/>
                      <a:pt x="888" y="1067"/>
                      <a:pt x="881" y="1067"/>
                    </a:cubicBezTo>
                    <a:lnTo>
                      <a:pt x="796" y="1067"/>
                    </a:lnTo>
                    <a:cubicBezTo>
                      <a:pt x="785" y="1052"/>
                      <a:pt x="768" y="1042"/>
                      <a:pt x="748" y="1042"/>
                    </a:cubicBezTo>
                    <a:cubicBezTo>
                      <a:pt x="716" y="1042"/>
                      <a:pt x="690" y="1069"/>
                      <a:pt x="690" y="1101"/>
                    </a:cubicBezTo>
                    <a:cubicBezTo>
                      <a:pt x="690" y="1134"/>
                      <a:pt x="716" y="1160"/>
                      <a:pt x="748" y="1160"/>
                    </a:cubicBezTo>
                    <a:cubicBezTo>
                      <a:pt x="769" y="1160"/>
                      <a:pt x="787" y="1149"/>
                      <a:pt x="798" y="1133"/>
                    </a:cubicBezTo>
                    <a:lnTo>
                      <a:pt x="881" y="1133"/>
                    </a:lnTo>
                    <a:cubicBezTo>
                      <a:pt x="927" y="1133"/>
                      <a:pt x="974" y="1101"/>
                      <a:pt x="974" y="1028"/>
                    </a:cubicBezTo>
                    <a:lnTo>
                      <a:pt x="974" y="99"/>
                    </a:lnTo>
                    <a:cubicBezTo>
                      <a:pt x="974" y="98"/>
                      <a:pt x="974" y="96"/>
                      <a:pt x="974" y="94"/>
                    </a:cubicBezTo>
                    <a:close/>
                  </a:path>
                </a:pathLst>
              </a:custGeom>
              <a:solidFill>
                <a:srgbClr val="474747"/>
              </a:solidFill>
              <a:ln>
                <a:noFill/>
              </a:ln>
              <a:extLst>
                <a:ext uri="{91240B29-F687-4F45-9708-019B960494DF}">
                  <a14:hiddenLine xmlns:a14="http://schemas.microsoft.com/office/drawing/2010/main" w="0">
                    <a:solidFill>
                      <a:srgbClr val="000000"/>
                    </a:solidFill>
                    <a:prstDash val="solid"/>
                    <a:rou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1D1D1A"/>
                  </a:solidFill>
                  <a:effectLst/>
                  <a:uLnTx/>
                  <a:uFillTx/>
                  <a:latin typeface="Arial" panose="020B0604020202020204"/>
                  <a:ea typeface="微软雅黑"/>
                </a:endParaRPr>
              </a:p>
            </p:txBody>
          </p:sp>
          <p:sp>
            <p:nvSpPr>
              <p:cNvPr id="151" name="Freeform 49"/>
              <p:cNvSpPr>
                <a:spLocks noEditPoints="1"/>
              </p:cNvSpPr>
              <p:nvPr/>
            </p:nvSpPr>
            <p:spPr bwMode="auto">
              <a:xfrm>
                <a:off x="4522788" y="1827213"/>
                <a:ext cx="230188" cy="165100"/>
              </a:xfrm>
              <a:custGeom>
                <a:avLst/>
                <a:gdLst>
                  <a:gd name="T0" fmla="*/ 2147483646 w 548"/>
                  <a:gd name="T1" fmla="*/ 2147483646 h 393"/>
                  <a:gd name="T2" fmla="*/ 2147483646 w 548"/>
                  <a:gd name="T3" fmla="*/ 2147483646 h 393"/>
                  <a:gd name="T4" fmla="*/ 2147483646 w 548"/>
                  <a:gd name="T5" fmla="*/ 2147483646 h 393"/>
                  <a:gd name="T6" fmla="*/ 2147483646 w 548"/>
                  <a:gd name="T7" fmla="*/ 2147483646 h 393"/>
                  <a:gd name="T8" fmla="*/ 2147483646 w 548"/>
                  <a:gd name="T9" fmla="*/ 2147483646 h 393"/>
                  <a:gd name="T10" fmla="*/ 2147483646 w 548"/>
                  <a:gd name="T11" fmla="*/ 2147483646 h 393"/>
                  <a:gd name="T12" fmla="*/ 2147483646 w 548"/>
                  <a:gd name="T13" fmla="*/ 2147483646 h 393"/>
                  <a:gd name="T14" fmla="*/ 2147483646 w 548"/>
                  <a:gd name="T15" fmla="*/ 2147483646 h 393"/>
                  <a:gd name="T16" fmla="*/ 2147483646 w 548"/>
                  <a:gd name="T17" fmla="*/ 2147483646 h 393"/>
                  <a:gd name="T18" fmla="*/ 2147483646 w 548"/>
                  <a:gd name="T19" fmla="*/ 0 h 393"/>
                  <a:gd name="T20" fmla="*/ 2147483646 w 548"/>
                  <a:gd name="T21" fmla="*/ 0 h 393"/>
                  <a:gd name="T22" fmla="*/ 0 w 548"/>
                  <a:gd name="T23" fmla="*/ 2147483646 h 393"/>
                  <a:gd name="T24" fmla="*/ 0 w 548"/>
                  <a:gd name="T25" fmla="*/ 2147483646 h 393"/>
                  <a:gd name="T26" fmla="*/ 2147483646 w 548"/>
                  <a:gd name="T27" fmla="*/ 2147483646 h 393"/>
                  <a:gd name="T28" fmla="*/ 2147483646 w 548"/>
                  <a:gd name="T29" fmla="*/ 2147483646 h 393"/>
                  <a:gd name="T30" fmla="*/ 2147483646 w 548"/>
                  <a:gd name="T31" fmla="*/ 2147483646 h 393"/>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548" h="393">
                    <a:moveTo>
                      <a:pt x="481" y="326"/>
                    </a:moveTo>
                    <a:lnTo>
                      <a:pt x="481" y="326"/>
                    </a:lnTo>
                    <a:lnTo>
                      <a:pt x="67" y="326"/>
                    </a:lnTo>
                    <a:lnTo>
                      <a:pt x="67" y="67"/>
                    </a:lnTo>
                    <a:lnTo>
                      <a:pt x="481" y="67"/>
                    </a:lnTo>
                    <a:lnTo>
                      <a:pt x="481" y="326"/>
                    </a:lnTo>
                    <a:close/>
                    <a:moveTo>
                      <a:pt x="548" y="360"/>
                    </a:moveTo>
                    <a:lnTo>
                      <a:pt x="548" y="360"/>
                    </a:lnTo>
                    <a:lnTo>
                      <a:pt x="548" y="33"/>
                    </a:lnTo>
                    <a:cubicBezTo>
                      <a:pt x="548" y="15"/>
                      <a:pt x="533" y="0"/>
                      <a:pt x="515" y="0"/>
                    </a:cubicBezTo>
                    <a:lnTo>
                      <a:pt x="33" y="0"/>
                    </a:lnTo>
                    <a:cubicBezTo>
                      <a:pt x="15" y="0"/>
                      <a:pt x="0" y="15"/>
                      <a:pt x="0" y="33"/>
                    </a:cubicBezTo>
                    <a:lnTo>
                      <a:pt x="0" y="360"/>
                    </a:lnTo>
                    <a:cubicBezTo>
                      <a:pt x="0" y="378"/>
                      <a:pt x="15" y="393"/>
                      <a:pt x="33" y="393"/>
                    </a:cubicBezTo>
                    <a:lnTo>
                      <a:pt x="515" y="393"/>
                    </a:lnTo>
                    <a:cubicBezTo>
                      <a:pt x="533" y="393"/>
                      <a:pt x="548" y="378"/>
                      <a:pt x="548" y="360"/>
                    </a:cubicBezTo>
                    <a:close/>
                  </a:path>
                </a:pathLst>
              </a:custGeom>
              <a:solidFill>
                <a:srgbClr val="474747"/>
              </a:solidFill>
              <a:ln>
                <a:noFill/>
              </a:ln>
              <a:extLst>
                <a:ext uri="{91240B29-F687-4F45-9708-019B960494DF}">
                  <a14:hiddenLine xmlns:a14="http://schemas.microsoft.com/office/drawing/2010/main" w="0">
                    <a:solidFill>
                      <a:srgbClr val="000000"/>
                    </a:solidFill>
                    <a:prstDash val="solid"/>
                    <a:rou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1D1D1A"/>
                  </a:solidFill>
                  <a:effectLst/>
                  <a:uLnTx/>
                  <a:uFillTx/>
                  <a:latin typeface="Arial" panose="020B0604020202020204"/>
                  <a:ea typeface="微软雅黑"/>
                </a:endParaRPr>
              </a:p>
            </p:txBody>
          </p:sp>
          <p:sp>
            <p:nvSpPr>
              <p:cNvPr id="152" name="Freeform 50"/>
              <p:cNvSpPr/>
              <p:nvPr/>
            </p:nvSpPr>
            <p:spPr bwMode="auto">
              <a:xfrm>
                <a:off x="4530725" y="2032000"/>
                <a:ext cx="58738" cy="58738"/>
              </a:xfrm>
              <a:custGeom>
                <a:avLst/>
                <a:gdLst>
                  <a:gd name="T0" fmla="*/ 2147483646 w 140"/>
                  <a:gd name="T1" fmla="*/ 0 h 140"/>
                  <a:gd name="T2" fmla="*/ 2147483646 w 140"/>
                  <a:gd name="T3" fmla="*/ 0 h 140"/>
                  <a:gd name="T4" fmla="*/ 0 w 140"/>
                  <a:gd name="T5" fmla="*/ 0 h 140"/>
                  <a:gd name="T6" fmla="*/ 0 w 140"/>
                  <a:gd name="T7" fmla="*/ 2147483646 h 140"/>
                  <a:gd name="T8" fmla="*/ 2147483646 w 140"/>
                  <a:gd name="T9" fmla="*/ 2147483646 h 140"/>
                  <a:gd name="T10" fmla="*/ 2147483646 w 140"/>
                  <a:gd name="T11" fmla="*/ 0 h 14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40" h="140">
                    <a:moveTo>
                      <a:pt x="140" y="0"/>
                    </a:moveTo>
                    <a:lnTo>
                      <a:pt x="140" y="0"/>
                    </a:lnTo>
                    <a:lnTo>
                      <a:pt x="0" y="0"/>
                    </a:lnTo>
                    <a:lnTo>
                      <a:pt x="0" y="140"/>
                    </a:lnTo>
                    <a:lnTo>
                      <a:pt x="140" y="140"/>
                    </a:lnTo>
                    <a:lnTo>
                      <a:pt x="140" y="0"/>
                    </a:lnTo>
                    <a:close/>
                  </a:path>
                </a:pathLst>
              </a:custGeom>
              <a:solidFill>
                <a:srgbClr val="474747"/>
              </a:solidFill>
              <a:ln>
                <a:noFill/>
              </a:ln>
              <a:extLst>
                <a:ext uri="{91240B29-F687-4F45-9708-019B960494DF}">
                  <a14:hiddenLine xmlns:a14="http://schemas.microsoft.com/office/drawing/2010/main" w="0">
                    <a:solidFill>
                      <a:srgbClr val="000000"/>
                    </a:solidFill>
                    <a:prstDash val="solid"/>
                    <a:rou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1D1D1A"/>
                  </a:solidFill>
                  <a:effectLst/>
                  <a:uLnTx/>
                  <a:uFillTx/>
                  <a:latin typeface="Arial" panose="020B0604020202020204"/>
                  <a:ea typeface="微软雅黑"/>
                </a:endParaRPr>
              </a:p>
            </p:txBody>
          </p:sp>
          <p:sp>
            <p:nvSpPr>
              <p:cNvPr id="153" name="Freeform 51"/>
              <p:cNvSpPr/>
              <p:nvPr/>
            </p:nvSpPr>
            <p:spPr bwMode="auto">
              <a:xfrm>
                <a:off x="4530725" y="2119313"/>
                <a:ext cx="58738" cy="58738"/>
              </a:xfrm>
              <a:custGeom>
                <a:avLst/>
                <a:gdLst>
                  <a:gd name="T0" fmla="*/ 0 w 140"/>
                  <a:gd name="T1" fmla="*/ 2147483646 h 140"/>
                  <a:gd name="T2" fmla="*/ 0 w 140"/>
                  <a:gd name="T3" fmla="*/ 2147483646 h 140"/>
                  <a:gd name="T4" fmla="*/ 2147483646 w 140"/>
                  <a:gd name="T5" fmla="*/ 2147483646 h 140"/>
                  <a:gd name="T6" fmla="*/ 2147483646 w 140"/>
                  <a:gd name="T7" fmla="*/ 0 h 140"/>
                  <a:gd name="T8" fmla="*/ 0 w 140"/>
                  <a:gd name="T9" fmla="*/ 0 h 140"/>
                  <a:gd name="T10" fmla="*/ 0 w 140"/>
                  <a:gd name="T11" fmla="*/ 2147483646 h 14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40" h="140">
                    <a:moveTo>
                      <a:pt x="0" y="140"/>
                    </a:moveTo>
                    <a:lnTo>
                      <a:pt x="0" y="140"/>
                    </a:lnTo>
                    <a:lnTo>
                      <a:pt x="140" y="140"/>
                    </a:lnTo>
                    <a:lnTo>
                      <a:pt x="140" y="0"/>
                    </a:lnTo>
                    <a:lnTo>
                      <a:pt x="0" y="0"/>
                    </a:lnTo>
                    <a:lnTo>
                      <a:pt x="0" y="140"/>
                    </a:lnTo>
                    <a:close/>
                  </a:path>
                </a:pathLst>
              </a:custGeom>
              <a:solidFill>
                <a:srgbClr val="474747"/>
              </a:solidFill>
              <a:ln>
                <a:noFill/>
              </a:ln>
              <a:extLst>
                <a:ext uri="{91240B29-F687-4F45-9708-019B960494DF}">
                  <a14:hiddenLine xmlns:a14="http://schemas.microsoft.com/office/drawing/2010/main" w="0">
                    <a:solidFill>
                      <a:srgbClr val="000000"/>
                    </a:solidFill>
                    <a:prstDash val="solid"/>
                    <a:rou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1D1D1A"/>
                  </a:solidFill>
                  <a:effectLst/>
                  <a:uLnTx/>
                  <a:uFillTx/>
                  <a:latin typeface="Arial" panose="020B0604020202020204"/>
                  <a:ea typeface="微软雅黑"/>
                </a:endParaRPr>
              </a:p>
            </p:txBody>
          </p:sp>
          <p:sp>
            <p:nvSpPr>
              <p:cNvPr id="154" name="Freeform 52"/>
              <p:cNvSpPr/>
              <p:nvPr/>
            </p:nvSpPr>
            <p:spPr bwMode="auto">
              <a:xfrm>
                <a:off x="4630738" y="2032000"/>
                <a:ext cx="58738" cy="58738"/>
              </a:xfrm>
              <a:custGeom>
                <a:avLst/>
                <a:gdLst>
                  <a:gd name="T0" fmla="*/ 2147483646 w 140"/>
                  <a:gd name="T1" fmla="*/ 0 h 140"/>
                  <a:gd name="T2" fmla="*/ 2147483646 w 140"/>
                  <a:gd name="T3" fmla="*/ 0 h 140"/>
                  <a:gd name="T4" fmla="*/ 0 w 140"/>
                  <a:gd name="T5" fmla="*/ 0 h 140"/>
                  <a:gd name="T6" fmla="*/ 0 w 140"/>
                  <a:gd name="T7" fmla="*/ 2147483646 h 140"/>
                  <a:gd name="T8" fmla="*/ 2147483646 w 140"/>
                  <a:gd name="T9" fmla="*/ 2147483646 h 140"/>
                  <a:gd name="T10" fmla="*/ 2147483646 w 140"/>
                  <a:gd name="T11" fmla="*/ 0 h 14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40" h="140">
                    <a:moveTo>
                      <a:pt x="140" y="0"/>
                    </a:moveTo>
                    <a:lnTo>
                      <a:pt x="140" y="0"/>
                    </a:lnTo>
                    <a:lnTo>
                      <a:pt x="0" y="0"/>
                    </a:lnTo>
                    <a:lnTo>
                      <a:pt x="0" y="140"/>
                    </a:lnTo>
                    <a:lnTo>
                      <a:pt x="140" y="140"/>
                    </a:lnTo>
                    <a:lnTo>
                      <a:pt x="140" y="0"/>
                    </a:lnTo>
                    <a:close/>
                  </a:path>
                </a:pathLst>
              </a:custGeom>
              <a:solidFill>
                <a:srgbClr val="474747"/>
              </a:solidFill>
              <a:ln>
                <a:noFill/>
              </a:ln>
              <a:extLst>
                <a:ext uri="{91240B29-F687-4F45-9708-019B960494DF}">
                  <a14:hiddenLine xmlns:a14="http://schemas.microsoft.com/office/drawing/2010/main" w="0">
                    <a:solidFill>
                      <a:srgbClr val="000000"/>
                    </a:solidFill>
                    <a:prstDash val="solid"/>
                    <a:rou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1D1D1A"/>
                  </a:solidFill>
                  <a:effectLst/>
                  <a:uLnTx/>
                  <a:uFillTx/>
                  <a:latin typeface="Arial" panose="020B0604020202020204"/>
                  <a:ea typeface="微软雅黑"/>
                </a:endParaRPr>
              </a:p>
            </p:txBody>
          </p:sp>
          <p:sp>
            <p:nvSpPr>
              <p:cNvPr id="155" name="Freeform 53"/>
              <p:cNvSpPr/>
              <p:nvPr/>
            </p:nvSpPr>
            <p:spPr bwMode="auto">
              <a:xfrm>
                <a:off x="4630738" y="2119313"/>
                <a:ext cx="58738" cy="58738"/>
              </a:xfrm>
              <a:custGeom>
                <a:avLst/>
                <a:gdLst>
                  <a:gd name="T0" fmla="*/ 0 w 140"/>
                  <a:gd name="T1" fmla="*/ 2147483646 h 140"/>
                  <a:gd name="T2" fmla="*/ 0 w 140"/>
                  <a:gd name="T3" fmla="*/ 2147483646 h 140"/>
                  <a:gd name="T4" fmla="*/ 2147483646 w 140"/>
                  <a:gd name="T5" fmla="*/ 2147483646 h 140"/>
                  <a:gd name="T6" fmla="*/ 2147483646 w 140"/>
                  <a:gd name="T7" fmla="*/ 0 h 140"/>
                  <a:gd name="T8" fmla="*/ 0 w 140"/>
                  <a:gd name="T9" fmla="*/ 0 h 140"/>
                  <a:gd name="T10" fmla="*/ 0 w 140"/>
                  <a:gd name="T11" fmla="*/ 2147483646 h 14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40" h="140">
                    <a:moveTo>
                      <a:pt x="0" y="140"/>
                    </a:moveTo>
                    <a:lnTo>
                      <a:pt x="0" y="140"/>
                    </a:lnTo>
                    <a:lnTo>
                      <a:pt x="140" y="140"/>
                    </a:lnTo>
                    <a:lnTo>
                      <a:pt x="140" y="0"/>
                    </a:lnTo>
                    <a:lnTo>
                      <a:pt x="0" y="0"/>
                    </a:lnTo>
                    <a:lnTo>
                      <a:pt x="0" y="140"/>
                    </a:lnTo>
                    <a:close/>
                  </a:path>
                </a:pathLst>
              </a:custGeom>
              <a:solidFill>
                <a:srgbClr val="474747"/>
              </a:solidFill>
              <a:ln>
                <a:noFill/>
              </a:ln>
              <a:extLst>
                <a:ext uri="{91240B29-F687-4F45-9708-019B960494DF}">
                  <a14:hiddenLine xmlns:a14="http://schemas.microsoft.com/office/drawing/2010/main" w="0">
                    <a:solidFill>
                      <a:srgbClr val="000000"/>
                    </a:solidFill>
                    <a:prstDash val="solid"/>
                    <a:rou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1D1D1A"/>
                  </a:solidFill>
                  <a:effectLst/>
                  <a:uLnTx/>
                  <a:uFillTx/>
                  <a:latin typeface="Arial" panose="020B0604020202020204"/>
                  <a:ea typeface="微软雅黑"/>
                </a:endParaRPr>
              </a:p>
            </p:txBody>
          </p:sp>
          <p:sp>
            <p:nvSpPr>
              <p:cNvPr id="156" name="Freeform 54"/>
              <p:cNvSpPr/>
              <p:nvPr/>
            </p:nvSpPr>
            <p:spPr bwMode="auto">
              <a:xfrm>
                <a:off x="4732338" y="2032000"/>
                <a:ext cx="58738" cy="58738"/>
              </a:xfrm>
              <a:custGeom>
                <a:avLst/>
                <a:gdLst>
                  <a:gd name="T0" fmla="*/ 0 w 140"/>
                  <a:gd name="T1" fmla="*/ 2147483646 h 140"/>
                  <a:gd name="T2" fmla="*/ 0 w 140"/>
                  <a:gd name="T3" fmla="*/ 2147483646 h 140"/>
                  <a:gd name="T4" fmla="*/ 2147483646 w 140"/>
                  <a:gd name="T5" fmla="*/ 2147483646 h 140"/>
                  <a:gd name="T6" fmla="*/ 2147483646 w 140"/>
                  <a:gd name="T7" fmla="*/ 0 h 140"/>
                  <a:gd name="T8" fmla="*/ 0 w 140"/>
                  <a:gd name="T9" fmla="*/ 0 h 140"/>
                  <a:gd name="T10" fmla="*/ 0 w 140"/>
                  <a:gd name="T11" fmla="*/ 2147483646 h 14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40" h="140">
                    <a:moveTo>
                      <a:pt x="0" y="140"/>
                    </a:moveTo>
                    <a:lnTo>
                      <a:pt x="0" y="140"/>
                    </a:lnTo>
                    <a:lnTo>
                      <a:pt x="140" y="140"/>
                    </a:lnTo>
                    <a:lnTo>
                      <a:pt x="140" y="0"/>
                    </a:lnTo>
                    <a:lnTo>
                      <a:pt x="0" y="0"/>
                    </a:lnTo>
                    <a:lnTo>
                      <a:pt x="0" y="140"/>
                    </a:lnTo>
                    <a:close/>
                  </a:path>
                </a:pathLst>
              </a:custGeom>
              <a:solidFill>
                <a:srgbClr val="474747"/>
              </a:solidFill>
              <a:ln>
                <a:noFill/>
              </a:ln>
              <a:extLst>
                <a:ext uri="{91240B29-F687-4F45-9708-019B960494DF}">
                  <a14:hiddenLine xmlns:a14="http://schemas.microsoft.com/office/drawing/2010/main" w="0">
                    <a:solidFill>
                      <a:srgbClr val="000000"/>
                    </a:solidFill>
                    <a:prstDash val="solid"/>
                    <a:rou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1D1D1A"/>
                  </a:solidFill>
                  <a:effectLst/>
                  <a:uLnTx/>
                  <a:uFillTx/>
                  <a:latin typeface="Arial" panose="020B0604020202020204"/>
                  <a:ea typeface="微软雅黑"/>
                </a:endParaRPr>
              </a:p>
            </p:txBody>
          </p:sp>
          <p:sp>
            <p:nvSpPr>
              <p:cNvPr id="157" name="Freeform 55"/>
              <p:cNvSpPr/>
              <p:nvPr/>
            </p:nvSpPr>
            <p:spPr bwMode="auto">
              <a:xfrm>
                <a:off x="4732338" y="2119313"/>
                <a:ext cx="58738" cy="58738"/>
              </a:xfrm>
              <a:custGeom>
                <a:avLst/>
                <a:gdLst>
                  <a:gd name="T0" fmla="*/ 2147483646 w 140"/>
                  <a:gd name="T1" fmla="*/ 0 h 140"/>
                  <a:gd name="T2" fmla="*/ 2147483646 w 140"/>
                  <a:gd name="T3" fmla="*/ 0 h 140"/>
                  <a:gd name="T4" fmla="*/ 0 w 140"/>
                  <a:gd name="T5" fmla="*/ 0 h 140"/>
                  <a:gd name="T6" fmla="*/ 0 w 140"/>
                  <a:gd name="T7" fmla="*/ 2147483646 h 140"/>
                  <a:gd name="T8" fmla="*/ 2147483646 w 140"/>
                  <a:gd name="T9" fmla="*/ 2147483646 h 140"/>
                  <a:gd name="T10" fmla="*/ 2147483646 w 140"/>
                  <a:gd name="T11" fmla="*/ 0 h 14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40" h="140">
                    <a:moveTo>
                      <a:pt x="140" y="0"/>
                    </a:moveTo>
                    <a:lnTo>
                      <a:pt x="140" y="0"/>
                    </a:lnTo>
                    <a:lnTo>
                      <a:pt x="0" y="0"/>
                    </a:lnTo>
                    <a:lnTo>
                      <a:pt x="0" y="140"/>
                    </a:lnTo>
                    <a:lnTo>
                      <a:pt x="140" y="140"/>
                    </a:lnTo>
                    <a:lnTo>
                      <a:pt x="140" y="0"/>
                    </a:lnTo>
                    <a:close/>
                  </a:path>
                </a:pathLst>
              </a:custGeom>
              <a:solidFill>
                <a:srgbClr val="474747"/>
              </a:solidFill>
              <a:ln>
                <a:noFill/>
              </a:ln>
              <a:extLst>
                <a:ext uri="{91240B29-F687-4F45-9708-019B960494DF}">
                  <a14:hiddenLine xmlns:a14="http://schemas.microsoft.com/office/drawing/2010/main" w="0">
                    <a:solidFill>
                      <a:srgbClr val="000000"/>
                    </a:solidFill>
                    <a:prstDash val="solid"/>
                    <a:rou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1D1D1A"/>
                  </a:solidFill>
                  <a:effectLst/>
                  <a:uLnTx/>
                  <a:uFillTx/>
                  <a:latin typeface="Arial" panose="020B0604020202020204"/>
                  <a:ea typeface="微软雅黑"/>
                </a:endParaRPr>
              </a:p>
            </p:txBody>
          </p:sp>
          <p:sp>
            <p:nvSpPr>
              <p:cNvPr id="158" name="Freeform 56"/>
              <p:cNvSpPr/>
              <p:nvPr/>
            </p:nvSpPr>
            <p:spPr bwMode="auto">
              <a:xfrm>
                <a:off x="4770438" y="1841500"/>
                <a:ext cx="23813" cy="23813"/>
              </a:xfrm>
              <a:custGeom>
                <a:avLst/>
                <a:gdLst>
                  <a:gd name="T0" fmla="*/ 0 w 57"/>
                  <a:gd name="T1" fmla="*/ 2147483646 h 57"/>
                  <a:gd name="T2" fmla="*/ 0 w 57"/>
                  <a:gd name="T3" fmla="*/ 2147483646 h 57"/>
                  <a:gd name="T4" fmla="*/ 2147483646 w 57"/>
                  <a:gd name="T5" fmla="*/ 2147483646 h 57"/>
                  <a:gd name="T6" fmla="*/ 2147483646 w 57"/>
                  <a:gd name="T7" fmla="*/ 0 h 57"/>
                  <a:gd name="T8" fmla="*/ 0 w 57"/>
                  <a:gd name="T9" fmla="*/ 0 h 57"/>
                  <a:gd name="T10" fmla="*/ 0 w 57"/>
                  <a:gd name="T11" fmla="*/ 2147483646 h 57"/>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57" h="57">
                    <a:moveTo>
                      <a:pt x="0" y="57"/>
                    </a:moveTo>
                    <a:lnTo>
                      <a:pt x="0" y="57"/>
                    </a:lnTo>
                    <a:lnTo>
                      <a:pt x="57" y="57"/>
                    </a:lnTo>
                    <a:lnTo>
                      <a:pt x="57" y="0"/>
                    </a:lnTo>
                    <a:lnTo>
                      <a:pt x="0" y="0"/>
                    </a:lnTo>
                    <a:lnTo>
                      <a:pt x="0" y="57"/>
                    </a:lnTo>
                    <a:close/>
                  </a:path>
                </a:pathLst>
              </a:custGeom>
              <a:solidFill>
                <a:srgbClr val="474747"/>
              </a:solidFill>
              <a:ln>
                <a:noFill/>
              </a:ln>
              <a:extLst>
                <a:ext uri="{91240B29-F687-4F45-9708-019B960494DF}">
                  <a14:hiddenLine xmlns:a14="http://schemas.microsoft.com/office/drawing/2010/main" w="0">
                    <a:solidFill>
                      <a:srgbClr val="000000"/>
                    </a:solidFill>
                    <a:prstDash val="solid"/>
                    <a:rou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1D1D1A"/>
                  </a:solidFill>
                  <a:effectLst/>
                  <a:uLnTx/>
                  <a:uFillTx/>
                  <a:latin typeface="Arial" panose="020B0604020202020204"/>
                  <a:ea typeface="微软雅黑"/>
                </a:endParaRPr>
              </a:p>
            </p:txBody>
          </p:sp>
          <p:sp>
            <p:nvSpPr>
              <p:cNvPr id="159" name="Freeform 57"/>
              <p:cNvSpPr/>
              <p:nvPr/>
            </p:nvSpPr>
            <p:spPr bwMode="auto">
              <a:xfrm>
                <a:off x="4770438" y="1909763"/>
                <a:ext cx="47625" cy="44450"/>
              </a:xfrm>
              <a:custGeom>
                <a:avLst/>
                <a:gdLst>
                  <a:gd name="T0" fmla="*/ 0 w 114"/>
                  <a:gd name="T1" fmla="*/ 2147483646 h 107"/>
                  <a:gd name="T2" fmla="*/ 0 w 114"/>
                  <a:gd name="T3" fmla="*/ 2147483646 h 107"/>
                  <a:gd name="T4" fmla="*/ 0 w 114"/>
                  <a:gd name="T5" fmla="*/ 2147483646 h 107"/>
                  <a:gd name="T6" fmla="*/ 2147483646 w 114"/>
                  <a:gd name="T7" fmla="*/ 2147483646 h 107"/>
                  <a:gd name="T8" fmla="*/ 2147483646 w 114"/>
                  <a:gd name="T9" fmla="*/ 2147483646 h 107"/>
                  <a:gd name="T10" fmla="*/ 2147483646 w 114"/>
                  <a:gd name="T11" fmla="*/ 2147483646 h 107"/>
                  <a:gd name="T12" fmla="*/ 2147483646 w 114"/>
                  <a:gd name="T13" fmla="*/ 0 h 107"/>
                  <a:gd name="T14" fmla="*/ 2147483646 w 114"/>
                  <a:gd name="T15" fmla="*/ 0 h 107"/>
                  <a:gd name="T16" fmla="*/ 2147483646 w 114"/>
                  <a:gd name="T17" fmla="*/ 2147483646 h 107"/>
                  <a:gd name="T18" fmla="*/ 0 w 114"/>
                  <a:gd name="T19" fmla="*/ 2147483646 h 10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14" h="107">
                    <a:moveTo>
                      <a:pt x="0" y="50"/>
                    </a:moveTo>
                    <a:lnTo>
                      <a:pt x="0" y="50"/>
                    </a:lnTo>
                    <a:lnTo>
                      <a:pt x="0" y="107"/>
                    </a:lnTo>
                    <a:lnTo>
                      <a:pt x="57" y="107"/>
                    </a:lnTo>
                    <a:lnTo>
                      <a:pt x="57" y="57"/>
                    </a:lnTo>
                    <a:lnTo>
                      <a:pt x="114" y="57"/>
                    </a:lnTo>
                    <a:lnTo>
                      <a:pt x="114" y="0"/>
                    </a:lnTo>
                    <a:lnTo>
                      <a:pt x="57" y="0"/>
                    </a:lnTo>
                    <a:lnTo>
                      <a:pt x="57" y="50"/>
                    </a:lnTo>
                    <a:lnTo>
                      <a:pt x="0" y="50"/>
                    </a:lnTo>
                    <a:close/>
                  </a:path>
                </a:pathLst>
              </a:custGeom>
              <a:solidFill>
                <a:srgbClr val="474747"/>
              </a:solidFill>
              <a:ln>
                <a:noFill/>
              </a:ln>
              <a:extLst>
                <a:ext uri="{91240B29-F687-4F45-9708-019B960494DF}">
                  <a14:hiddenLine xmlns:a14="http://schemas.microsoft.com/office/drawing/2010/main" w="0">
                    <a:solidFill>
                      <a:srgbClr val="000000"/>
                    </a:solidFill>
                    <a:prstDash val="solid"/>
                    <a:rou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1D1D1A"/>
                  </a:solidFill>
                  <a:effectLst/>
                  <a:uLnTx/>
                  <a:uFillTx/>
                  <a:latin typeface="Arial" panose="020B0604020202020204"/>
                  <a:ea typeface="微软雅黑"/>
                </a:endParaRPr>
              </a:p>
            </p:txBody>
          </p:sp>
          <p:sp>
            <p:nvSpPr>
              <p:cNvPr id="160" name="Freeform 58"/>
              <p:cNvSpPr/>
              <p:nvPr/>
            </p:nvSpPr>
            <p:spPr bwMode="auto">
              <a:xfrm>
                <a:off x="4770438" y="1865313"/>
                <a:ext cx="47625" cy="44450"/>
              </a:xfrm>
              <a:custGeom>
                <a:avLst/>
                <a:gdLst>
                  <a:gd name="T0" fmla="*/ 2147483646 w 114"/>
                  <a:gd name="T1" fmla="*/ 2147483646 h 106"/>
                  <a:gd name="T2" fmla="*/ 2147483646 w 114"/>
                  <a:gd name="T3" fmla="*/ 2147483646 h 106"/>
                  <a:gd name="T4" fmla="*/ 2147483646 w 114"/>
                  <a:gd name="T5" fmla="*/ 0 h 106"/>
                  <a:gd name="T6" fmla="*/ 2147483646 w 114"/>
                  <a:gd name="T7" fmla="*/ 0 h 106"/>
                  <a:gd name="T8" fmla="*/ 2147483646 w 114"/>
                  <a:gd name="T9" fmla="*/ 2147483646 h 106"/>
                  <a:gd name="T10" fmla="*/ 0 w 114"/>
                  <a:gd name="T11" fmla="*/ 2147483646 h 106"/>
                  <a:gd name="T12" fmla="*/ 0 w 114"/>
                  <a:gd name="T13" fmla="*/ 2147483646 h 106"/>
                  <a:gd name="T14" fmla="*/ 2147483646 w 114"/>
                  <a:gd name="T15" fmla="*/ 2147483646 h 106"/>
                  <a:gd name="T16" fmla="*/ 2147483646 w 114"/>
                  <a:gd name="T17" fmla="*/ 2147483646 h 106"/>
                  <a:gd name="T18" fmla="*/ 2147483646 w 114"/>
                  <a:gd name="T19" fmla="*/ 2147483646 h 10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14" h="106">
                    <a:moveTo>
                      <a:pt x="114" y="57"/>
                    </a:moveTo>
                    <a:lnTo>
                      <a:pt x="114" y="57"/>
                    </a:lnTo>
                    <a:lnTo>
                      <a:pt x="114" y="0"/>
                    </a:lnTo>
                    <a:lnTo>
                      <a:pt x="57" y="0"/>
                    </a:lnTo>
                    <a:lnTo>
                      <a:pt x="57" y="50"/>
                    </a:lnTo>
                    <a:lnTo>
                      <a:pt x="0" y="50"/>
                    </a:lnTo>
                    <a:lnTo>
                      <a:pt x="0" y="106"/>
                    </a:lnTo>
                    <a:lnTo>
                      <a:pt x="57" y="106"/>
                    </a:lnTo>
                    <a:lnTo>
                      <a:pt x="57" y="57"/>
                    </a:lnTo>
                    <a:lnTo>
                      <a:pt x="114" y="57"/>
                    </a:lnTo>
                    <a:close/>
                  </a:path>
                </a:pathLst>
              </a:custGeom>
              <a:solidFill>
                <a:srgbClr val="474747"/>
              </a:solidFill>
              <a:ln>
                <a:noFill/>
              </a:ln>
              <a:extLst>
                <a:ext uri="{91240B29-F687-4F45-9708-019B960494DF}">
                  <a14:hiddenLine xmlns:a14="http://schemas.microsoft.com/office/drawing/2010/main" w="0">
                    <a:solidFill>
                      <a:srgbClr val="000000"/>
                    </a:solidFill>
                    <a:prstDash val="solid"/>
                    <a:rou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1D1D1A"/>
                  </a:solidFill>
                  <a:effectLst/>
                  <a:uLnTx/>
                  <a:uFillTx/>
                  <a:latin typeface="Arial" panose="020B0604020202020204"/>
                  <a:ea typeface="微软雅黑"/>
                </a:endParaRPr>
              </a:p>
            </p:txBody>
          </p:sp>
          <p:sp>
            <p:nvSpPr>
              <p:cNvPr id="161" name="Freeform 59"/>
              <p:cNvSpPr/>
              <p:nvPr/>
            </p:nvSpPr>
            <p:spPr bwMode="auto">
              <a:xfrm>
                <a:off x="4794250" y="1954213"/>
                <a:ext cx="23813" cy="23813"/>
              </a:xfrm>
              <a:custGeom>
                <a:avLst/>
                <a:gdLst>
                  <a:gd name="T0" fmla="*/ 2147483646 w 57"/>
                  <a:gd name="T1" fmla="*/ 0 h 57"/>
                  <a:gd name="T2" fmla="*/ 2147483646 w 57"/>
                  <a:gd name="T3" fmla="*/ 0 h 57"/>
                  <a:gd name="T4" fmla="*/ 0 w 57"/>
                  <a:gd name="T5" fmla="*/ 0 h 57"/>
                  <a:gd name="T6" fmla="*/ 0 w 57"/>
                  <a:gd name="T7" fmla="*/ 2147483646 h 57"/>
                  <a:gd name="T8" fmla="*/ 2147483646 w 57"/>
                  <a:gd name="T9" fmla="*/ 2147483646 h 57"/>
                  <a:gd name="T10" fmla="*/ 2147483646 w 57"/>
                  <a:gd name="T11" fmla="*/ 0 h 57"/>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57" h="57">
                    <a:moveTo>
                      <a:pt x="57" y="0"/>
                    </a:moveTo>
                    <a:lnTo>
                      <a:pt x="57" y="0"/>
                    </a:lnTo>
                    <a:lnTo>
                      <a:pt x="0" y="0"/>
                    </a:lnTo>
                    <a:lnTo>
                      <a:pt x="0" y="57"/>
                    </a:lnTo>
                    <a:lnTo>
                      <a:pt x="57" y="57"/>
                    </a:lnTo>
                    <a:lnTo>
                      <a:pt x="57" y="0"/>
                    </a:lnTo>
                    <a:close/>
                  </a:path>
                </a:pathLst>
              </a:custGeom>
              <a:solidFill>
                <a:srgbClr val="474747"/>
              </a:solidFill>
              <a:ln>
                <a:noFill/>
              </a:ln>
              <a:extLst>
                <a:ext uri="{91240B29-F687-4F45-9708-019B960494DF}">
                  <a14:hiddenLine xmlns:a14="http://schemas.microsoft.com/office/drawing/2010/main" w="0">
                    <a:solidFill>
                      <a:srgbClr val="000000"/>
                    </a:solidFill>
                    <a:prstDash val="solid"/>
                    <a:rou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1D1D1A"/>
                  </a:solidFill>
                  <a:effectLst/>
                  <a:uLnTx/>
                  <a:uFillTx/>
                  <a:latin typeface="Arial" panose="020B0604020202020204"/>
                  <a:ea typeface="微软雅黑"/>
                </a:endParaRPr>
              </a:p>
            </p:txBody>
          </p:sp>
        </p:grpSp>
        <p:grpSp>
          <p:nvGrpSpPr>
            <p:cNvPr id="105" name="组合 174"/>
            <p:cNvGrpSpPr/>
            <p:nvPr/>
          </p:nvGrpSpPr>
          <p:grpSpPr bwMode="auto">
            <a:xfrm>
              <a:off x="2655564" y="5517137"/>
              <a:ext cx="437634" cy="321788"/>
              <a:chOff x="1949450" y="881063"/>
              <a:chExt cx="719138" cy="528638"/>
            </a:xfrm>
          </p:grpSpPr>
          <p:sp>
            <p:nvSpPr>
              <p:cNvPr id="140" name="Freeform 37"/>
              <p:cNvSpPr>
                <a:spLocks noEditPoints="1"/>
              </p:cNvSpPr>
              <p:nvPr/>
            </p:nvSpPr>
            <p:spPr bwMode="auto">
              <a:xfrm>
                <a:off x="2165350" y="881063"/>
                <a:ext cx="503238" cy="368300"/>
              </a:xfrm>
              <a:custGeom>
                <a:avLst/>
                <a:gdLst>
                  <a:gd name="T0" fmla="*/ 2147483646 w 1200"/>
                  <a:gd name="T1" fmla="*/ 2147483646 h 879"/>
                  <a:gd name="T2" fmla="*/ 2147483646 w 1200"/>
                  <a:gd name="T3" fmla="*/ 2147483646 h 879"/>
                  <a:gd name="T4" fmla="*/ 2147483646 w 1200"/>
                  <a:gd name="T5" fmla="*/ 2147483646 h 879"/>
                  <a:gd name="T6" fmla="*/ 2147483646 w 1200"/>
                  <a:gd name="T7" fmla="*/ 2147483646 h 879"/>
                  <a:gd name="T8" fmla="*/ 2147483646 w 1200"/>
                  <a:gd name="T9" fmla="*/ 2147483646 h 879"/>
                  <a:gd name="T10" fmla="*/ 2147483646 w 1200"/>
                  <a:gd name="T11" fmla="*/ 2147483646 h 879"/>
                  <a:gd name="T12" fmla="*/ 2147483646 w 1200"/>
                  <a:gd name="T13" fmla="*/ 2147483646 h 879"/>
                  <a:gd name="T14" fmla="*/ 2147483646 w 1200"/>
                  <a:gd name="T15" fmla="*/ 2147483646 h 879"/>
                  <a:gd name="T16" fmla="*/ 2147483646 w 1200"/>
                  <a:gd name="T17" fmla="*/ 2147483646 h 879"/>
                  <a:gd name="T18" fmla="*/ 2147483646 w 1200"/>
                  <a:gd name="T19" fmla="*/ 2147483646 h 879"/>
                  <a:gd name="T20" fmla="*/ 2147483646 w 1200"/>
                  <a:gd name="T21" fmla="*/ 0 h 879"/>
                  <a:gd name="T22" fmla="*/ 2147483646 w 1200"/>
                  <a:gd name="T23" fmla="*/ 0 h 879"/>
                  <a:gd name="T24" fmla="*/ 2147483646 w 1200"/>
                  <a:gd name="T25" fmla="*/ 0 h 879"/>
                  <a:gd name="T26" fmla="*/ 0 w 1200"/>
                  <a:gd name="T27" fmla="*/ 2147483646 h 879"/>
                  <a:gd name="T28" fmla="*/ 0 w 1200"/>
                  <a:gd name="T29" fmla="*/ 2147483646 h 879"/>
                  <a:gd name="T30" fmla="*/ 2147483646 w 1200"/>
                  <a:gd name="T31" fmla="*/ 2147483646 h 879"/>
                  <a:gd name="T32" fmla="*/ 2147483646 w 1200"/>
                  <a:gd name="T33" fmla="*/ 2147483646 h 879"/>
                  <a:gd name="T34" fmla="*/ 2147483646 w 1200"/>
                  <a:gd name="T35" fmla="*/ 2147483646 h 879"/>
                  <a:gd name="T36" fmla="*/ 2147483646 w 1200"/>
                  <a:gd name="T37" fmla="*/ 2147483646 h 879"/>
                  <a:gd name="T38" fmla="*/ 2147483646 w 1200"/>
                  <a:gd name="T39" fmla="*/ 0 h 879"/>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200"/>
                  <a:gd name="T61" fmla="*/ 0 h 879"/>
                  <a:gd name="T62" fmla="*/ 1200 w 1200"/>
                  <a:gd name="T63" fmla="*/ 879 h 879"/>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200" h="879">
                    <a:moveTo>
                      <a:pt x="1133" y="788"/>
                    </a:moveTo>
                    <a:lnTo>
                      <a:pt x="1133" y="788"/>
                    </a:lnTo>
                    <a:cubicBezTo>
                      <a:pt x="1133" y="801"/>
                      <a:pt x="1122" y="813"/>
                      <a:pt x="1108" y="813"/>
                    </a:cubicBezTo>
                    <a:lnTo>
                      <a:pt x="92" y="813"/>
                    </a:lnTo>
                    <a:cubicBezTo>
                      <a:pt x="78" y="813"/>
                      <a:pt x="67" y="801"/>
                      <a:pt x="67" y="788"/>
                    </a:cubicBezTo>
                    <a:lnTo>
                      <a:pt x="67" y="92"/>
                    </a:lnTo>
                    <a:cubicBezTo>
                      <a:pt x="67" y="78"/>
                      <a:pt x="78" y="67"/>
                      <a:pt x="92" y="67"/>
                    </a:cubicBezTo>
                    <a:lnTo>
                      <a:pt x="1108" y="67"/>
                    </a:lnTo>
                    <a:cubicBezTo>
                      <a:pt x="1122" y="67"/>
                      <a:pt x="1133" y="78"/>
                      <a:pt x="1133" y="92"/>
                    </a:cubicBezTo>
                    <a:lnTo>
                      <a:pt x="1133" y="788"/>
                    </a:lnTo>
                    <a:close/>
                    <a:moveTo>
                      <a:pt x="1108" y="0"/>
                    </a:moveTo>
                    <a:lnTo>
                      <a:pt x="1108" y="0"/>
                    </a:lnTo>
                    <a:lnTo>
                      <a:pt x="92" y="0"/>
                    </a:lnTo>
                    <a:cubicBezTo>
                      <a:pt x="42" y="0"/>
                      <a:pt x="0" y="41"/>
                      <a:pt x="0" y="92"/>
                    </a:cubicBezTo>
                    <a:lnTo>
                      <a:pt x="0" y="788"/>
                    </a:lnTo>
                    <a:cubicBezTo>
                      <a:pt x="0" y="838"/>
                      <a:pt x="42" y="879"/>
                      <a:pt x="92" y="879"/>
                    </a:cubicBezTo>
                    <a:lnTo>
                      <a:pt x="1108" y="879"/>
                    </a:lnTo>
                    <a:cubicBezTo>
                      <a:pt x="1159" y="879"/>
                      <a:pt x="1200" y="838"/>
                      <a:pt x="1200" y="788"/>
                    </a:cubicBezTo>
                    <a:lnTo>
                      <a:pt x="1200" y="92"/>
                    </a:lnTo>
                    <a:cubicBezTo>
                      <a:pt x="1200" y="41"/>
                      <a:pt x="1159" y="0"/>
                      <a:pt x="1108" y="0"/>
                    </a:cubicBez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1D1D1A"/>
                  </a:solidFill>
                  <a:effectLst/>
                  <a:uLnTx/>
                  <a:uFillTx/>
                  <a:latin typeface="Arial" panose="020B0604020202020204"/>
                  <a:ea typeface="微软雅黑"/>
                </a:endParaRPr>
              </a:p>
            </p:txBody>
          </p:sp>
          <p:sp>
            <p:nvSpPr>
              <p:cNvPr id="141" name="Freeform 38"/>
              <p:cNvSpPr/>
              <p:nvPr/>
            </p:nvSpPr>
            <p:spPr bwMode="auto">
              <a:xfrm>
                <a:off x="2336800" y="1265238"/>
                <a:ext cx="161925" cy="26988"/>
              </a:xfrm>
              <a:custGeom>
                <a:avLst/>
                <a:gdLst>
                  <a:gd name="T0" fmla="*/ 2147483646 w 385"/>
                  <a:gd name="T1" fmla="*/ 2147483646 h 67"/>
                  <a:gd name="T2" fmla="*/ 2147483646 w 385"/>
                  <a:gd name="T3" fmla="*/ 2147483646 h 67"/>
                  <a:gd name="T4" fmla="*/ 2147483646 w 385"/>
                  <a:gd name="T5" fmla="*/ 2147483646 h 67"/>
                  <a:gd name="T6" fmla="*/ 2147483646 w 385"/>
                  <a:gd name="T7" fmla="*/ 0 h 67"/>
                  <a:gd name="T8" fmla="*/ 2147483646 w 385"/>
                  <a:gd name="T9" fmla="*/ 0 h 67"/>
                  <a:gd name="T10" fmla="*/ 0 w 385"/>
                  <a:gd name="T11" fmla="*/ 2147483646 h 67"/>
                  <a:gd name="T12" fmla="*/ 2147483646 w 385"/>
                  <a:gd name="T13" fmla="*/ 2147483646 h 67"/>
                  <a:gd name="T14" fmla="*/ 2147483646 w 385"/>
                  <a:gd name="T15" fmla="*/ 2147483646 h 67"/>
                  <a:gd name="T16" fmla="*/ 0 60000 65536"/>
                  <a:gd name="T17" fmla="*/ 0 60000 65536"/>
                  <a:gd name="T18" fmla="*/ 0 60000 65536"/>
                  <a:gd name="T19" fmla="*/ 0 60000 65536"/>
                  <a:gd name="T20" fmla="*/ 0 60000 65536"/>
                  <a:gd name="T21" fmla="*/ 0 60000 65536"/>
                  <a:gd name="T22" fmla="*/ 0 60000 65536"/>
                  <a:gd name="T23" fmla="*/ 0 60000 65536"/>
                  <a:gd name="T24" fmla="*/ 0 w 385"/>
                  <a:gd name="T25" fmla="*/ 0 h 67"/>
                  <a:gd name="T26" fmla="*/ 385 w 385"/>
                  <a:gd name="T27" fmla="*/ 67 h 6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85" h="67">
                    <a:moveTo>
                      <a:pt x="351" y="67"/>
                    </a:moveTo>
                    <a:lnTo>
                      <a:pt x="351" y="67"/>
                    </a:lnTo>
                    <a:cubicBezTo>
                      <a:pt x="370" y="67"/>
                      <a:pt x="385" y="52"/>
                      <a:pt x="385" y="33"/>
                    </a:cubicBezTo>
                    <a:cubicBezTo>
                      <a:pt x="385" y="15"/>
                      <a:pt x="370" y="0"/>
                      <a:pt x="351" y="0"/>
                    </a:cubicBezTo>
                    <a:lnTo>
                      <a:pt x="33" y="0"/>
                    </a:lnTo>
                    <a:cubicBezTo>
                      <a:pt x="15" y="0"/>
                      <a:pt x="0" y="15"/>
                      <a:pt x="0" y="33"/>
                    </a:cubicBezTo>
                    <a:cubicBezTo>
                      <a:pt x="0" y="52"/>
                      <a:pt x="15" y="67"/>
                      <a:pt x="33" y="67"/>
                    </a:cubicBezTo>
                    <a:lnTo>
                      <a:pt x="351" y="67"/>
                    </a:ln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1D1D1A"/>
                  </a:solidFill>
                  <a:effectLst/>
                  <a:uLnTx/>
                  <a:uFillTx/>
                  <a:latin typeface="Arial" panose="020B0604020202020204"/>
                  <a:ea typeface="微软雅黑"/>
                </a:endParaRPr>
              </a:p>
            </p:txBody>
          </p:sp>
          <p:sp>
            <p:nvSpPr>
              <p:cNvPr id="142" name="Freeform 39"/>
              <p:cNvSpPr>
                <a:spLocks noEditPoints="1"/>
              </p:cNvSpPr>
              <p:nvPr/>
            </p:nvSpPr>
            <p:spPr bwMode="auto">
              <a:xfrm>
                <a:off x="2216150" y="928688"/>
                <a:ext cx="401638" cy="273050"/>
              </a:xfrm>
              <a:custGeom>
                <a:avLst/>
                <a:gdLst>
                  <a:gd name="T0" fmla="*/ 2147483646 w 958"/>
                  <a:gd name="T1" fmla="*/ 2147483646 h 653"/>
                  <a:gd name="T2" fmla="*/ 2147483646 w 958"/>
                  <a:gd name="T3" fmla="*/ 2147483646 h 653"/>
                  <a:gd name="T4" fmla="*/ 2147483646 w 958"/>
                  <a:gd name="T5" fmla="*/ 2147483646 h 653"/>
                  <a:gd name="T6" fmla="*/ 2147483646 w 958"/>
                  <a:gd name="T7" fmla="*/ 2147483646 h 653"/>
                  <a:gd name="T8" fmla="*/ 2147483646 w 958"/>
                  <a:gd name="T9" fmla="*/ 2147483646 h 653"/>
                  <a:gd name="T10" fmla="*/ 2147483646 w 958"/>
                  <a:gd name="T11" fmla="*/ 2147483646 h 653"/>
                  <a:gd name="T12" fmla="*/ 2147483646 w 958"/>
                  <a:gd name="T13" fmla="*/ 2147483646 h 653"/>
                  <a:gd name="T14" fmla="*/ 2147483646 w 958"/>
                  <a:gd name="T15" fmla="*/ 2147483646 h 653"/>
                  <a:gd name="T16" fmla="*/ 2147483646 w 958"/>
                  <a:gd name="T17" fmla="*/ 2147483646 h 653"/>
                  <a:gd name="T18" fmla="*/ 2147483646 w 958"/>
                  <a:gd name="T19" fmla="*/ 2147483646 h 653"/>
                  <a:gd name="T20" fmla="*/ 2147483646 w 958"/>
                  <a:gd name="T21" fmla="*/ 0 h 653"/>
                  <a:gd name="T22" fmla="*/ 2147483646 w 958"/>
                  <a:gd name="T23" fmla="*/ 0 h 653"/>
                  <a:gd name="T24" fmla="*/ 2147483646 w 958"/>
                  <a:gd name="T25" fmla="*/ 0 h 653"/>
                  <a:gd name="T26" fmla="*/ 0 w 958"/>
                  <a:gd name="T27" fmla="*/ 2147483646 h 653"/>
                  <a:gd name="T28" fmla="*/ 0 w 958"/>
                  <a:gd name="T29" fmla="*/ 2147483646 h 653"/>
                  <a:gd name="T30" fmla="*/ 2147483646 w 958"/>
                  <a:gd name="T31" fmla="*/ 2147483646 h 653"/>
                  <a:gd name="T32" fmla="*/ 2147483646 w 958"/>
                  <a:gd name="T33" fmla="*/ 2147483646 h 653"/>
                  <a:gd name="T34" fmla="*/ 2147483646 w 958"/>
                  <a:gd name="T35" fmla="*/ 2147483646 h 653"/>
                  <a:gd name="T36" fmla="*/ 2147483646 w 958"/>
                  <a:gd name="T37" fmla="*/ 2147483646 h 653"/>
                  <a:gd name="T38" fmla="*/ 2147483646 w 958"/>
                  <a:gd name="T39" fmla="*/ 0 h 653"/>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958"/>
                  <a:gd name="T61" fmla="*/ 0 h 653"/>
                  <a:gd name="T62" fmla="*/ 958 w 958"/>
                  <a:gd name="T63" fmla="*/ 653 h 653"/>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958" h="653">
                    <a:moveTo>
                      <a:pt x="918" y="581"/>
                    </a:moveTo>
                    <a:lnTo>
                      <a:pt x="918" y="581"/>
                    </a:lnTo>
                    <a:cubicBezTo>
                      <a:pt x="918" y="598"/>
                      <a:pt x="903" y="613"/>
                      <a:pt x="886" y="613"/>
                    </a:cubicBezTo>
                    <a:lnTo>
                      <a:pt x="73" y="613"/>
                    </a:lnTo>
                    <a:cubicBezTo>
                      <a:pt x="55" y="613"/>
                      <a:pt x="40" y="598"/>
                      <a:pt x="40" y="581"/>
                    </a:cubicBezTo>
                    <a:lnTo>
                      <a:pt x="40" y="72"/>
                    </a:lnTo>
                    <a:cubicBezTo>
                      <a:pt x="40" y="55"/>
                      <a:pt x="55" y="40"/>
                      <a:pt x="73" y="40"/>
                    </a:cubicBezTo>
                    <a:lnTo>
                      <a:pt x="886" y="40"/>
                    </a:lnTo>
                    <a:cubicBezTo>
                      <a:pt x="903" y="40"/>
                      <a:pt x="918" y="55"/>
                      <a:pt x="918" y="72"/>
                    </a:cubicBezTo>
                    <a:lnTo>
                      <a:pt x="918" y="581"/>
                    </a:lnTo>
                    <a:close/>
                    <a:moveTo>
                      <a:pt x="886" y="0"/>
                    </a:moveTo>
                    <a:lnTo>
                      <a:pt x="886" y="0"/>
                    </a:lnTo>
                    <a:lnTo>
                      <a:pt x="73" y="0"/>
                    </a:lnTo>
                    <a:cubicBezTo>
                      <a:pt x="33" y="0"/>
                      <a:pt x="0" y="33"/>
                      <a:pt x="0" y="72"/>
                    </a:cubicBezTo>
                    <a:lnTo>
                      <a:pt x="0" y="581"/>
                    </a:lnTo>
                    <a:cubicBezTo>
                      <a:pt x="0" y="621"/>
                      <a:pt x="33" y="653"/>
                      <a:pt x="73" y="653"/>
                    </a:cubicBezTo>
                    <a:lnTo>
                      <a:pt x="886" y="653"/>
                    </a:lnTo>
                    <a:cubicBezTo>
                      <a:pt x="926" y="653"/>
                      <a:pt x="958" y="621"/>
                      <a:pt x="958" y="581"/>
                    </a:cubicBezTo>
                    <a:lnTo>
                      <a:pt x="958" y="72"/>
                    </a:lnTo>
                    <a:cubicBezTo>
                      <a:pt x="958" y="33"/>
                      <a:pt x="926" y="0"/>
                      <a:pt x="886" y="0"/>
                    </a:cubicBez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1D1D1A"/>
                  </a:solidFill>
                  <a:effectLst/>
                  <a:uLnTx/>
                  <a:uFillTx/>
                  <a:latin typeface="Arial" panose="020B0604020202020204"/>
                  <a:ea typeface="微软雅黑"/>
                </a:endParaRPr>
              </a:p>
            </p:txBody>
          </p:sp>
          <p:sp>
            <p:nvSpPr>
              <p:cNvPr id="143" name="Freeform 40"/>
              <p:cNvSpPr/>
              <p:nvPr/>
            </p:nvSpPr>
            <p:spPr bwMode="auto">
              <a:xfrm>
                <a:off x="2176463" y="1309688"/>
                <a:ext cx="482600" cy="100013"/>
              </a:xfrm>
              <a:custGeom>
                <a:avLst/>
                <a:gdLst>
                  <a:gd name="T0" fmla="*/ 2147483646 w 1150"/>
                  <a:gd name="T1" fmla="*/ 2147483646 h 239"/>
                  <a:gd name="T2" fmla="*/ 2147483646 w 1150"/>
                  <a:gd name="T3" fmla="*/ 2147483646 h 239"/>
                  <a:gd name="T4" fmla="*/ 2147483646 w 1150"/>
                  <a:gd name="T5" fmla="*/ 0 h 239"/>
                  <a:gd name="T6" fmla="*/ 2147483646 w 1150"/>
                  <a:gd name="T7" fmla="*/ 0 h 239"/>
                  <a:gd name="T8" fmla="*/ 2147483646 w 1150"/>
                  <a:gd name="T9" fmla="*/ 2147483646 h 239"/>
                  <a:gd name="T10" fmla="*/ 2147483646 w 1150"/>
                  <a:gd name="T11" fmla="*/ 2147483646 h 239"/>
                  <a:gd name="T12" fmla="*/ 2147483646 w 1150"/>
                  <a:gd name="T13" fmla="*/ 2147483646 h 239"/>
                  <a:gd name="T14" fmla="*/ 2147483646 w 1150"/>
                  <a:gd name="T15" fmla="*/ 2147483646 h 239"/>
                  <a:gd name="T16" fmla="*/ 2147483646 w 1150"/>
                  <a:gd name="T17" fmla="*/ 2147483646 h 239"/>
                  <a:gd name="T18" fmla="*/ 2147483646 w 1150"/>
                  <a:gd name="T19" fmla="*/ 2147483646 h 239"/>
                  <a:gd name="T20" fmla="*/ 2147483646 w 1150"/>
                  <a:gd name="T21" fmla="*/ 2147483646 h 239"/>
                  <a:gd name="T22" fmla="*/ 2147483646 w 1150"/>
                  <a:gd name="T23" fmla="*/ 2147483646 h 239"/>
                  <a:gd name="T24" fmla="*/ 2147483646 w 1150"/>
                  <a:gd name="T25" fmla="*/ 2147483646 h 239"/>
                  <a:gd name="T26" fmla="*/ 2147483646 w 1150"/>
                  <a:gd name="T27" fmla="*/ 2147483646 h 239"/>
                  <a:gd name="T28" fmla="*/ 2147483646 w 1150"/>
                  <a:gd name="T29" fmla="*/ 2147483646 h 239"/>
                  <a:gd name="T30" fmla="*/ 2147483646 w 1150"/>
                  <a:gd name="T31" fmla="*/ 2147483646 h 239"/>
                  <a:gd name="T32" fmla="*/ 2147483646 w 1150"/>
                  <a:gd name="T33" fmla="*/ 2147483646 h 239"/>
                  <a:gd name="T34" fmla="*/ 2147483646 w 1150"/>
                  <a:gd name="T35" fmla="*/ 2147483646 h 239"/>
                  <a:gd name="T36" fmla="*/ 2147483646 w 1150"/>
                  <a:gd name="T37" fmla="*/ 2147483646 h 239"/>
                  <a:gd name="T38" fmla="*/ 2147483646 w 1150"/>
                  <a:gd name="T39" fmla="*/ 2147483646 h 239"/>
                  <a:gd name="T40" fmla="*/ 2147483646 w 1150"/>
                  <a:gd name="T41" fmla="*/ 2147483646 h 239"/>
                  <a:gd name="T42" fmla="*/ 2147483646 w 1150"/>
                  <a:gd name="T43" fmla="*/ 2147483646 h 239"/>
                  <a:gd name="T44" fmla="*/ 2147483646 w 1150"/>
                  <a:gd name="T45" fmla="*/ 2147483646 h 239"/>
                  <a:gd name="T46" fmla="*/ 2147483646 w 1150"/>
                  <a:gd name="T47" fmla="*/ 2147483646 h 239"/>
                  <a:gd name="T48" fmla="*/ 2147483646 w 1150"/>
                  <a:gd name="T49" fmla="*/ 2147483646 h 239"/>
                  <a:gd name="T50" fmla="*/ 2147483646 w 1150"/>
                  <a:gd name="T51" fmla="*/ 2147483646 h 239"/>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1150"/>
                  <a:gd name="T79" fmla="*/ 0 h 239"/>
                  <a:gd name="T80" fmla="*/ 1150 w 1150"/>
                  <a:gd name="T81" fmla="*/ 239 h 239"/>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1150" h="239">
                    <a:moveTo>
                      <a:pt x="1049" y="14"/>
                    </a:moveTo>
                    <a:lnTo>
                      <a:pt x="1049" y="14"/>
                    </a:lnTo>
                    <a:cubicBezTo>
                      <a:pt x="1043" y="5"/>
                      <a:pt x="1033" y="0"/>
                      <a:pt x="1022" y="0"/>
                    </a:cubicBezTo>
                    <a:lnTo>
                      <a:pt x="129" y="0"/>
                    </a:lnTo>
                    <a:cubicBezTo>
                      <a:pt x="118" y="0"/>
                      <a:pt x="107" y="5"/>
                      <a:pt x="101" y="14"/>
                    </a:cubicBezTo>
                    <a:lnTo>
                      <a:pt x="8" y="151"/>
                    </a:lnTo>
                    <a:cubicBezTo>
                      <a:pt x="1" y="161"/>
                      <a:pt x="0" y="174"/>
                      <a:pt x="6" y="185"/>
                    </a:cubicBezTo>
                    <a:cubicBezTo>
                      <a:pt x="12" y="196"/>
                      <a:pt x="23" y="203"/>
                      <a:pt x="35" y="203"/>
                    </a:cubicBezTo>
                    <a:lnTo>
                      <a:pt x="663" y="203"/>
                    </a:lnTo>
                    <a:cubicBezTo>
                      <a:pt x="675" y="224"/>
                      <a:pt x="697" y="239"/>
                      <a:pt x="724" y="239"/>
                    </a:cubicBezTo>
                    <a:cubicBezTo>
                      <a:pt x="762" y="239"/>
                      <a:pt x="793" y="208"/>
                      <a:pt x="793" y="170"/>
                    </a:cubicBezTo>
                    <a:cubicBezTo>
                      <a:pt x="793" y="131"/>
                      <a:pt x="762" y="100"/>
                      <a:pt x="724" y="100"/>
                    </a:cubicBezTo>
                    <a:cubicBezTo>
                      <a:pt x="697" y="100"/>
                      <a:pt x="675" y="115"/>
                      <a:pt x="663" y="136"/>
                    </a:cubicBezTo>
                    <a:lnTo>
                      <a:pt x="99" y="136"/>
                    </a:lnTo>
                    <a:lnTo>
                      <a:pt x="146" y="66"/>
                    </a:lnTo>
                    <a:lnTo>
                      <a:pt x="1004" y="66"/>
                    </a:lnTo>
                    <a:lnTo>
                      <a:pt x="1052" y="136"/>
                    </a:lnTo>
                    <a:lnTo>
                      <a:pt x="997" y="136"/>
                    </a:lnTo>
                    <a:cubicBezTo>
                      <a:pt x="985" y="115"/>
                      <a:pt x="963" y="100"/>
                      <a:pt x="937" y="100"/>
                    </a:cubicBezTo>
                    <a:cubicBezTo>
                      <a:pt x="898" y="100"/>
                      <a:pt x="867" y="131"/>
                      <a:pt x="867" y="170"/>
                    </a:cubicBezTo>
                    <a:cubicBezTo>
                      <a:pt x="867" y="208"/>
                      <a:pt x="898" y="239"/>
                      <a:pt x="937" y="239"/>
                    </a:cubicBezTo>
                    <a:cubicBezTo>
                      <a:pt x="963" y="239"/>
                      <a:pt x="985" y="224"/>
                      <a:pt x="997" y="203"/>
                    </a:cubicBezTo>
                    <a:lnTo>
                      <a:pt x="1115" y="203"/>
                    </a:lnTo>
                    <a:cubicBezTo>
                      <a:pt x="1127" y="203"/>
                      <a:pt x="1139" y="196"/>
                      <a:pt x="1144" y="185"/>
                    </a:cubicBezTo>
                    <a:cubicBezTo>
                      <a:pt x="1150" y="174"/>
                      <a:pt x="1149" y="161"/>
                      <a:pt x="1142" y="151"/>
                    </a:cubicBezTo>
                    <a:lnTo>
                      <a:pt x="1049" y="14"/>
                    </a:ln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1D1D1A"/>
                  </a:solidFill>
                  <a:effectLst/>
                  <a:uLnTx/>
                  <a:uFillTx/>
                  <a:latin typeface="Arial" panose="020B0604020202020204"/>
                  <a:ea typeface="微软雅黑"/>
                </a:endParaRPr>
              </a:p>
            </p:txBody>
          </p:sp>
          <p:sp>
            <p:nvSpPr>
              <p:cNvPr id="144" name="Freeform 41"/>
              <p:cNvSpPr>
                <a:spLocks noEditPoints="1"/>
              </p:cNvSpPr>
              <p:nvPr/>
            </p:nvSpPr>
            <p:spPr bwMode="auto">
              <a:xfrm>
                <a:off x="1949450" y="952500"/>
                <a:ext cx="193675" cy="442913"/>
              </a:xfrm>
              <a:custGeom>
                <a:avLst/>
                <a:gdLst>
                  <a:gd name="T0" fmla="*/ 2147483646 w 461"/>
                  <a:gd name="T1" fmla="*/ 2147483646 h 1055"/>
                  <a:gd name="T2" fmla="*/ 2147483646 w 461"/>
                  <a:gd name="T3" fmla="*/ 2147483646 h 1055"/>
                  <a:gd name="T4" fmla="*/ 2147483646 w 461"/>
                  <a:gd name="T5" fmla="*/ 2147483646 h 1055"/>
                  <a:gd name="T6" fmla="*/ 2147483646 w 461"/>
                  <a:gd name="T7" fmla="*/ 2147483646 h 1055"/>
                  <a:gd name="T8" fmla="*/ 2147483646 w 461"/>
                  <a:gd name="T9" fmla="*/ 2147483646 h 1055"/>
                  <a:gd name="T10" fmla="*/ 2147483646 w 461"/>
                  <a:gd name="T11" fmla="*/ 2147483646 h 1055"/>
                  <a:gd name="T12" fmla="*/ 2147483646 w 461"/>
                  <a:gd name="T13" fmla="*/ 2147483646 h 1055"/>
                  <a:gd name="T14" fmla="*/ 2147483646 w 461"/>
                  <a:gd name="T15" fmla="*/ 2147483646 h 1055"/>
                  <a:gd name="T16" fmla="*/ 2147483646 w 461"/>
                  <a:gd name="T17" fmla="*/ 2147483646 h 1055"/>
                  <a:gd name="T18" fmla="*/ 2147483646 w 461"/>
                  <a:gd name="T19" fmla="*/ 2147483646 h 1055"/>
                  <a:gd name="T20" fmla="*/ 2147483646 w 461"/>
                  <a:gd name="T21" fmla="*/ 0 h 1055"/>
                  <a:gd name="T22" fmla="*/ 2147483646 w 461"/>
                  <a:gd name="T23" fmla="*/ 0 h 1055"/>
                  <a:gd name="T24" fmla="*/ 2147483646 w 461"/>
                  <a:gd name="T25" fmla="*/ 0 h 1055"/>
                  <a:gd name="T26" fmla="*/ 0 w 461"/>
                  <a:gd name="T27" fmla="*/ 2147483646 h 1055"/>
                  <a:gd name="T28" fmla="*/ 0 w 461"/>
                  <a:gd name="T29" fmla="*/ 2147483646 h 1055"/>
                  <a:gd name="T30" fmla="*/ 2147483646 w 461"/>
                  <a:gd name="T31" fmla="*/ 2147483646 h 1055"/>
                  <a:gd name="T32" fmla="*/ 2147483646 w 461"/>
                  <a:gd name="T33" fmla="*/ 2147483646 h 1055"/>
                  <a:gd name="T34" fmla="*/ 2147483646 w 461"/>
                  <a:gd name="T35" fmla="*/ 2147483646 h 1055"/>
                  <a:gd name="T36" fmla="*/ 2147483646 w 461"/>
                  <a:gd name="T37" fmla="*/ 2147483646 h 1055"/>
                  <a:gd name="T38" fmla="*/ 2147483646 w 461"/>
                  <a:gd name="T39" fmla="*/ 0 h 105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461"/>
                  <a:gd name="T61" fmla="*/ 0 h 1055"/>
                  <a:gd name="T62" fmla="*/ 461 w 461"/>
                  <a:gd name="T63" fmla="*/ 1055 h 1055"/>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461" h="1055">
                    <a:moveTo>
                      <a:pt x="394" y="955"/>
                    </a:moveTo>
                    <a:lnTo>
                      <a:pt x="394" y="955"/>
                    </a:lnTo>
                    <a:cubicBezTo>
                      <a:pt x="394" y="973"/>
                      <a:pt x="380" y="988"/>
                      <a:pt x="361" y="988"/>
                    </a:cubicBezTo>
                    <a:lnTo>
                      <a:pt x="100" y="988"/>
                    </a:lnTo>
                    <a:cubicBezTo>
                      <a:pt x="82" y="988"/>
                      <a:pt x="67" y="973"/>
                      <a:pt x="67" y="955"/>
                    </a:cubicBezTo>
                    <a:lnTo>
                      <a:pt x="67" y="100"/>
                    </a:lnTo>
                    <a:cubicBezTo>
                      <a:pt x="67" y="82"/>
                      <a:pt x="82" y="67"/>
                      <a:pt x="100" y="67"/>
                    </a:cubicBezTo>
                    <a:lnTo>
                      <a:pt x="361" y="67"/>
                    </a:lnTo>
                    <a:cubicBezTo>
                      <a:pt x="380" y="67"/>
                      <a:pt x="394" y="82"/>
                      <a:pt x="394" y="100"/>
                    </a:cubicBezTo>
                    <a:lnTo>
                      <a:pt x="394" y="955"/>
                    </a:lnTo>
                    <a:close/>
                    <a:moveTo>
                      <a:pt x="361" y="0"/>
                    </a:moveTo>
                    <a:lnTo>
                      <a:pt x="361" y="0"/>
                    </a:lnTo>
                    <a:lnTo>
                      <a:pt x="100" y="0"/>
                    </a:lnTo>
                    <a:cubicBezTo>
                      <a:pt x="45" y="0"/>
                      <a:pt x="0" y="45"/>
                      <a:pt x="0" y="100"/>
                    </a:cubicBezTo>
                    <a:lnTo>
                      <a:pt x="0" y="955"/>
                    </a:lnTo>
                    <a:cubicBezTo>
                      <a:pt x="0" y="1010"/>
                      <a:pt x="45" y="1055"/>
                      <a:pt x="100" y="1055"/>
                    </a:cubicBezTo>
                    <a:lnTo>
                      <a:pt x="361" y="1055"/>
                    </a:lnTo>
                    <a:cubicBezTo>
                      <a:pt x="416" y="1055"/>
                      <a:pt x="461" y="1010"/>
                      <a:pt x="461" y="955"/>
                    </a:cubicBezTo>
                    <a:lnTo>
                      <a:pt x="461" y="100"/>
                    </a:lnTo>
                    <a:cubicBezTo>
                      <a:pt x="461" y="45"/>
                      <a:pt x="416" y="0"/>
                      <a:pt x="361" y="0"/>
                    </a:cubicBez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1D1D1A"/>
                  </a:solidFill>
                  <a:effectLst/>
                  <a:uLnTx/>
                  <a:uFillTx/>
                  <a:latin typeface="Arial" panose="020B0604020202020204"/>
                  <a:ea typeface="微软雅黑"/>
                </a:endParaRPr>
              </a:p>
            </p:txBody>
          </p:sp>
          <p:sp>
            <p:nvSpPr>
              <p:cNvPr id="145" name="Freeform 42"/>
              <p:cNvSpPr/>
              <p:nvPr/>
            </p:nvSpPr>
            <p:spPr bwMode="auto">
              <a:xfrm>
                <a:off x="1990725" y="1030288"/>
                <a:ext cx="111125" cy="28575"/>
              </a:xfrm>
              <a:custGeom>
                <a:avLst/>
                <a:gdLst>
                  <a:gd name="T0" fmla="*/ 2147483646 w 267"/>
                  <a:gd name="T1" fmla="*/ 0 h 67"/>
                  <a:gd name="T2" fmla="*/ 2147483646 w 267"/>
                  <a:gd name="T3" fmla="*/ 0 h 67"/>
                  <a:gd name="T4" fmla="*/ 2147483646 w 267"/>
                  <a:gd name="T5" fmla="*/ 0 h 67"/>
                  <a:gd name="T6" fmla="*/ 0 w 267"/>
                  <a:gd name="T7" fmla="*/ 2147483646 h 67"/>
                  <a:gd name="T8" fmla="*/ 2147483646 w 267"/>
                  <a:gd name="T9" fmla="*/ 2147483646 h 67"/>
                  <a:gd name="T10" fmla="*/ 2147483646 w 267"/>
                  <a:gd name="T11" fmla="*/ 2147483646 h 67"/>
                  <a:gd name="T12" fmla="*/ 2147483646 w 267"/>
                  <a:gd name="T13" fmla="*/ 2147483646 h 67"/>
                  <a:gd name="T14" fmla="*/ 2147483646 w 267"/>
                  <a:gd name="T15" fmla="*/ 0 h 67"/>
                  <a:gd name="T16" fmla="*/ 0 60000 65536"/>
                  <a:gd name="T17" fmla="*/ 0 60000 65536"/>
                  <a:gd name="T18" fmla="*/ 0 60000 65536"/>
                  <a:gd name="T19" fmla="*/ 0 60000 65536"/>
                  <a:gd name="T20" fmla="*/ 0 60000 65536"/>
                  <a:gd name="T21" fmla="*/ 0 60000 65536"/>
                  <a:gd name="T22" fmla="*/ 0 60000 65536"/>
                  <a:gd name="T23" fmla="*/ 0 60000 65536"/>
                  <a:gd name="T24" fmla="*/ 0 w 267"/>
                  <a:gd name="T25" fmla="*/ 0 h 67"/>
                  <a:gd name="T26" fmla="*/ 267 w 267"/>
                  <a:gd name="T27" fmla="*/ 67 h 6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67" h="67">
                    <a:moveTo>
                      <a:pt x="234" y="0"/>
                    </a:moveTo>
                    <a:lnTo>
                      <a:pt x="234" y="0"/>
                    </a:lnTo>
                    <a:lnTo>
                      <a:pt x="34" y="0"/>
                    </a:lnTo>
                    <a:cubicBezTo>
                      <a:pt x="15" y="0"/>
                      <a:pt x="0" y="15"/>
                      <a:pt x="0" y="33"/>
                    </a:cubicBezTo>
                    <a:cubicBezTo>
                      <a:pt x="0" y="52"/>
                      <a:pt x="15" y="67"/>
                      <a:pt x="34" y="67"/>
                    </a:cubicBezTo>
                    <a:lnTo>
                      <a:pt x="234" y="67"/>
                    </a:lnTo>
                    <a:cubicBezTo>
                      <a:pt x="252" y="67"/>
                      <a:pt x="267" y="52"/>
                      <a:pt x="267" y="33"/>
                    </a:cubicBezTo>
                    <a:cubicBezTo>
                      <a:pt x="267" y="15"/>
                      <a:pt x="252" y="0"/>
                      <a:pt x="234" y="0"/>
                    </a:cubicBez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1D1D1A"/>
                  </a:solidFill>
                  <a:effectLst/>
                  <a:uLnTx/>
                  <a:uFillTx/>
                  <a:latin typeface="Arial" panose="020B0604020202020204"/>
                  <a:ea typeface="微软雅黑"/>
                </a:endParaRPr>
              </a:p>
            </p:txBody>
          </p:sp>
          <p:sp>
            <p:nvSpPr>
              <p:cNvPr id="146" name="Freeform 43"/>
              <p:cNvSpPr/>
              <p:nvPr/>
            </p:nvSpPr>
            <p:spPr bwMode="auto">
              <a:xfrm>
                <a:off x="1990725" y="1069975"/>
                <a:ext cx="111125" cy="28575"/>
              </a:xfrm>
              <a:custGeom>
                <a:avLst/>
                <a:gdLst>
                  <a:gd name="T0" fmla="*/ 2147483646 w 267"/>
                  <a:gd name="T1" fmla="*/ 0 h 67"/>
                  <a:gd name="T2" fmla="*/ 2147483646 w 267"/>
                  <a:gd name="T3" fmla="*/ 0 h 67"/>
                  <a:gd name="T4" fmla="*/ 2147483646 w 267"/>
                  <a:gd name="T5" fmla="*/ 0 h 67"/>
                  <a:gd name="T6" fmla="*/ 0 w 267"/>
                  <a:gd name="T7" fmla="*/ 2147483646 h 67"/>
                  <a:gd name="T8" fmla="*/ 2147483646 w 267"/>
                  <a:gd name="T9" fmla="*/ 2147483646 h 67"/>
                  <a:gd name="T10" fmla="*/ 2147483646 w 267"/>
                  <a:gd name="T11" fmla="*/ 2147483646 h 67"/>
                  <a:gd name="T12" fmla="*/ 2147483646 w 267"/>
                  <a:gd name="T13" fmla="*/ 2147483646 h 67"/>
                  <a:gd name="T14" fmla="*/ 2147483646 w 267"/>
                  <a:gd name="T15" fmla="*/ 0 h 67"/>
                  <a:gd name="T16" fmla="*/ 0 60000 65536"/>
                  <a:gd name="T17" fmla="*/ 0 60000 65536"/>
                  <a:gd name="T18" fmla="*/ 0 60000 65536"/>
                  <a:gd name="T19" fmla="*/ 0 60000 65536"/>
                  <a:gd name="T20" fmla="*/ 0 60000 65536"/>
                  <a:gd name="T21" fmla="*/ 0 60000 65536"/>
                  <a:gd name="T22" fmla="*/ 0 60000 65536"/>
                  <a:gd name="T23" fmla="*/ 0 60000 65536"/>
                  <a:gd name="T24" fmla="*/ 0 w 267"/>
                  <a:gd name="T25" fmla="*/ 0 h 67"/>
                  <a:gd name="T26" fmla="*/ 267 w 267"/>
                  <a:gd name="T27" fmla="*/ 67 h 6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67" h="67">
                    <a:moveTo>
                      <a:pt x="234" y="0"/>
                    </a:moveTo>
                    <a:lnTo>
                      <a:pt x="234" y="0"/>
                    </a:lnTo>
                    <a:lnTo>
                      <a:pt x="34" y="0"/>
                    </a:lnTo>
                    <a:cubicBezTo>
                      <a:pt x="15" y="0"/>
                      <a:pt x="0" y="15"/>
                      <a:pt x="0" y="34"/>
                    </a:cubicBezTo>
                    <a:cubicBezTo>
                      <a:pt x="0" y="52"/>
                      <a:pt x="15" y="67"/>
                      <a:pt x="34" y="67"/>
                    </a:cubicBezTo>
                    <a:lnTo>
                      <a:pt x="234" y="67"/>
                    </a:lnTo>
                    <a:cubicBezTo>
                      <a:pt x="252" y="67"/>
                      <a:pt x="267" y="52"/>
                      <a:pt x="267" y="34"/>
                    </a:cubicBezTo>
                    <a:cubicBezTo>
                      <a:pt x="267" y="15"/>
                      <a:pt x="252" y="0"/>
                      <a:pt x="234" y="0"/>
                    </a:cubicBez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1D1D1A"/>
                  </a:solidFill>
                  <a:effectLst/>
                  <a:uLnTx/>
                  <a:uFillTx/>
                  <a:latin typeface="Arial" panose="020B0604020202020204"/>
                  <a:ea typeface="微软雅黑"/>
                </a:endParaRPr>
              </a:p>
            </p:txBody>
          </p:sp>
          <p:sp>
            <p:nvSpPr>
              <p:cNvPr id="147" name="Freeform 44"/>
              <p:cNvSpPr/>
              <p:nvPr/>
            </p:nvSpPr>
            <p:spPr bwMode="auto">
              <a:xfrm>
                <a:off x="1990725" y="1109663"/>
                <a:ext cx="111125" cy="26988"/>
              </a:xfrm>
              <a:custGeom>
                <a:avLst/>
                <a:gdLst>
                  <a:gd name="T0" fmla="*/ 2147483646 w 267"/>
                  <a:gd name="T1" fmla="*/ 0 h 66"/>
                  <a:gd name="T2" fmla="*/ 2147483646 w 267"/>
                  <a:gd name="T3" fmla="*/ 0 h 66"/>
                  <a:gd name="T4" fmla="*/ 2147483646 w 267"/>
                  <a:gd name="T5" fmla="*/ 0 h 66"/>
                  <a:gd name="T6" fmla="*/ 0 w 267"/>
                  <a:gd name="T7" fmla="*/ 2147483646 h 66"/>
                  <a:gd name="T8" fmla="*/ 2147483646 w 267"/>
                  <a:gd name="T9" fmla="*/ 2147483646 h 66"/>
                  <a:gd name="T10" fmla="*/ 2147483646 w 267"/>
                  <a:gd name="T11" fmla="*/ 2147483646 h 66"/>
                  <a:gd name="T12" fmla="*/ 2147483646 w 267"/>
                  <a:gd name="T13" fmla="*/ 2147483646 h 66"/>
                  <a:gd name="T14" fmla="*/ 2147483646 w 267"/>
                  <a:gd name="T15" fmla="*/ 0 h 66"/>
                  <a:gd name="T16" fmla="*/ 0 60000 65536"/>
                  <a:gd name="T17" fmla="*/ 0 60000 65536"/>
                  <a:gd name="T18" fmla="*/ 0 60000 65536"/>
                  <a:gd name="T19" fmla="*/ 0 60000 65536"/>
                  <a:gd name="T20" fmla="*/ 0 60000 65536"/>
                  <a:gd name="T21" fmla="*/ 0 60000 65536"/>
                  <a:gd name="T22" fmla="*/ 0 60000 65536"/>
                  <a:gd name="T23" fmla="*/ 0 60000 65536"/>
                  <a:gd name="T24" fmla="*/ 0 w 267"/>
                  <a:gd name="T25" fmla="*/ 0 h 66"/>
                  <a:gd name="T26" fmla="*/ 267 w 267"/>
                  <a:gd name="T27" fmla="*/ 66 h 6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67" h="66">
                    <a:moveTo>
                      <a:pt x="234" y="0"/>
                    </a:moveTo>
                    <a:lnTo>
                      <a:pt x="234" y="0"/>
                    </a:lnTo>
                    <a:lnTo>
                      <a:pt x="34" y="0"/>
                    </a:lnTo>
                    <a:cubicBezTo>
                      <a:pt x="15" y="0"/>
                      <a:pt x="0" y="15"/>
                      <a:pt x="0" y="33"/>
                    </a:cubicBezTo>
                    <a:cubicBezTo>
                      <a:pt x="0" y="52"/>
                      <a:pt x="15" y="66"/>
                      <a:pt x="34" y="66"/>
                    </a:cubicBezTo>
                    <a:lnTo>
                      <a:pt x="234" y="66"/>
                    </a:lnTo>
                    <a:cubicBezTo>
                      <a:pt x="252" y="66"/>
                      <a:pt x="267" y="52"/>
                      <a:pt x="267" y="33"/>
                    </a:cubicBezTo>
                    <a:cubicBezTo>
                      <a:pt x="267" y="15"/>
                      <a:pt x="252" y="0"/>
                      <a:pt x="234" y="0"/>
                    </a:cubicBez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1D1D1A"/>
                  </a:solidFill>
                  <a:effectLst/>
                  <a:uLnTx/>
                  <a:uFillTx/>
                  <a:latin typeface="Arial" panose="020B0604020202020204"/>
                  <a:ea typeface="微软雅黑"/>
                </a:endParaRPr>
              </a:p>
            </p:txBody>
          </p:sp>
          <p:sp>
            <p:nvSpPr>
              <p:cNvPr id="148" name="Freeform 45"/>
              <p:cNvSpPr>
                <a:spLocks noEditPoints="1"/>
              </p:cNvSpPr>
              <p:nvPr/>
            </p:nvSpPr>
            <p:spPr bwMode="auto">
              <a:xfrm>
                <a:off x="2005013" y="1254125"/>
                <a:ext cx="82550" cy="84138"/>
              </a:xfrm>
              <a:custGeom>
                <a:avLst/>
                <a:gdLst>
                  <a:gd name="T0" fmla="*/ 2147483646 w 200"/>
                  <a:gd name="T1" fmla="*/ 2147483646 h 200"/>
                  <a:gd name="T2" fmla="*/ 2147483646 w 200"/>
                  <a:gd name="T3" fmla="*/ 2147483646 h 200"/>
                  <a:gd name="T4" fmla="*/ 2147483646 w 200"/>
                  <a:gd name="T5" fmla="*/ 2147483646 h 200"/>
                  <a:gd name="T6" fmla="*/ 2147483646 w 200"/>
                  <a:gd name="T7" fmla="*/ 2147483646 h 200"/>
                  <a:gd name="T8" fmla="*/ 2147483646 w 200"/>
                  <a:gd name="T9" fmla="*/ 2147483646 h 200"/>
                  <a:gd name="T10" fmla="*/ 2147483646 w 200"/>
                  <a:gd name="T11" fmla="*/ 2147483646 h 200"/>
                  <a:gd name="T12" fmla="*/ 2147483646 w 200"/>
                  <a:gd name="T13" fmla="*/ 0 h 200"/>
                  <a:gd name="T14" fmla="*/ 2147483646 w 200"/>
                  <a:gd name="T15" fmla="*/ 0 h 200"/>
                  <a:gd name="T16" fmla="*/ 0 w 200"/>
                  <a:gd name="T17" fmla="*/ 2147483646 h 200"/>
                  <a:gd name="T18" fmla="*/ 2147483646 w 200"/>
                  <a:gd name="T19" fmla="*/ 2147483646 h 200"/>
                  <a:gd name="T20" fmla="*/ 2147483646 w 200"/>
                  <a:gd name="T21" fmla="*/ 2147483646 h 200"/>
                  <a:gd name="T22" fmla="*/ 2147483646 w 200"/>
                  <a:gd name="T23" fmla="*/ 0 h 20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00"/>
                  <a:gd name="T37" fmla="*/ 0 h 200"/>
                  <a:gd name="T38" fmla="*/ 200 w 200"/>
                  <a:gd name="T39" fmla="*/ 200 h 200"/>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00" h="200">
                    <a:moveTo>
                      <a:pt x="100" y="134"/>
                    </a:moveTo>
                    <a:lnTo>
                      <a:pt x="100" y="134"/>
                    </a:lnTo>
                    <a:cubicBezTo>
                      <a:pt x="81" y="134"/>
                      <a:pt x="66" y="119"/>
                      <a:pt x="66" y="100"/>
                    </a:cubicBezTo>
                    <a:cubicBezTo>
                      <a:pt x="66" y="82"/>
                      <a:pt x="81" y="67"/>
                      <a:pt x="100" y="67"/>
                    </a:cubicBezTo>
                    <a:cubicBezTo>
                      <a:pt x="118" y="67"/>
                      <a:pt x="133" y="82"/>
                      <a:pt x="133" y="100"/>
                    </a:cubicBezTo>
                    <a:cubicBezTo>
                      <a:pt x="133" y="119"/>
                      <a:pt x="118" y="134"/>
                      <a:pt x="100" y="134"/>
                    </a:cubicBezTo>
                    <a:close/>
                    <a:moveTo>
                      <a:pt x="100" y="0"/>
                    </a:moveTo>
                    <a:lnTo>
                      <a:pt x="100" y="0"/>
                    </a:lnTo>
                    <a:cubicBezTo>
                      <a:pt x="45" y="0"/>
                      <a:pt x="0" y="45"/>
                      <a:pt x="0" y="100"/>
                    </a:cubicBezTo>
                    <a:cubicBezTo>
                      <a:pt x="0" y="155"/>
                      <a:pt x="45" y="200"/>
                      <a:pt x="100" y="200"/>
                    </a:cubicBezTo>
                    <a:cubicBezTo>
                      <a:pt x="155" y="200"/>
                      <a:pt x="200" y="155"/>
                      <a:pt x="200" y="100"/>
                    </a:cubicBezTo>
                    <a:cubicBezTo>
                      <a:pt x="200" y="45"/>
                      <a:pt x="155" y="0"/>
                      <a:pt x="100" y="0"/>
                    </a:cubicBez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1D1D1A"/>
                  </a:solidFill>
                  <a:effectLst/>
                  <a:uLnTx/>
                  <a:uFillTx/>
                  <a:latin typeface="Arial" panose="020B0604020202020204"/>
                  <a:ea typeface="微软雅黑"/>
                </a:endParaRPr>
              </a:p>
            </p:txBody>
          </p:sp>
        </p:grpSp>
        <p:grpSp>
          <p:nvGrpSpPr>
            <p:cNvPr id="106" name="组合 647"/>
            <p:cNvGrpSpPr/>
            <p:nvPr/>
          </p:nvGrpSpPr>
          <p:grpSpPr>
            <a:xfrm>
              <a:off x="3182338" y="5454686"/>
              <a:ext cx="242006" cy="404790"/>
              <a:chOff x="11514138" y="5227638"/>
              <a:chExt cx="354013" cy="592138"/>
            </a:xfrm>
            <a:solidFill>
              <a:srgbClr val="1D1D1A">
                <a:lumMod val="50000"/>
                <a:lumOff val="50000"/>
              </a:srgbClr>
            </a:solidFill>
          </p:grpSpPr>
          <p:sp>
            <p:nvSpPr>
              <p:cNvPr id="134" name="Freeform 954"/>
              <p:cNvSpPr/>
              <p:nvPr/>
            </p:nvSpPr>
            <p:spPr bwMode="auto">
              <a:xfrm>
                <a:off x="11514138" y="5227638"/>
                <a:ext cx="354013" cy="592138"/>
              </a:xfrm>
              <a:custGeom>
                <a:avLst/>
                <a:gdLst/>
                <a:ahLst/>
                <a:cxnLst>
                  <a:cxn ang="0">
                    <a:pos x="196" y="326"/>
                  </a:cxn>
                  <a:cxn ang="0">
                    <a:pos x="196" y="334"/>
                  </a:cxn>
                  <a:cxn ang="0">
                    <a:pos x="184" y="345"/>
                  </a:cxn>
                  <a:cxn ang="0">
                    <a:pos x="47" y="347"/>
                  </a:cxn>
                  <a:cxn ang="0">
                    <a:pos x="39" y="345"/>
                  </a:cxn>
                  <a:cxn ang="0">
                    <a:pos x="29" y="334"/>
                  </a:cxn>
                  <a:cxn ang="0">
                    <a:pos x="27" y="47"/>
                  </a:cxn>
                  <a:cxn ang="0">
                    <a:pos x="29" y="39"/>
                  </a:cxn>
                  <a:cxn ang="0">
                    <a:pos x="39" y="29"/>
                  </a:cxn>
                  <a:cxn ang="0">
                    <a:pos x="176" y="27"/>
                  </a:cxn>
                  <a:cxn ang="0">
                    <a:pos x="184" y="29"/>
                  </a:cxn>
                  <a:cxn ang="0">
                    <a:pos x="196" y="39"/>
                  </a:cxn>
                  <a:cxn ang="0">
                    <a:pos x="196" y="326"/>
                  </a:cxn>
                  <a:cxn ang="0">
                    <a:pos x="223" y="326"/>
                  </a:cxn>
                  <a:cxn ang="0">
                    <a:pos x="223" y="47"/>
                  </a:cxn>
                  <a:cxn ang="0">
                    <a:pos x="218" y="29"/>
                  </a:cxn>
                  <a:cxn ang="0">
                    <a:pos x="208" y="14"/>
                  </a:cxn>
                  <a:cxn ang="0">
                    <a:pos x="194" y="4"/>
                  </a:cxn>
                  <a:cxn ang="0">
                    <a:pos x="176" y="0"/>
                  </a:cxn>
                  <a:cxn ang="0">
                    <a:pos x="47" y="0"/>
                  </a:cxn>
                  <a:cxn ang="0">
                    <a:pos x="29" y="4"/>
                  </a:cxn>
                  <a:cxn ang="0">
                    <a:pos x="15" y="14"/>
                  </a:cxn>
                  <a:cxn ang="0">
                    <a:pos x="4" y="29"/>
                  </a:cxn>
                  <a:cxn ang="0">
                    <a:pos x="0" y="47"/>
                  </a:cxn>
                  <a:cxn ang="0">
                    <a:pos x="0" y="326"/>
                  </a:cxn>
                  <a:cxn ang="0">
                    <a:pos x="4" y="345"/>
                  </a:cxn>
                  <a:cxn ang="0">
                    <a:pos x="15" y="359"/>
                  </a:cxn>
                  <a:cxn ang="0">
                    <a:pos x="29" y="369"/>
                  </a:cxn>
                  <a:cxn ang="0">
                    <a:pos x="47" y="373"/>
                  </a:cxn>
                  <a:cxn ang="0">
                    <a:pos x="176" y="373"/>
                  </a:cxn>
                  <a:cxn ang="0">
                    <a:pos x="194" y="369"/>
                  </a:cxn>
                  <a:cxn ang="0">
                    <a:pos x="208" y="359"/>
                  </a:cxn>
                  <a:cxn ang="0">
                    <a:pos x="218" y="345"/>
                  </a:cxn>
                  <a:cxn ang="0">
                    <a:pos x="223" y="326"/>
                  </a:cxn>
                </a:cxnLst>
                <a:rect l="0" t="0" r="r" b="b"/>
                <a:pathLst>
                  <a:path w="223" h="373">
                    <a:moveTo>
                      <a:pt x="210" y="326"/>
                    </a:moveTo>
                    <a:lnTo>
                      <a:pt x="196" y="326"/>
                    </a:lnTo>
                    <a:lnTo>
                      <a:pt x="196" y="326"/>
                    </a:lnTo>
                    <a:lnTo>
                      <a:pt x="196" y="334"/>
                    </a:lnTo>
                    <a:lnTo>
                      <a:pt x="190" y="340"/>
                    </a:lnTo>
                    <a:lnTo>
                      <a:pt x="184" y="345"/>
                    </a:lnTo>
                    <a:lnTo>
                      <a:pt x="176" y="347"/>
                    </a:lnTo>
                    <a:lnTo>
                      <a:pt x="47" y="347"/>
                    </a:lnTo>
                    <a:lnTo>
                      <a:pt x="47" y="347"/>
                    </a:lnTo>
                    <a:lnTo>
                      <a:pt x="39" y="345"/>
                    </a:lnTo>
                    <a:lnTo>
                      <a:pt x="33" y="340"/>
                    </a:lnTo>
                    <a:lnTo>
                      <a:pt x="29" y="334"/>
                    </a:lnTo>
                    <a:lnTo>
                      <a:pt x="27" y="326"/>
                    </a:lnTo>
                    <a:lnTo>
                      <a:pt x="27" y="47"/>
                    </a:lnTo>
                    <a:lnTo>
                      <a:pt x="27" y="47"/>
                    </a:lnTo>
                    <a:lnTo>
                      <a:pt x="29" y="39"/>
                    </a:lnTo>
                    <a:lnTo>
                      <a:pt x="33" y="33"/>
                    </a:lnTo>
                    <a:lnTo>
                      <a:pt x="39" y="29"/>
                    </a:lnTo>
                    <a:lnTo>
                      <a:pt x="47" y="27"/>
                    </a:lnTo>
                    <a:lnTo>
                      <a:pt x="176" y="27"/>
                    </a:lnTo>
                    <a:lnTo>
                      <a:pt x="176" y="27"/>
                    </a:lnTo>
                    <a:lnTo>
                      <a:pt x="184" y="29"/>
                    </a:lnTo>
                    <a:lnTo>
                      <a:pt x="190" y="33"/>
                    </a:lnTo>
                    <a:lnTo>
                      <a:pt x="196" y="39"/>
                    </a:lnTo>
                    <a:lnTo>
                      <a:pt x="196" y="47"/>
                    </a:lnTo>
                    <a:lnTo>
                      <a:pt x="196" y="326"/>
                    </a:lnTo>
                    <a:lnTo>
                      <a:pt x="210" y="326"/>
                    </a:lnTo>
                    <a:lnTo>
                      <a:pt x="223" y="326"/>
                    </a:lnTo>
                    <a:lnTo>
                      <a:pt x="223" y="47"/>
                    </a:lnTo>
                    <a:lnTo>
                      <a:pt x="223" y="47"/>
                    </a:lnTo>
                    <a:lnTo>
                      <a:pt x="223" y="39"/>
                    </a:lnTo>
                    <a:lnTo>
                      <a:pt x="218" y="29"/>
                    </a:lnTo>
                    <a:lnTo>
                      <a:pt x="214" y="20"/>
                    </a:lnTo>
                    <a:lnTo>
                      <a:pt x="208" y="14"/>
                    </a:lnTo>
                    <a:lnTo>
                      <a:pt x="202" y="8"/>
                    </a:lnTo>
                    <a:lnTo>
                      <a:pt x="194" y="4"/>
                    </a:lnTo>
                    <a:lnTo>
                      <a:pt x="186" y="2"/>
                    </a:lnTo>
                    <a:lnTo>
                      <a:pt x="176" y="0"/>
                    </a:lnTo>
                    <a:lnTo>
                      <a:pt x="47" y="0"/>
                    </a:lnTo>
                    <a:lnTo>
                      <a:pt x="47" y="0"/>
                    </a:lnTo>
                    <a:lnTo>
                      <a:pt x="39" y="2"/>
                    </a:lnTo>
                    <a:lnTo>
                      <a:pt x="29" y="4"/>
                    </a:lnTo>
                    <a:lnTo>
                      <a:pt x="23" y="8"/>
                    </a:lnTo>
                    <a:lnTo>
                      <a:pt x="15" y="14"/>
                    </a:lnTo>
                    <a:lnTo>
                      <a:pt x="8" y="20"/>
                    </a:lnTo>
                    <a:lnTo>
                      <a:pt x="4" y="29"/>
                    </a:lnTo>
                    <a:lnTo>
                      <a:pt x="2" y="39"/>
                    </a:lnTo>
                    <a:lnTo>
                      <a:pt x="0" y="47"/>
                    </a:lnTo>
                    <a:lnTo>
                      <a:pt x="0" y="326"/>
                    </a:lnTo>
                    <a:lnTo>
                      <a:pt x="0" y="326"/>
                    </a:lnTo>
                    <a:lnTo>
                      <a:pt x="2" y="334"/>
                    </a:lnTo>
                    <a:lnTo>
                      <a:pt x="4" y="345"/>
                    </a:lnTo>
                    <a:lnTo>
                      <a:pt x="8" y="353"/>
                    </a:lnTo>
                    <a:lnTo>
                      <a:pt x="15" y="359"/>
                    </a:lnTo>
                    <a:lnTo>
                      <a:pt x="23" y="365"/>
                    </a:lnTo>
                    <a:lnTo>
                      <a:pt x="29" y="369"/>
                    </a:lnTo>
                    <a:lnTo>
                      <a:pt x="39" y="371"/>
                    </a:lnTo>
                    <a:lnTo>
                      <a:pt x="47" y="373"/>
                    </a:lnTo>
                    <a:lnTo>
                      <a:pt x="176" y="373"/>
                    </a:lnTo>
                    <a:lnTo>
                      <a:pt x="176" y="373"/>
                    </a:lnTo>
                    <a:lnTo>
                      <a:pt x="186" y="371"/>
                    </a:lnTo>
                    <a:lnTo>
                      <a:pt x="194" y="369"/>
                    </a:lnTo>
                    <a:lnTo>
                      <a:pt x="202" y="365"/>
                    </a:lnTo>
                    <a:lnTo>
                      <a:pt x="208" y="359"/>
                    </a:lnTo>
                    <a:lnTo>
                      <a:pt x="214" y="353"/>
                    </a:lnTo>
                    <a:lnTo>
                      <a:pt x="218" y="345"/>
                    </a:lnTo>
                    <a:lnTo>
                      <a:pt x="223" y="334"/>
                    </a:lnTo>
                    <a:lnTo>
                      <a:pt x="223" y="326"/>
                    </a:lnTo>
                    <a:lnTo>
                      <a:pt x="210" y="326"/>
                    </a:ln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lIns="102476" tIns="51238" rIns="102476" bIns="51238"/>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1D1D1A"/>
                  </a:solidFill>
                  <a:effectLst/>
                  <a:uLnTx/>
                  <a:uFillTx/>
                  <a:latin typeface="Arial" panose="020B0604020202020204"/>
                  <a:ea typeface="微软雅黑"/>
                </a:endParaRPr>
              </a:p>
            </p:txBody>
          </p:sp>
          <p:sp>
            <p:nvSpPr>
              <p:cNvPr id="135" name="Rectangle 955"/>
              <p:cNvSpPr>
                <a:spLocks noChangeArrowheads="1"/>
              </p:cNvSpPr>
              <p:nvPr/>
            </p:nvSpPr>
            <p:spPr bwMode="auto">
              <a:xfrm>
                <a:off x="11582400" y="5354638"/>
                <a:ext cx="220663" cy="325438"/>
              </a:xfrm>
              <a:prstGeom prst="rect">
                <a:avLst/>
              </a:pr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lIns="102476" tIns="51238" rIns="102476" bIns="51238"/>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1D1D1A"/>
                  </a:solidFill>
                  <a:effectLst/>
                  <a:uLnTx/>
                  <a:uFillTx/>
                  <a:latin typeface="Arial" panose="020B0604020202020204"/>
                  <a:ea typeface="微软雅黑"/>
                </a:endParaRPr>
              </a:p>
            </p:txBody>
          </p:sp>
          <p:sp>
            <p:nvSpPr>
              <p:cNvPr id="136" name="Freeform 956"/>
              <p:cNvSpPr/>
              <p:nvPr/>
            </p:nvSpPr>
            <p:spPr bwMode="auto">
              <a:xfrm>
                <a:off x="11660188" y="5302251"/>
                <a:ext cx="65088" cy="15875"/>
              </a:xfrm>
              <a:custGeom>
                <a:avLst/>
                <a:gdLst/>
                <a:ahLst/>
                <a:cxnLst>
                  <a:cxn ang="0">
                    <a:pos x="0" y="6"/>
                  </a:cxn>
                  <a:cxn ang="0">
                    <a:pos x="0" y="6"/>
                  </a:cxn>
                  <a:cxn ang="0">
                    <a:pos x="0" y="2"/>
                  </a:cxn>
                  <a:cxn ang="0">
                    <a:pos x="4" y="0"/>
                  </a:cxn>
                  <a:cxn ang="0">
                    <a:pos x="35" y="0"/>
                  </a:cxn>
                  <a:cxn ang="0">
                    <a:pos x="35" y="0"/>
                  </a:cxn>
                  <a:cxn ang="0">
                    <a:pos x="39" y="2"/>
                  </a:cxn>
                  <a:cxn ang="0">
                    <a:pos x="41" y="6"/>
                  </a:cxn>
                  <a:cxn ang="0">
                    <a:pos x="41" y="6"/>
                  </a:cxn>
                  <a:cxn ang="0">
                    <a:pos x="39" y="8"/>
                  </a:cxn>
                  <a:cxn ang="0">
                    <a:pos x="35" y="10"/>
                  </a:cxn>
                  <a:cxn ang="0">
                    <a:pos x="4" y="10"/>
                  </a:cxn>
                  <a:cxn ang="0">
                    <a:pos x="4" y="10"/>
                  </a:cxn>
                  <a:cxn ang="0">
                    <a:pos x="0" y="8"/>
                  </a:cxn>
                  <a:cxn ang="0">
                    <a:pos x="0" y="6"/>
                  </a:cxn>
                  <a:cxn ang="0">
                    <a:pos x="0" y="6"/>
                  </a:cxn>
                </a:cxnLst>
                <a:rect l="0" t="0" r="r" b="b"/>
                <a:pathLst>
                  <a:path w="41" h="10">
                    <a:moveTo>
                      <a:pt x="0" y="6"/>
                    </a:moveTo>
                    <a:lnTo>
                      <a:pt x="0" y="6"/>
                    </a:lnTo>
                    <a:lnTo>
                      <a:pt x="0" y="2"/>
                    </a:lnTo>
                    <a:lnTo>
                      <a:pt x="4" y="0"/>
                    </a:lnTo>
                    <a:lnTo>
                      <a:pt x="35" y="0"/>
                    </a:lnTo>
                    <a:lnTo>
                      <a:pt x="35" y="0"/>
                    </a:lnTo>
                    <a:lnTo>
                      <a:pt x="39" y="2"/>
                    </a:lnTo>
                    <a:lnTo>
                      <a:pt x="41" y="6"/>
                    </a:lnTo>
                    <a:lnTo>
                      <a:pt x="41" y="6"/>
                    </a:lnTo>
                    <a:lnTo>
                      <a:pt x="39" y="8"/>
                    </a:lnTo>
                    <a:lnTo>
                      <a:pt x="35" y="10"/>
                    </a:lnTo>
                    <a:lnTo>
                      <a:pt x="4" y="10"/>
                    </a:lnTo>
                    <a:lnTo>
                      <a:pt x="4" y="10"/>
                    </a:lnTo>
                    <a:lnTo>
                      <a:pt x="0" y="8"/>
                    </a:lnTo>
                    <a:lnTo>
                      <a:pt x="0" y="6"/>
                    </a:lnTo>
                    <a:lnTo>
                      <a:pt x="0" y="6"/>
                    </a:ln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lIns="102476" tIns="51238" rIns="102476" bIns="51238"/>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1D1D1A"/>
                  </a:solidFill>
                  <a:effectLst/>
                  <a:uLnTx/>
                  <a:uFillTx/>
                  <a:latin typeface="Arial" panose="020B0604020202020204"/>
                  <a:ea typeface="微软雅黑"/>
                </a:endParaRPr>
              </a:p>
            </p:txBody>
          </p:sp>
          <p:sp>
            <p:nvSpPr>
              <p:cNvPr id="137" name="Freeform 957"/>
              <p:cNvSpPr/>
              <p:nvPr/>
            </p:nvSpPr>
            <p:spPr bwMode="auto">
              <a:xfrm>
                <a:off x="11631613" y="5710238"/>
                <a:ext cx="31750" cy="31750"/>
              </a:xfrm>
              <a:custGeom>
                <a:avLst/>
                <a:gdLst/>
                <a:ahLst/>
                <a:cxnLst>
                  <a:cxn ang="0">
                    <a:pos x="0" y="10"/>
                  </a:cxn>
                  <a:cxn ang="0">
                    <a:pos x="0" y="10"/>
                  </a:cxn>
                  <a:cxn ang="0">
                    <a:pos x="0" y="6"/>
                  </a:cxn>
                  <a:cxn ang="0">
                    <a:pos x="2" y="2"/>
                  </a:cxn>
                  <a:cxn ang="0">
                    <a:pos x="6" y="0"/>
                  </a:cxn>
                  <a:cxn ang="0">
                    <a:pos x="10" y="0"/>
                  </a:cxn>
                  <a:cxn ang="0">
                    <a:pos x="10" y="0"/>
                  </a:cxn>
                  <a:cxn ang="0">
                    <a:pos x="14" y="0"/>
                  </a:cxn>
                  <a:cxn ang="0">
                    <a:pos x="16" y="2"/>
                  </a:cxn>
                  <a:cxn ang="0">
                    <a:pos x="18" y="6"/>
                  </a:cxn>
                  <a:cxn ang="0">
                    <a:pos x="20" y="10"/>
                  </a:cxn>
                  <a:cxn ang="0">
                    <a:pos x="20" y="10"/>
                  </a:cxn>
                  <a:cxn ang="0">
                    <a:pos x="18" y="14"/>
                  </a:cxn>
                  <a:cxn ang="0">
                    <a:pos x="16" y="16"/>
                  </a:cxn>
                  <a:cxn ang="0">
                    <a:pos x="14" y="20"/>
                  </a:cxn>
                  <a:cxn ang="0">
                    <a:pos x="10" y="20"/>
                  </a:cxn>
                  <a:cxn ang="0">
                    <a:pos x="10" y="20"/>
                  </a:cxn>
                  <a:cxn ang="0">
                    <a:pos x="6" y="20"/>
                  </a:cxn>
                  <a:cxn ang="0">
                    <a:pos x="2" y="16"/>
                  </a:cxn>
                  <a:cxn ang="0">
                    <a:pos x="0" y="14"/>
                  </a:cxn>
                  <a:cxn ang="0">
                    <a:pos x="0" y="10"/>
                  </a:cxn>
                  <a:cxn ang="0">
                    <a:pos x="0" y="10"/>
                  </a:cxn>
                </a:cxnLst>
                <a:rect l="0" t="0" r="r" b="b"/>
                <a:pathLst>
                  <a:path w="20" h="20">
                    <a:moveTo>
                      <a:pt x="0" y="10"/>
                    </a:moveTo>
                    <a:lnTo>
                      <a:pt x="0" y="10"/>
                    </a:lnTo>
                    <a:lnTo>
                      <a:pt x="0" y="6"/>
                    </a:lnTo>
                    <a:lnTo>
                      <a:pt x="2" y="2"/>
                    </a:lnTo>
                    <a:lnTo>
                      <a:pt x="6" y="0"/>
                    </a:lnTo>
                    <a:lnTo>
                      <a:pt x="10" y="0"/>
                    </a:lnTo>
                    <a:lnTo>
                      <a:pt x="10" y="0"/>
                    </a:lnTo>
                    <a:lnTo>
                      <a:pt x="14" y="0"/>
                    </a:lnTo>
                    <a:lnTo>
                      <a:pt x="16" y="2"/>
                    </a:lnTo>
                    <a:lnTo>
                      <a:pt x="18" y="6"/>
                    </a:lnTo>
                    <a:lnTo>
                      <a:pt x="20" y="10"/>
                    </a:lnTo>
                    <a:lnTo>
                      <a:pt x="20" y="10"/>
                    </a:lnTo>
                    <a:lnTo>
                      <a:pt x="18" y="14"/>
                    </a:lnTo>
                    <a:lnTo>
                      <a:pt x="16" y="16"/>
                    </a:lnTo>
                    <a:lnTo>
                      <a:pt x="14" y="20"/>
                    </a:lnTo>
                    <a:lnTo>
                      <a:pt x="10" y="20"/>
                    </a:lnTo>
                    <a:lnTo>
                      <a:pt x="10" y="20"/>
                    </a:lnTo>
                    <a:lnTo>
                      <a:pt x="6" y="20"/>
                    </a:lnTo>
                    <a:lnTo>
                      <a:pt x="2" y="16"/>
                    </a:lnTo>
                    <a:lnTo>
                      <a:pt x="0" y="14"/>
                    </a:lnTo>
                    <a:lnTo>
                      <a:pt x="0" y="10"/>
                    </a:lnTo>
                    <a:lnTo>
                      <a:pt x="0" y="10"/>
                    </a:ln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lIns="102476" tIns="51238" rIns="102476" bIns="51238"/>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1D1D1A"/>
                  </a:solidFill>
                  <a:effectLst/>
                  <a:uLnTx/>
                  <a:uFillTx/>
                  <a:latin typeface="Arial" panose="020B0604020202020204"/>
                  <a:ea typeface="微软雅黑"/>
                </a:endParaRPr>
              </a:p>
            </p:txBody>
          </p:sp>
          <p:sp>
            <p:nvSpPr>
              <p:cNvPr id="138" name="Freeform 958"/>
              <p:cNvSpPr/>
              <p:nvPr/>
            </p:nvSpPr>
            <p:spPr bwMode="auto">
              <a:xfrm>
                <a:off x="11676063" y="5710238"/>
                <a:ext cx="33338" cy="31750"/>
              </a:xfrm>
              <a:custGeom>
                <a:avLst/>
                <a:gdLst/>
                <a:ahLst/>
                <a:cxnLst>
                  <a:cxn ang="0">
                    <a:pos x="0" y="10"/>
                  </a:cxn>
                  <a:cxn ang="0">
                    <a:pos x="0" y="10"/>
                  </a:cxn>
                  <a:cxn ang="0">
                    <a:pos x="0" y="6"/>
                  </a:cxn>
                  <a:cxn ang="0">
                    <a:pos x="2" y="2"/>
                  </a:cxn>
                  <a:cxn ang="0">
                    <a:pos x="6" y="0"/>
                  </a:cxn>
                  <a:cxn ang="0">
                    <a:pos x="10" y="0"/>
                  </a:cxn>
                  <a:cxn ang="0">
                    <a:pos x="10" y="0"/>
                  </a:cxn>
                  <a:cxn ang="0">
                    <a:pos x="15" y="0"/>
                  </a:cxn>
                  <a:cxn ang="0">
                    <a:pos x="17" y="2"/>
                  </a:cxn>
                  <a:cxn ang="0">
                    <a:pos x="19" y="6"/>
                  </a:cxn>
                  <a:cxn ang="0">
                    <a:pos x="21" y="10"/>
                  </a:cxn>
                  <a:cxn ang="0">
                    <a:pos x="21" y="10"/>
                  </a:cxn>
                  <a:cxn ang="0">
                    <a:pos x="19" y="14"/>
                  </a:cxn>
                  <a:cxn ang="0">
                    <a:pos x="17" y="16"/>
                  </a:cxn>
                  <a:cxn ang="0">
                    <a:pos x="15" y="20"/>
                  </a:cxn>
                  <a:cxn ang="0">
                    <a:pos x="10" y="20"/>
                  </a:cxn>
                  <a:cxn ang="0">
                    <a:pos x="10" y="20"/>
                  </a:cxn>
                  <a:cxn ang="0">
                    <a:pos x="6" y="20"/>
                  </a:cxn>
                  <a:cxn ang="0">
                    <a:pos x="2" y="16"/>
                  </a:cxn>
                  <a:cxn ang="0">
                    <a:pos x="0" y="14"/>
                  </a:cxn>
                  <a:cxn ang="0">
                    <a:pos x="0" y="10"/>
                  </a:cxn>
                  <a:cxn ang="0">
                    <a:pos x="0" y="10"/>
                  </a:cxn>
                </a:cxnLst>
                <a:rect l="0" t="0" r="r" b="b"/>
                <a:pathLst>
                  <a:path w="21" h="20">
                    <a:moveTo>
                      <a:pt x="0" y="10"/>
                    </a:moveTo>
                    <a:lnTo>
                      <a:pt x="0" y="10"/>
                    </a:lnTo>
                    <a:lnTo>
                      <a:pt x="0" y="6"/>
                    </a:lnTo>
                    <a:lnTo>
                      <a:pt x="2" y="2"/>
                    </a:lnTo>
                    <a:lnTo>
                      <a:pt x="6" y="0"/>
                    </a:lnTo>
                    <a:lnTo>
                      <a:pt x="10" y="0"/>
                    </a:lnTo>
                    <a:lnTo>
                      <a:pt x="10" y="0"/>
                    </a:lnTo>
                    <a:lnTo>
                      <a:pt x="15" y="0"/>
                    </a:lnTo>
                    <a:lnTo>
                      <a:pt x="17" y="2"/>
                    </a:lnTo>
                    <a:lnTo>
                      <a:pt x="19" y="6"/>
                    </a:lnTo>
                    <a:lnTo>
                      <a:pt x="21" y="10"/>
                    </a:lnTo>
                    <a:lnTo>
                      <a:pt x="21" y="10"/>
                    </a:lnTo>
                    <a:lnTo>
                      <a:pt x="19" y="14"/>
                    </a:lnTo>
                    <a:lnTo>
                      <a:pt x="17" y="16"/>
                    </a:lnTo>
                    <a:lnTo>
                      <a:pt x="15" y="20"/>
                    </a:lnTo>
                    <a:lnTo>
                      <a:pt x="10" y="20"/>
                    </a:lnTo>
                    <a:lnTo>
                      <a:pt x="10" y="20"/>
                    </a:lnTo>
                    <a:lnTo>
                      <a:pt x="6" y="20"/>
                    </a:lnTo>
                    <a:lnTo>
                      <a:pt x="2" y="16"/>
                    </a:lnTo>
                    <a:lnTo>
                      <a:pt x="0" y="14"/>
                    </a:lnTo>
                    <a:lnTo>
                      <a:pt x="0" y="10"/>
                    </a:lnTo>
                    <a:lnTo>
                      <a:pt x="0" y="10"/>
                    </a:ln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lIns="102476" tIns="51238" rIns="102476" bIns="51238"/>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1D1D1A"/>
                  </a:solidFill>
                  <a:effectLst/>
                  <a:uLnTx/>
                  <a:uFillTx/>
                  <a:latin typeface="Arial" panose="020B0604020202020204"/>
                  <a:ea typeface="微软雅黑"/>
                </a:endParaRPr>
              </a:p>
            </p:txBody>
          </p:sp>
          <p:sp>
            <p:nvSpPr>
              <p:cNvPr id="139" name="Freeform 959"/>
              <p:cNvSpPr/>
              <p:nvPr/>
            </p:nvSpPr>
            <p:spPr bwMode="auto">
              <a:xfrm>
                <a:off x="11722100" y="5710238"/>
                <a:ext cx="31750" cy="31750"/>
              </a:xfrm>
              <a:custGeom>
                <a:avLst/>
                <a:gdLst/>
                <a:ahLst/>
                <a:cxnLst>
                  <a:cxn ang="0">
                    <a:pos x="0" y="10"/>
                  </a:cxn>
                  <a:cxn ang="0">
                    <a:pos x="0" y="10"/>
                  </a:cxn>
                  <a:cxn ang="0">
                    <a:pos x="0" y="6"/>
                  </a:cxn>
                  <a:cxn ang="0">
                    <a:pos x="2" y="2"/>
                  </a:cxn>
                  <a:cxn ang="0">
                    <a:pos x="6" y="0"/>
                  </a:cxn>
                  <a:cxn ang="0">
                    <a:pos x="10" y="0"/>
                  </a:cxn>
                  <a:cxn ang="0">
                    <a:pos x="10" y="0"/>
                  </a:cxn>
                  <a:cxn ang="0">
                    <a:pos x="14" y="0"/>
                  </a:cxn>
                  <a:cxn ang="0">
                    <a:pos x="16" y="2"/>
                  </a:cxn>
                  <a:cxn ang="0">
                    <a:pos x="18" y="6"/>
                  </a:cxn>
                  <a:cxn ang="0">
                    <a:pos x="20" y="10"/>
                  </a:cxn>
                  <a:cxn ang="0">
                    <a:pos x="20" y="10"/>
                  </a:cxn>
                  <a:cxn ang="0">
                    <a:pos x="18" y="14"/>
                  </a:cxn>
                  <a:cxn ang="0">
                    <a:pos x="16" y="16"/>
                  </a:cxn>
                  <a:cxn ang="0">
                    <a:pos x="14" y="20"/>
                  </a:cxn>
                  <a:cxn ang="0">
                    <a:pos x="10" y="20"/>
                  </a:cxn>
                  <a:cxn ang="0">
                    <a:pos x="10" y="20"/>
                  </a:cxn>
                  <a:cxn ang="0">
                    <a:pos x="6" y="20"/>
                  </a:cxn>
                  <a:cxn ang="0">
                    <a:pos x="2" y="16"/>
                  </a:cxn>
                  <a:cxn ang="0">
                    <a:pos x="0" y="14"/>
                  </a:cxn>
                  <a:cxn ang="0">
                    <a:pos x="0" y="10"/>
                  </a:cxn>
                  <a:cxn ang="0">
                    <a:pos x="0" y="10"/>
                  </a:cxn>
                </a:cxnLst>
                <a:rect l="0" t="0" r="r" b="b"/>
                <a:pathLst>
                  <a:path w="20" h="20">
                    <a:moveTo>
                      <a:pt x="0" y="10"/>
                    </a:moveTo>
                    <a:lnTo>
                      <a:pt x="0" y="10"/>
                    </a:lnTo>
                    <a:lnTo>
                      <a:pt x="0" y="6"/>
                    </a:lnTo>
                    <a:lnTo>
                      <a:pt x="2" y="2"/>
                    </a:lnTo>
                    <a:lnTo>
                      <a:pt x="6" y="0"/>
                    </a:lnTo>
                    <a:lnTo>
                      <a:pt x="10" y="0"/>
                    </a:lnTo>
                    <a:lnTo>
                      <a:pt x="10" y="0"/>
                    </a:lnTo>
                    <a:lnTo>
                      <a:pt x="14" y="0"/>
                    </a:lnTo>
                    <a:lnTo>
                      <a:pt x="16" y="2"/>
                    </a:lnTo>
                    <a:lnTo>
                      <a:pt x="18" y="6"/>
                    </a:lnTo>
                    <a:lnTo>
                      <a:pt x="20" y="10"/>
                    </a:lnTo>
                    <a:lnTo>
                      <a:pt x="20" y="10"/>
                    </a:lnTo>
                    <a:lnTo>
                      <a:pt x="18" y="14"/>
                    </a:lnTo>
                    <a:lnTo>
                      <a:pt x="16" y="16"/>
                    </a:lnTo>
                    <a:lnTo>
                      <a:pt x="14" y="20"/>
                    </a:lnTo>
                    <a:lnTo>
                      <a:pt x="10" y="20"/>
                    </a:lnTo>
                    <a:lnTo>
                      <a:pt x="10" y="20"/>
                    </a:lnTo>
                    <a:lnTo>
                      <a:pt x="6" y="20"/>
                    </a:lnTo>
                    <a:lnTo>
                      <a:pt x="2" y="16"/>
                    </a:lnTo>
                    <a:lnTo>
                      <a:pt x="0" y="14"/>
                    </a:lnTo>
                    <a:lnTo>
                      <a:pt x="0" y="10"/>
                    </a:lnTo>
                    <a:lnTo>
                      <a:pt x="0" y="10"/>
                    </a:ln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lIns="102476" tIns="51238" rIns="102476" bIns="51238"/>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1D1D1A"/>
                  </a:solidFill>
                  <a:effectLst/>
                  <a:uLnTx/>
                  <a:uFillTx/>
                  <a:latin typeface="Arial" panose="020B0604020202020204"/>
                  <a:ea typeface="微软雅黑"/>
                </a:endParaRPr>
              </a:p>
            </p:txBody>
          </p:sp>
        </p:grpSp>
        <p:sp>
          <p:nvSpPr>
            <p:cNvPr id="107" name="Freeform 133"/>
            <p:cNvSpPr>
              <a:spLocks noEditPoints="1"/>
            </p:cNvSpPr>
            <p:nvPr/>
          </p:nvSpPr>
          <p:spPr bwMode="auto">
            <a:xfrm>
              <a:off x="2220832" y="5556027"/>
              <a:ext cx="330224" cy="262147"/>
            </a:xfrm>
            <a:custGeom>
              <a:avLst/>
              <a:gdLst>
                <a:gd name="T0" fmla="*/ 2147483646 w 1550"/>
                <a:gd name="T1" fmla="*/ 2147483646 h 1207"/>
                <a:gd name="T2" fmla="*/ 2147483646 w 1550"/>
                <a:gd name="T3" fmla="*/ 2147483646 h 1207"/>
                <a:gd name="T4" fmla="*/ 2147483646 w 1550"/>
                <a:gd name="T5" fmla="*/ 2147483646 h 1207"/>
                <a:gd name="T6" fmla="*/ 2147483646 w 1550"/>
                <a:gd name="T7" fmla="*/ 2147483646 h 1207"/>
                <a:gd name="T8" fmla="*/ 2147483646 w 1550"/>
                <a:gd name="T9" fmla="*/ 2147483646 h 1207"/>
                <a:gd name="T10" fmla="*/ 2147483646 w 1550"/>
                <a:gd name="T11" fmla="*/ 2147483646 h 1207"/>
                <a:gd name="T12" fmla="*/ 2147483646 w 1550"/>
                <a:gd name="T13" fmla="*/ 2147483646 h 1207"/>
                <a:gd name="T14" fmla="*/ 2147483646 w 1550"/>
                <a:gd name="T15" fmla="*/ 2147483646 h 1207"/>
                <a:gd name="T16" fmla="*/ 2147483646 w 1550"/>
                <a:gd name="T17" fmla="*/ 2147483646 h 1207"/>
                <a:gd name="T18" fmla="*/ 2147483646 w 1550"/>
                <a:gd name="T19" fmla="*/ 2147483646 h 1207"/>
                <a:gd name="T20" fmla="*/ 2147483646 w 1550"/>
                <a:gd name="T21" fmla="*/ 2147483646 h 1207"/>
                <a:gd name="T22" fmla="*/ 2147483646 w 1550"/>
                <a:gd name="T23" fmla="*/ 2147483646 h 1207"/>
                <a:gd name="T24" fmla="*/ 2147483646 w 1550"/>
                <a:gd name="T25" fmla="*/ 2147483646 h 1207"/>
                <a:gd name="T26" fmla="*/ 2147483646 w 1550"/>
                <a:gd name="T27" fmla="*/ 2147483646 h 1207"/>
                <a:gd name="T28" fmla="*/ 2147483646 w 1550"/>
                <a:gd name="T29" fmla="*/ 2147483646 h 1207"/>
                <a:gd name="T30" fmla="*/ 2147483646 w 1550"/>
                <a:gd name="T31" fmla="*/ 2147483646 h 1207"/>
                <a:gd name="T32" fmla="*/ 2147483646 w 1550"/>
                <a:gd name="T33" fmla="*/ 2147483646 h 1207"/>
                <a:gd name="T34" fmla="*/ 2147483646 w 1550"/>
                <a:gd name="T35" fmla="*/ 2147483646 h 1207"/>
                <a:gd name="T36" fmla="*/ 2147483646 w 1550"/>
                <a:gd name="T37" fmla="*/ 2147483646 h 1207"/>
                <a:gd name="T38" fmla="*/ 2147483646 w 1550"/>
                <a:gd name="T39" fmla="*/ 2147483646 h 1207"/>
                <a:gd name="T40" fmla="*/ 2147483646 w 1550"/>
                <a:gd name="T41" fmla="*/ 2147483646 h 1207"/>
                <a:gd name="T42" fmla="*/ 2147483646 w 1550"/>
                <a:gd name="T43" fmla="*/ 2147483646 h 1207"/>
                <a:gd name="T44" fmla="*/ 2147483646 w 1550"/>
                <a:gd name="T45" fmla="*/ 2147483646 h 1207"/>
                <a:gd name="T46" fmla="*/ 2147483646 w 1550"/>
                <a:gd name="T47" fmla="*/ 2147483646 h 1207"/>
                <a:gd name="T48" fmla="*/ 2147483646 w 1550"/>
                <a:gd name="T49" fmla="*/ 2147483646 h 1207"/>
                <a:gd name="T50" fmla="*/ 2147483646 w 1550"/>
                <a:gd name="T51" fmla="*/ 2147483646 h 1207"/>
                <a:gd name="T52" fmla="*/ 2147483646 w 1550"/>
                <a:gd name="T53" fmla="*/ 2147483646 h 1207"/>
                <a:gd name="T54" fmla="*/ 2147483646 w 1550"/>
                <a:gd name="T55" fmla="*/ 2147483646 h 1207"/>
                <a:gd name="T56" fmla="*/ 2147483646 w 1550"/>
                <a:gd name="T57" fmla="*/ 2147483646 h 1207"/>
                <a:gd name="T58" fmla="*/ 2147483646 w 1550"/>
                <a:gd name="T59" fmla="*/ 2147483646 h 1207"/>
                <a:gd name="T60" fmla="*/ 2147483646 w 1550"/>
                <a:gd name="T61" fmla="*/ 2147483646 h 1207"/>
                <a:gd name="T62" fmla="*/ 2147483646 w 1550"/>
                <a:gd name="T63" fmla="*/ 2147483646 h 1207"/>
                <a:gd name="T64" fmla="*/ 2147483646 w 1550"/>
                <a:gd name="T65" fmla="*/ 2147483646 h 1207"/>
                <a:gd name="T66" fmla="*/ 2147483646 w 1550"/>
                <a:gd name="T67" fmla="*/ 2147483646 h 1207"/>
                <a:gd name="T68" fmla="*/ 2147483646 w 1550"/>
                <a:gd name="T69" fmla="*/ 2147483646 h 1207"/>
                <a:gd name="T70" fmla="*/ 2147483646 w 1550"/>
                <a:gd name="T71" fmla="*/ 2147483646 h 1207"/>
                <a:gd name="T72" fmla="*/ 2147483646 w 1550"/>
                <a:gd name="T73" fmla="*/ 2147483646 h 1207"/>
                <a:gd name="T74" fmla="*/ 2147483646 w 1550"/>
                <a:gd name="T75" fmla="*/ 2147483646 h 1207"/>
                <a:gd name="T76" fmla="*/ 2147483646 w 1550"/>
                <a:gd name="T77" fmla="*/ 2147483646 h 1207"/>
                <a:gd name="T78" fmla="*/ 2147483646 w 1550"/>
                <a:gd name="T79" fmla="*/ 2147483646 h 1207"/>
                <a:gd name="T80" fmla="*/ 2147483646 w 1550"/>
                <a:gd name="T81" fmla="*/ 2147483646 h 1207"/>
                <a:gd name="T82" fmla="*/ 2147483646 w 1550"/>
                <a:gd name="T83" fmla="*/ 2147483646 h 1207"/>
                <a:gd name="T84" fmla="*/ 2147483646 w 1550"/>
                <a:gd name="T85" fmla="*/ 2147483646 h 1207"/>
                <a:gd name="T86" fmla="*/ 2147483646 w 1550"/>
                <a:gd name="T87" fmla="*/ 2147483646 h 1207"/>
                <a:gd name="T88" fmla="*/ 2147483646 w 1550"/>
                <a:gd name="T89" fmla="*/ 2147483646 h 1207"/>
                <a:gd name="T90" fmla="*/ 2147483646 w 1550"/>
                <a:gd name="T91" fmla="*/ 2147483646 h 1207"/>
                <a:gd name="T92" fmla="*/ 2147483646 w 1550"/>
                <a:gd name="T93" fmla="*/ 2147483646 h 1207"/>
                <a:gd name="T94" fmla="*/ 2147483646 w 1550"/>
                <a:gd name="T95" fmla="*/ 2147483646 h 1207"/>
                <a:gd name="T96" fmla="*/ 2147483646 w 1550"/>
                <a:gd name="T97" fmla="*/ 2147483646 h 1207"/>
                <a:gd name="T98" fmla="*/ 2147483646 w 1550"/>
                <a:gd name="T99" fmla="*/ 2147483646 h 1207"/>
                <a:gd name="T100" fmla="*/ 2147483646 w 1550"/>
                <a:gd name="T101" fmla="*/ 2147483646 h 1207"/>
                <a:gd name="T102" fmla="*/ 2147483646 w 1550"/>
                <a:gd name="T103" fmla="*/ 2147483646 h 1207"/>
                <a:gd name="T104" fmla="*/ 2147483646 w 1550"/>
                <a:gd name="T105" fmla="*/ 2147483646 h 1207"/>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550"/>
                <a:gd name="T160" fmla="*/ 0 h 1207"/>
                <a:gd name="T161" fmla="*/ 1550 w 1550"/>
                <a:gd name="T162" fmla="*/ 1207 h 1207"/>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550" h="1207">
                  <a:moveTo>
                    <a:pt x="314" y="546"/>
                  </a:moveTo>
                  <a:lnTo>
                    <a:pt x="314" y="546"/>
                  </a:lnTo>
                  <a:cubicBezTo>
                    <a:pt x="299" y="448"/>
                    <a:pt x="320" y="392"/>
                    <a:pt x="334" y="368"/>
                  </a:cubicBezTo>
                  <a:cubicBezTo>
                    <a:pt x="374" y="381"/>
                    <a:pt x="416" y="399"/>
                    <a:pt x="459" y="424"/>
                  </a:cubicBezTo>
                  <a:cubicBezTo>
                    <a:pt x="460" y="425"/>
                    <a:pt x="461" y="426"/>
                    <a:pt x="462" y="427"/>
                  </a:cubicBezTo>
                  <a:cubicBezTo>
                    <a:pt x="450" y="463"/>
                    <a:pt x="435" y="530"/>
                    <a:pt x="459" y="604"/>
                  </a:cubicBezTo>
                  <a:cubicBezTo>
                    <a:pt x="483" y="676"/>
                    <a:pt x="522" y="704"/>
                    <a:pt x="550" y="716"/>
                  </a:cubicBezTo>
                  <a:cubicBezTo>
                    <a:pt x="563" y="721"/>
                    <a:pt x="577" y="724"/>
                    <a:pt x="591" y="724"/>
                  </a:cubicBezTo>
                  <a:cubicBezTo>
                    <a:pt x="609" y="724"/>
                    <a:pt x="628" y="719"/>
                    <a:pt x="645" y="710"/>
                  </a:cubicBezTo>
                  <a:cubicBezTo>
                    <a:pt x="677" y="693"/>
                    <a:pt x="699" y="660"/>
                    <a:pt x="707" y="618"/>
                  </a:cubicBezTo>
                  <a:cubicBezTo>
                    <a:pt x="715" y="625"/>
                    <a:pt x="724" y="632"/>
                    <a:pt x="733" y="638"/>
                  </a:cubicBezTo>
                  <a:cubicBezTo>
                    <a:pt x="737" y="814"/>
                    <a:pt x="653" y="849"/>
                    <a:pt x="586" y="859"/>
                  </a:cubicBezTo>
                  <a:cubicBezTo>
                    <a:pt x="543" y="859"/>
                    <a:pt x="503" y="846"/>
                    <a:pt x="465" y="819"/>
                  </a:cubicBezTo>
                  <a:cubicBezTo>
                    <a:pt x="380" y="758"/>
                    <a:pt x="328" y="638"/>
                    <a:pt x="314" y="546"/>
                  </a:cubicBezTo>
                  <a:close/>
                  <a:moveTo>
                    <a:pt x="72" y="385"/>
                  </a:moveTo>
                  <a:lnTo>
                    <a:pt x="72" y="385"/>
                  </a:lnTo>
                  <a:cubicBezTo>
                    <a:pt x="74" y="364"/>
                    <a:pt x="84" y="352"/>
                    <a:pt x="93" y="348"/>
                  </a:cubicBezTo>
                  <a:cubicBezTo>
                    <a:pt x="106" y="346"/>
                    <a:pt x="175" y="335"/>
                    <a:pt x="267" y="352"/>
                  </a:cubicBezTo>
                  <a:cubicBezTo>
                    <a:pt x="249" y="391"/>
                    <a:pt x="233" y="456"/>
                    <a:pt x="248" y="556"/>
                  </a:cubicBezTo>
                  <a:cubicBezTo>
                    <a:pt x="251" y="575"/>
                    <a:pt x="256" y="596"/>
                    <a:pt x="262" y="618"/>
                  </a:cubicBezTo>
                  <a:cubicBezTo>
                    <a:pt x="78" y="499"/>
                    <a:pt x="70" y="411"/>
                    <a:pt x="72" y="385"/>
                  </a:cubicBezTo>
                  <a:close/>
                  <a:moveTo>
                    <a:pt x="614" y="651"/>
                  </a:moveTo>
                  <a:lnTo>
                    <a:pt x="614" y="651"/>
                  </a:lnTo>
                  <a:cubicBezTo>
                    <a:pt x="605" y="656"/>
                    <a:pt x="591" y="660"/>
                    <a:pt x="575" y="654"/>
                  </a:cubicBezTo>
                  <a:cubicBezTo>
                    <a:pt x="554" y="645"/>
                    <a:pt x="535" y="620"/>
                    <a:pt x="523" y="583"/>
                  </a:cubicBezTo>
                  <a:cubicBezTo>
                    <a:pt x="508" y="537"/>
                    <a:pt x="513" y="494"/>
                    <a:pt x="520" y="466"/>
                  </a:cubicBezTo>
                  <a:cubicBezTo>
                    <a:pt x="561" y="495"/>
                    <a:pt x="597" y="526"/>
                    <a:pt x="633" y="557"/>
                  </a:cubicBezTo>
                  <a:cubicBezTo>
                    <a:pt x="636" y="560"/>
                    <a:pt x="639" y="562"/>
                    <a:pt x="642" y="564"/>
                  </a:cubicBezTo>
                  <a:cubicBezTo>
                    <a:pt x="645" y="581"/>
                    <a:pt x="645" y="634"/>
                    <a:pt x="614" y="651"/>
                  </a:cubicBezTo>
                  <a:close/>
                  <a:moveTo>
                    <a:pt x="932" y="111"/>
                  </a:moveTo>
                  <a:lnTo>
                    <a:pt x="932" y="111"/>
                  </a:lnTo>
                  <a:cubicBezTo>
                    <a:pt x="1089" y="71"/>
                    <a:pt x="1194" y="99"/>
                    <a:pt x="1298" y="210"/>
                  </a:cubicBezTo>
                  <a:cubicBezTo>
                    <a:pt x="1398" y="318"/>
                    <a:pt x="1385" y="489"/>
                    <a:pt x="1377" y="548"/>
                  </a:cubicBezTo>
                  <a:cubicBezTo>
                    <a:pt x="1364" y="551"/>
                    <a:pt x="1344" y="556"/>
                    <a:pt x="1321" y="561"/>
                  </a:cubicBezTo>
                  <a:cubicBezTo>
                    <a:pt x="1321" y="561"/>
                    <a:pt x="1321" y="561"/>
                    <a:pt x="1321" y="561"/>
                  </a:cubicBezTo>
                  <a:cubicBezTo>
                    <a:pt x="1225" y="583"/>
                    <a:pt x="1060" y="619"/>
                    <a:pt x="945" y="637"/>
                  </a:cubicBezTo>
                  <a:cubicBezTo>
                    <a:pt x="847" y="652"/>
                    <a:pt x="772" y="588"/>
                    <a:pt x="676" y="506"/>
                  </a:cubicBezTo>
                  <a:cubicBezTo>
                    <a:pt x="624" y="462"/>
                    <a:pt x="564" y="411"/>
                    <a:pt x="493" y="367"/>
                  </a:cubicBezTo>
                  <a:cubicBezTo>
                    <a:pt x="425" y="326"/>
                    <a:pt x="357" y="302"/>
                    <a:pt x="297" y="290"/>
                  </a:cubicBezTo>
                  <a:cubicBezTo>
                    <a:pt x="510" y="229"/>
                    <a:pt x="827" y="139"/>
                    <a:pt x="932" y="111"/>
                  </a:cubicBezTo>
                  <a:close/>
                  <a:moveTo>
                    <a:pt x="1188" y="724"/>
                  </a:moveTo>
                  <a:lnTo>
                    <a:pt x="1188" y="724"/>
                  </a:lnTo>
                  <a:cubicBezTo>
                    <a:pt x="1180" y="726"/>
                    <a:pt x="1170" y="729"/>
                    <a:pt x="1158" y="731"/>
                  </a:cubicBezTo>
                  <a:lnTo>
                    <a:pt x="946" y="785"/>
                  </a:lnTo>
                  <a:cubicBezTo>
                    <a:pt x="875" y="802"/>
                    <a:pt x="812" y="817"/>
                    <a:pt x="757" y="829"/>
                  </a:cubicBezTo>
                  <a:cubicBezTo>
                    <a:pt x="782" y="790"/>
                    <a:pt x="796" y="739"/>
                    <a:pt x="799" y="678"/>
                  </a:cubicBezTo>
                  <a:cubicBezTo>
                    <a:pt x="835" y="695"/>
                    <a:pt x="873" y="706"/>
                    <a:pt x="915" y="706"/>
                  </a:cubicBezTo>
                  <a:cubicBezTo>
                    <a:pt x="928" y="706"/>
                    <a:pt x="941" y="705"/>
                    <a:pt x="956" y="703"/>
                  </a:cubicBezTo>
                  <a:cubicBezTo>
                    <a:pt x="1053" y="687"/>
                    <a:pt x="1186" y="659"/>
                    <a:pt x="1283" y="638"/>
                  </a:cubicBezTo>
                  <a:cubicBezTo>
                    <a:pt x="1269" y="674"/>
                    <a:pt x="1241" y="712"/>
                    <a:pt x="1188" y="724"/>
                  </a:cubicBezTo>
                  <a:close/>
                  <a:moveTo>
                    <a:pt x="1517" y="864"/>
                  </a:moveTo>
                  <a:lnTo>
                    <a:pt x="1517" y="864"/>
                  </a:lnTo>
                  <a:cubicBezTo>
                    <a:pt x="1498" y="864"/>
                    <a:pt x="1483" y="879"/>
                    <a:pt x="1483" y="897"/>
                  </a:cubicBezTo>
                  <a:lnTo>
                    <a:pt x="1483" y="939"/>
                  </a:lnTo>
                  <a:lnTo>
                    <a:pt x="1096" y="939"/>
                  </a:lnTo>
                  <a:cubicBezTo>
                    <a:pt x="1088" y="939"/>
                    <a:pt x="1080" y="936"/>
                    <a:pt x="1064" y="910"/>
                  </a:cubicBezTo>
                  <a:lnTo>
                    <a:pt x="1021" y="834"/>
                  </a:lnTo>
                  <a:lnTo>
                    <a:pt x="1174" y="796"/>
                  </a:lnTo>
                  <a:cubicBezTo>
                    <a:pt x="1185" y="793"/>
                    <a:pt x="1195" y="791"/>
                    <a:pt x="1203" y="789"/>
                  </a:cubicBezTo>
                  <a:cubicBezTo>
                    <a:pt x="1282" y="771"/>
                    <a:pt x="1338" y="710"/>
                    <a:pt x="1358" y="621"/>
                  </a:cubicBezTo>
                  <a:cubicBezTo>
                    <a:pt x="1392" y="613"/>
                    <a:pt x="1414" y="608"/>
                    <a:pt x="1414" y="608"/>
                  </a:cubicBezTo>
                  <a:cubicBezTo>
                    <a:pt x="1427" y="605"/>
                    <a:pt x="1437" y="595"/>
                    <a:pt x="1439" y="582"/>
                  </a:cubicBezTo>
                  <a:cubicBezTo>
                    <a:pt x="1441" y="572"/>
                    <a:pt x="1492" y="321"/>
                    <a:pt x="1346" y="165"/>
                  </a:cubicBezTo>
                  <a:cubicBezTo>
                    <a:pt x="1227" y="37"/>
                    <a:pt x="1094" y="0"/>
                    <a:pt x="916" y="47"/>
                  </a:cubicBezTo>
                  <a:cubicBezTo>
                    <a:pt x="751" y="90"/>
                    <a:pt x="81" y="282"/>
                    <a:pt x="74" y="284"/>
                  </a:cubicBezTo>
                  <a:cubicBezTo>
                    <a:pt x="74" y="284"/>
                    <a:pt x="74" y="284"/>
                    <a:pt x="74" y="284"/>
                  </a:cubicBezTo>
                  <a:cubicBezTo>
                    <a:pt x="73" y="285"/>
                    <a:pt x="73" y="285"/>
                    <a:pt x="73" y="285"/>
                  </a:cubicBezTo>
                  <a:cubicBezTo>
                    <a:pt x="72" y="285"/>
                    <a:pt x="71" y="286"/>
                    <a:pt x="69" y="286"/>
                  </a:cubicBezTo>
                  <a:cubicBezTo>
                    <a:pt x="69" y="286"/>
                    <a:pt x="68" y="287"/>
                    <a:pt x="68" y="287"/>
                  </a:cubicBezTo>
                  <a:cubicBezTo>
                    <a:pt x="34" y="300"/>
                    <a:pt x="10" y="336"/>
                    <a:pt x="6" y="379"/>
                  </a:cubicBezTo>
                  <a:cubicBezTo>
                    <a:pt x="0" y="441"/>
                    <a:pt x="31" y="569"/>
                    <a:pt x="301" y="719"/>
                  </a:cubicBezTo>
                  <a:cubicBezTo>
                    <a:pt x="330" y="778"/>
                    <a:pt x="371" y="834"/>
                    <a:pt x="427" y="874"/>
                  </a:cubicBezTo>
                  <a:cubicBezTo>
                    <a:pt x="475" y="908"/>
                    <a:pt x="529" y="926"/>
                    <a:pt x="585" y="926"/>
                  </a:cubicBezTo>
                  <a:cubicBezTo>
                    <a:pt x="585" y="926"/>
                    <a:pt x="585" y="926"/>
                    <a:pt x="586" y="926"/>
                  </a:cubicBezTo>
                  <a:cubicBezTo>
                    <a:pt x="586" y="926"/>
                    <a:pt x="586" y="926"/>
                    <a:pt x="587" y="926"/>
                  </a:cubicBezTo>
                  <a:cubicBezTo>
                    <a:pt x="588" y="926"/>
                    <a:pt x="590" y="926"/>
                    <a:pt x="591" y="926"/>
                  </a:cubicBezTo>
                  <a:cubicBezTo>
                    <a:pt x="592" y="926"/>
                    <a:pt x="592" y="926"/>
                    <a:pt x="592" y="926"/>
                  </a:cubicBezTo>
                  <a:cubicBezTo>
                    <a:pt x="606" y="925"/>
                    <a:pt x="620" y="924"/>
                    <a:pt x="634" y="922"/>
                  </a:cubicBezTo>
                  <a:cubicBezTo>
                    <a:pt x="683" y="913"/>
                    <a:pt x="742" y="901"/>
                    <a:pt x="811" y="885"/>
                  </a:cubicBezTo>
                  <a:cubicBezTo>
                    <a:pt x="811" y="885"/>
                    <a:pt x="811" y="886"/>
                    <a:pt x="811" y="886"/>
                  </a:cubicBezTo>
                  <a:lnTo>
                    <a:pt x="881" y="1032"/>
                  </a:lnTo>
                  <a:cubicBezTo>
                    <a:pt x="882" y="1032"/>
                    <a:pt x="882" y="1033"/>
                    <a:pt x="882" y="1033"/>
                  </a:cubicBezTo>
                  <a:cubicBezTo>
                    <a:pt x="911" y="1085"/>
                    <a:pt x="950" y="1137"/>
                    <a:pt x="1026" y="1137"/>
                  </a:cubicBezTo>
                  <a:lnTo>
                    <a:pt x="1068" y="1137"/>
                  </a:lnTo>
                  <a:cubicBezTo>
                    <a:pt x="1081" y="1155"/>
                    <a:pt x="1101" y="1167"/>
                    <a:pt x="1125" y="1167"/>
                  </a:cubicBezTo>
                  <a:cubicBezTo>
                    <a:pt x="1163" y="1167"/>
                    <a:pt x="1194" y="1136"/>
                    <a:pt x="1194" y="1098"/>
                  </a:cubicBezTo>
                  <a:cubicBezTo>
                    <a:pt x="1194" y="1059"/>
                    <a:pt x="1163" y="1028"/>
                    <a:pt x="1125" y="1028"/>
                  </a:cubicBezTo>
                  <a:cubicBezTo>
                    <a:pt x="1096" y="1028"/>
                    <a:pt x="1071" y="1046"/>
                    <a:pt x="1061" y="1071"/>
                  </a:cubicBezTo>
                  <a:lnTo>
                    <a:pt x="1026" y="1071"/>
                  </a:lnTo>
                  <a:cubicBezTo>
                    <a:pt x="992" y="1071"/>
                    <a:pt x="970" y="1053"/>
                    <a:pt x="941" y="1002"/>
                  </a:cubicBezTo>
                  <a:lnTo>
                    <a:pt x="877" y="870"/>
                  </a:lnTo>
                  <a:cubicBezTo>
                    <a:pt x="902" y="864"/>
                    <a:pt x="927" y="858"/>
                    <a:pt x="954" y="851"/>
                  </a:cubicBezTo>
                  <a:lnTo>
                    <a:pt x="1007" y="943"/>
                  </a:lnTo>
                  <a:cubicBezTo>
                    <a:pt x="1019" y="963"/>
                    <a:pt x="1044" y="1005"/>
                    <a:pt x="1096" y="1005"/>
                  </a:cubicBezTo>
                  <a:lnTo>
                    <a:pt x="1483" y="1005"/>
                  </a:lnTo>
                  <a:lnTo>
                    <a:pt x="1483" y="1071"/>
                  </a:lnTo>
                  <a:lnTo>
                    <a:pt x="1403" y="1071"/>
                  </a:lnTo>
                  <a:cubicBezTo>
                    <a:pt x="1393" y="1045"/>
                    <a:pt x="1368" y="1027"/>
                    <a:pt x="1339" y="1027"/>
                  </a:cubicBezTo>
                  <a:cubicBezTo>
                    <a:pt x="1300" y="1027"/>
                    <a:pt x="1269" y="1059"/>
                    <a:pt x="1269" y="1097"/>
                  </a:cubicBezTo>
                  <a:cubicBezTo>
                    <a:pt x="1269" y="1135"/>
                    <a:pt x="1300" y="1166"/>
                    <a:pt x="1339" y="1166"/>
                  </a:cubicBezTo>
                  <a:cubicBezTo>
                    <a:pt x="1362" y="1166"/>
                    <a:pt x="1382" y="1155"/>
                    <a:pt x="1395" y="1137"/>
                  </a:cubicBezTo>
                  <a:lnTo>
                    <a:pt x="1483" y="1137"/>
                  </a:lnTo>
                  <a:lnTo>
                    <a:pt x="1483" y="1174"/>
                  </a:lnTo>
                  <a:cubicBezTo>
                    <a:pt x="1483" y="1192"/>
                    <a:pt x="1498" y="1207"/>
                    <a:pt x="1517" y="1207"/>
                  </a:cubicBezTo>
                  <a:cubicBezTo>
                    <a:pt x="1535" y="1207"/>
                    <a:pt x="1550" y="1192"/>
                    <a:pt x="1550" y="1174"/>
                  </a:cubicBezTo>
                  <a:lnTo>
                    <a:pt x="1550" y="897"/>
                  </a:lnTo>
                  <a:cubicBezTo>
                    <a:pt x="1550" y="879"/>
                    <a:pt x="1535" y="864"/>
                    <a:pt x="1517" y="864"/>
                  </a:cubicBez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lIns="102476" tIns="51238" rIns="102476" bIns="51238"/>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1D1D1A"/>
                </a:solidFill>
                <a:effectLst/>
                <a:uLnTx/>
                <a:uFillTx/>
                <a:latin typeface="Arial" panose="020B0604020202020204"/>
                <a:ea typeface="微软雅黑"/>
              </a:endParaRPr>
            </a:p>
          </p:txBody>
        </p:sp>
        <p:grpSp>
          <p:nvGrpSpPr>
            <p:cNvPr id="108" name="组合 315"/>
            <p:cNvGrpSpPr/>
            <p:nvPr/>
          </p:nvGrpSpPr>
          <p:grpSpPr bwMode="auto">
            <a:xfrm>
              <a:off x="1034317" y="5176057"/>
              <a:ext cx="708037" cy="171750"/>
              <a:chOff x="2851150" y="1166813"/>
              <a:chExt cx="923925" cy="203200"/>
            </a:xfrm>
          </p:grpSpPr>
          <p:sp>
            <p:nvSpPr>
              <p:cNvPr id="122" name="Freeform 240"/>
              <p:cNvSpPr/>
              <p:nvPr/>
            </p:nvSpPr>
            <p:spPr bwMode="auto">
              <a:xfrm>
                <a:off x="2851150" y="1166813"/>
                <a:ext cx="923925" cy="188913"/>
              </a:xfrm>
              <a:custGeom>
                <a:avLst/>
                <a:gdLst>
                  <a:gd name="T0" fmla="*/ 2147483646 w 2201"/>
                  <a:gd name="T1" fmla="*/ 2147483646 h 447"/>
                  <a:gd name="T2" fmla="*/ 2147483646 w 2201"/>
                  <a:gd name="T3" fmla="*/ 2147483646 h 447"/>
                  <a:gd name="T4" fmla="*/ 2147483646 w 2201"/>
                  <a:gd name="T5" fmla="*/ 2147483646 h 447"/>
                  <a:gd name="T6" fmla="*/ 2147483646 w 2201"/>
                  <a:gd name="T7" fmla="*/ 2147483646 h 447"/>
                  <a:gd name="T8" fmla="*/ 2147483646 w 2201"/>
                  <a:gd name="T9" fmla="*/ 2147483646 h 447"/>
                  <a:gd name="T10" fmla="*/ 2147483646 w 2201"/>
                  <a:gd name="T11" fmla="*/ 2147483646 h 447"/>
                  <a:gd name="T12" fmla="*/ 2147483646 w 2201"/>
                  <a:gd name="T13" fmla="*/ 2147483646 h 447"/>
                  <a:gd name="T14" fmla="*/ 2147483646 w 2201"/>
                  <a:gd name="T15" fmla="*/ 2147483646 h 447"/>
                  <a:gd name="T16" fmla="*/ 2147483646 w 2201"/>
                  <a:gd name="T17" fmla="*/ 2147483646 h 447"/>
                  <a:gd name="T18" fmla="*/ 2147483646 w 2201"/>
                  <a:gd name="T19" fmla="*/ 2147483646 h 447"/>
                  <a:gd name="T20" fmla="*/ 2147483646 w 2201"/>
                  <a:gd name="T21" fmla="*/ 2147483646 h 447"/>
                  <a:gd name="T22" fmla="*/ 2147483646 w 2201"/>
                  <a:gd name="T23" fmla="*/ 2147483646 h 447"/>
                  <a:gd name="T24" fmla="*/ 2147483646 w 2201"/>
                  <a:gd name="T25" fmla="*/ 2147483646 h 447"/>
                  <a:gd name="T26" fmla="*/ 2147483646 w 2201"/>
                  <a:gd name="T27" fmla="*/ 2147483646 h 447"/>
                  <a:gd name="T28" fmla="*/ 2147483646 w 2201"/>
                  <a:gd name="T29" fmla="*/ 2147483646 h 447"/>
                  <a:gd name="T30" fmla="*/ 2147483646 w 2201"/>
                  <a:gd name="T31" fmla="*/ 2147483646 h 447"/>
                  <a:gd name="T32" fmla="*/ 2147483646 w 2201"/>
                  <a:gd name="T33" fmla="*/ 2147483646 h 447"/>
                  <a:gd name="T34" fmla="*/ 0 w 2201"/>
                  <a:gd name="T35" fmla="*/ 2147483646 h 447"/>
                  <a:gd name="T36" fmla="*/ 0 w 2201"/>
                  <a:gd name="T37" fmla="*/ 2147483646 h 447"/>
                  <a:gd name="T38" fmla="*/ 2147483646 w 2201"/>
                  <a:gd name="T39" fmla="*/ 0 h 447"/>
                  <a:gd name="T40" fmla="*/ 2147483646 w 2201"/>
                  <a:gd name="T41" fmla="*/ 0 h 447"/>
                  <a:gd name="T42" fmla="*/ 2147483646 w 2201"/>
                  <a:gd name="T43" fmla="*/ 2147483646 h 447"/>
                  <a:gd name="T44" fmla="*/ 2147483646 w 2201"/>
                  <a:gd name="T45" fmla="*/ 2147483646 h 447"/>
                  <a:gd name="T46" fmla="*/ 2147483646 w 2201"/>
                  <a:gd name="T47" fmla="*/ 2147483646 h 447"/>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2201"/>
                  <a:gd name="T73" fmla="*/ 0 h 447"/>
                  <a:gd name="T74" fmla="*/ 2201 w 2201"/>
                  <a:gd name="T75" fmla="*/ 447 h 447"/>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2201" h="447">
                    <a:moveTo>
                      <a:pt x="2074" y="447"/>
                    </a:moveTo>
                    <a:lnTo>
                      <a:pt x="2074" y="447"/>
                    </a:lnTo>
                    <a:lnTo>
                      <a:pt x="1917" y="447"/>
                    </a:lnTo>
                    <a:cubicBezTo>
                      <a:pt x="1899" y="447"/>
                      <a:pt x="1884" y="432"/>
                      <a:pt x="1884" y="413"/>
                    </a:cubicBezTo>
                    <a:cubicBezTo>
                      <a:pt x="1884" y="395"/>
                      <a:pt x="1899" y="380"/>
                      <a:pt x="1917" y="380"/>
                    </a:cubicBezTo>
                    <a:lnTo>
                      <a:pt x="2074" y="380"/>
                    </a:lnTo>
                    <a:cubicBezTo>
                      <a:pt x="2107" y="380"/>
                      <a:pt x="2134" y="353"/>
                      <a:pt x="2134" y="319"/>
                    </a:cubicBezTo>
                    <a:lnTo>
                      <a:pt x="2134" y="127"/>
                    </a:lnTo>
                    <a:cubicBezTo>
                      <a:pt x="2134" y="94"/>
                      <a:pt x="2107" y="67"/>
                      <a:pt x="2074" y="67"/>
                    </a:cubicBezTo>
                    <a:lnTo>
                      <a:pt x="127" y="67"/>
                    </a:lnTo>
                    <a:cubicBezTo>
                      <a:pt x="94" y="67"/>
                      <a:pt x="67" y="94"/>
                      <a:pt x="67" y="127"/>
                    </a:cubicBezTo>
                    <a:lnTo>
                      <a:pt x="67" y="319"/>
                    </a:lnTo>
                    <a:cubicBezTo>
                      <a:pt x="67" y="353"/>
                      <a:pt x="94" y="380"/>
                      <a:pt x="127" y="380"/>
                    </a:cubicBezTo>
                    <a:lnTo>
                      <a:pt x="1729" y="380"/>
                    </a:lnTo>
                    <a:cubicBezTo>
                      <a:pt x="1748" y="380"/>
                      <a:pt x="1763" y="395"/>
                      <a:pt x="1763" y="413"/>
                    </a:cubicBezTo>
                    <a:cubicBezTo>
                      <a:pt x="1763" y="432"/>
                      <a:pt x="1748" y="447"/>
                      <a:pt x="1729" y="447"/>
                    </a:cubicBezTo>
                    <a:lnTo>
                      <a:pt x="127" y="447"/>
                    </a:lnTo>
                    <a:cubicBezTo>
                      <a:pt x="57" y="447"/>
                      <a:pt x="0" y="390"/>
                      <a:pt x="0" y="319"/>
                    </a:cubicBezTo>
                    <a:lnTo>
                      <a:pt x="0" y="127"/>
                    </a:lnTo>
                    <a:cubicBezTo>
                      <a:pt x="0" y="57"/>
                      <a:pt x="57" y="0"/>
                      <a:pt x="127" y="0"/>
                    </a:cubicBezTo>
                    <a:lnTo>
                      <a:pt x="2074" y="0"/>
                    </a:lnTo>
                    <a:cubicBezTo>
                      <a:pt x="2144" y="0"/>
                      <a:pt x="2201" y="57"/>
                      <a:pt x="2201" y="127"/>
                    </a:cubicBezTo>
                    <a:lnTo>
                      <a:pt x="2201" y="319"/>
                    </a:lnTo>
                    <a:cubicBezTo>
                      <a:pt x="2201" y="390"/>
                      <a:pt x="2144" y="447"/>
                      <a:pt x="2074" y="447"/>
                    </a:cubicBez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1D1D1A"/>
                  </a:solidFill>
                  <a:effectLst/>
                  <a:uLnTx/>
                  <a:uFillTx/>
                  <a:latin typeface="Arial" panose="020B0604020202020204"/>
                  <a:ea typeface="微软雅黑"/>
                </a:endParaRPr>
              </a:p>
            </p:txBody>
          </p:sp>
          <p:sp>
            <p:nvSpPr>
              <p:cNvPr id="123" name="Freeform 241"/>
              <p:cNvSpPr/>
              <p:nvPr/>
            </p:nvSpPr>
            <p:spPr bwMode="auto">
              <a:xfrm>
                <a:off x="2940050" y="1230313"/>
                <a:ext cx="68263" cy="50800"/>
              </a:xfrm>
              <a:custGeom>
                <a:avLst/>
                <a:gdLst>
                  <a:gd name="T0" fmla="*/ 0 w 161"/>
                  <a:gd name="T1" fmla="*/ 2147483646 h 123"/>
                  <a:gd name="T2" fmla="*/ 0 w 161"/>
                  <a:gd name="T3" fmla="*/ 2147483646 h 123"/>
                  <a:gd name="T4" fmla="*/ 2147483646 w 161"/>
                  <a:gd name="T5" fmla="*/ 2147483646 h 123"/>
                  <a:gd name="T6" fmla="*/ 2147483646 w 161"/>
                  <a:gd name="T7" fmla="*/ 2147483646 h 123"/>
                  <a:gd name="T8" fmla="*/ 2147483646 w 161"/>
                  <a:gd name="T9" fmla="*/ 2147483646 h 123"/>
                  <a:gd name="T10" fmla="*/ 2147483646 w 161"/>
                  <a:gd name="T11" fmla="*/ 0 h 123"/>
                  <a:gd name="T12" fmla="*/ 2147483646 w 161"/>
                  <a:gd name="T13" fmla="*/ 0 h 123"/>
                  <a:gd name="T14" fmla="*/ 2147483646 w 161"/>
                  <a:gd name="T15" fmla="*/ 2147483646 h 123"/>
                  <a:gd name="T16" fmla="*/ 0 w 161"/>
                  <a:gd name="T17" fmla="*/ 2147483646 h 123"/>
                  <a:gd name="T18" fmla="*/ 0 w 161"/>
                  <a:gd name="T19" fmla="*/ 2147483646 h 12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61"/>
                  <a:gd name="T31" fmla="*/ 0 h 123"/>
                  <a:gd name="T32" fmla="*/ 161 w 161"/>
                  <a:gd name="T33" fmla="*/ 123 h 12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61" h="123">
                    <a:moveTo>
                      <a:pt x="0" y="123"/>
                    </a:moveTo>
                    <a:lnTo>
                      <a:pt x="0" y="123"/>
                    </a:lnTo>
                    <a:lnTo>
                      <a:pt x="161" y="123"/>
                    </a:lnTo>
                    <a:lnTo>
                      <a:pt x="161" y="38"/>
                    </a:lnTo>
                    <a:lnTo>
                      <a:pt x="126" y="38"/>
                    </a:lnTo>
                    <a:lnTo>
                      <a:pt x="126" y="0"/>
                    </a:lnTo>
                    <a:lnTo>
                      <a:pt x="36" y="0"/>
                    </a:lnTo>
                    <a:lnTo>
                      <a:pt x="36" y="38"/>
                    </a:lnTo>
                    <a:lnTo>
                      <a:pt x="0" y="38"/>
                    </a:lnTo>
                    <a:lnTo>
                      <a:pt x="0" y="123"/>
                    </a:ln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1D1D1A"/>
                  </a:solidFill>
                  <a:effectLst/>
                  <a:uLnTx/>
                  <a:uFillTx/>
                  <a:latin typeface="Arial" panose="020B0604020202020204"/>
                  <a:ea typeface="微软雅黑"/>
                </a:endParaRPr>
              </a:p>
            </p:txBody>
          </p:sp>
          <p:sp>
            <p:nvSpPr>
              <p:cNvPr id="124" name="Freeform 242"/>
              <p:cNvSpPr/>
              <p:nvPr/>
            </p:nvSpPr>
            <p:spPr bwMode="auto">
              <a:xfrm>
                <a:off x="3041650" y="1230313"/>
                <a:ext cx="68263" cy="50800"/>
              </a:xfrm>
              <a:custGeom>
                <a:avLst/>
                <a:gdLst>
                  <a:gd name="T0" fmla="*/ 0 w 161"/>
                  <a:gd name="T1" fmla="*/ 2147483646 h 123"/>
                  <a:gd name="T2" fmla="*/ 0 w 161"/>
                  <a:gd name="T3" fmla="*/ 2147483646 h 123"/>
                  <a:gd name="T4" fmla="*/ 2147483646 w 161"/>
                  <a:gd name="T5" fmla="*/ 2147483646 h 123"/>
                  <a:gd name="T6" fmla="*/ 2147483646 w 161"/>
                  <a:gd name="T7" fmla="*/ 2147483646 h 123"/>
                  <a:gd name="T8" fmla="*/ 2147483646 w 161"/>
                  <a:gd name="T9" fmla="*/ 2147483646 h 123"/>
                  <a:gd name="T10" fmla="*/ 2147483646 w 161"/>
                  <a:gd name="T11" fmla="*/ 0 h 123"/>
                  <a:gd name="T12" fmla="*/ 2147483646 w 161"/>
                  <a:gd name="T13" fmla="*/ 0 h 123"/>
                  <a:gd name="T14" fmla="*/ 2147483646 w 161"/>
                  <a:gd name="T15" fmla="*/ 2147483646 h 123"/>
                  <a:gd name="T16" fmla="*/ 0 w 161"/>
                  <a:gd name="T17" fmla="*/ 2147483646 h 123"/>
                  <a:gd name="T18" fmla="*/ 0 w 161"/>
                  <a:gd name="T19" fmla="*/ 2147483646 h 12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61"/>
                  <a:gd name="T31" fmla="*/ 0 h 123"/>
                  <a:gd name="T32" fmla="*/ 161 w 161"/>
                  <a:gd name="T33" fmla="*/ 123 h 12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61" h="123">
                    <a:moveTo>
                      <a:pt x="0" y="123"/>
                    </a:moveTo>
                    <a:lnTo>
                      <a:pt x="0" y="123"/>
                    </a:lnTo>
                    <a:lnTo>
                      <a:pt x="161" y="123"/>
                    </a:lnTo>
                    <a:lnTo>
                      <a:pt x="161" y="38"/>
                    </a:lnTo>
                    <a:lnTo>
                      <a:pt x="126" y="38"/>
                    </a:lnTo>
                    <a:lnTo>
                      <a:pt x="126" y="0"/>
                    </a:lnTo>
                    <a:lnTo>
                      <a:pt x="35" y="0"/>
                    </a:lnTo>
                    <a:lnTo>
                      <a:pt x="35" y="38"/>
                    </a:lnTo>
                    <a:lnTo>
                      <a:pt x="0" y="38"/>
                    </a:lnTo>
                    <a:lnTo>
                      <a:pt x="0" y="123"/>
                    </a:ln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1D1D1A"/>
                  </a:solidFill>
                  <a:effectLst/>
                  <a:uLnTx/>
                  <a:uFillTx/>
                  <a:latin typeface="Arial" panose="020B0604020202020204"/>
                  <a:ea typeface="微软雅黑"/>
                </a:endParaRPr>
              </a:p>
            </p:txBody>
          </p:sp>
          <p:sp>
            <p:nvSpPr>
              <p:cNvPr id="125" name="Freeform 243"/>
              <p:cNvSpPr/>
              <p:nvPr/>
            </p:nvSpPr>
            <p:spPr bwMode="auto">
              <a:xfrm>
                <a:off x="3143250" y="1230313"/>
                <a:ext cx="68263" cy="50800"/>
              </a:xfrm>
              <a:custGeom>
                <a:avLst/>
                <a:gdLst>
                  <a:gd name="T0" fmla="*/ 0 w 160"/>
                  <a:gd name="T1" fmla="*/ 2147483646 h 123"/>
                  <a:gd name="T2" fmla="*/ 0 w 160"/>
                  <a:gd name="T3" fmla="*/ 2147483646 h 123"/>
                  <a:gd name="T4" fmla="*/ 2147483646 w 160"/>
                  <a:gd name="T5" fmla="*/ 2147483646 h 123"/>
                  <a:gd name="T6" fmla="*/ 2147483646 w 160"/>
                  <a:gd name="T7" fmla="*/ 2147483646 h 123"/>
                  <a:gd name="T8" fmla="*/ 2147483646 w 160"/>
                  <a:gd name="T9" fmla="*/ 2147483646 h 123"/>
                  <a:gd name="T10" fmla="*/ 2147483646 w 160"/>
                  <a:gd name="T11" fmla="*/ 0 h 123"/>
                  <a:gd name="T12" fmla="*/ 2147483646 w 160"/>
                  <a:gd name="T13" fmla="*/ 0 h 123"/>
                  <a:gd name="T14" fmla="*/ 2147483646 w 160"/>
                  <a:gd name="T15" fmla="*/ 2147483646 h 123"/>
                  <a:gd name="T16" fmla="*/ 0 w 160"/>
                  <a:gd name="T17" fmla="*/ 2147483646 h 123"/>
                  <a:gd name="T18" fmla="*/ 0 w 160"/>
                  <a:gd name="T19" fmla="*/ 2147483646 h 12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60"/>
                  <a:gd name="T31" fmla="*/ 0 h 123"/>
                  <a:gd name="T32" fmla="*/ 160 w 160"/>
                  <a:gd name="T33" fmla="*/ 123 h 12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60" h="123">
                    <a:moveTo>
                      <a:pt x="0" y="123"/>
                    </a:moveTo>
                    <a:lnTo>
                      <a:pt x="0" y="123"/>
                    </a:lnTo>
                    <a:lnTo>
                      <a:pt x="160" y="123"/>
                    </a:lnTo>
                    <a:lnTo>
                      <a:pt x="160" y="38"/>
                    </a:lnTo>
                    <a:lnTo>
                      <a:pt x="125" y="38"/>
                    </a:lnTo>
                    <a:lnTo>
                      <a:pt x="125" y="0"/>
                    </a:lnTo>
                    <a:lnTo>
                      <a:pt x="35" y="0"/>
                    </a:lnTo>
                    <a:lnTo>
                      <a:pt x="35" y="38"/>
                    </a:lnTo>
                    <a:lnTo>
                      <a:pt x="0" y="38"/>
                    </a:lnTo>
                    <a:lnTo>
                      <a:pt x="0" y="123"/>
                    </a:ln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1D1D1A"/>
                  </a:solidFill>
                  <a:effectLst/>
                  <a:uLnTx/>
                  <a:uFillTx/>
                  <a:latin typeface="Arial" panose="020B0604020202020204"/>
                  <a:ea typeface="微软雅黑"/>
                </a:endParaRPr>
              </a:p>
            </p:txBody>
          </p:sp>
          <p:sp>
            <p:nvSpPr>
              <p:cNvPr id="126" name="Freeform 244"/>
              <p:cNvSpPr/>
              <p:nvPr/>
            </p:nvSpPr>
            <p:spPr bwMode="auto">
              <a:xfrm>
                <a:off x="3244850" y="1230313"/>
                <a:ext cx="66675" cy="50800"/>
              </a:xfrm>
              <a:custGeom>
                <a:avLst/>
                <a:gdLst>
                  <a:gd name="T0" fmla="*/ 0 w 161"/>
                  <a:gd name="T1" fmla="*/ 2147483646 h 123"/>
                  <a:gd name="T2" fmla="*/ 0 w 161"/>
                  <a:gd name="T3" fmla="*/ 2147483646 h 123"/>
                  <a:gd name="T4" fmla="*/ 2147483646 w 161"/>
                  <a:gd name="T5" fmla="*/ 2147483646 h 123"/>
                  <a:gd name="T6" fmla="*/ 2147483646 w 161"/>
                  <a:gd name="T7" fmla="*/ 2147483646 h 123"/>
                  <a:gd name="T8" fmla="*/ 2147483646 w 161"/>
                  <a:gd name="T9" fmla="*/ 2147483646 h 123"/>
                  <a:gd name="T10" fmla="*/ 2147483646 w 161"/>
                  <a:gd name="T11" fmla="*/ 0 h 123"/>
                  <a:gd name="T12" fmla="*/ 2147483646 w 161"/>
                  <a:gd name="T13" fmla="*/ 0 h 123"/>
                  <a:gd name="T14" fmla="*/ 2147483646 w 161"/>
                  <a:gd name="T15" fmla="*/ 2147483646 h 123"/>
                  <a:gd name="T16" fmla="*/ 0 w 161"/>
                  <a:gd name="T17" fmla="*/ 2147483646 h 123"/>
                  <a:gd name="T18" fmla="*/ 0 w 161"/>
                  <a:gd name="T19" fmla="*/ 2147483646 h 12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61"/>
                  <a:gd name="T31" fmla="*/ 0 h 123"/>
                  <a:gd name="T32" fmla="*/ 161 w 161"/>
                  <a:gd name="T33" fmla="*/ 123 h 12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61" h="123">
                    <a:moveTo>
                      <a:pt x="0" y="123"/>
                    </a:moveTo>
                    <a:lnTo>
                      <a:pt x="0" y="123"/>
                    </a:lnTo>
                    <a:lnTo>
                      <a:pt x="161" y="123"/>
                    </a:lnTo>
                    <a:lnTo>
                      <a:pt x="161" y="38"/>
                    </a:lnTo>
                    <a:lnTo>
                      <a:pt x="126" y="38"/>
                    </a:lnTo>
                    <a:lnTo>
                      <a:pt x="126" y="0"/>
                    </a:lnTo>
                    <a:lnTo>
                      <a:pt x="35" y="0"/>
                    </a:lnTo>
                    <a:lnTo>
                      <a:pt x="35" y="38"/>
                    </a:lnTo>
                    <a:lnTo>
                      <a:pt x="0" y="38"/>
                    </a:lnTo>
                    <a:lnTo>
                      <a:pt x="0" y="123"/>
                    </a:ln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1D1D1A"/>
                  </a:solidFill>
                  <a:effectLst/>
                  <a:uLnTx/>
                  <a:uFillTx/>
                  <a:latin typeface="Arial" panose="020B0604020202020204"/>
                  <a:ea typeface="微软雅黑"/>
                </a:endParaRPr>
              </a:p>
            </p:txBody>
          </p:sp>
          <p:sp>
            <p:nvSpPr>
              <p:cNvPr id="127" name="Freeform 245"/>
              <p:cNvSpPr/>
              <p:nvPr/>
            </p:nvSpPr>
            <p:spPr bwMode="auto">
              <a:xfrm>
                <a:off x="3346450" y="1230313"/>
                <a:ext cx="66675" cy="50800"/>
              </a:xfrm>
              <a:custGeom>
                <a:avLst/>
                <a:gdLst>
                  <a:gd name="T0" fmla="*/ 0 w 161"/>
                  <a:gd name="T1" fmla="*/ 2147483646 h 123"/>
                  <a:gd name="T2" fmla="*/ 0 w 161"/>
                  <a:gd name="T3" fmla="*/ 2147483646 h 123"/>
                  <a:gd name="T4" fmla="*/ 2147483646 w 161"/>
                  <a:gd name="T5" fmla="*/ 2147483646 h 123"/>
                  <a:gd name="T6" fmla="*/ 2147483646 w 161"/>
                  <a:gd name="T7" fmla="*/ 2147483646 h 123"/>
                  <a:gd name="T8" fmla="*/ 2147483646 w 161"/>
                  <a:gd name="T9" fmla="*/ 2147483646 h 123"/>
                  <a:gd name="T10" fmla="*/ 2147483646 w 161"/>
                  <a:gd name="T11" fmla="*/ 0 h 123"/>
                  <a:gd name="T12" fmla="*/ 2147483646 w 161"/>
                  <a:gd name="T13" fmla="*/ 0 h 123"/>
                  <a:gd name="T14" fmla="*/ 2147483646 w 161"/>
                  <a:gd name="T15" fmla="*/ 2147483646 h 123"/>
                  <a:gd name="T16" fmla="*/ 0 w 161"/>
                  <a:gd name="T17" fmla="*/ 2147483646 h 123"/>
                  <a:gd name="T18" fmla="*/ 0 w 161"/>
                  <a:gd name="T19" fmla="*/ 2147483646 h 12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61"/>
                  <a:gd name="T31" fmla="*/ 0 h 123"/>
                  <a:gd name="T32" fmla="*/ 161 w 161"/>
                  <a:gd name="T33" fmla="*/ 123 h 12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61" h="123">
                    <a:moveTo>
                      <a:pt x="0" y="123"/>
                    </a:moveTo>
                    <a:lnTo>
                      <a:pt x="0" y="123"/>
                    </a:lnTo>
                    <a:lnTo>
                      <a:pt x="161" y="123"/>
                    </a:lnTo>
                    <a:lnTo>
                      <a:pt x="161" y="38"/>
                    </a:lnTo>
                    <a:lnTo>
                      <a:pt x="125" y="38"/>
                    </a:lnTo>
                    <a:lnTo>
                      <a:pt x="125" y="0"/>
                    </a:lnTo>
                    <a:lnTo>
                      <a:pt x="35" y="0"/>
                    </a:lnTo>
                    <a:lnTo>
                      <a:pt x="35" y="38"/>
                    </a:lnTo>
                    <a:lnTo>
                      <a:pt x="0" y="38"/>
                    </a:lnTo>
                    <a:lnTo>
                      <a:pt x="0" y="123"/>
                    </a:ln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1D1D1A"/>
                  </a:solidFill>
                  <a:effectLst/>
                  <a:uLnTx/>
                  <a:uFillTx/>
                  <a:latin typeface="Arial" panose="020B0604020202020204"/>
                  <a:ea typeface="微软雅黑"/>
                </a:endParaRPr>
              </a:p>
            </p:txBody>
          </p:sp>
          <p:sp>
            <p:nvSpPr>
              <p:cNvPr id="128" name="Freeform 246"/>
              <p:cNvSpPr/>
              <p:nvPr/>
            </p:nvSpPr>
            <p:spPr bwMode="auto">
              <a:xfrm>
                <a:off x="3522663" y="1219200"/>
                <a:ext cx="127000" cy="30163"/>
              </a:xfrm>
              <a:custGeom>
                <a:avLst/>
                <a:gdLst>
                  <a:gd name="T0" fmla="*/ 2147483646 w 303"/>
                  <a:gd name="T1" fmla="*/ 2147483646 h 72"/>
                  <a:gd name="T2" fmla="*/ 2147483646 w 303"/>
                  <a:gd name="T3" fmla="*/ 2147483646 h 72"/>
                  <a:gd name="T4" fmla="*/ 0 w 303"/>
                  <a:gd name="T5" fmla="*/ 2147483646 h 72"/>
                  <a:gd name="T6" fmla="*/ 0 w 303"/>
                  <a:gd name="T7" fmla="*/ 0 h 72"/>
                  <a:gd name="T8" fmla="*/ 2147483646 w 303"/>
                  <a:gd name="T9" fmla="*/ 0 h 72"/>
                  <a:gd name="T10" fmla="*/ 2147483646 w 303"/>
                  <a:gd name="T11" fmla="*/ 2147483646 h 72"/>
                  <a:gd name="T12" fmla="*/ 0 60000 65536"/>
                  <a:gd name="T13" fmla="*/ 0 60000 65536"/>
                  <a:gd name="T14" fmla="*/ 0 60000 65536"/>
                  <a:gd name="T15" fmla="*/ 0 60000 65536"/>
                  <a:gd name="T16" fmla="*/ 0 60000 65536"/>
                  <a:gd name="T17" fmla="*/ 0 60000 65536"/>
                  <a:gd name="T18" fmla="*/ 0 w 303"/>
                  <a:gd name="T19" fmla="*/ 0 h 72"/>
                  <a:gd name="T20" fmla="*/ 303 w 303"/>
                  <a:gd name="T21" fmla="*/ 72 h 72"/>
                </a:gdLst>
                <a:ahLst/>
                <a:cxnLst>
                  <a:cxn ang="T12">
                    <a:pos x="T0" y="T1"/>
                  </a:cxn>
                  <a:cxn ang="T13">
                    <a:pos x="T2" y="T3"/>
                  </a:cxn>
                  <a:cxn ang="T14">
                    <a:pos x="T4" y="T5"/>
                  </a:cxn>
                  <a:cxn ang="T15">
                    <a:pos x="T6" y="T7"/>
                  </a:cxn>
                  <a:cxn ang="T16">
                    <a:pos x="T8" y="T9"/>
                  </a:cxn>
                  <a:cxn ang="T17">
                    <a:pos x="T10" y="T11"/>
                  </a:cxn>
                </a:cxnLst>
                <a:rect l="T18" t="T19" r="T20" b="T21"/>
                <a:pathLst>
                  <a:path w="303" h="72">
                    <a:moveTo>
                      <a:pt x="303" y="72"/>
                    </a:moveTo>
                    <a:lnTo>
                      <a:pt x="303" y="72"/>
                    </a:lnTo>
                    <a:lnTo>
                      <a:pt x="0" y="72"/>
                    </a:lnTo>
                    <a:lnTo>
                      <a:pt x="0" y="0"/>
                    </a:lnTo>
                    <a:lnTo>
                      <a:pt x="303" y="0"/>
                    </a:lnTo>
                    <a:lnTo>
                      <a:pt x="303" y="72"/>
                    </a:ln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1D1D1A"/>
                  </a:solidFill>
                  <a:effectLst/>
                  <a:uLnTx/>
                  <a:uFillTx/>
                  <a:latin typeface="Arial" panose="020B0604020202020204"/>
                  <a:ea typeface="微软雅黑"/>
                </a:endParaRPr>
              </a:p>
            </p:txBody>
          </p:sp>
          <p:sp>
            <p:nvSpPr>
              <p:cNvPr id="129" name="Freeform 247"/>
              <p:cNvSpPr/>
              <p:nvPr/>
            </p:nvSpPr>
            <p:spPr bwMode="auto">
              <a:xfrm>
                <a:off x="3544888" y="1311275"/>
                <a:ext cx="58738" cy="58738"/>
              </a:xfrm>
              <a:custGeom>
                <a:avLst/>
                <a:gdLst>
                  <a:gd name="T0" fmla="*/ 2147483646 w 139"/>
                  <a:gd name="T1" fmla="*/ 2147483646 h 139"/>
                  <a:gd name="T2" fmla="*/ 2147483646 w 139"/>
                  <a:gd name="T3" fmla="*/ 2147483646 h 139"/>
                  <a:gd name="T4" fmla="*/ 0 w 139"/>
                  <a:gd name="T5" fmla="*/ 2147483646 h 139"/>
                  <a:gd name="T6" fmla="*/ 2147483646 w 139"/>
                  <a:gd name="T7" fmla="*/ 0 h 139"/>
                  <a:gd name="T8" fmla="*/ 2147483646 w 139"/>
                  <a:gd name="T9" fmla="*/ 2147483646 h 139"/>
                  <a:gd name="T10" fmla="*/ 2147483646 w 139"/>
                  <a:gd name="T11" fmla="*/ 2147483646 h 139"/>
                  <a:gd name="T12" fmla="*/ 0 60000 65536"/>
                  <a:gd name="T13" fmla="*/ 0 60000 65536"/>
                  <a:gd name="T14" fmla="*/ 0 60000 65536"/>
                  <a:gd name="T15" fmla="*/ 0 60000 65536"/>
                  <a:gd name="T16" fmla="*/ 0 60000 65536"/>
                  <a:gd name="T17" fmla="*/ 0 60000 65536"/>
                  <a:gd name="T18" fmla="*/ 0 w 139"/>
                  <a:gd name="T19" fmla="*/ 0 h 139"/>
                  <a:gd name="T20" fmla="*/ 139 w 139"/>
                  <a:gd name="T21" fmla="*/ 139 h 139"/>
                </a:gdLst>
                <a:ahLst/>
                <a:cxnLst>
                  <a:cxn ang="T12">
                    <a:pos x="T0" y="T1"/>
                  </a:cxn>
                  <a:cxn ang="T13">
                    <a:pos x="T2" y="T3"/>
                  </a:cxn>
                  <a:cxn ang="T14">
                    <a:pos x="T4" y="T5"/>
                  </a:cxn>
                  <a:cxn ang="T15">
                    <a:pos x="T6" y="T7"/>
                  </a:cxn>
                  <a:cxn ang="T16">
                    <a:pos x="T8" y="T9"/>
                  </a:cxn>
                  <a:cxn ang="T17">
                    <a:pos x="T10" y="T11"/>
                  </a:cxn>
                </a:cxnLst>
                <a:rect l="T18" t="T19" r="T20" b="T21"/>
                <a:pathLst>
                  <a:path w="139" h="139">
                    <a:moveTo>
                      <a:pt x="69" y="139"/>
                    </a:moveTo>
                    <a:lnTo>
                      <a:pt x="69" y="139"/>
                    </a:lnTo>
                    <a:cubicBezTo>
                      <a:pt x="30" y="139"/>
                      <a:pt x="0" y="107"/>
                      <a:pt x="0" y="69"/>
                    </a:cubicBezTo>
                    <a:cubicBezTo>
                      <a:pt x="0" y="31"/>
                      <a:pt x="30" y="0"/>
                      <a:pt x="69" y="0"/>
                    </a:cubicBezTo>
                    <a:cubicBezTo>
                      <a:pt x="107" y="0"/>
                      <a:pt x="139" y="31"/>
                      <a:pt x="139" y="69"/>
                    </a:cubicBezTo>
                    <a:cubicBezTo>
                      <a:pt x="139" y="107"/>
                      <a:pt x="107" y="139"/>
                      <a:pt x="69" y="139"/>
                    </a:cubicBez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1D1D1A"/>
                  </a:solidFill>
                  <a:effectLst/>
                  <a:uLnTx/>
                  <a:uFillTx/>
                  <a:latin typeface="Arial" panose="020B0604020202020204"/>
                  <a:ea typeface="微软雅黑"/>
                </a:endParaRPr>
              </a:p>
            </p:txBody>
          </p:sp>
          <p:sp>
            <p:nvSpPr>
              <p:cNvPr id="130" name="Freeform 248"/>
              <p:cNvSpPr/>
              <p:nvPr/>
            </p:nvSpPr>
            <p:spPr bwMode="auto">
              <a:xfrm>
                <a:off x="3633788" y="1311275"/>
                <a:ext cx="58738" cy="58738"/>
              </a:xfrm>
              <a:custGeom>
                <a:avLst/>
                <a:gdLst>
                  <a:gd name="T0" fmla="*/ 2147483646 w 138"/>
                  <a:gd name="T1" fmla="*/ 2147483646 h 139"/>
                  <a:gd name="T2" fmla="*/ 2147483646 w 138"/>
                  <a:gd name="T3" fmla="*/ 2147483646 h 139"/>
                  <a:gd name="T4" fmla="*/ 0 w 138"/>
                  <a:gd name="T5" fmla="*/ 2147483646 h 139"/>
                  <a:gd name="T6" fmla="*/ 2147483646 w 138"/>
                  <a:gd name="T7" fmla="*/ 0 h 139"/>
                  <a:gd name="T8" fmla="*/ 2147483646 w 138"/>
                  <a:gd name="T9" fmla="*/ 2147483646 h 139"/>
                  <a:gd name="T10" fmla="*/ 2147483646 w 138"/>
                  <a:gd name="T11" fmla="*/ 2147483646 h 139"/>
                  <a:gd name="T12" fmla="*/ 0 60000 65536"/>
                  <a:gd name="T13" fmla="*/ 0 60000 65536"/>
                  <a:gd name="T14" fmla="*/ 0 60000 65536"/>
                  <a:gd name="T15" fmla="*/ 0 60000 65536"/>
                  <a:gd name="T16" fmla="*/ 0 60000 65536"/>
                  <a:gd name="T17" fmla="*/ 0 60000 65536"/>
                  <a:gd name="T18" fmla="*/ 0 w 138"/>
                  <a:gd name="T19" fmla="*/ 0 h 139"/>
                  <a:gd name="T20" fmla="*/ 138 w 138"/>
                  <a:gd name="T21" fmla="*/ 139 h 139"/>
                </a:gdLst>
                <a:ahLst/>
                <a:cxnLst>
                  <a:cxn ang="T12">
                    <a:pos x="T0" y="T1"/>
                  </a:cxn>
                  <a:cxn ang="T13">
                    <a:pos x="T2" y="T3"/>
                  </a:cxn>
                  <a:cxn ang="T14">
                    <a:pos x="T4" y="T5"/>
                  </a:cxn>
                  <a:cxn ang="T15">
                    <a:pos x="T6" y="T7"/>
                  </a:cxn>
                  <a:cxn ang="T16">
                    <a:pos x="T8" y="T9"/>
                  </a:cxn>
                  <a:cxn ang="T17">
                    <a:pos x="T10" y="T11"/>
                  </a:cxn>
                </a:cxnLst>
                <a:rect l="T18" t="T19" r="T20" b="T21"/>
                <a:pathLst>
                  <a:path w="138" h="139">
                    <a:moveTo>
                      <a:pt x="69" y="139"/>
                    </a:moveTo>
                    <a:lnTo>
                      <a:pt x="69" y="139"/>
                    </a:lnTo>
                    <a:cubicBezTo>
                      <a:pt x="30" y="139"/>
                      <a:pt x="0" y="107"/>
                      <a:pt x="0" y="69"/>
                    </a:cubicBezTo>
                    <a:cubicBezTo>
                      <a:pt x="0" y="31"/>
                      <a:pt x="30" y="0"/>
                      <a:pt x="69" y="0"/>
                    </a:cubicBezTo>
                    <a:cubicBezTo>
                      <a:pt x="107" y="0"/>
                      <a:pt x="138" y="31"/>
                      <a:pt x="138" y="69"/>
                    </a:cubicBezTo>
                    <a:cubicBezTo>
                      <a:pt x="138" y="107"/>
                      <a:pt x="107" y="139"/>
                      <a:pt x="69" y="139"/>
                    </a:cubicBez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1D1D1A"/>
                  </a:solidFill>
                  <a:effectLst/>
                  <a:uLnTx/>
                  <a:uFillTx/>
                  <a:latin typeface="Arial" panose="020B0604020202020204"/>
                  <a:ea typeface="微软雅黑"/>
                </a:endParaRPr>
              </a:p>
            </p:txBody>
          </p:sp>
          <p:sp>
            <p:nvSpPr>
              <p:cNvPr id="131" name="Freeform 249"/>
              <p:cNvSpPr/>
              <p:nvPr/>
            </p:nvSpPr>
            <p:spPr bwMode="auto">
              <a:xfrm>
                <a:off x="3522663" y="1260475"/>
                <a:ext cx="31750" cy="31750"/>
              </a:xfrm>
              <a:custGeom>
                <a:avLst/>
                <a:gdLst>
                  <a:gd name="T0" fmla="*/ 2147483646 w 73"/>
                  <a:gd name="T1" fmla="*/ 2147483646 h 73"/>
                  <a:gd name="T2" fmla="*/ 2147483646 w 73"/>
                  <a:gd name="T3" fmla="*/ 2147483646 h 73"/>
                  <a:gd name="T4" fmla="*/ 0 w 73"/>
                  <a:gd name="T5" fmla="*/ 2147483646 h 73"/>
                  <a:gd name="T6" fmla="*/ 0 w 73"/>
                  <a:gd name="T7" fmla="*/ 0 h 73"/>
                  <a:gd name="T8" fmla="*/ 2147483646 w 73"/>
                  <a:gd name="T9" fmla="*/ 0 h 73"/>
                  <a:gd name="T10" fmla="*/ 2147483646 w 73"/>
                  <a:gd name="T11" fmla="*/ 2147483646 h 73"/>
                  <a:gd name="T12" fmla="*/ 0 60000 65536"/>
                  <a:gd name="T13" fmla="*/ 0 60000 65536"/>
                  <a:gd name="T14" fmla="*/ 0 60000 65536"/>
                  <a:gd name="T15" fmla="*/ 0 60000 65536"/>
                  <a:gd name="T16" fmla="*/ 0 60000 65536"/>
                  <a:gd name="T17" fmla="*/ 0 60000 65536"/>
                  <a:gd name="T18" fmla="*/ 0 w 73"/>
                  <a:gd name="T19" fmla="*/ 0 h 73"/>
                  <a:gd name="T20" fmla="*/ 73 w 73"/>
                  <a:gd name="T21" fmla="*/ 73 h 73"/>
                </a:gdLst>
                <a:ahLst/>
                <a:cxnLst>
                  <a:cxn ang="T12">
                    <a:pos x="T0" y="T1"/>
                  </a:cxn>
                  <a:cxn ang="T13">
                    <a:pos x="T2" y="T3"/>
                  </a:cxn>
                  <a:cxn ang="T14">
                    <a:pos x="T4" y="T5"/>
                  </a:cxn>
                  <a:cxn ang="T15">
                    <a:pos x="T6" y="T7"/>
                  </a:cxn>
                  <a:cxn ang="T16">
                    <a:pos x="T8" y="T9"/>
                  </a:cxn>
                  <a:cxn ang="T17">
                    <a:pos x="T10" y="T11"/>
                  </a:cxn>
                </a:cxnLst>
                <a:rect l="T18" t="T19" r="T20" b="T21"/>
                <a:pathLst>
                  <a:path w="73" h="73">
                    <a:moveTo>
                      <a:pt x="73" y="73"/>
                    </a:moveTo>
                    <a:lnTo>
                      <a:pt x="73" y="73"/>
                    </a:lnTo>
                    <a:lnTo>
                      <a:pt x="0" y="73"/>
                    </a:lnTo>
                    <a:lnTo>
                      <a:pt x="0" y="0"/>
                    </a:lnTo>
                    <a:lnTo>
                      <a:pt x="73" y="0"/>
                    </a:lnTo>
                    <a:lnTo>
                      <a:pt x="73" y="73"/>
                    </a:ln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1D1D1A"/>
                  </a:solidFill>
                  <a:effectLst/>
                  <a:uLnTx/>
                  <a:uFillTx/>
                  <a:latin typeface="Arial" panose="020B0604020202020204"/>
                  <a:ea typeface="微软雅黑"/>
                </a:endParaRPr>
              </a:p>
            </p:txBody>
          </p:sp>
          <p:sp>
            <p:nvSpPr>
              <p:cNvPr id="132" name="Freeform 250"/>
              <p:cNvSpPr/>
              <p:nvPr/>
            </p:nvSpPr>
            <p:spPr bwMode="auto">
              <a:xfrm>
                <a:off x="3571875" y="1260475"/>
                <a:ext cx="30163" cy="31750"/>
              </a:xfrm>
              <a:custGeom>
                <a:avLst/>
                <a:gdLst>
                  <a:gd name="T0" fmla="*/ 2147483646 w 73"/>
                  <a:gd name="T1" fmla="*/ 2147483646 h 73"/>
                  <a:gd name="T2" fmla="*/ 2147483646 w 73"/>
                  <a:gd name="T3" fmla="*/ 2147483646 h 73"/>
                  <a:gd name="T4" fmla="*/ 0 w 73"/>
                  <a:gd name="T5" fmla="*/ 2147483646 h 73"/>
                  <a:gd name="T6" fmla="*/ 0 w 73"/>
                  <a:gd name="T7" fmla="*/ 0 h 73"/>
                  <a:gd name="T8" fmla="*/ 2147483646 w 73"/>
                  <a:gd name="T9" fmla="*/ 0 h 73"/>
                  <a:gd name="T10" fmla="*/ 2147483646 w 73"/>
                  <a:gd name="T11" fmla="*/ 2147483646 h 73"/>
                  <a:gd name="T12" fmla="*/ 0 60000 65536"/>
                  <a:gd name="T13" fmla="*/ 0 60000 65536"/>
                  <a:gd name="T14" fmla="*/ 0 60000 65536"/>
                  <a:gd name="T15" fmla="*/ 0 60000 65536"/>
                  <a:gd name="T16" fmla="*/ 0 60000 65536"/>
                  <a:gd name="T17" fmla="*/ 0 60000 65536"/>
                  <a:gd name="T18" fmla="*/ 0 w 73"/>
                  <a:gd name="T19" fmla="*/ 0 h 73"/>
                  <a:gd name="T20" fmla="*/ 73 w 73"/>
                  <a:gd name="T21" fmla="*/ 73 h 73"/>
                </a:gdLst>
                <a:ahLst/>
                <a:cxnLst>
                  <a:cxn ang="T12">
                    <a:pos x="T0" y="T1"/>
                  </a:cxn>
                  <a:cxn ang="T13">
                    <a:pos x="T2" y="T3"/>
                  </a:cxn>
                  <a:cxn ang="T14">
                    <a:pos x="T4" y="T5"/>
                  </a:cxn>
                  <a:cxn ang="T15">
                    <a:pos x="T6" y="T7"/>
                  </a:cxn>
                  <a:cxn ang="T16">
                    <a:pos x="T8" y="T9"/>
                  </a:cxn>
                  <a:cxn ang="T17">
                    <a:pos x="T10" y="T11"/>
                  </a:cxn>
                </a:cxnLst>
                <a:rect l="T18" t="T19" r="T20" b="T21"/>
                <a:pathLst>
                  <a:path w="73" h="73">
                    <a:moveTo>
                      <a:pt x="73" y="73"/>
                    </a:moveTo>
                    <a:lnTo>
                      <a:pt x="73" y="73"/>
                    </a:lnTo>
                    <a:lnTo>
                      <a:pt x="0" y="73"/>
                    </a:lnTo>
                    <a:lnTo>
                      <a:pt x="0" y="0"/>
                    </a:lnTo>
                    <a:lnTo>
                      <a:pt x="73" y="0"/>
                    </a:lnTo>
                    <a:lnTo>
                      <a:pt x="73" y="73"/>
                    </a:ln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1D1D1A"/>
                  </a:solidFill>
                  <a:effectLst/>
                  <a:uLnTx/>
                  <a:uFillTx/>
                  <a:latin typeface="Arial" panose="020B0604020202020204"/>
                  <a:ea typeface="微软雅黑"/>
                </a:endParaRPr>
              </a:p>
            </p:txBody>
          </p:sp>
          <p:sp>
            <p:nvSpPr>
              <p:cNvPr id="133" name="Freeform 251"/>
              <p:cNvSpPr/>
              <p:nvPr/>
            </p:nvSpPr>
            <p:spPr bwMode="auto">
              <a:xfrm>
                <a:off x="3619500" y="1260475"/>
                <a:ext cx="30163" cy="31750"/>
              </a:xfrm>
              <a:custGeom>
                <a:avLst/>
                <a:gdLst>
                  <a:gd name="T0" fmla="*/ 2147483646 w 73"/>
                  <a:gd name="T1" fmla="*/ 2147483646 h 73"/>
                  <a:gd name="T2" fmla="*/ 2147483646 w 73"/>
                  <a:gd name="T3" fmla="*/ 2147483646 h 73"/>
                  <a:gd name="T4" fmla="*/ 0 w 73"/>
                  <a:gd name="T5" fmla="*/ 2147483646 h 73"/>
                  <a:gd name="T6" fmla="*/ 0 w 73"/>
                  <a:gd name="T7" fmla="*/ 0 h 73"/>
                  <a:gd name="T8" fmla="*/ 2147483646 w 73"/>
                  <a:gd name="T9" fmla="*/ 0 h 73"/>
                  <a:gd name="T10" fmla="*/ 2147483646 w 73"/>
                  <a:gd name="T11" fmla="*/ 2147483646 h 73"/>
                  <a:gd name="T12" fmla="*/ 0 60000 65536"/>
                  <a:gd name="T13" fmla="*/ 0 60000 65536"/>
                  <a:gd name="T14" fmla="*/ 0 60000 65536"/>
                  <a:gd name="T15" fmla="*/ 0 60000 65536"/>
                  <a:gd name="T16" fmla="*/ 0 60000 65536"/>
                  <a:gd name="T17" fmla="*/ 0 60000 65536"/>
                  <a:gd name="T18" fmla="*/ 0 w 73"/>
                  <a:gd name="T19" fmla="*/ 0 h 73"/>
                  <a:gd name="T20" fmla="*/ 73 w 73"/>
                  <a:gd name="T21" fmla="*/ 73 h 73"/>
                </a:gdLst>
                <a:ahLst/>
                <a:cxnLst>
                  <a:cxn ang="T12">
                    <a:pos x="T0" y="T1"/>
                  </a:cxn>
                  <a:cxn ang="T13">
                    <a:pos x="T2" y="T3"/>
                  </a:cxn>
                  <a:cxn ang="T14">
                    <a:pos x="T4" y="T5"/>
                  </a:cxn>
                  <a:cxn ang="T15">
                    <a:pos x="T6" y="T7"/>
                  </a:cxn>
                  <a:cxn ang="T16">
                    <a:pos x="T8" y="T9"/>
                  </a:cxn>
                  <a:cxn ang="T17">
                    <a:pos x="T10" y="T11"/>
                  </a:cxn>
                </a:cxnLst>
                <a:rect l="T18" t="T19" r="T20" b="T21"/>
                <a:pathLst>
                  <a:path w="73" h="73">
                    <a:moveTo>
                      <a:pt x="73" y="73"/>
                    </a:moveTo>
                    <a:lnTo>
                      <a:pt x="73" y="73"/>
                    </a:lnTo>
                    <a:lnTo>
                      <a:pt x="0" y="73"/>
                    </a:lnTo>
                    <a:lnTo>
                      <a:pt x="0" y="0"/>
                    </a:lnTo>
                    <a:lnTo>
                      <a:pt x="73" y="0"/>
                    </a:lnTo>
                    <a:lnTo>
                      <a:pt x="73" y="73"/>
                    </a:ln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1D1D1A"/>
                  </a:solidFill>
                  <a:effectLst/>
                  <a:uLnTx/>
                  <a:uFillTx/>
                  <a:latin typeface="Arial" panose="020B0604020202020204"/>
                  <a:ea typeface="微软雅黑"/>
                </a:endParaRPr>
              </a:p>
            </p:txBody>
          </p:sp>
        </p:grpSp>
        <p:grpSp>
          <p:nvGrpSpPr>
            <p:cNvPr id="109" name="组合 315"/>
            <p:cNvGrpSpPr/>
            <p:nvPr/>
          </p:nvGrpSpPr>
          <p:grpSpPr bwMode="auto">
            <a:xfrm>
              <a:off x="2532248" y="5193052"/>
              <a:ext cx="708037" cy="171759"/>
              <a:chOff x="2851122" y="1166774"/>
              <a:chExt cx="923915" cy="203204"/>
            </a:xfrm>
          </p:grpSpPr>
          <p:sp>
            <p:nvSpPr>
              <p:cNvPr id="110" name="Freeform 240"/>
              <p:cNvSpPr/>
              <p:nvPr/>
            </p:nvSpPr>
            <p:spPr bwMode="auto">
              <a:xfrm>
                <a:off x="2851122" y="1166774"/>
                <a:ext cx="923915" cy="188907"/>
              </a:xfrm>
              <a:custGeom>
                <a:avLst/>
                <a:gdLst>
                  <a:gd name="T0" fmla="*/ 2147483646 w 2201"/>
                  <a:gd name="T1" fmla="*/ 2147483646 h 447"/>
                  <a:gd name="T2" fmla="*/ 2147483646 w 2201"/>
                  <a:gd name="T3" fmla="*/ 2147483646 h 447"/>
                  <a:gd name="T4" fmla="*/ 2147483646 w 2201"/>
                  <a:gd name="T5" fmla="*/ 2147483646 h 447"/>
                  <a:gd name="T6" fmla="*/ 2147483646 w 2201"/>
                  <a:gd name="T7" fmla="*/ 2147483646 h 447"/>
                  <a:gd name="T8" fmla="*/ 2147483646 w 2201"/>
                  <a:gd name="T9" fmla="*/ 2147483646 h 447"/>
                  <a:gd name="T10" fmla="*/ 2147483646 w 2201"/>
                  <a:gd name="T11" fmla="*/ 2147483646 h 447"/>
                  <a:gd name="T12" fmla="*/ 2147483646 w 2201"/>
                  <a:gd name="T13" fmla="*/ 2147483646 h 447"/>
                  <a:gd name="T14" fmla="*/ 2147483646 w 2201"/>
                  <a:gd name="T15" fmla="*/ 2147483646 h 447"/>
                  <a:gd name="T16" fmla="*/ 2147483646 w 2201"/>
                  <a:gd name="T17" fmla="*/ 2147483646 h 447"/>
                  <a:gd name="T18" fmla="*/ 2147483646 w 2201"/>
                  <a:gd name="T19" fmla="*/ 2147483646 h 447"/>
                  <a:gd name="T20" fmla="*/ 2147483646 w 2201"/>
                  <a:gd name="T21" fmla="*/ 2147483646 h 447"/>
                  <a:gd name="T22" fmla="*/ 2147483646 w 2201"/>
                  <a:gd name="T23" fmla="*/ 2147483646 h 447"/>
                  <a:gd name="T24" fmla="*/ 2147483646 w 2201"/>
                  <a:gd name="T25" fmla="*/ 2147483646 h 447"/>
                  <a:gd name="T26" fmla="*/ 2147483646 w 2201"/>
                  <a:gd name="T27" fmla="*/ 2147483646 h 447"/>
                  <a:gd name="T28" fmla="*/ 2147483646 w 2201"/>
                  <a:gd name="T29" fmla="*/ 2147483646 h 447"/>
                  <a:gd name="T30" fmla="*/ 2147483646 w 2201"/>
                  <a:gd name="T31" fmla="*/ 2147483646 h 447"/>
                  <a:gd name="T32" fmla="*/ 2147483646 w 2201"/>
                  <a:gd name="T33" fmla="*/ 2147483646 h 447"/>
                  <a:gd name="T34" fmla="*/ 0 w 2201"/>
                  <a:gd name="T35" fmla="*/ 2147483646 h 447"/>
                  <a:gd name="T36" fmla="*/ 0 w 2201"/>
                  <a:gd name="T37" fmla="*/ 2147483646 h 447"/>
                  <a:gd name="T38" fmla="*/ 2147483646 w 2201"/>
                  <a:gd name="T39" fmla="*/ 0 h 447"/>
                  <a:gd name="T40" fmla="*/ 2147483646 w 2201"/>
                  <a:gd name="T41" fmla="*/ 0 h 447"/>
                  <a:gd name="T42" fmla="*/ 2147483646 w 2201"/>
                  <a:gd name="T43" fmla="*/ 2147483646 h 447"/>
                  <a:gd name="T44" fmla="*/ 2147483646 w 2201"/>
                  <a:gd name="T45" fmla="*/ 2147483646 h 447"/>
                  <a:gd name="T46" fmla="*/ 2147483646 w 2201"/>
                  <a:gd name="T47" fmla="*/ 2147483646 h 447"/>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2201"/>
                  <a:gd name="T73" fmla="*/ 0 h 447"/>
                  <a:gd name="T74" fmla="*/ 2201 w 2201"/>
                  <a:gd name="T75" fmla="*/ 447 h 447"/>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2201" h="447">
                    <a:moveTo>
                      <a:pt x="2074" y="447"/>
                    </a:moveTo>
                    <a:lnTo>
                      <a:pt x="2074" y="447"/>
                    </a:lnTo>
                    <a:lnTo>
                      <a:pt x="1917" y="447"/>
                    </a:lnTo>
                    <a:cubicBezTo>
                      <a:pt x="1899" y="447"/>
                      <a:pt x="1884" y="432"/>
                      <a:pt x="1884" y="413"/>
                    </a:cubicBezTo>
                    <a:cubicBezTo>
                      <a:pt x="1884" y="395"/>
                      <a:pt x="1899" y="380"/>
                      <a:pt x="1917" y="380"/>
                    </a:cubicBezTo>
                    <a:lnTo>
                      <a:pt x="2074" y="380"/>
                    </a:lnTo>
                    <a:cubicBezTo>
                      <a:pt x="2107" y="380"/>
                      <a:pt x="2134" y="353"/>
                      <a:pt x="2134" y="319"/>
                    </a:cubicBezTo>
                    <a:lnTo>
                      <a:pt x="2134" y="127"/>
                    </a:lnTo>
                    <a:cubicBezTo>
                      <a:pt x="2134" y="94"/>
                      <a:pt x="2107" y="67"/>
                      <a:pt x="2074" y="67"/>
                    </a:cubicBezTo>
                    <a:lnTo>
                      <a:pt x="127" y="67"/>
                    </a:lnTo>
                    <a:cubicBezTo>
                      <a:pt x="94" y="67"/>
                      <a:pt x="67" y="94"/>
                      <a:pt x="67" y="127"/>
                    </a:cubicBezTo>
                    <a:lnTo>
                      <a:pt x="67" y="319"/>
                    </a:lnTo>
                    <a:cubicBezTo>
                      <a:pt x="67" y="353"/>
                      <a:pt x="94" y="380"/>
                      <a:pt x="127" y="380"/>
                    </a:cubicBezTo>
                    <a:lnTo>
                      <a:pt x="1729" y="380"/>
                    </a:lnTo>
                    <a:cubicBezTo>
                      <a:pt x="1748" y="380"/>
                      <a:pt x="1763" y="395"/>
                      <a:pt x="1763" y="413"/>
                    </a:cubicBezTo>
                    <a:cubicBezTo>
                      <a:pt x="1763" y="432"/>
                      <a:pt x="1748" y="447"/>
                      <a:pt x="1729" y="447"/>
                    </a:cubicBezTo>
                    <a:lnTo>
                      <a:pt x="127" y="447"/>
                    </a:lnTo>
                    <a:cubicBezTo>
                      <a:pt x="57" y="447"/>
                      <a:pt x="0" y="390"/>
                      <a:pt x="0" y="319"/>
                    </a:cubicBezTo>
                    <a:lnTo>
                      <a:pt x="0" y="127"/>
                    </a:lnTo>
                    <a:cubicBezTo>
                      <a:pt x="0" y="57"/>
                      <a:pt x="57" y="0"/>
                      <a:pt x="127" y="0"/>
                    </a:cubicBezTo>
                    <a:lnTo>
                      <a:pt x="2074" y="0"/>
                    </a:lnTo>
                    <a:cubicBezTo>
                      <a:pt x="2144" y="0"/>
                      <a:pt x="2201" y="57"/>
                      <a:pt x="2201" y="127"/>
                    </a:cubicBezTo>
                    <a:lnTo>
                      <a:pt x="2201" y="319"/>
                    </a:lnTo>
                    <a:cubicBezTo>
                      <a:pt x="2201" y="390"/>
                      <a:pt x="2144" y="447"/>
                      <a:pt x="2074" y="447"/>
                    </a:cubicBez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1D1D1A"/>
                  </a:solidFill>
                  <a:effectLst/>
                  <a:uLnTx/>
                  <a:uFillTx/>
                  <a:latin typeface="Arial" panose="020B0604020202020204"/>
                  <a:ea typeface="微软雅黑"/>
                </a:endParaRPr>
              </a:p>
            </p:txBody>
          </p:sp>
          <p:sp>
            <p:nvSpPr>
              <p:cNvPr id="111" name="Freeform 241"/>
              <p:cNvSpPr/>
              <p:nvPr/>
            </p:nvSpPr>
            <p:spPr bwMode="auto">
              <a:xfrm>
                <a:off x="2940018" y="1230272"/>
                <a:ext cx="68262" cy="50799"/>
              </a:xfrm>
              <a:custGeom>
                <a:avLst/>
                <a:gdLst>
                  <a:gd name="T0" fmla="*/ 0 w 161"/>
                  <a:gd name="T1" fmla="*/ 2147483646 h 123"/>
                  <a:gd name="T2" fmla="*/ 0 w 161"/>
                  <a:gd name="T3" fmla="*/ 2147483646 h 123"/>
                  <a:gd name="T4" fmla="*/ 2147483646 w 161"/>
                  <a:gd name="T5" fmla="*/ 2147483646 h 123"/>
                  <a:gd name="T6" fmla="*/ 2147483646 w 161"/>
                  <a:gd name="T7" fmla="*/ 2147483646 h 123"/>
                  <a:gd name="T8" fmla="*/ 2147483646 w 161"/>
                  <a:gd name="T9" fmla="*/ 2147483646 h 123"/>
                  <a:gd name="T10" fmla="*/ 2147483646 w 161"/>
                  <a:gd name="T11" fmla="*/ 0 h 123"/>
                  <a:gd name="T12" fmla="*/ 2147483646 w 161"/>
                  <a:gd name="T13" fmla="*/ 0 h 123"/>
                  <a:gd name="T14" fmla="*/ 2147483646 w 161"/>
                  <a:gd name="T15" fmla="*/ 2147483646 h 123"/>
                  <a:gd name="T16" fmla="*/ 0 w 161"/>
                  <a:gd name="T17" fmla="*/ 2147483646 h 123"/>
                  <a:gd name="T18" fmla="*/ 0 w 161"/>
                  <a:gd name="T19" fmla="*/ 2147483646 h 12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61"/>
                  <a:gd name="T31" fmla="*/ 0 h 123"/>
                  <a:gd name="T32" fmla="*/ 161 w 161"/>
                  <a:gd name="T33" fmla="*/ 123 h 12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61" h="123">
                    <a:moveTo>
                      <a:pt x="0" y="123"/>
                    </a:moveTo>
                    <a:lnTo>
                      <a:pt x="0" y="123"/>
                    </a:lnTo>
                    <a:lnTo>
                      <a:pt x="161" y="123"/>
                    </a:lnTo>
                    <a:lnTo>
                      <a:pt x="161" y="38"/>
                    </a:lnTo>
                    <a:lnTo>
                      <a:pt x="126" y="38"/>
                    </a:lnTo>
                    <a:lnTo>
                      <a:pt x="126" y="0"/>
                    </a:lnTo>
                    <a:lnTo>
                      <a:pt x="36" y="0"/>
                    </a:lnTo>
                    <a:lnTo>
                      <a:pt x="36" y="38"/>
                    </a:lnTo>
                    <a:lnTo>
                      <a:pt x="0" y="38"/>
                    </a:lnTo>
                    <a:lnTo>
                      <a:pt x="0" y="123"/>
                    </a:ln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1D1D1A"/>
                  </a:solidFill>
                  <a:effectLst/>
                  <a:uLnTx/>
                  <a:uFillTx/>
                  <a:latin typeface="Arial" panose="020B0604020202020204"/>
                  <a:ea typeface="微软雅黑"/>
                </a:endParaRPr>
              </a:p>
            </p:txBody>
          </p:sp>
          <p:sp>
            <p:nvSpPr>
              <p:cNvPr id="112" name="Freeform 242"/>
              <p:cNvSpPr/>
              <p:nvPr/>
            </p:nvSpPr>
            <p:spPr bwMode="auto">
              <a:xfrm>
                <a:off x="3041615" y="1230272"/>
                <a:ext cx="68262" cy="50799"/>
              </a:xfrm>
              <a:custGeom>
                <a:avLst/>
                <a:gdLst>
                  <a:gd name="T0" fmla="*/ 0 w 161"/>
                  <a:gd name="T1" fmla="*/ 2147483646 h 123"/>
                  <a:gd name="T2" fmla="*/ 0 w 161"/>
                  <a:gd name="T3" fmla="*/ 2147483646 h 123"/>
                  <a:gd name="T4" fmla="*/ 2147483646 w 161"/>
                  <a:gd name="T5" fmla="*/ 2147483646 h 123"/>
                  <a:gd name="T6" fmla="*/ 2147483646 w 161"/>
                  <a:gd name="T7" fmla="*/ 2147483646 h 123"/>
                  <a:gd name="T8" fmla="*/ 2147483646 w 161"/>
                  <a:gd name="T9" fmla="*/ 2147483646 h 123"/>
                  <a:gd name="T10" fmla="*/ 2147483646 w 161"/>
                  <a:gd name="T11" fmla="*/ 0 h 123"/>
                  <a:gd name="T12" fmla="*/ 2147483646 w 161"/>
                  <a:gd name="T13" fmla="*/ 0 h 123"/>
                  <a:gd name="T14" fmla="*/ 2147483646 w 161"/>
                  <a:gd name="T15" fmla="*/ 2147483646 h 123"/>
                  <a:gd name="T16" fmla="*/ 0 w 161"/>
                  <a:gd name="T17" fmla="*/ 2147483646 h 123"/>
                  <a:gd name="T18" fmla="*/ 0 w 161"/>
                  <a:gd name="T19" fmla="*/ 2147483646 h 12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61"/>
                  <a:gd name="T31" fmla="*/ 0 h 123"/>
                  <a:gd name="T32" fmla="*/ 161 w 161"/>
                  <a:gd name="T33" fmla="*/ 123 h 12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61" h="123">
                    <a:moveTo>
                      <a:pt x="0" y="123"/>
                    </a:moveTo>
                    <a:lnTo>
                      <a:pt x="0" y="123"/>
                    </a:lnTo>
                    <a:lnTo>
                      <a:pt x="161" y="123"/>
                    </a:lnTo>
                    <a:lnTo>
                      <a:pt x="161" y="38"/>
                    </a:lnTo>
                    <a:lnTo>
                      <a:pt x="126" y="38"/>
                    </a:lnTo>
                    <a:lnTo>
                      <a:pt x="126" y="0"/>
                    </a:lnTo>
                    <a:lnTo>
                      <a:pt x="35" y="0"/>
                    </a:lnTo>
                    <a:lnTo>
                      <a:pt x="35" y="38"/>
                    </a:lnTo>
                    <a:lnTo>
                      <a:pt x="0" y="38"/>
                    </a:lnTo>
                    <a:lnTo>
                      <a:pt x="0" y="123"/>
                    </a:ln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1D1D1A"/>
                  </a:solidFill>
                  <a:effectLst/>
                  <a:uLnTx/>
                  <a:uFillTx/>
                  <a:latin typeface="Arial" panose="020B0604020202020204"/>
                  <a:ea typeface="微软雅黑"/>
                </a:endParaRPr>
              </a:p>
            </p:txBody>
          </p:sp>
          <p:sp>
            <p:nvSpPr>
              <p:cNvPr id="113" name="Freeform 243"/>
              <p:cNvSpPr/>
              <p:nvPr/>
            </p:nvSpPr>
            <p:spPr bwMode="auto">
              <a:xfrm>
                <a:off x="3143212" y="1230272"/>
                <a:ext cx="68262" cy="50799"/>
              </a:xfrm>
              <a:custGeom>
                <a:avLst/>
                <a:gdLst>
                  <a:gd name="T0" fmla="*/ 0 w 160"/>
                  <a:gd name="T1" fmla="*/ 2147483646 h 123"/>
                  <a:gd name="T2" fmla="*/ 0 w 160"/>
                  <a:gd name="T3" fmla="*/ 2147483646 h 123"/>
                  <a:gd name="T4" fmla="*/ 2147483646 w 160"/>
                  <a:gd name="T5" fmla="*/ 2147483646 h 123"/>
                  <a:gd name="T6" fmla="*/ 2147483646 w 160"/>
                  <a:gd name="T7" fmla="*/ 2147483646 h 123"/>
                  <a:gd name="T8" fmla="*/ 2147483646 w 160"/>
                  <a:gd name="T9" fmla="*/ 2147483646 h 123"/>
                  <a:gd name="T10" fmla="*/ 2147483646 w 160"/>
                  <a:gd name="T11" fmla="*/ 0 h 123"/>
                  <a:gd name="T12" fmla="*/ 2147483646 w 160"/>
                  <a:gd name="T13" fmla="*/ 0 h 123"/>
                  <a:gd name="T14" fmla="*/ 2147483646 w 160"/>
                  <a:gd name="T15" fmla="*/ 2147483646 h 123"/>
                  <a:gd name="T16" fmla="*/ 0 w 160"/>
                  <a:gd name="T17" fmla="*/ 2147483646 h 123"/>
                  <a:gd name="T18" fmla="*/ 0 w 160"/>
                  <a:gd name="T19" fmla="*/ 2147483646 h 12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60"/>
                  <a:gd name="T31" fmla="*/ 0 h 123"/>
                  <a:gd name="T32" fmla="*/ 160 w 160"/>
                  <a:gd name="T33" fmla="*/ 123 h 12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60" h="123">
                    <a:moveTo>
                      <a:pt x="0" y="123"/>
                    </a:moveTo>
                    <a:lnTo>
                      <a:pt x="0" y="123"/>
                    </a:lnTo>
                    <a:lnTo>
                      <a:pt x="160" y="123"/>
                    </a:lnTo>
                    <a:lnTo>
                      <a:pt x="160" y="38"/>
                    </a:lnTo>
                    <a:lnTo>
                      <a:pt x="125" y="38"/>
                    </a:lnTo>
                    <a:lnTo>
                      <a:pt x="125" y="0"/>
                    </a:lnTo>
                    <a:lnTo>
                      <a:pt x="35" y="0"/>
                    </a:lnTo>
                    <a:lnTo>
                      <a:pt x="35" y="38"/>
                    </a:lnTo>
                    <a:lnTo>
                      <a:pt x="0" y="38"/>
                    </a:lnTo>
                    <a:lnTo>
                      <a:pt x="0" y="123"/>
                    </a:ln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1D1D1A"/>
                  </a:solidFill>
                  <a:effectLst/>
                  <a:uLnTx/>
                  <a:uFillTx/>
                  <a:latin typeface="Arial" panose="020B0604020202020204"/>
                  <a:ea typeface="微软雅黑"/>
                </a:endParaRPr>
              </a:p>
            </p:txBody>
          </p:sp>
          <p:sp>
            <p:nvSpPr>
              <p:cNvPr id="114" name="Freeform 244"/>
              <p:cNvSpPr/>
              <p:nvPr/>
            </p:nvSpPr>
            <p:spPr bwMode="auto">
              <a:xfrm>
                <a:off x="3244814" y="1230272"/>
                <a:ext cx="66674" cy="50799"/>
              </a:xfrm>
              <a:custGeom>
                <a:avLst/>
                <a:gdLst>
                  <a:gd name="T0" fmla="*/ 0 w 161"/>
                  <a:gd name="T1" fmla="*/ 2147483646 h 123"/>
                  <a:gd name="T2" fmla="*/ 0 w 161"/>
                  <a:gd name="T3" fmla="*/ 2147483646 h 123"/>
                  <a:gd name="T4" fmla="*/ 2147483646 w 161"/>
                  <a:gd name="T5" fmla="*/ 2147483646 h 123"/>
                  <a:gd name="T6" fmla="*/ 2147483646 w 161"/>
                  <a:gd name="T7" fmla="*/ 2147483646 h 123"/>
                  <a:gd name="T8" fmla="*/ 2147483646 w 161"/>
                  <a:gd name="T9" fmla="*/ 2147483646 h 123"/>
                  <a:gd name="T10" fmla="*/ 2147483646 w 161"/>
                  <a:gd name="T11" fmla="*/ 0 h 123"/>
                  <a:gd name="T12" fmla="*/ 2147483646 w 161"/>
                  <a:gd name="T13" fmla="*/ 0 h 123"/>
                  <a:gd name="T14" fmla="*/ 2147483646 w 161"/>
                  <a:gd name="T15" fmla="*/ 2147483646 h 123"/>
                  <a:gd name="T16" fmla="*/ 0 w 161"/>
                  <a:gd name="T17" fmla="*/ 2147483646 h 123"/>
                  <a:gd name="T18" fmla="*/ 0 w 161"/>
                  <a:gd name="T19" fmla="*/ 2147483646 h 12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61"/>
                  <a:gd name="T31" fmla="*/ 0 h 123"/>
                  <a:gd name="T32" fmla="*/ 161 w 161"/>
                  <a:gd name="T33" fmla="*/ 123 h 12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61" h="123">
                    <a:moveTo>
                      <a:pt x="0" y="123"/>
                    </a:moveTo>
                    <a:lnTo>
                      <a:pt x="0" y="123"/>
                    </a:lnTo>
                    <a:lnTo>
                      <a:pt x="161" y="123"/>
                    </a:lnTo>
                    <a:lnTo>
                      <a:pt x="161" y="38"/>
                    </a:lnTo>
                    <a:lnTo>
                      <a:pt x="126" y="38"/>
                    </a:lnTo>
                    <a:lnTo>
                      <a:pt x="126" y="0"/>
                    </a:lnTo>
                    <a:lnTo>
                      <a:pt x="35" y="0"/>
                    </a:lnTo>
                    <a:lnTo>
                      <a:pt x="35" y="38"/>
                    </a:lnTo>
                    <a:lnTo>
                      <a:pt x="0" y="38"/>
                    </a:lnTo>
                    <a:lnTo>
                      <a:pt x="0" y="123"/>
                    </a:ln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1D1D1A"/>
                  </a:solidFill>
                  <a:effectLst/>
                  <a:uLnTx/>
                  <a:uFillTx/>
                  <a:latin typeface="Arial" panose="020B0604020202020204"/>
                  <a:ea typeface="微软雅黑"/>
                </a:endParaRPr>
              </a:p>
            </p:txBody>
          </p:sp>
          <p:sp>
            <p:nvSpPr>
              <p:cNvPr id="115" name="Freeform 245"/>
              <p:cNvSpPr/>
              <p:nvPr/>
            </p:nvSpPr>
            <p:spPr bwMode="auto">
              <a:xfrm>
                <a:off x="3346414" y="1230272"/>
                <a:ext cx="66674" cy="50799"/>
              </a:xfrm>
              <a:custGeom>
                <a:avLst/>
                <a:gdLst>
                  <a:gd name="T0" fmla="*/ 0 w 161"/>
                  <a:gd name="T1" fmla="*/ 2147483646 h 123"/>
                  <a:gd name="T2" fmla="*/ 0 w 161"/>
                  <a:gd name="T3" fmla="*/ 2147483646 h 123"/>
                  <a:gd name="T4" fmla="*/ 2147483646 w 161"/>
                  <a:gd name="T5" fmla="*/ 2147483646 h 123"/>
                  <a:gd name="T6" fmla="*/ 2147483646 w 161"/>
                  <a:gd name="T7" fmla="*/ 2147483646 h 123"/>
                  <a:gd name="T8" fmla="*/ 2147483646 w 161"/>
                  <a:gd name="T9" fmla="*/ 2147483646 h 123"/>
                  <a:gd name="T10" fmla="*/ 2147483646 w 161"/>
                  <a:gd name="T11" fmla="*/ 0 h 123"/>
                  <a:gd name="T12" fmla="*/ 2147483646 w 161"/>
                  <a:gd name="T13" fmla="*/ 0 h 123"/>
                  <a:gd name="T14" fmla="*/ 2147483646 w 161"/>
                  <a:gd name="T15" fmla="*/ 2147483646 h 123"/>
                  <a:gd name="T16" fmla="*/ 0 w 161"/>
                  <a:gd name="T17" fmla="*/ 2147483646 h 123"/>
                  <a:gd name="T18" fmla="*/ 0 w 161"/>
                  <a:gd name="T19" fmla="*/ 2147483646 h 12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61"/>
                  <a:gd name="T31" fmla="*/ 0 h 123"/>
                  <a:gd name="T32" fmla="*/ 161 w 161"/>
                  <a:gd name="T33" fmla="*/ 123 h 12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61" h="123">
                    <a:moveTo>
                      <a:pt x="0" y="123"/>
                    </a:moveTo>
                    <a:lnTo>
                      <a:pt x="0" y="123"/>
                    </a:lnTo>
                    <a:lnTo>
                      <a:pt x="161" y="123"/>
                    </a:lnTo>
                    <a:lnTo>
                      <a:pt x="161" y="38"/>
                    </a:lnTo>
                    <a:lnTo>
                      <a:pt x="125" y="38"/>
                    </a:lnTo>
                    <a:lnTo>
                      <a:pt x="125" y="0"/>
                    </a:lnTo>
                    <a:lnTo>
                      <a:pt x="35" y="0"/>
                    </a:lnTo>
                    <a:lnTo>
                      <a:pt x="35" y="38"/>
                    </a:lnTo>
                    <a:lnTo>
                      <a:pt x="0" y="38"/>
                    </a:lnTo>
                    <a:lnTo>
                      <a:pt x="0" y="123"/>
                    </a:ln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1D1D1A"/>
                  </a:solidFill>
                  <a:effectLst/>
                  <a:uLnTx/>
                  <a:uFillTx/>
                  <a:latin typeface="Arial" panose="020B0604020202020204"/>
                  <a:ea typeface="微软雅黑"/>
                </a:endParaRPr>
              </a:p>
            </p:txBody>
          </p:sp>
          <p:sp>
            <p:nvSpPr>
              <p:cNvPr id="116" name="Freeform 246"/>
              <p:cNvSpPr/>
              <p:nvPr/>
            </p:nvSpPr>
            <p:spPr bwMode="auto">
              <a:xfrm>
                <a:off x="3522631" y="1219163"/>
                <a:ext cx="126999" cy="30163"/>
              </a:xfrm>
              <a:custGeom>
                <a:avLst/>
                <a:gdLst>
                  <a:gd name="T0" fmla="*/ 2147483646 w 303"/>
                  <a:gd name="T1" fmla="*/ 2147483646 h 72"/>
                  <a:gd name="T2" fmla="*/ 2147483646 w 303"/>
                  <a:gd name="T3" fmla="*/ 2147483646 h 72"/>
                  <a:gd name="T4" fmla="*/ 0 w 303"/>
                  <a:gd name="T5" fmla="*/ 2147483646 h 72"/>
                  <a:gd name="T6" fmla="*/ 0 w 303"/>
                  <a:gd name="T7" fmla="*/ 0 h 72"/>
                  <a:gd name="T8" fmla="*/ 2147483646 w 303"/>
                  <a:gd name="T9" fmla="*/ 0 h 72"/>
                  <a:gd name="T10" fmla="*/ 2147483646 w 303"/>
                  <a:gd name="T11" fmla="*/ 2147483646 h 72"/>
                  <a:gd name="T12" fmla="*/ 0 60000 65536"/>
                  <a:gd name="T13" fmla="*/ 0 60000 65536"/>
                  <a:gd name="T14" fmla="*/ 0 60000 65536"/>
                  <a:gd name="T15" fmla="*/ 0 60000 65536"/>
                  <a:gd name="T16" fmla="*/ 0 60000 65536"/>
                  <a:gd name="T17" fmla="*/ 0 60000 65536"/>
                  <a:gd name="T18" fmla="*/ 0 w 303"/>
                  <a:gd name="T19" fmla="*/ 0 h 72"/>
                  <a:gd name="T20" fmla="*/ 303 w 303"/>
                  <a:gd name="T21" fmla="*/ 72 h 72"/>
                </a:gdLst>
                <a:ahLst/>
                <a:cxnLst>
                  <a:cxn ang="T12">
                    <a:pos x="T0" y="T1"/>
                  </a:cxn>
                  <a:cxn ang="T13">
                    <a:pos x="T2" y="T3"/>
                  </a:cxn>
                  <a:cxn ang="T14">
                    <a:pos x="T4" y="T5"/>
                  </a:cxn>
                  <a:cxn ang="T15">
                    <a:pos x="T6" y="T7"/>
                  </a:cxn>
                  <a:cxn ang="T16">
                    <a:pos x="T8" y="T9"/>
                  </a:cxn>
                  <a:cxn ang="T17">
                    <a:pos x="T10" y="T11"/>
                  </a:cxn>
                </a:cxnLst>
                <a:rect l="T18" t="T19" r="T20" b="T21"/>
                <a:pathLst>
                  <a:path w="303" h="72">
                    <a:moveTo>
                      <a:pt x="303" y="72"/>
                    </a:moveTo>
                    <a:lnTo>
                      <a:pt x="303" y="72"/>
                    </a:lnTo>
                    <a:lnTo>
                      <a:pt x="0" y="72"/>
                    </a:lnTo>
                    <a:lnTo>
                      <a:pt x="0" y="0"/>
                    </a:lnTo>
                    <a:lnTo>
                      <a:pt x="303" y="0"/>
                    </a:lnTo>
                    <a:lnTo>
                      <a:pt x="303" y="72"/>
                    </a:ln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1D1D1A"/>
                  </a:solidFill>
                  <a:effectLst/>
                  <a:uLnTx/>
                  <a:uFillTx/>
                  <a:latin typeface="Arial" panose="020B0604020202020204"/>
                  <a:ea typeface="微软雅黑"/>
                </a:endParaRPr>
              </a:p>
            </p:txBody>
          </p:sp>
          <p:sp>
            <p:nvSpPr>
              <p:cNvPr id="117" name="Freeform 247"/>
              <p:cNvSpPr/>
              <p:nvPr/>
            </p:nvSpPr>
            <p:spPr bwMode="auto">
              <a:xfrm>
                <a:off x="3544854" y="1311235"/>
                <a:ext cx="58737" cy="58736"/>
              </a:xfrm>
              <a:custGeom>
                <a:avLst/>
                <a:gdLst>
                  <a:gd name="T0" fmla="*/ 2147483646 w 139"/>
                  <a:gd name="T1" fmla="*/ 2147483646 h 139"/>
                  <a:gd name="T2" fmla="*/ 2147483646 w 139"/>
                  <a:gd name="T3" fmla="*/ 2147483646 h 139"/>
                  <a:gd name="T4" fmla="*/ 0 w 139"/>
                  <a:gd name="T5" fmla="*/ 2147483646 h 139"/>
                  <a:gd name="T6" fmla="*/ 2147483646 w 139"/>
                  <a:gd name="T7" fmla="*/ 0 h 139"/>
                  <a:gd name="T8" fmla="*/ 2147483646 w 139"/>
                  <a:gd name="T9" fmla="*/ 2147483646 h 139"/>
                  <a:gd name="T10" fmla="*/ 2147483646 w 139"/>
                  <a:gd name="T11" fmla="*/ 2147483646 h 139"/>
                  <a:gd name="T12" fmla="*/ 0 60000 65536"/>
                  <a:gd name="T13" fmla="*/ 0 60000 65536"/>
                  <a:gd name="T14" fmla="*/ 0 60000 65536"/>
                  <a:gd name="T15" fmla="*/ 0 60000 65536"/>
                  <a:gd name="T16" fmla="*/ 0 60000 65536"/>
                  <a:gd name="T17" fmla="*/ 0 60000 65536"/>
                  <a:gd name="T18" fmla="*/ 0 w 139"/>
                  <a:gd name="T19" fmla="*/ 0 h 139"/>
                  <a:gd name="T20" fmla="*/ 139 w 139"/>
                  <a:gd name="T21" fmla="*/ 139 h 139"/>
                </a:gdLst>
                <a:ahLst/>
                <a:cxnLst>
                  <a:cxn ang="T12">
                    <a:pos x="T0" y="T1"/>
                  </a:cxn>
                  <a:cxn ang="T13">
                    <a:pos x="T2" y="T3"/>
                  </a:cxn>
                  <a:cxn ang="T14">
                    <a:pos x="T4" y="T5"/>
                  </a:cxn>
                  <a:cxn ang="T15">
                    <a:pos x="T6" y="T7"/>
                  </a:cxn>
                  <a:cxn ang="T16">
                    <a:pos x="T8" y="T9"/>
                  </a:cxn>
                  <a:cxn ang="T17">
                    <a:pos x="T10" y="T11"/>
                  </a:cxn>
                </a:cxnLst>
                <a:rect l="T18" t="T19" r="T20" b="T21"/>
                <a:pathLst>
                  <a:path w="139" h="139">
                    <a:moveTo>
                      <a:pt x="69" y="139"/>
                    </a:moveTo>
                    <a:lnTo>
                      <a:pt x="69" y="139"/>
                    </a:lnTo>
                    <a:cubicBezTo>
                      <a:pt x="30" y="139"/>
                      <a:pt x="0" y="107"/>
                      <a:pt x="0" y="69"/>
                    </a:cubicBezTo>
                    <a:cubicBezTo>
                      <a:pt x="0" y="31"/>
                      <a:pt x="30" y="0"/>
                      <a:pt x="69" y="0"/>
                    </a:cubicBezTo>
                    <a:cubicBezTo>
                      <a:pt x="107" y="0"/>
                      <a:pt x="139" y="31"/>
                      <a:pt x="139" y="69"/>
                    </a:cubicBezTo>
                    <a:cubicBezTo>
                      <a:pt x="139" y="107"/>
                      <a:pt x="107" y="139"/>
                      <a:pt x="69" y="139"/>
                    </a:cubicBez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1D1D1A"/>
                  </a:solidFill>
                  <a:effectLst/>
                  <a:uLnTx/>
                  <a:uFillTx/>
                  <a:latin typeface="Arial" panose="020B0604020202020204"/>
                  <a:ea typeface="微软雅黑"/>
                </a:endParaRPr>
              </a:p>
            </p:txBody>
          </p:sp>
          <p:sp>
            <p:nvSpPr>
              <p:cNvPr id="118" name="Freeform 248"/>
              <p:cNvSpPr/>
              <p:nvPr/>
            </p:nvSpPr>
            <p:spPr bwMode="auto">
              <a:xfrm>
                <a:off x="3633767" y="1311241"/>
                <a:ext cx="58738" cy="58737"/>
              </a:xfrm>
              <a:custGeom>
                <a:avLst/>
                <a:gdLst>
                  <a:gd name="T0" fmla="*/ 2147483646 w 138"/>
                  <a:gd name="T1" fmla="*/ 2147483646 h 139"/>
                  <a:gd name="T2" fmla="*/ 2147483646 w 138"/>
                  <a:gd name="T3" fmla="*/ 2147483646 h 139"/>
                  <a:gd name="T4" fmla="*/ 0 w 138"/>
                  <a:gd name="T5" fmla="*/ 2147483646 h 139"/>
                  <a:gd name="T6" fmla="*/ 2147483646 w 138"/>
                  <a:gd name="T7" fmla="*/ 0 h 139"/>
                  <a:gd name="T8" fmla="*/ 2147483646 w 138"/>
                  <a:gd name="T9" fmla="*/ 2147483646 h 139"/>
                  <a:gd name="T10" fmla="*/ 2147483646 w 138"/>
                  <a:gd name="T11" fmla="*/ 2147483646 h 139"/>
                  <a:gd name="T12" fmla="*/ 0 60000 65536"/>
                  <a:gd name="T13" fmla="*/ 0 60000 65536"/>
                  <a:gd name="T14" fmla="*/ 0 60000 65536"/>
                  <a:gd name="T15" fmla="*/ 0 60000 65536"/>
                  <a:gd name="T16" fmla="*/ 0 60000 65536"/>
                  <a:gd name="T17" fmla="*/ 0 60000 65536"/>
                  <a:gd name="T18" fmla="*/ 0 w 138"/>
                  <a:gd name="T19" fmla="*/ 0 h 139"/>
                  <a:gd name="T20" fmla="*/ 138 w 138"/>
                  <a:gd name="T21" fmla="*/ 139 h 139"/>
                </a:gdLst>
                <a:ahLst/>
                <a:cxnLst>
                  <a:cxn ang="T12">
                    <a:pos x="T0" y="T1"/>
                  </a:cxn>
                  <a:cxn ang="T13">
                    <a:pos x="T2" y="T3"/>
                  </a:cxn>
                  <a:cxn ang="T14">
                    <a:pos x="T4" y="T5"/>
                  </a:cxn>
                  <a:cxn ang="T15">
                    <a:pos x="T6" y="T7"/>
                  </a:cxn>
                  <a:cxn ang="T16">
                    <a:pos x="T8" y="T9"/>
                  </a:cxn>
                  <a:cxn ang="T17">
                    <a:pos x="T10" y="T11"/>
                  </a:cxn>
                </a:cxnLst>
                <a:rect l="T18" t="T19" r="T20" b="T21"/>
                <a:pathLst>
                  <a:path w="138" h="139">
                    <a:moveTo>
                      <a:pt x="69" y="139"/>
                    </a:moveTo>
                    <a:lnTo>
                      <a:pt x="69" y="139"/>
                    </a:lnTo>
                    <a:cubicBezTo>
                      <a:pt x="30" y="139"/>
                      <a:pt x="0" y="107"/>
                      <a:pt x="0" y="69"/>
                    </a:cubicBezTo>
                    <a:cubicBezTo>
                      <a:pt x="0" y="31"/>
                      <a:pt x="30" y="0"/>
                      <a:pt x="69" y="0"/>
                    </a:cubicBezTo>
                    <a:cubicBezTo>
                      <a:pt x="107" y="0"/>
                      <a:pt x="138" y="31"/>
                      <a:pt x="138" y="69"/>
                    </a:cubicBezTo>
                    <a:cubicBezTo>
                      <a:pt x="138" y="107"/>
                      <a:pt x="107" y="139"/>
                      <a:pt x="69" y="139"/>
                    </a:cubicBez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1D1D1A"/>
                  </a:solidFill>
                  <a:effectLst/>
                  <a:uLnTx/>
                  <a:uFillTx/>
                  <a:latin typeface="Arial" panose="020B0604020202020204"/>
                  <a:ea typeface="微软雅黑"/>
                </a:endParaRPr>
              </a:p>
            </p:txBody>
          </p:sp>
          <p:sp>
            <p:nvSpPr>
              <p:cNvPr id="119" name="Freeform 249"/>
              <p:cNvSpPr/>
              <p:nvPr/>
            </p:nvSpPr>
            <p:spPr bwMode="auto">
              <a:xfrm>
                <a:off x="3522649" y="1260458"/>
                <a:ext cx="31750" cy="31750"/>
              </a:xfrm>
              <a:custGeom>
                <a:avLst/>
                <a:gdLst>
                  <a:gd name="T0" fmla="*/ 2147483646 w 73"/>
                  <a:gd name="T1" fmla="*/ 2147483646 h 73"/>
                  <a:gd name="T2" fmla="*/ 2147483646 w 73"/>
                  <a:gd name="T3" fmla="*/ 2147483646 h 73"/>
                  <a:gd name="T4" fmla="*/ 0 w 73"/>
                  <a:gd name="T5" fmla="*/ 2147483646 h 73"/>
                  <a:gd name="T6" fmla="*/ 0 w 73"/>
                  <a:gd name="T7" fmla="*/ 0 h 73"/>
                  <a:gd name="T8" fmla="*/ 2147483646 w 73"/>
                  <a:gd name="T9" fmla="*/ 0 h 73"/>
                  <a:gd name="T10" fmla="*/ 2147483646 w 73"/>
                  <a:gd name="T11" fmla="*/ 2147483646 h 73"/>
                  <a:gd name="T12" fmla="*/ 0 60000 65536"/>
                  <a:gd name="T13" fmla="*/ 0 60000 65536"/>
                  <a:gd name="T14" fmla="*/ 0 60000 65536"/>
                  <a:gd name="T15" fmla="*/ 0 60000 65536"/>
                  <a:gd name="T16" fmla="*/ 0 60000 65536"/>
                  <a:gd name="T17" fmla="*/ 0 60000 65536"/>
                  <a:gd name="T18" fmla="*/ 0 w 73"/>
                  <a:gd name="T19" fmla="*/ 0 h 73"/>
                  <a:gd name="T20" fmla="*/ 73 w 73"/>
                  <a:gd name="T21" fmla="*/ 73 h 73"/>
                </a:gdLst>
                <a:ahLst/>
                <a:cxnLst>
                  <a:cxn ang="T12">
                    <a:pos x="T0" y="T1"/>
                  </a:cxn>
                  <a:cxn ang="T13">
                    <a:pos x="T2" y="T3"/>
                  </a:cxn>
                  <a:cxn ang="T14">
                    <a:pos x="T4" y="T5"/>
                  </a:cxn>
                  <a:cxn ang="T15">
                    <a:pos x="T6" y="T7"/>
                  </a:cxn>
                  <a:cxn ang="T16">
                    <a:pos x="T8" y="T9"/>
                  </a:cxn>
                  <a:cxn ang="T17">
                    <a:pos x="T10" y="T11"/>
                  </a:cxn>
                </a:cxnLst>
                <a:rect l="T18" t="T19" r="T20" b="T21"/>
                <a:pathLst>
                  <a:path w="73" h="73">
                    <a:moveTo>
                      <a:pt x="73" y="73"/>
                    </a:moveTo>
                    <a:lnTo>
                      <a:pt x="73" y="73"/>
                    </a:lnTo>
                    <a:lnTo>
                      <a:pt x="0" y="73"/>
                    </a:lnTo>
                    <a:lnTo>
                      <a:pt x="0" y="0"/>
                    </a:lnTo>
                    <a:lnTo>
                      <a:pt x="73" y="0"/>
                    </a:lnTo>
                    <a:lnTo>
                      <a:pt x="73" y="73"/>
                    </a:ln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1D1D1A"/>
                  </a:solidFill>
                  <a:effectLst/>
                  <a:uLnTx/>
                  <a:uFillTx/>
                  <a:latin typeface="Arial" panose="020B0604020202020204"/>
                  <a:ea typeface="微软雅黑"/>
                </a:endParaRPr>
              </a:p>
            </p:txBody>
          </p:sp>
          <p:sp>
            <p:nvSpPr>
              <p:cNvPr id="120" name="Freeform 250"/>
              <p:cNvSpPr/>
              <p:nvPr/>
            </p:nvSpPr>
            <p:spPr bwMode="auto">
              <a:xfrm>
                <a:off x="3571875" y="1260473"/>
                <a:ext cx="30163" cy="31750"/>
              </a:xfrm>
              <a:custGeom>
                <a:avLst/>
                <a:gdLst>
                  <a:gd name="T0" fmla="*/ 2147483646 w 73"/>
                  <a:gd name="T1" fmla="*/ 2147483646 h 73"/>
                  <a:gd name="T2" fmla="*/ 2147483646 w 73"/>
                  <a:gd name="T3" fmla="*/ 2147483646 h 73"/>
                  <a:gd name="T4" fmla="*/ 0 w 73"/>
                  <a:gd name="T5" fmla="*/ 2147483646 h 73"/>
                  <a:gd name="T6" fmla="*/ 0 w 73"/>
                  <a:gd name="T7" fmla="*/ 0 h 73"/>
                  <a:gd name="T8" fmla="*/ 2147483646 w 73"/>
                  <a:gd name="T9" fmla="*/ 0 h 73"/>
                  <a:gd name="T10" fmla="*/ 2147483646 w 73"/>
                  <a:gd name="T11" fmla="*/ 2147483646 h 73"/>
                  <a:gd name="T12" fmla="*/ 0 60000 65536"/>
                  <a:gd name="T13" fmla="*/ 0 60000 65536"/>
                  <a:gd name="T14" fmla="*/ 0 60000 65536"/>
                  <a:gd name="T15" fmla="*/ 0 60000 65536"/>
                  <a:gd name="T16" fmla="*/ 0 60000 65536"/>
                  <a:gd name="T17" fmla="*/ 0 60000 65536"/>
                  <a:gd name="T18" fmla="*/ 0 w 73"/>
                  <a:gd name="T19" fmla="*/ 0 h 73"/>
                  <a:gd name="T20" fmla="*/ 73 w 73"/>
                  <a:gd name="T21" fmla="*/ 73 h 73"/>
                </a:gdLst>
                <a:ahLst/>
                <a:cxnLst>
                  <a:cxn ang="T12">
                    <a:pos x="T0" y="T1"/>
                  </a:cxn>
                  <a:cxn ang="T13">
                    <a:pos x="T2" y="T3"/>
                  </a:cxn>
                  <a:cxn ang="T14">
                    <a:pos x="T4" y="T5"/>
                  </a:cxn>
                  <a:cxn ang="T15">
                    <a:pos x="T6" y="T7"/>
                  </a:cxn>
                  <a:cxn ang="T16">
                    <a:pos x="T8" y="T9"/>
                  </a:cxn>
                  <a:cxn ang="T17">
                    <a:pos x="T10" y="T11"/>
                  </a:cxn>
                </a:cxnLst>
                <a:rect l="T18" t="T19" r="T20" b="T21"/>
                <a:pathLst>
                  <a:path w="73" h="73">
                    <a:moveTo>
                      <a:pt x="73" y="73"/>
                    </a:moveTo>
                    <a:lnTo>
                      <a:pt x="73" y="73"/>
                    </a:lnTo>
                    <a:lnTo>
                      <a:pt x="0" y="73"/>
                    </a:lnTo>
                    <a:lnTo>
                      <a:pt x="0" y="0"/>
                    </a:lnTo>
                    <a:lnTo>
                      <a:pt x="73" y="0"/>
                    </a:lnTo>
                    <a:lnTo>
                      <a:pt x="73" y="73"/>
                    </a:ln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1D1D1A"/>
                  </a:solidFill>
                  <a:effectLst/>
                  <a:uLnTx/>
                  <a:uFillTx/>
                  <a:latin typeface="Arial" panose="020B0604020202020204"/>
                  <a:ea typeface="微软雅黑"/>
                </a:endParaRPr>
              </a:p>
            </p:txBody>
          </p:sp>
          <p:sp>
            <p:nvSpPr>
              <p:cNvPr id="121" name="Freeform 251"/>
              <p:cNvSpPr/>
              <p:nvPr/>
            </p:nvSpPr>
            <p:spPr bwMode="auto">
              <a:xfrm>
                <a:off x="3619500" y="1260475"/>
                <a:ext cx="30163" cy="31750"/>
              </a:xfrm>
              <a:custGeom>
                <a:avLst/>
                <a:gdLst>
                  <a:gd name="T0" fmla="*/ 2147483646 w 73"/>
                  <a:gd name="T1" fmla="*/ 2147483646 h 73"/>
                  <a:gd name="T2" fmla="*/ 2147483646 w 73"/>
                  <a:gd name="T3" fmla="*/ 2147483646 h 73"/>
                  <a:gd name="T4" fmla="*/ 0 w 73"/>
                  <a:gd name="T5" fmla="*/ 2147483646 h 73"/>
                  <a:gd name="T6" fmla="*/ 0 w 73"/>
                  <a:gd name="T7" fmla="*/ 0 h 73"/>
                  <a:gd name="T8" fmla="*/ 2147483646 w 73"/>
                  <a:gd name="T9" fmla="*/ 0 h 73"/>
                  <a:gd name="T10" fmla="*/ 2147483646 w 73"/>
                  <a:gd name="T11" fmla="*/ 2147483646 h 73"/>
                  <a:gd name="T12" fmla="*/ 0 60000 65536"/>
                  <a:gd name="T13" fmla="*/ 0 60000 65536"/>
                  <a:gd name="T14" fmla="*/ 0 60000 65536"/>
                  <a:gd name="T15" fmla="*/ 0 60000 65536"/>
                  <a:gd name="T16" fmla="*/ 0 60000 65536"/>
                  <a:gd name="T17" fmla="*/ 0 60000 65536"/>
                  <a:gd name="T18" fmla="*/ 0 w 73"/>
                  <a:gd name="T19" fmla="*/ 0 h 73"/>
                  <a:gd name="T20" fmla="*/ 73 w 73"/>
                  <a:gd name="T21" fmla="*/ 73 h 73"/>
                </a:gdLst>
                <a:ahLst/>
                <a:cxnLst>
                  <a:cxn ang="T12">
                    <a:pos x="T0" y="T1"/>
                  </a:cxn>
                  <a:cxn ang="T13">
                    <a:pos x="T2" y="T3"/>
                  </a:cxn>
                  <a:cxn ang="T14">
                    <a:pos x="T4" y="T5"/>
                  </a:cxn>
                  <a:cxn ang="T15">
                    <a:pos x="T6" y="T7"/>
                  </a:cxn>
                  <a:cxn ang="T16">
                    <a:pos x="T8" y="T9"/>
                  </a:cxn>
                  <a:cxn ang="T17">
                    <a:pos x="T10" y="T11"/>
                  </a:cxn>
                </a:cxnLst>
                <a:rect l="T18" t="T19" r="T20" b="T21"/>
                <a:pathLst>
                  <a:path w="73" h="73">
                    <a:moveTo>
                      <a:pt x="73" y="73"/>
                    </a:moveTo>
                    <a:lnTo>
                      <a:pt x="73" y="73"/>
                    </a:lnTo>
                    <a:lnTo>
                      <a:pt x="0" y="73"/>
                    </a:lnTo>
                    <a:lnTo>
                      <a:pt x="0" y="0"/>
                    </a:lnTo>
                    <a:lnTo>
                      <a:pt x="73" y="0"/>
                    </a:lnTo>
                    <a:lnTo>
                      <a:pt x="73" y="73"/>
                    </a:ln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1D1D1A"/>
                  </a:solidFill>
                  <a:effectLst/>
                  <a:uLnTx/>
                  <a:uFillTx/>
                  <a:latin typeface="Arial" panose="020B0604020202020204"/>
                  <a:ea typeface="微软雅黑"/>
                </a:endParaRPr>
              </a:p>
            </p:txBody>
          </p:sp>
        </p:grpSp>
      </p:grpSp>
      <p:graphicFrame>
        <p:nvGraphicFramePr>
          <p:cNvPr id="261" name="表格 260"/>
          <p:cNvGraphicFramePr>
            <a:graphicFrameLocks noGrp="1"/>
          </p:cNvGraphicFramePr>
          <p:nvPr/>
        </p:nvGraphicFramePr>
        <p:xfrm>
          <a:off x="5707646" y="2012583"/>
          <a:ext cx="5974049" cy="1208694"/>
        </p:xfrm>
        <a:graphic>
          <a:graphicData uri="http://schemas.openxmlformats.org/drawingml/2006/table">
            <a:tbl>
              <a:tblPr firstRow="1" bandRow="1"/>
              <a:tblGrid>
                <a:gridCol w="1417931"/>
                <a:gridCol w="2564769"/>
                <a:gridCol w="1991349"/>
              </a:tblGrid>
              <a:tr h="275674">
                <a:tc>
                  <a:txBody>
                    <a:bodyPr/>
                    <a:lstStyle>
                      <a:lvl1pPr marL="0" algn="l" defTabSz="913765" rtl="0" eaLnBrk="1" latinLnBrk="0" hangingPunct="1">
                        <a:defRPr sz="1800" b="1" kern="1200">
                          <a:solidFill>
                            <a:schemeClr val="bg1"/>
                          </a:solidFill>
                          <a:latin typeface="Arial" panose="020B0604020202020204"/>
                          <a:ea typeface="微软雅黑"/>
                          <a:cs typeface="宋体"/>
                        </a:defRPr>
                      </a:lvl1pPr>
                      <a:lvl2pPr marL="457200" algn="l" defTabSz="913765" rtl="0" eaLnBrk="1" latinLnBrk="0" hangingPunct="1">
                        <a:defRPr sz="1800" b="1" kern="1200">
                          <a:solidFill>
                            <a:schemeClr val="bg1"/>
                          </a:solidFill>
                          <a:latin typeface="Arial" panose="020B0604020202020204"/>
                          <a:ea typeface="微软雅黑"/>
                          <a:cs typeface="宋体"/>
                        </a:defRPr>
                      </a:lvl2pPr>
                      <a:lvl3pPr marL="913765" algn="l" defTabSz="913765" rtl="0" eaLnBrk="1" latinLnBrk="0" hangingPunct="1">
                        <a:defRPr sz="1800" b="1" kern="1200">
                          <a:solidFill>
                            <a:schemeClr val="bg1"/>
                          </a:solidFill>
                          <a:latin typeface="Arial" panose="020B0604020202020204"/>
                          <a:ea typeface="微软雅黑"/>
                          <a:cs typeface="宋体"/>
                        </a:defRPr>
                      </a:lvl3pPr>
                      <a:lvl4pPr marL="1370965" algn="l" defTabSz="913765" rtl="0" eaLnBrk="1" latinLnBrk="0" hangingPunct="1">
                        <a:defRPr sz="1800" b="1" kern="1200">
                          <a:solidFill>
                            <a:schemeClr val="bg1"/>
                          </a:solidFill>
                          <a:latin typeface="Arial" panose="020B0604020202020204"/>
                          <a:ea typeface="微软雅黑"/>
                          <a:cs typeface="宋体"/>
                        </a:defRPr>
                      </a:lvl4pPr>
                      <a:lvl5pPr marL="1828165" algn="l" defTabSz="913765" rtl="0" eaLnBrk="1" latinLnBrk="0" hangingPunct="1">
                        <a:defRPr sz="1800" b="1" kern="1200">
                          <a:solidFill>
                            <a:schemeClr val="bg1"/>
                          </a:solidFill>
                          <a:latin typeface="Arial" panose="020B0604020202020204"/>
                          <a:ea typeface="微软雅黑"/>
                          <a:cs typeface="宋体"/>
                        </a:defRPr>
                      </a:lvl5pPr>
                      <a:lvl6pPr marL="2285365" algn="l" defTabSz="913765" rtl="0" eaLnBrk="1" latinLnBrk="0" hangingPunct="1">
                        <a:defRPr sz="1800" b="1" kern="1200">
                          <a:solidFill>
                            <a:schemeClr val="bg1"/>
                          </a:solidFill>
                          <a:latin typeface="Arial" panose="020B0604020202020204"/>
                          <a:ea typeface="微软雅黑"/>
                          <a:cs typeface="宋体"/>
                        </a:defRPr>
                      </a:lvl6pPr>
                      <a:lvl7pPr marL="2741930" algn="l" defTabSz="913765" rtl="0" eaLnBrk="1" latinLnBrk="0" hangingPunct="1">
                        <a:defRPr sz="1800" b="1" kern="1200">
                          <a:solidFill>
                            <a:schemeClr val="bg1"/>
                          </a:solidFill>
                          <a:latin typeface="Arial" panose="020B0604020202020204"/>
                          <a:ea typeface="微软雅黑"/>
                          <a:cs typeface="宋体"/>
                        </a:defRPr>
                      </a:lvl7pPr>
                      <a:lvl8pPr marL="3199130" algn="l" defTabSz="913765" rtl="0" eaLnBrk="1" latinLnBrk="0" hangingPunct="1">
                        <a:defRPr sz="1800" b="1" kern="1200">
                          <a:solidFill>
                            <a:schemeClr val="bg1"/>
                          </a:solidFill>
                          <a:latin typeface="Arial" panose="020B0604020202020204"/>
                          <a:ea typeface="微软雅黑"/>
                          <a:cs typeface="宋体"/>
                        </a:defRPr>
                      </a:lvl8pPr>
                      <a:lvl9pPr marL="3656330" algn="l" defTabSz="913765" rtl="0" eaLnBrk="1" latinLnBrk="0" hangingPunct="1">
                        <a:defRPr sz="1800" b="1" kern="1200">
                          <a:solidFill>
                            <a:schemeClr val="bg1"/>
                          </a:solidFill>
                          <a:latin typeface="Arial" panose="020B0604020202020204"/>
                          <a:ea typeface="微软雅黑"/>
                          <a:cs typeface="宋体"/>
                        </a:defRPr>
                      </a:lvl9pPr>
                    </a:lstStyle>
                    <a:p>
                      <a:pPr marL="0" algn="ctr" defTabSz="1188085" rtl="0" eaLnBrk="1" latinLnBrk="0" hangingPunct="1"/>
                      <a:r>
                        <a:rPr lang="zh-CN" altLang="en-US" sz="1200" kern="1200" dirty="0">
                          <a:solidFill>
                            <a:schemeClr val="tx1"/>
                          </a:solidFill>
                          <a:latin typeface="微软雅黑" panose="020B0503020204020204" pitchFamily="34" charset="-122"/>
                          <a:ea typeface="微软雅黑" panose="020B0503020204020204" pitchFamily="34" charset="-122"/>
                          <a:cs typeface="+mn-cs"/>
                        </a:rPr>
                        <a:t>规则类型</a:t>
                      </a:r>
                      <a:endParaRPr lang="zh-CN" altLang="en-US" sz="1200" kern="1200" dirty="0">
                        <a:solidFill>
                          <a:schemeClr val="tx1"/>
                        </a:solidFill>
                        <a:latin typeface="微软雅黑" panose="020B0503020204020204" pitchFamily="34" charset="-122"/>
                        <a:ea typeface="微软雅黑" panose="020B0503020204020204" pitchFamily="34" charset="-122"/>
                        <a:cs typeface="+mn-cs"/>
                      </a:endParaRPr>
                    </a:p>
                  </a:txBody>
                  <a:tcPr>
                    <a:lnL w="6350" cap="flat" cmpd="sng" algn="ctr">
                      <a:solidFill>
                        <a:srgbClr val="1D1D1A"/>
                      </a:solidFill>
                      <a:prstDash val="solid"/>
                      <a:round/>
                      <a:headEnd type="none" w="med" len="med"/>
                      <a:tailEnd type="none" w="med" len="med"/>
                    </a:lnL>
                    <a:lnR w="6350" cap="flat" cmpd="sng" algn="ctr">
                      <a:solidFill>
                        <a:srgbClr val="1D1D1A"/>
                      </a:solidFill>
                      <a:prstDash val="solid"/>
                      <a:round/>
                      <a:headEnd type="none" w="med" len="med"/>
                      <a:tailEnd type="none" w="med" len="med"/>
                    </a:lnR>
                    <a:lnT w="6350" cap="flat" cmpd="sng" algn="ctr">
                      <a:solidFill>
                        <a:srgbClr val="1D1D1A"/>
                      </a:solidFill>
                      <a:prstDash val="solid"/>
                      <a:round/>
                      <a:headEnd type="none" w="med" len="med"/>
                      <a:tailEnd type="none" w="med" len="med"/>
                    </a:lnT>
                    <a:lnB w="6350" cap="flat" cmpd="sng" algn="ctr">
                      <a:solidFill>
                        <a:srgbClr val="1D1D1A"/>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3765" rtl="0" eaLnBrk="1" latinLnBrk="0" hangingPunct="1">
                        <a:defRPr sz="1800" b="1" kern="1200">
                          <a:solidFill>
                            <a:schemeClr val="bg1"/>
                          </a:solidFill>
                          <a:latin typeface="Arial" panose="020B0604020202020204"/>
                          <a:ea typeface="微软雅黑"/>
                          <a:cs typeface="宋体"/>
                        </a:defRPr>
                      </a:lvl1pPr>
                      <a:lvl2pPr marL="457200" algn="l" defTabSz="913765" rtl="0" eaLnBrk="1" latinLnBrk="0" hangingPunct="1">
                        <a:defRPr sz="1800" b="1" kern="1200">
                          <a:solidFill>
                            <a:schemeClr val="bg1"/>
                          </a:solidFill>
                          <a:latin typeface="Arial" panose="020B0604020202020204"/>
                          <a:ea typeface="微软雅黑"/>
                          <a:cs typeface="宋体"/>
                        </a:defRPr>
                      </a:lvl2pPr>
                      <a:lvl3pPr marL="913765" algn="l" defTabSz="913765" rtl="0" eaLnBrk="1" latinLnBrk="0" hangingPunct="1">
                        <a:defRPr sz="1800" b="1" kern="1200">
                          <a:solidFill>
                            <a:schemeClr val="bg1"/>
                          </a:solidFill>
                          <a:latin typeface="Arial" panose="020B0604020202020204"/>
                          <a:ea typeface="微软雅黑"/>
                          <a:cs typeface="宋体"/>
                        </a:defRPr>
                      </a:lvl3pPr>
                      <a:lvl4pPr marL="1370965" algn="l" defTabSz="913765" rtl="0" eaLnBrk="1" latinLnBrk="0" hangingPunct="1">
                        <a:defRPr sz="1800" b="1" kern="1200">
                          <a:solidFill>
                            <a:schemeClr val="bg1"/>
                          </a:solidFill>
                          <a:latin typeface="Arial" panose="020B0604020202020204"/>
                          <a:ea typeface="微软雅黑"/>
                          <a:cs typeface="宋体"/>
                        </a:defRPr>
                      </a:lvl4pPr>
                      <a:lvl5pPr marL="1828165" algn="l" defTabSz="913765" rtl="0" eaLnBrk="1" latinLnBrk="0" hangingPunct="1">
                        <a:defRPr sz="1800" b="1" kern="1200">
                          <a:solidFill>
                            <a:schemeClr val="bg1"/>
                          </a:solidFill>
                          <a:latin typeface="Arial" panose="020B0604020202020204"/>
                          <a:ea typeface="微软雅黑"/>
                          <a:cs typeface="宋体"/>
                        </a:defRPr>
                      </a:lvl5pPr>
                      <a:lvl6pPr marL="2285365" algn="l" defTabSz="913765" rtl="0" eaLnBrk="1" latinLnBrk="0" hangingPunct="1">
                        <a:defRPr sz="1800" b="1" kern="1200">
                          <a:solidFill>
                            <a:schemeClr val="bg1"/>
                          </a:solidFill>
                          <a:latin typeface="Arial" panose="020B0604020202020204"/>
                          <a:ea typeface="微软雅黑"/>
                          <a:cs typeface="宋体"/>
                        </a:defRPr>
                      </a:lvl6pPr>
                      <a:lvl7pPr marL="2741930" algn="l" defTabSz="913765" rtl="0" eaLnBrk="1" latinLnBrk="0" hangingPunct="1">
                        <a:defRPr sz="1800" b="1" kern="1200">
                          <a:solidFill>
                            <a:schemeClr val="bg1"/>
                          </a:solidFill>
                          <a:latin typeface="Arial" panose="020B0604020202020204"/>
                          <a:ea typeface="微软雅黑"/>
                          <a:cs typeface="宋体"/>
                        </a:defRPr>
                      </a:lvl7pPr>
                      <a:lvl8pPr marL="3199130" algn="l" defTabSz="913765" rtl="0" eaLnBrk="1" latinLnBrk="0" hangingPunct="1">
                        <a:defRPr sz="1800" b="1" kern="1200">
                          <a:solidFill>
                            <a:schemeClr val="bg1"/>
                          </a:solidFill>
                          <a:latin typeface="Arial" panose="020B0604020202020204"/>
                          <a:ea typeface="微软雅黑"/>
                          <a:cs typeface="宋体"/>
                        </a:defRPr>
                      </a:lvl8pPr>
                      <a:lvl9pPr marL="3656330" algn="l" defTabSz="913765" rtl="0" eaLnBrk="1" latinLnBrk="0" hangingPunct="1">
                        <a:defRPr sz="1800" b="1" kern="1200">
                          <a:solidFill>
                            <a:schemeClr val="bg1"/>
                          </a:solidFill>
                          <a:latin typeface="Arial" panose="020B0604020202020204"/>
                          <a:ea typeface="微软雅黑"/>
                          <a:cs typeface="宋体"/>
                        </a:defRPr>
                      </a:lvl9pPr>
                    </a:lstStyle>
                    <a:p>
                      <a:pPr algn="ctr"/>
                      <a:r>
                        <a:rPr lang="zh-CN" altLang="en-US" sz="1200" b="1" kern="1200" dirty="0">
                          <a:solidFill>
                            <a:schemeClr val="tx1"/>
                          </a:solidFill>
                          <a:latin typeface="微软雅黑" panose="020B0503020204020204" pitchFamily="34" charset="-122"/>
                          <a:ea typeface="微软雅黑" panose="020B0503020204020204" pitchFamily="34" charset="-122"/>
                          <a:cs typeface="+mn-cs"/>
                        </a:rPr>
                        <a:t>含义</a:t>
                      </a:r>
                      <a:endParaRPr lang="zh-CN" altLang="en-US" sz="1200" b="1" kern="1200" dirty="0">
                        <a:solidFill>
                          <a:schemeClr val="tx1"/>
                        </a:solidFill>
                        <a:latin typeface="微软雅黑" panose="020B0503020204020204" pitchFamily="34" charset="-122"/>
                        <a:ea typeface="微软雅黑" panose="020B0503020204020204" pitchFamily="34" charset="-122"/>
                        <a:cs typeface="+mn-cs"/>
                      </a:endParaRPr>
                    </a:p>
                  </a:txBody>
                  <a:tcPr>
                    <a:lnL w="6350" cap="flat" cmpd="sng" algn="ctr">
                      <a:solidFill>
                        <a:srgbClr val="1D1D1A"/>
                      </a:solidFill>
                      <a:prstDash val="solid"/>
                      <a:round/>
                      <a:headEnd type="none" w="med" len="med"/>
                      <a:tailEnd type="none" w="med" len="med"/>
                    </a:lnL>
                    <a:lnR w="6350" cap="flat" cmpd="sng" algn="ctr">
                      <a:solidFill>
                        <a:srgbClr val="1D1D1A"/>
                      </a:solidFill>
                      <a:prstDash val="solid"/>
                      <a:round/>
                      <a:headEnd type="none" w="med" len="med"/>
                      <a:tailEnd type="none" w="med" len="med"/>
                    </a:lnR>
                    <a:lnT w="6350" cap="flat" cmpd="sng" algn="ctr">
                      <a:solidFill>
                        <a:srgbClr val="1D1D1A"/>
                      </a:solidFill>
                      <a:prstDash val="solid"/>
                      <a:round/>
                      <a:headEnd type="none" w="med" len="med"/>
                      <a:tailEnd type="none" w="med" len="med"/>
                    </a:lnT>
                    <a:lnB w="6350" cap="flat" cmpd="sng" algn="ctr">
                      <a:solidFill>
                        <a:srgbClr val="1D1D1A"/>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3765" rtl="0" eaLnBrk="1" latinLnBrk="0" hangingPunct="1">
                        <a:defRPr sz="1800" b="1" kern="1200">
                          <a:solidFill>
                            <a:schemeClr val="bg1"/>
                          </a:solidFill>
                          <a:latin typeface="Arial" panose="020B0604020202020204"/>
                          <a:ea typeface="微软雅黑"/>
                          <a:cs typeface="宋体"/>
                        </a:defRPr>
                      </a:lvl1pPr>
                      <a:lvl2pPr marL="457200" algn="l" defTabSz="913765" rtl="0" eaLnBrk="1" latinLnBrk="0" hangingPunct="1">
                        <a:defRPr sz="1800" b="1" kern="1200">
                          <a:solidFill>
                            <a:schemeClr val="bg1"/>
                          </a:solidFill>
                          <a:latin typeface="Arial" panose="020B0604020202020204"/>
                          <a:ea typeface="微软雅黑"/>
                          <a:cs typeface="宋体"/>
                        </a:defRPr>
                      </a:lvl2pPr>
                      <a:lvl3pPr marL="913765" algn="l" defTabSz="913765" rtl="0" eaLnBrk="1" latinLnBrk="0" hangingPunct="1">
                        <a:defRPr sz="1800" b="1" kern="1200">
                          <a:solidFill>
                            <a:schemeClr val="bg1"/>
                          </a:solidFill>
                          <a:latin typeface="Arial" panose="020B0604020202020204"/>
                          <a:ea typeface="微软雅黑"/>
                          <a:cs typeface="宋体"/>
                        </a:defRPr>
                      </a:lvl3pPr>
                      <a:lvl4pPr marL="1370965" algn="l" defTabSz="913765" rtl="0" eaLnBrk="1" latinLnBrk="0" hangingPunct="1">
                        <a:defRPr sz="1800" b="1" kern="1200">
                          <a:solidFill>
                            <a:schemeClr val="bg1"/>
                          </a:solidFill>
                          <a:latin typeface="Arial" panose="020B0604020202020204"/>
                          <a:ea typeface="微软雅黑"/>
                          <a:cs typeface="宋体"/>
                        </a:defRPr>
                      </a:lvl4pPr>
                      <a:lvl5pPr marL="1828165" algn="l" defTabSz="913765" rtl="0" eaLnBrk="1" latinLnBrk="0" hangingPunct="1">
                        <a:defRPr sz="1800" b="1" kern="1200">
                          <a:solidFill>
                            <a:schemeClr val="bg1"/>
                          </a:solidFill>
                          <a:latin typeface="Arial" panose="020B0604020202020204"/>
                          <a:ea typeface="微软雅黑"/>
                          <a:cs typeface="宋体"/>
                        </a:defRPr>
                      </a:lvl5pPr>
                      <a:lvl6pPr marL="2285365" algn="l" defTabSz="913765" rtl="0" eaLnBrk="1" latinLnBrk="0" hangingPunct="1">
                        <a:defRPr sz="1800" b="1" kern="1200">
                          <a:solidFill>
                            <a:schemeClr val="bg1"/>
                          </a:solidFill>
                          <a:latin typeface="Arial" panose="020B0604020202020204"/>
                          <a:ea typeface="微软雅黑"/>
                          <a:cs typeface="宋体"/>
                        </a:defRPr>
                      </a:lvl6pPr>
                      <a:lvl7pPr marL="2741930" algn="l" defTabSz="913765" rtl="0" eaLnBrk="1" latinLnBrk="0" hangingPunct="1">
                        <a:defRPr sz="1800" b="1" kern="1200">
                          <a:solidFill>
                            <a:schemeClr val="bg1"/>
                          </a:solidFill>
                          <a:latin typeface="Arial" panose="020B0604020202020204"/>
                          <a:ea typeface="微软雅黑"/>
                          <a:cs typeface="宋体"/>
                        </a:defRPr>
                      </a:lvl7pPr>
                      <a:lvl8pPr marL="3199130" algn="l" defTabSz="913765" rtl="0" eaLnBrk="1" latinLnBrk="0" hangingPunct="1">
                        <a:defRPr sz="1800" b="1" kern="1200">
                          <a:solidFill>
                            <a:schemeClr val="bg1"/>
                          </a:solidFill>
                          <a:latin typeface="Arial" panose="020B0604020202020204"/>
                          <a:ea typeface="微软雅黑"/>
                          <a:cs typeface="宋体"/>
                        </a:defRPr>
                      </a:lvl8pPr>
                      <a:lvl9pPr marL="3656330" algn="l" defTabSz="913765" rtl="0" eaLnBrk="1" latinLnBrk="0" hangingPunct="1">
                        <a:defRPr sz="1800" b="1" kern="1200">
                          <a:solidFill>
                            <a:schemeClr val="bg1"/>
                          </a:solidFill>
                          <a:latin typeface="Arial" panose="020B0604020202020204"/>
                          <a:ea typeface="微软雅黑"/>
                          <a:cs typeface="宋体"/>
                        </a:defRPr>
                      </a:lvl9pPr>
                    </a:lstStyle>
                    <a:p>
                      <a:pPr algn="ctr"/>
                      <a:r>
                        <a:rPr lang="zh-CN" altLang="en-US" sz="1200" b="1" kern="1200" dirty="0">
                          <a:solidFill>
                            <a:schemeClr val="tx1"/>
                          </a:solidFill>
                          <a:latin typeface="微软雅黑" panose="020B0503020204020204" pitchFamily="34" charset="-122"/>
                          <a:ea typeface="微软雅黑" panose="020B0503020204020204" pitchFamily="34" charset="-122"/>
                          <a:cs typeface="+mn-cs"/>
                        </a:rPr>
                        <a:t>结果</a:t>
                      </a:r>
                      <a:endParaRPr lang="zh-CN" altLang="en-US" sz="1200" b="1" kern="1200" dirty="0">
                        <a:solidFill>
                          <a:schemeClr val="tx1"/>
                        </a:solidFill>
                        <a:latin typeface="微软雅黑" panose="020B0503020204020204" pitchFamily="34" charset="-122"/>
                        <a:ea typeface="微软雅黑" panose="020B0503020204020204" pitchFamily="34" charset="-122"/>
                        <a:cs typeface="+mn-cs"/>
                      </a:endParaRPr>
                    </a:p>
                  </a:txBody>
                  <a:tcPr>
                    <a:lnL w="6350" cap="flat" cmpd="sng" algn="ctr">
                      <a:solidFill>
                        <a:srgbClr val="1D1D1A"/>
                      </a:solidFill>
                      <a:prstDash val="solid"/>
                      <a:round/>
                      <a:headEnd type="none" w="med" len="med"/>
                      <a:tailEnd type="none" w="med" len="med"/>
                    </a:lnL>
                    <a:lnR w="6350" cap="flat" cmpd="sng" algn="ctr">
                      <a:solidFill>
                        <a:srgbClr val="1D1D1A"/>
                      </a:solidFill>
                      <a:prstDash val="solid"/>
                      <a:round/>
                      <a:headEnd type="none" w="med" len="med"/>
                      <a:tailEnd type="none" w="med" len="med"/>
                    </a:lnR>
                    <a:lnT w="6350" cap="flat" cmpd="sng" algn="ctr">
                      <a:solidFill>
                        <a:srgbClr val="1D1D1A"/>
                      </a:solidFill>
                      <a:prstDash val="solid"/>
                      <a:round/>
                      <a:headEnd type="none" w="med" len="med"/>
                      <a:tailEnd type="none" w="med" len="med"/>
                    </a:lnT>
                    <a:lnB w="6350" cap="flat" cmpd="sng" algn="ctr">
                      <a:solidFill>
                        <a:srgbClr val="1D1D1A"/>
                      </a:solidFill>
                      <a:prstDash val="solid"/>
                      <a:round/>
                      <a:headEnd type="none" w="med" len="med"/>
                      <a:tailEnd type="none" w="med" len="med"/>
                    </a:lnB>
                    <a:lnTlToBr w="12700" cmpd="sng">
                      <a:noFill/>
                      <a:prstDash val="solid"/>
                    </a:lnTlToBr>
                    <a:lnBlToTr w="12700" cmpd="sng">
                      <a:noFill/>
                      <a:prstDash val="solid"/>
                    </a:lnBlToTr>
                    <a:noFill/>
                  </a:tcPr>
                </a:tc>
              </a:tr>
              <a:tr h="339872">
                <a:tc>
                  <a:txBody>
                    <a:bodyPr/>
                    <a:lstStyle>
                      <a:lvl1pPr marL="0" algn="l" defTabSz="913765" rtl="0" eaLnBrk="1" latinLnBrk="0" hangingPunct="1">
                        <a:defRPr sz="1800" kern="1200">
                          <a:solidFill>
                            <a:schemeClr val="tx1"/>
                          </a:solidFill>
                          <a:latin typeface="Arial" panose="020B0604020202020204"/>
                          <a:ea typeface="微软雅黑"/>
                          <a:cs typeface="宋体"/>
                        </a:defRPr>
                      </a:lvl1pPr>
                      <a:lvl2pPr marL="457200" algn="l" defTabSz="913765" rtl="0" eaLnBrk="1" latinLnBrk="0" hangingPunct="1">
                        <a:defRPr sz="1800" kern="1200">
                          <a:solidFill>
                            <a:schemeClr val="tx1"/>
                          </a:solidFill>
                          <a:latin typeface="Arial" panose="020B0604020202020204"/>
                          <a:ea typeface="微软雅黑"/>
                          <a:cs typeface="宋体"/>
                        </a:defRPr>
                      </a:lvl2pPr>
                      <a:lvl3pPr marL="913765" algn="l" defTabSz="913765" rtl="0" eaLnBrk="1" latinLnBrk="0" hangingPunct="1">
                        <a:defRPr sz="1800" kern="1200">
                          <a:solidFill>
                            <a:schemeClr val="tx1"/>
                          </a:solidFill>
                          <a:latin typeface="Arial" panose="020B0604020202020204"/>
                          <a:ea typeface="微软雅黑"/>
                          <a:cs typeface="宋体"/>
                        </a:defRPr>
                      </a:lvl3pPr>
                      <a:lvl4pPr marL="1370965" algn="l" defTabSz="913765" rtl="0" eaLnBrk="1" latinLnBrk="0" hangingPunct="1">
                        <a:defRPr sz="1800" kern="1200">
                          <a:solidFill>
                            <a:schemeClr val="tx1"/>
                          </a:solidFill>
                          <a:latin typeface="Arial" panose="020B0604020202020204"/>
                          <a:ea typeface="微软雅黑"/>
                          <a:cs typeface="宋体"/>
                        </a:defRPr>
                      </a:lvl4pPr>
                      <a:lvl5pPr marL="1828165" algn="l" defTabSz="913765" rtl="0" eaLnBrk="1" latinLnBrk="0" hangingPunct="1">
                        <a:defRPr sz="1800" kern="1200">
                          <a:solidFill>
                            <a:schemeClr val="tx1"/>
                          </a:solidFill>
                          <a:latin typeface="Arial" panose="020B0604020202020204"/>
                          <a:ea typeface="微软雅黑"/>
                          <a:cs typeface="宋体"/>
                        </a:defRPr>
                      </a:lvl5pPr>
                      <a:lvl6pPr marL="2285365" algn="l" defTabSz="913765" rtl="0" eaLnBrk="1" latinLnBrk="0" hangingPunct="1">
                        <a:defRPr sz="1800" kern="1200">
                          <a:solidFill>
                            <a:schemeClr val="tx1"/>
                          </a:solidFill>
                          <a:latin typeface="Arial" panose="020B0604020202020204"/>
                          <a:ea typeface="微软雅黑"/>
                          <a:cs typeface="宋体"/>
                        </a:defRPr>
                      </a:lvl6pPr>
                      <a:lvl7pPr marL="2741930" algn="l" defTabSz="913765" rtl="0" eaLnBrk="1" latinLnBrk="0" hangingPunct="1">
                        <a:defRPr sz="1800" kern="1200">
                          <a:solidFill>
                            <a:schemeClr val="tx1"/>
                          </a:solidFill>
                          <a:latin typeface="Arial" panose="020B0604020202020204"/>
                          <a:ea typeface="微软雅黑"/>
                          <a:cs typeface="宋体"/>
                        </a:defRPr>
                      </a:lvl7pPr>
                      <a:lvl8pPr marL="3199130" algn="l" defTabSz="913765" rtl="0" eaLnBrk="1" latinLnBrk="0" hangingPunct="1">
                        <a:defRPr sz="1800" kern="1200">
                          <a:solidFill>
                            <a:schemeClr val="tx1"/>
                          </a:solidFill>
                          <a:latin typeface="Arial" panose="020B0604020202020204"/>
                          <a:ea typeface="微软雅黑"/>
                          <a:cs typeface="宋体"/>
                        </a:defRPr>
                      </a:lvl8pPr>
                      <a:lvl9pPr marL="3656330" algn="l" defTabSz="913765" rtl="0" eaLnBrk="1" latinLnBrk="0" hangingPunct="1">
                        <a:defRPr sz="1800" kern="1200">
                          <a:solidFill>
                            <a:schemeClr val="tx1"/>
                          </a:solidFill>
                          <a:latin typeface="Arial" panose="020B0604020202020204"/>
                          <a:ea typeface="微软雅黑"/>
                          <a:cs typeface="宋体"/>
                        </a:defRPr>
                      </a:lvl9pPr>
                    </a:lstStyle>
                    <a:p>
                      <a:pPr marL="0" algn="l" defTabSz="1188085" rtl="0" eaLnBrk="1" latinLnBrk="0" hangingPunct="1"/>
                      <a:r>
                        <a:rPr lang="zh-CN" altLang="en-US" sz="1200" kern="1200" dirty="0">
                          <a:solidFill>
                            <a:schemeClr val="tx1"/>
                          </a:solidFill>
                          <a:latin typeface="微软雅黑" panose="020B0503020204020204" pitchFamily="34" charset="-122"/>
                          <a:ea typeface="微软雅黑" panose="020B0503020204020204" pitchFamily="34" charset="-122"/>
                          <a:cs typeface="+mn-cs"/>
                        </a:rPr>
                        <a:t>白名单</a:t>
                      </a:r>
                      <a:endParaRPr lang="zh-CN" altLang="en-US" sz="1200" kern="1200" dirty="0">
                        <a:solidFill>
                          <a:schemeClr val="tx1"/>
                        </a:solidFill>
                        <a:latin typeface="微软雅黑" panose="020B0503020204020204" pitchFamily="34" charset="-122"/>
                        <a:ea typeface="微软雅黑" panose="020B0503020204020204" pitchFamily="34" charset="-122"/>
                        <a:cs typeface="+mn-cs"/>
                      </a:endParaRPr>
                    </a:p>
                  </a:txBody>
                  <a:tcPr>
                    <a:lnL w="6350" cap="flat" cmpd="sng" algn="ctr">
                      <a:solidFill>
                        <a:srgbClr val="1D1D1A"/>
                      </a:solidFill>
                      <a:prstDash val="solid"/>
                      <a:round/>
                      <a:headEnd type="none" w="med" len="med"/>
                      <a:tailEnd type="none" w="med" len="med"/>
                    </a:lnL>
                    <a:lnR w="6350" cap="flat" cmpd="sng" algn="ctr">
                      <a:solidFill>
                        <a:srgbClr val="1D1D1A"/>
                      </a:solidFill>
                      <a:prstDash val="solid"/>
                      <a:round/>
                      <a:headEnd type="none" w="med" len="med"/>
                      <a:tailEnd type="none" w="med" len="med"/>
                    </a:lnR>
                    <a:lnT w="6350" cap="flat" cmpd="sng" algn="ctr">
                      <a:solidFill>
                        <a:srgbClr val="1D1D1A"/>
                      </a:solidFill>
                      <a:prstDash val="solid"/>
                      <a:round/>
                      <a:headEnd type="none" w="med" len="med"/>
                      <a:tailEnd type="none" w="med" len="med"/>
                    </a:lnT>
                    <a:lnB w="6350" cap="flat" cmpd="sng" algn="ctr">
                      <a:solidFill>
                        <a:srgbClr val="1D1D1A"/>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3765" rtl="0" eaLnBrk="1" latinLnBrk="0" hangingPunct="1">
                        <a:defRPr sz="1800" kern="1200">
                          <a:solidFill>
                            <a:schemeClr val="tx1"/>
                          </a:solidFill>
                          <a:latin typeface="Arial" panose="020B0604020202020204"/>
                          <a:ea typeface="微软雅黑"/>
                          <a:cs typeface="宋体"/>
                        </a:defRPr>
                      </a:lvl1pPr>
                      <a:lvl2pPr marL="457200" algn="l" defTabSz="913765" rtl="0" eaLnBrk="1" latinLnBrk="0" hangingPunct="1">
                        <a:defRPr sz="1800" kern="1200">
                          <a:solidFill>
                            <a:schemeClr val="tx1"/>
                          </a:solidFill>
                          <a:latin typeface="Arial" panose="020B0604020202020204"/>
                          <a:ea typeface="微软雅黑"/>
                          <a:cs typeface="宋体"/>
                        </a:defRPr>
                      </a:lvl2pPr>
                      <a:lvl3pPr marL="913765" algn="l" defTabSz="913765" rtl="0" eaLnBrk="1" latinLnBrk="0" hangingPunct="1">
                        <a:defRPr sz="1800" kern="1200">
                          <a:solidFill>
                            <a:schemeClr val="tx1"/>
                          </a:solidFill>
                          <a:latin typeface="Arial" panose="020B0604020202020204"/>
                          <a:ea typeface="微软雅黑"/>
                          <a:cs typeface="宋体"/>
                        </a:defRPr>
                      </a:lvl3pPr>
                      <a:lvl4pPr marL="1370965" algn="l" defTabSz="913765" rtl="0" eaLnBrk="1" latinLnBrk="0" hangingPunct="1">
                        <a:defRPr sz="1800" kern="1200">
                          <a:solidFill>
                            <a:schemeClr val="tx1"/>
                          </a:solidFill>
                          <a:latin typeface="Arial" panose="020B0604020202020204"/>
                          <a:ea typeface="微软雅黑"/>
                          <a:cs typeface="宋体"/>
                        </a:defRPr>
                      </a:lvl4pPr>
                      <a:lvl5pPr marL="1828165" algn="l" defTabSz="913765" rtl="0" eaLnBrk="1" latinLnBrk="0" hangingPunct="1">
                        <a:defRPr sz="1800" kern="1200">
                          <a:solidFill>
                            <a:schemeClr val="tx1"/>
                          </a:solidFill>
                          <a:latin typeface="Arial" panose="020B0604020202020204"/>
                          <a:ea typeface="微软雅黑"/>
                          <a:cs typeface="宋体"/>
                        </a:defRPr>
                      </a:lvl5pPr>
                      <a:lvl6pPr marL="2285365" algn="l" defTabSz="913765" rtl="0" eaLnBrk="1" latinLnBrk="0" hangingPunct="1">
                        <a:defRPr sz="1800" kern="1200">
                          <a:solidFill>
                            <a:schemeClr val="tx1"/>
                          </a:solidFill>
                          <a:latin typeface="Arial" panose="020B0604020202020204"/>
                          <a:ea typeface="微软雅黑"/>
                          <a:cs typeface="宋体"/>
                        </a:defRPr>
                      </a:lvl6pPr>
                      <a:lvl7pPr marL="2741930" algn="l" defTabSz="913765" rtl="0" eaLnBrk="1" latinLnBrk="0" hangingPunct="1">
                        <a:defRPr sz="1800" kern="1200">
                          <a:solidFill>
                            <a:schemeClr val="tx1"/>
                          </a:solidFill>
                          <a:latin typeface="Arial" panose="020B0604020202020204"/>
                          <a:ea typeface="微软雅黑"/>
                          <a:cs typeface="宋体"/>
                        </a:defRPr>
                      </a:lvl7pPr>
                      <a:lvl8pPr marL="3199130" algn="l" defTabSz="913765" rtl="0" eaLnBrk="1" latinLnBrk="0" hangingPunct="1">
                        <a:defRPr sz="1800" kern="1200">
                          <a:solidFill>
                            <a:schemeClr val="tx1"/>
                          </a:solidFill>
                          <a:latin typeface="Arial" panose="020B0604020202020204"/>
                          <a:ea typeface="微软雅黑"/>
                          <a:cs typeface="宋体"/>
                        </a:defRPr>
                      </a:lvl8pPr>
                      <a:lvl9pPr marL="3656330" algn="l" defTabSz="913765" rtl="0" eaLnBrk="1" latinLnBrk="0" hangingPunct="1">
                        <a:defRPr sz="1800" kern="1200">
                          <a:solidFill>
                            <a:schemeClr val="tx1"/>
                          </a:solidFill>
                          <a:latin typeface="Arial" panose="020B0604020202020204"/>
                          <a:ea typeface="微软雅黑"/>
                          <a:cs typeface="宋体"/>
                        </a:defRPr>
                      </a:lvl9pPr>
                    </a:lstStyle>
                    <a:p>
                      <a:r>
                        <a:rPr lang="zh-CN" altLang="en-US" sz="1200" dirty="0">
                          <a:latin typeface="微软雅黑" panose="020B0503020204020204" pitchFamily="34" charset="-122"/>
                          <a:ea typeface="微软雅黑" panose="020B0503020204020204" pitchFamily="34" charset="-122"/>
                        </a:rPr>
                        <a:t>只有白名单的合法，其他全部私接，未识别的终端属于私接</a:t>
                      </a:r>
                      <a:endParaRPr lang="zh-CN" altLang="en-US" sz="1200" dirty="0">
                        <a:latin typeface="微软雅黑" panose="020B0503020204020204" pitchFamily="34" charset="-122"/>
                        <a:ea typeface="微软雅黑" panose="020B0503020204020204" pitchFamily="34" charset="-122"/>
                      </a:endParaRPr>
                    </a:p>
                  </a:txBody>
                  <a:tcPr>
                    <a:lnL w="6350" cap="flat" cmpd="sng" algn="ctr">
                      <a:solidFill>
                        <a:srgbClr val="1D1D1A"/>
                      </a:solidFill>
                      <a:prstDash val="solid"/>
                      <a:round/>
                      <a:headEnd type="none" w="med" len="med"/>
                      <a:tailEnd type="none" w="med" len="med"/>
                    </a:lnL>
                    <a:lnR w="6350" cap="flat" cmpd="sng" algn="ctr">
                      <a:solidFill>
                        <a:srgbClr val="1D1D1A"/>
                      </a:solidFill>
                      <a:prstDash val="solid"/>
                      <a:round/>
                      <a:headEnd type="none" w="med" len="med"/>
                      <a:tailEnd type="none" w="med" len="med"/>
                    </a:lnR>
                    <a:lnT w="6350" cap="flat" cmpd="sng" algn="ctr">
                      <a:solidFill>
                        <a:srgbClr val="1D1D1A"/>
                      </a:solidFill>
                      <a:prstDash val="solid"/>
                      <a:round/>
                      <a:headEnd type="none" w="med" len="med"/>
                      <a:tailEnd type="none" w="med" len="med"/>
                    </a:lnT>
                    <a:lnB w="6350" cap="flat" cmpd="sng" algn="ctr">
                      <a:solidFill>
                        <a:srgbClr val="1D1D1A"/>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3765" rtl="0" eaLnBrk="1" latinLnBrk="0" hangingPunct="1">
                        <a:defRPr sz="1800" kern="1200">
                          <a:solidFill>
                            <a:schemeClr val="tx1"/>
                          </a:solidFill>
                          <a:latin typeface="Arial" panose="020B0604020202020204"/>
                          <a:ea typeface="微软雅黑"/>
                          <a:cs typeface="宋体"/>
                        </a:defRPr>
                      </a:lvl1pPr>
                      <a:lvl2pPr marL="457200" algn="l" defTabSz="913765" rtl="0" eaLnBrk="1" latinLnBrk="0" hangingPunct="1">
                        <a:defRPr sz="1800" kern="1200">
                          <a:solidFill>
                            <a:schemeClr val="tx1"/>
                          </a:solidFill>
                          <a:latin typeface="Arial" panose="020B0604020202020204"/>
                          <a:ea typeface="微软雅黑"/>
                          <a:cs typeface="宋体"/>
                        </a:defRPr>
                      </a:lvl2pPr>
                      <a:lvl3pPr marL="913765" algn="l" defTabSz="913765" rtl="0" eaLnBrk="1" latinLnBrk="0" hangingPunct="1">
                        <a:defRPr sz="1800" kern="1200">
                          <a:solidFill>
                            <a:schemeClr val="tx1"/>
                          </a:solidFill>
                          <a:latin typeface="Arial" panose="020B0604020202020204"/>
                          <a:ea typeface="微软雅黑"/>
                          <a:cs typeface="宋体"/>
                        </a:defRPr>
                      </a:lvl3pPr>
                      <a:lvl4pPr marL="1370965" algn="l" defTabSz="913765" rtl="0" eaLnBrk="1" latinLnBrk="0" hangingPunct="1">
                        <a:defRPr sz="1800" kern="1200">
                          <a:solidFill>
                            <a:schemeClr val="tx1"/>
                          </a:solidFill>
                          <a:latin typeface="Arial" panose="020B0604020202020204"/>
                          <a:ea typeface="微软雅黑"/>
                          <a:cs typeface="宋体"/>
                        </a:defRPr>
                      </a:lvl4pPr>
                      <a:lvl5pPr marL="1828165" algn="l" defTabSz="913765" rtl="0" eaLnBrk="1" latinLnBrk="0" hangingPunct="1">
                        <a:defRPr sz="1800" kern="1200">
                          <a:solidFill>
                            <a:schemeClr val="tx1"/>
                          </a:solidFill>
                          <a:latin typeface="Arial" panose="020B0604020202020204"/>
                          <a:ea typeface="微软雅黑"/>
                          <a:cs typeface="宋体"/>
                        </a:defRPr>
                      </a:lvl5pPr>
                      <a:lvl6pPr marL="2285365" algn="l" defTabSz="913765" rtl="0" eaLnBrk="1" latinLnBrk="0" hangingPunct="1">
                        <a:defRPr sz="1800" kern="1200">
                          <a:solidFill>
                            <a:schemeClr val="tx1"/>
                          </a:solidFill>
                          <a:latin typeface="Arial" panose="020B0604020202020204"/>
                          <a:ea typeface="微软雅黑"/>
                          <a:cs typeface="宋体"/>
                        </a:defRPr>
                      </a:lvl6pPr>
                      <a:lvl7pPr marL="2741930" algn="l" defTabSz="913765" rtl="0" eaLnBrk="1" latinLnBrk="0" hangingPunct="1">
                        <a:defRPr sz="1800" kern="1200">
                          <a:solidFill>
                            <a:schemeClr val="tx1"/>
                          </a:solidFill>
                          <a:latin typeface="Arial" panose="020B0604020202020204"/>
                          <a:ea typeface="微软雅黑"/>
                          <a:cs typeface="宋体"/>
                        </a:defRPr>
                      </a:lvl7pPr>
                      <a:lvl8pPr marL="3199130" algn="l" defTabSz="913765" rtl="0" eaLnBrk="1" latinLnBrk="0" hangingPunct="1">
                        <a:defRPr sz="1800" kern="1200">
                          <a:solidFill>
                            <a:schemeClr val="tx1"/>
                          </a:solidFill>
                          <a:latin typeface="Arial" panose="020B0604020202020204"/>
                          <a:ea typeface="微软雅黑"/>
                          <a:cs typeface="宋体"/>
                        </a:defRPr>
                      </a:lvl8pPr>
                      <a:lvl9pPr marL="3656330" algn="l" defTabSz="913765" rtl="0" eaLnBrk="1" latinLnBrk="0" hangingPunct="1">
                        <a:defRPr sz="1800" kern="1200">
                          <a:solidFill>
                            <a:schemeClr val="tx1"/>
                          </a:solidFill>
                          <a:latin typeface="Arial" panose="020B0604020202020204"/>
                          <a:ea typeface="微软雅黑"/>
                          <a:cs typeface="宋体"/>
                        </a:defRPr>
                      </a:lvl9pPr>
                    </a:lstStyle>
                    <a:p>
                      <a:r>
                        <a:rPr lang="zh-CN" altLang="en-US" sz="1200" dirty="0">
                          <a:latin typeface="微软雅黑" panose="020B0503020204020204" pitchFamily="34" charset="-122"/>
                          <a:ea typeface="微软雅黑" panose="020B0503020204020204" pitchFamily="34" charset="-122"/>
                        </a:rPr>
                        <a:t>不是白名单的都是私接</a:t>
                      </a:r>
                      <a:endParaRPr lang="zh-CN" altLang="en-US" sz="1200" dirty="0">
                        <a:latin typeface="微软雅黑" panose="020B0503020204020204" pitchFamily="34" charset="-122"/>
                        <a:ea typeface="微软雅黑" panose="020B0503020204020204" pitchFamily="34" charset="-122"/>
                      </a:endParaRPr>
                    </a:p>
                  </a:txBody>
                  <a:tcPr>
                    <a:lnL w="6350" cap="flat" cmpd="sng" algn="ctr">
                      <a:solidFill>
                        <a:srgbClr val="1D1D1A"/>
                      </a:solidFill>
                      <a:prstDash val="solid"/>
                      <a:round/>
                      <a:headEnd type="none" w="med" len="med"/>
                      <a:tailEnd type="none" w="med" len="med"/>
                    </a:lnL>
                    <a:lnR w="6350" cap="flat" cmpd="sng" algn="ctr">
                      <a:solidFill>
                        <a:srgbClr val="1D1D1A"/>
                      </a:solidFill>
                      <a:prstDash val="solid"/>
                      <a:round/>
                      <a:headEnd type="none" w="med" len="med"/>
                      <a:tailEnd type="none" w="med" len="med"/>
                    </a:lnR>
                    <a:lnT w="6350" cap="flat" cmpd="sng" algn="ctr">
                      <a:solidFill>
                        <a:srgbClr val="1D1D1A"/>
                      </a:solidFill>
                      <a:prstDash val="solid"/>
                      <a:round/>
                      <a:headEnd type="none" w="med" len="med"/>
                      <a:tailEnd type="none" w="med" len="med"/>
                    </a:lnT>
                    <a:lnB w="6350" cap="flat" cmpd="sng" algn="ctr">
                      <a:solidFill>
                        <a:srgbClr val="1D1D1A"/>
                      </a:solidFill>
                      <a:prstDash val="solid"/>
                      <a:round/>
                      <a:headEnd type="none" w="med" len="med"/>
                      <a:tailEnd type="none" w="med" len="med"/>
                    </a:lnB>
                    <a:lnTlToBr w="12700" cmpd="sng">
                      <a:noFill/>
                      <a:prstDash val="solid"/>
                    </a:lnTlToBr>
                    <a:lnBlToTr w="12700" cmpd="sng">
                      <a:noFill/>
                      <a:prstDash val="solid"/>
                    </a:lnBlToTr>
                    <a:noFill/>
                  </a:tcPr>
                </a:tc>
              </a:tr>
              <a:tr h="475820">
                <a:tc>
                  <a:txBody>
                    <a:bodyPr/>
                    <a:lstStyle>
                      <a:lvl1pPr marL="0" algn="l" defTabSz="913765" rtl="0" eaLnBrk="1" latinLnBrk="0" hangingPunct="1">
                        <a:defRPr sz="1800" kern="1200">
                          <a:solidFill>
                            <a:schemeClr val="tx1"/>
                          </a:solidFill>
                          <a:latin typeface="Arial" panose="020B0604020202020204"/>
                          <a:ea typeface="微软雅黑"/>
                          <a:cs typeface="宋体"/>
                        </a:defRPr>
                      </a:lvl1pPr>
                      <a:lvl2pPr marL="457200" algn="l" defTabSz="913765" rtl="0" eaLnBrk="1" latinLnBrk="0" hangingPunct="1">
                        <a:defRPr sz="1800" kern="1200">
                          <a:solidFill>
                            <a:schemeClr val="tx1"/>
                          </a:solidFill>
                          <a:latin typeface="Arial" panose="020B0604020202020204"/>
                          <a:ea typeface="微软雅黑"/>
                          <a:cs typeface="宋体"/>
                        </a:defRPr>
                      </a:lvl2pPr>
                      <a:lvl3pPr marL="913765" algn="l" defTabSz="913765" rtl="0" eaLnBrk="1" latinLnBrk="0" hangingPunct="1">
                        <a:defRPr sz="1800" kern="1200">
                          <a:solidFill>
                            <a:schemeClr val="tx1"/>
                          </a:solidFill>
                          <a:latin typeface="Arial" panose="020B0604020202020204"/>
                          <a:ea typeface="微软雅黑"/>
                          <a:cs typeface="宋体"/>
                        </a:defRPr>
                      </a:lvl3pPr>
                      <a:lvl4pPr marL="1370965" algn="l" defTabSz="913765" rtl="0" eaLnBrk="1" latinLnBrk="0" hangingPunct="1">
                        <a:defRPr sz="1800" kern="1200">
                          <a:solidFill>
                            <a:schemeClr val="tx1"/>
                          </a:solidFill>
                          <a:latin typeface="Arial" panose="020B0604020202020204"/>
                          <a:ea typeface="微软雅黑"/>
                          <a:cs typeface="宋体"/>
                        </a:defRPr>
                      </a:lvl4pPr>
                      <a:lvl5pPr marL="1828165" algn="l" defTabSz="913765" rtl="0" eaLnBrk="1" latinLnBrk="0" hangingPunct="1">
                        <a:defRPr sz="1800" kern="1200">
                          <a:solidFill>
                            <a:schemeClr val="tx1"/>
                          </a:solidFill>
                          <a:latin typeface="Arial" panose="020B0604020202020204"/>
                          <a:ea typeface="微软雅黑"/>
                          <a:cs typeface="宋体"/>
                        </a:defRPr>
                      </a:lvl5pPr>
                      <a:lvl6pPr marL="2285365" algn="l" defTabSz="913765" rtl="0" eaLnBrk="1" latinLnBrk="0" hangingPunct="1">
                        <a:defRPr sz="1800" kern="1200">
                          <a:solidFill>
                            <a:schemeClr val="tx1"/>
                          </a:solidFill>
                          <a:latin typeface="Arial" panose="020B0604020202020204"/>
                          <a:ea typeface="微软雅黑"/>
                          <a:cs typeface="宋体"/>
                        </a:defRPr>
                      </a:lvl6pPr>
                      <a:lvl7pPr marL="2741930" algn="l" defTabSz="913765" rtl="0" eaLnBrk="1" latinLnBrk="0" hangingPunct="1">
                        <a:defRPr sz="1800" kern="1200">
                          <a:solidFill>
                            <a:schemeClr val="tx1"/>
                          </a:solidFill>
                          <a:latin typeface="Arial" panose="020B0604020202020204"/>
                          <a:ea typeface="微软雅黑"/>
                          <a:cs typeface="宋体"/>
                        </a:defRPr>
                      </a:lvl7pPr>
                      <a:lvl8pPr marL="3199130" algn="l" defTabSz="913765" rtl="0" eaLnBrk="1" latinLnBrk="0" hangingPunct="1">
                        <a:defRPr sz="1800" kern="1200">
                          <a:solidFill>
                            <a:schemeClr val="tx1"/>
                          </a:solidFill>
                          <a:latin typeface="Arial" panose="020B0604020202020204"/>
                          <a:ea typeface="微软雅黑"/>
                          <a:cs typeface="宋体"/>
                        </a:defRPr>
                      </a:lvl8pPr>
                      <a:lvl9pPr marL="3656330" algn="l" defTabSz="913765" rtl="0" eaLnBrk="1" latinLnBrk="0" hangingPunct="1">
                        <a:defRPr sz="1800" kern="1200">
                          <a:solidFill>
                            <a:schemeClr val="tx1"/>
                          </a:solidFill>
                          <a:latin typeface="Arial" panose="020B0604020202020204"/>
                          <a:ea typeface="微软雅黑"/>
                          <a:cs typeface="宋体"/>
                        </a:defRPr>
                      </a:lvl9pPr>
                    </a:lstStyle>
                    <a:p>
                      <a:r>
                        <a:rPr lang="zh-CN" altLang="en-US" sz="1200" dirty="0">
                          <a:latin typeface="微软雅黑" panose="020B0503020204020204" pitchFamily="34" charset="-122"/>
                          <a:ea typeface="微软雅黑" panose="020B0503020204020204" pitchFamily="34" charset="-122"/>
                        </a:rPr>
                        <a:t>黑名单</a:t>
                      </a:r>
                      <a:endParaRPr lang="zh-CN" altLang="en-US" sz="1200" dirty="0">
                        <a:latin typeface="微软雅黑" panose="020B0503020204020204" pitchFamily="34" charset="-122"/>
                        <a:ea typeface="微软雅黑" panose="020B0503020204020204" pitchFamily="34" charset="-122"/>
                      </a:endParaRPr>
                    </a:p>
                  </a:txBody>
                  <a:tcPr>
                    <a:lnL w="6350" cap="flat" cmpd="sng" algn="ctr">
                      <a:solidFill>
                        <a:srgbClr val="1D1D1A"/>
                      </a:solidFill>
                      <a:prstDash val="solid"/>
                      <a:round/>
                      <a:headEnd type="none" w="med" len="med"/>
                      <a:tailEnd type="none" w="med" len="med"/>
                    </a:lnL>
                    <a:lnR w="6350" cap="flat" cmpd="sng" algn="ctr">
                      <a:solidFill>
                        <a:srgbClr val="1D1D1A"/>
                      </a:solidFill>
                      <a:prstDash val="solid"/>
                      <a:round/>
                      <a:headEnd type="none" w="med" len="med"/>
                      <a:tailEnd type="none" w="med" len="med"/>
                    </a:lnR>
                    <a:lnT w="6350" cap="flat" cmpd="sng" algn="ctr">
                      <a:solidFill>
                        <a:srgbClr val="1D1D1A"/>
                      </a:solidFill>
                      <a:prstDash val="solid"/>
                      <a:round/>
                      <a:headEnd type="none" w="med" len="med"/>
                      <a:tailEnd type="none" w="med" len="med"/>
                    </a:lnT>
                    <a:lnB w="6350" cap="flat" cmpd="sng" algn="ctr">
                      <a:solidFill>
                        <a:srgbClr val="1D1D1A"/>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3765" rtl="0" eaLnBrk="1" latinLnBrk="0" hangingPunct="1">
                        <a:defRPr sz="1800" kern="1200">
                          <a:solidFill>
                            <a:schemeClr val="tx1"/>
                          </a:solidFill>
                          <a:latin typeface="Arial" panose="020B0604020202020204"/>
                          <a:ea typeface="微软雅黑"/>
                          <a:cs typeface="宋体"/>
                        </a:defRPr>
                      </a:lvl1pPr>
                      <a:lvl2pPr marL="457200" algn="l" defTabSz="913765" rtl="0" eaLnBrk="1" latinLnBrk="0" hangingPunct="1">
                        <a:defRPr sz="1800" kern="1200">
                          <a:solidFill>
                            <a:schemeClr val="tx1"/>
                          </a:solidFill>
                          <a:latin typeface="Arial" panose="020B0604020202020204"/>
                          <a:ea typeface="微软雅黑"/>
                          <a:cs typeface="宋体"/>
                        </a:defRPr>
                      </a:lvl2pPr>
                      <a:lvl3pPr marL="913765" algn="l" defTabSz="913765" rtl="0" eaLnBrk="1" latinLnBrk="0" hangingPunct="1">
                        <a:defRPr sz="1800" kern="1200">
                          <a:solidFill>
                            <a:schemeClr val="tx1"/>
                          </a:solidFill>
                          <a:latin typeface="Arial" panose="020B0604020202020204"/>
                          <a:ea typeface="微软雅黑"/>
                          <a:cs typeface="宋体"/>
                        </a:defRPr>
                      </a:lvl3pPr>
                      <a:lvl4pPr marL="1370965" algn="l" defTabSz="913765" rtl="0" eaLnBrk="1" latinLnBrk="0" hangingPunct="1">
                        <a:defRPr sz="1800" kern="1200">
                          <a:solidFill>
                            <a:schemeClr val="tx1"/>
                          </a:solidFill>
                          <a:latin typeface="Arial" panose="020B0604020202020204"/>
                          <a:ea typeface="微软雅黑"/>
                          <a:cs typeface="宋体"/>
                        </a:defRPr>
                      </a:lvl4pPr>
                      <a:lvl5pPr marL="1828165" algn="l" defTabSz="913765" rtl="0" eaLnBrk="1" latinLnBrk="0" hangingPunct="1">
                        <a:defRPr sz="1800" kern="1200">
                          <a:solidFill>
                            <a:schemeClr val="tx1"/>
                          </a:solidFill>
                          <a:latin typeface="Arial" panose="020B0604020202020204"/>
                          <a:ea typeface="微软雅黑"/>
                          <a:cs typeface="宋体"/>
                        </a:defRPr>
                      </a:lvl5pPr>
                      <a:lvl6pPr marL="2285365" algn="l" defTabSz="913765" rtl="0" eaLnBrk="1" latinLnBrk="0" hangingPunct="1">
                        <a:defRPr sz="1800" kern="1200">
                          <a:solidFill>
                            <a:schemeClr val="tx1"/>
                          </a:solidFill>
                          <a:latin typeface="Arial" panose="020B0604020202020204"/>
                          <a:ea typeface="微软雅黑"/>
                          <a:cs typeface="宋体"/>
                        </a:defRPr>
                      </a:lvl6pPr>
                      <a:lvl7pPr marL="2741930" algn="l" defTabSz="913765" rtl="0" eaLnBrk="1" latinLnBrk="0" hangingPunct="1">
                        <a:defRPr sz="1800" kern="1200">
                          <a:solidFill>
                            <a:schemeClr val="tx1"/>
                          </a:solidFill>
                          <a:latin typeface="Arial" panose="020B0604020202020204"/>
                          <a:ea typeface="微软雅黑"/>
                          <a:cs typeface="宋体"/>
                        </a:defRPr>
                      </a:lvl7pPr>
                      <a:lvl8pPr marL="3199130" algn="l" defTabSz="913765" rtl="0" eaLnBrk="1" latinLnBrk="0" hangingPunct="1">
                        <a:defRPr sz="1800" kern="1200">
                          <a:solidFill>
                            <a:schemeClr val="tx1"/>
                          </a:solidFill>
                          <a:latin typeface="Arial" panose="020B0604020202020204"/>
                          <a:ea typeface="微软雅黑"/>
                          <a:cs typeface="宋体"/>
                        </a:defRPr>
                      </a:lvl8pPr>
                      <a:lvl9pPr marL="3656330" algn="l" defTabSz="913765" rtl="0" eaLnBrk="1" latinLnBrk="0" hangingPunct="1">
                        <a:defRPr sz="1800" kern="1200">
                          <a:solidFill>
                            <a:schemeClr val="tx1"/>
                          </a:solidFill>
                          <a:latin typeface="Arial" panose="020B0604020202020204"/>
                          <a:ea typeface="微软雅黑"/>
                          <a:cs typeface="宋体"/>
                        </a:defRPr>
                      </a:lvl9pPr>
                    </a:lstStyle>
                    <a:p>
                      <a:r>
                        <a:rPr lang="zh-CN" altLang="en-US" sz="1200" dirty="0">
                          <a:latin typeface="微软雅黑" panose="020B0503020204020204" pitchFamily="34" charset="-122"/>
                          <a:ea typeface="微软雅黑" panose="020B0503020204020204" pitchFamily="34" charset="-122"/>
                        </a:rPr>
                        <a:t>是黑名单的就是非法的，未识别的终端属于非私接</a:t>
                      </a:r>
                      <a:endParaRPr lang="zh-CN" altLang="en-US" sz="1200" dirty="0">
                        <a:latin typeface="微软雅黑" panose="020B0503020204020204" pitchFamily="34" charset="-122"/>
                        <a:ea typeface="微软雅黑" panose="020B0503020204020204" pitchFamily="34" charset="-122"/>
                      </a:endParaRPr>
                    </a:p>
                  </a:txBody>
                  <a:tcPr>
                    <a:lnL w="6350" cap="flat" cmpd="sng" algn="ctr">
                      <a:solidFill>
                        <a:srgbClr val="1D1D1A"/>
                      </a:solidFill>
                      <a:prstDash val="solid"/>
                      <a:round/>
                      <a:headEnd type="none" w="med" len="med"/>
                      <a:tailEnd type="none" w="med" len="med"/>
                    </a:lnL>
                    <a:lnR w="6350" cap="flat" cmpd="sng" algn="ctr">
                      <a:solidFill>
                        <a:srgbClr val="1D1D1A"/>
                      </a:solidFill>
                      <a:prstDash val="solid"/>
                      <a:round/>
                      <a:headEnd type="none" w="med" len="med"/>
                      <a:tailEnd type="none" w="med" len="med"/>
                    </a:lnR>
                    <a:lnT w="6350" cap="flat" cmpd="sng" algn="ctr">
                      <a:solidFill>
                        <a:srgbClr val="1D1D1A"/>
                      </a:solidFill>
                      <a:prstDash val="solid"/>
                      <a:round/>
                      <a:headEnd type="none" w="med" len="med"/>
                      <a:tailEnd type="none" w="med" len="med"/>
                    </a:lnT>
                    <a:lnB w="6350" cap="flat" cmpd="sng" algn="ctr">
                      <a:solidFill>
                        <a:srgbClr val="1D1D1A"/>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3765" rtl="0" eaLnBrk="1" latinLnBrk="0" hangingPunct="1">
                        <a:defRPr sz="1800" kern="1200">
                          <a:solidFill>
                            <a:schemeClr val="tx1"/>
                          </a:solidFill>
                          <a:latin typeface="Arial" panose="020B0604020202020204"/>
                          <a:ea typeface="微软雅黑"/>
                          <a:cs typeface="宋体"/>
                        </a:defRPr>
                      </a:lvl1pPr>
                      <a:lvl2pPr marL="457200" algn="l" defTabSz="913765" rtl="0" eaLnBrk="1" latinLnBrk="0" hangingPunct="1">
                        <a:defRPr sz="1800" kern="1200">
                          <a:solidFill>
                            <a:schemeClr val="tx1"/>
                          </a:solidFill>
                          <a:latin typeface="Arial" panose="020B0604020202020204"/>
                          <a:ea typeface="微软雅黑"/>
                          <a:cs typeface="宋体"/>
                        </a:defRPr>
                      </a:lvl2pPr>
                      <a:lvl3pPr marL="913765" algn="l" defTabSz="913765" rtl="0" eaLnBrk="1" latinLnBrk="0" hangingPunct="1">
                        <a:defRPr sz="1800" kern="1200">
                          <a:solidFill>
                            <a:schemeClr val="tx1"/>
                          </a:solidFill>
                          <a:latin typeface="Arial" panose="020B0604020202020204"/>
                          <a:ea typeface="微软雅黑"/>
                          <a:cs typeface="宋体"/>
                        </a:defRPr>
                      </a:lvl3pPr>
                      <a:lvl4pPr marL="1370965" algn="l" defTabSz="913765" rtl="0" eaLnBrk="1" latinLnBrk="0" hangingPunct="1">
                        <a:defRPr sz="1800" kern="1200">
                          <a:solidFill>
                            <a:schemeClr val="tx1"/>
                          </a:solidFill>
                          <a:latin typeface="Arial" panose="020B0604020202020204"/>
                          <a:ea typeface="微软雅黑"/>
                          <a:cs typeface="宋体"/>
                        </a:defRPr>
                      </a:lvl4pPr>
                      <a:lvl5pPr marL="1828165" algn="l" defTabSz="913765" rtl="0" eaLnBrk="1" latinLnBrk="0" hangingPunct="1">
                        <a:defRPr sz="1800" kern="1200">
                          <a:solidFill>
                            <a:schemeClr val="tx1"/>
                          </a:solidFill>
                          <a:latin typeface="Arial" panose="020B0604020202020204"/>
                          <a:ea typeface="微软雅黑"/>
                          <a:cs typeface="宋体"/>
                        </a:defRPr>
                      </a:lvl5pPr>
                      <a:lvl6pPr marL="2285365" algn="l" defTabSz="913765" rtl="0" eaLnBrk="1" latinLnBrk="0" hangingPunct="1">
                        <a:defRPr sz="1800" kern="1200">
                          <a:solidFill>
                            <a:schemeClr val="tx1"/>
                          </a:solidFill>
                          <a:latin typeface="Arial" panose="020B0604020202020204"/>
                          <a:ea typeface="微软雅黑"/>
                          <a:cs typeface="宋体"/>
                        </a:defRPr>
                      </a:lvl6pPr>
                      <a:lvl7pPr marL="2741930" algn="l" defTabSz="913765" rtl="0" eaLnBrk="1" latinLnBrk="0" hangingPunct="1">
                        <a:defRPr sz="1800" kern="1200">
                          <a:solidFill>
                            <a:schemeClr val="tx1"/>
                          </a:solidFill>
                          <a:latin typeface="Arial" panose="020B0604020202020204"/>
                          <a:ea typeface="微软雅黑"/>
                          <a:cs typeface="宋体"/>
                        </a:defRPr>
                      </a:lvl7pPr>
                      <a:lvl8pPr marL="3199130" algn="l" defTabSz="913765" rtl="0" eaLnBrk="1" latinLnBrk="0" hangingPunct="1">
                        <a:defRPr sz="1800" kern="1200">
                          <a:solidFill>
                            <a:schemeClr val="tx1"/>
                          </a:solidFill>
                          <a:latin typeface="Arial" panose="020B0604020202020204"/>
                          <a:ea typeface="微软雅黑"/>
                          <a:cs typeface="宋体"/>
                        </a:defRPr>
                      </a:lvl8pPr>
                      <a:lvl9pPr marL="3656330" algn="l" defTabSz="913765" rtl="0" eaLnBrk="1" latinLnBrk="0" hangingPunct="1">
                        <a:defRPr sz="1800" kern="1200">
                          <a:solidFill>
                            <a:schemeClr val="tx1"/>
                          </a:solidFill>
                          <a:latin typeface="Arial" panose="020B0604020202020204"/>
                          <a:ea typeface="微软雅黑"/>
                          <a:cs typeface="宋体"/>
                        </a:defRPr>
                      </a:lvl9pPr>
                    </a:lstStyle>
                    <a:p>
                      <a:pPr marL="0" marR="0" lvl="0" indent="0" algn="l" defTabSz="1188085" rtl="0" eaLnBrk="1" fontAlgn="auto" latinLnBrk="0" hangingPunct="1">
                        <a:lnSpc>
                          <a:spcPct val="100000"/>
                        </a:lnSpc>
                        <a:spcBef>
                          <a:spcPts val="0"/>
                        </a:spcBef>
                        <a:spcAft>
                          <a:spcPts val="0"/>
                        </a:spcAft>
                        <a:buClrTx/>
                        <a:buSzTx/>
                        <a:buFontTx/>
                        <a:buNone/>
                        <a:defRPr/>
                      </a:pPr>
                      <a:r>
                        <a:rPr lang="zh-CN" altLang="en-US" sz="1200" dirty="0">
                          <a:latin typeface="微软雅黑" panose="020B0503020204020204" pitchFamily="34" charset="-122"/>
                          <a:ea typeface="微软雅黑" panose="020B0503020204020204" pitchFamily="34" charset="-122"/>
                        </a:rPr>
                        <a:t>是黑名单的都是私接，其余的都不是</a:t>
                      </a:r>
                      <a:endParaRPr lang="zh-CN" altLang="en-US" sz="1200" dirty="0">
                        <a:latin typeface="微软雅黑" panose="020B0503020204020204" pitchFamily="34" charset="-122"/>
                        <a:ea typeface="微软雅黑" panose="020B0503020204020204" pitchFamily="34" charset="-122"/>
                      </a:endParaRPr>
                    </a:p>
                  </a:txBody>
                  <a:tcPr>
                    <a:lnL w="6350" cap="flat" cmpd="sng" algn="ctr">
                      <a:solidFill>
                        <a:srgbClr val="1D1D1A"/>
                      </a:solidFill>
                      <a:prstDash val="solid"/>
                      <a:round/>
                      <a:headEnd type="none" w="med" len="med"/>
                      <a:tailEnd type="none" w="med" len="med"/>
                    </a:lnL>
                    <a:lnR w="6350" cap="flat" cmpd="sng" algn="ctr">
                      <a:solidFill>
                        <a:srgbClr val="1D1D1A"/>
                      </a:solidFill>
                      <a:prstDash val="solid"/>
                      <a:round/>
                      <a:headEnd type="none" w="med" len="med"/>
                      <a:tailEnd type="none" w="med" len="med"/>
                    </a:lnR>
                    <a:lnT w="6350" cap="flat" cmpd="sng" algn="ctr">
                      <a:solidFill>
                        <a:srgbClr val="1D1D1A"/>
                      </a:solidFill>
                      <a:prstDash val="solid"/>
                      <a:round/>
                      <a:headEnd type="none" w="med" len="med"/>
                      <a:tailEnd type="none" w="med" len="med"/>
                    </a:lnT>
                    <a:lnB w="6350" cap="flat" cmpd="sng" algn="ctr">
                      <a:solidFill>
                        <a:srgbClr val="1D1D1A"/>
                      </a:solid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graphicFrame>
        <p:nvGraphicFramePr>
          <p:cNvPr id="262" name="表格 261"/>
          <p:cNvGraphicFramePr>
            <a:graphicFrameLocks noGrp="1"/>
          </p:cNvGraphicFramePr>
          <p:nvPr/>
        </p:nvGraphicFramePr>
        <p:xfrm>
          <a:off x="5707646" y="4894910"/>
          <a:ext cx="5974050" cy="1828800"/>
        </p:xfrm>
        <a:graphic>
          <a:graphicData uri="http://schemas.openxmlformats.org/drawingml/2006/table">
            <a:tbl>
              <a:tblPr firstRow="1" bandRow="1"/>
              <a:tblGrid>
                <a:gridCol w="920173"/>
                <a:gridCol w="905608"/>
                <a:gridCol w="806155"/>
                <a:gridCol w="898609"/>
                <a:gridCol w="1068159"/>
                <a:gridCol w="1375346"/>
              </a:tblGrid>
              <a:tr h="223372">
                <a:tc>
                  <a:txBody>
                    <a:bodyPr/>
                    <a:lstStyle>
                      <a:lvl1pPr marL="0" algn="l" defTabSz="913765" rtl="0" eaLnBrk="1" latinLnBrk="0" hangingPunct="1">
                        <a:defRPr sz="1800" b="1" kern="1200">
                          <a:solidFill>
                            <a:schemeClr val="bg1"/>
                          </a:solidFill>
                          <a:latin typeface="Arial" panose="020B0604020202020204"/>
                          <a:ea typeface="微软雅黑"/>
                          <a:cs typeface="宋体"/>
                        </a:defRPr>
                      </a:lvl1pPr>
                      <a:lvl2pPr marL="457200" algn="l" defTabSz="913765" rtl="0" eaLnBrk="1" latinLnBrk="0" hangingPunct="1">
                        <a:defRPr sz="1800" b="1" kern="1200">
                          <a:solidFill>
                            <a:schemeClr val="bg1"/>
                          </a:solidFill>
                          <a:latin typeface="Arial" panose="020B0604020202020204"/>
                          <a:ea typeface="微软雅黑"/>
                          <a:cs typeface="宋体"/>
                        </a:defRPr>
                      </a:lvl2pPr>
                      <a:lvl3pPr marL="913765" algn="l" defTabSz="913765" rtl="0" eaLnBrk="1" latinLnBrk="0" hangingPunct="1">
                        <a:defRPr sz="1800" b="1" kern="1200">
                          <a:solidFill>
                            <a:schemeClr val="bg1"/>
                          </a:solidFill>
                          <a:latin typeface="Arial" panose="020B0604020202020204"/>
                          <a:ea typeface="微软雅黑"/>
                          <a:cs typeface="宋体"/>
                        </a:defRPr>
                      </a:lvl3pPr>
                      <a:lvl4pPr marL="1370965" algn="l" defTabSz="913765" rtl="0" eaLnBrk="1" latinLnBrk="0" hangingPunct="1">
                        <a:defRPr sz="1800" b="1" kern="1200">
                          <a:solidFill>
                            <a:schemeClr val="bg1"/>
                          </a:solidFill>
                          <a:latin typeface="Arial" panose="020B0604020202020204"/>
                          <a:ea typeface="微软雅黑"/>
                          <a:cs typeface="宋体"/>
                        </a:defRPr>
                      </a:lvl4pPr>
                      <a:lvl5pPr marL="1828165" algn="l" defTabSz="913765" rtl="0" eaLnBrk="1" latinLnBrk="0" hangingPunct="1">
                        <a:defRPr sz="1800" b="1" kern="1200">
                          <a:solidFill>
                            <a:schemeClr val="bg1"/>
                          </a:solidFill>
                          <a:latin typeface="Arial" panose="020B0604020202020204"/>
                          <a:ea typeface="微软雅黑"/>
                          <a:cs typeface="宋体"/>
                        </a:defRPr>
                      </a:lvl5pPr>
                      <a:lvl6pPr marL="2285365" algn="l" defTabSz="913765" rtl="0" eaLnBrk="1" latinLnBrk="0" hangingPunct="1">
                        <a:defRPr sz="1800" b="1" kern="1200">
                          <a:solidFill>
                            <a:schemeClr val="bg1"/>
                          </a:solidFill>
                          <a:latin typeface="Arial" panose="020B0604020202020204"/>
                          <a:ea typeface="微软雅黑"/>
                          <a:cs typeface="宋体"/>
                        </a:defRPr>
                      </a:lvl6pPr>
                      <a:lvl7pPr marL="2741930" algn="l" defTabSz="913765" rtl="0" eaLnBrk="1" latinLnBrk="0" hangingPunct="1">
                        <a:defRPr sz="1800" b="1" kern="1200">
                          <a:solidFill>
                            <a:schemeClr val="bg1"/>
                          </a:solidFill>
                          <a:latin typeface="Arial" panose="020B0604020202020204"/>
                          <a:ea typeface="微软雅黑"/>
                          <a:cs typeface="宋体"/>
                        </a:defRPr>
                      </a:lvl7pPr>
                      <a:lvl8pPr marL="3199130" algn="l" defTabSz="913765" rtl="0" eaLnBrk="1" latinLnBrk="0" hangingPunct="1">
                        <a:defRPr sz="1800" b="1" kern="1200">
                          <a:solidFill>
                            <a:schemeClr val="bg1"/>
                          </a:solidFill>
                          <a:latin typeface="Arial" panose="020B0604020202020204"/>
                          <a:ea typeface="微软雅黑"/>
                          <a:cs typeface="宋体"/>
                        </a:defRPr>
                      </a:lvl8pPr>
                      <a:lvl9pPr marL="3656330" algn="l" defTabSz="913765" rtl="0" eaLnBrk="1" latinLnBrk="0" hangingPunct="1">
                        <a:defRPr sz="1800" b="1" kern="1200">
                          <a:solidFill>
                            <a:schemeClr val="bg1"/>
                          </a:solidFill>
                          <a:latin typeface="Arial" panose="020B0604020202020204"/>
                          <a:ea typeface="微软雅黑"/>
                          <a:cs typeface="宋体"/>
                        </a:defRPr>
                      </a:lvl9pPr>
                    </a:lstStyle>
                    <a:p>
                      <a:pPr marL="0" algn="ctr" defTabSz="1188085" rtl="0" eaLnBrk="1" latinLnBrk="0" hangingPunct="1"/>
                      <a:r>
                        <a:rPr lang="zh-CN" altLang="en-US" sz="1200" kern="1200" dirty="0">
                          <a:solidFill>
                            <a:schemeClr val="tx1"/>
                          </a:solidFill>
                          <a:latin typeface="微软雅黑" panose="020B0503020204020204" pitchFamily="34" charset="-122"/>
                          <a:ea typeface="微软雅黑" panose="020B0503020204020204" pitchFamily="34" charset="-122"/>
                          <a:cs typeface="+mn-cs"/>
                        </a:rPr>
                        <a:t>处理方式</a:t>
                      </a:r>
                      <a:endParaRPr lang="zh-CN" altLang="en-US" sz="1200" kern="1200" dirty="0">
                        <a:solidFill>
                          <a:schemeClr val="tx1"/>
                        </a:solidFill>
                        <a:latin typeface="微软雅黑" panose="020B0503020204020204" pitchFamily="34" charset="-122"/>
                        <a:ea typeface="微软雅黑" panose="020B0503020204020204" pitchFamily="34" charset="-122"/>
                        <a:cs typeface="+mn-cs"/>
                      </a:endParaRPr>
                    </a:p>
                  </a:txBody>
                  <a:tcPr>
                    <a:lnL w="6350" cap="flat" cmpd="sng" algn="ctr">
                      <a:solidFill>
                        <a:srgbClr val="1D1D1A"/>
                      </a:solidFill>
                      <a:prstDash val="solid"/>
                      <a:round/>
                      <a:headEnd type="none" w="med" len="med"/>
                      <a:tailEnd type="none" w="med" len="med"/>
                    </a:lnL>
                    <a:lnR w="6350" cap="flat" cmpd="sng" algn="ctr">
                      <a:solidFill>
                        <a:srgbClr val="1D1D1A"/>
                      </a:solidFill>
                      <a:prstDash val="solid"/>
                      <a:round/>
                      <a:headEnd type="none" w="med" len="med"/>
                      <a:tailEnd type="none" w="med" len="med"/>
                    </a:lnR>
                    <a:lnT w="6350" cap="flat" cmpd="sng" algn="ctr">
                      <a:solidFill>
                        <a:srgbClr val="1D1D1A"/>
                      </a:solidFill>
                      <a:prstDash val="solid"/>
                      <a:round/>
                      <a:headEnd type="none" w="med" len="med"/>
                      <a:tailEnd type="none" w="med" len="med"/>
                    </a:lnT>
                    <a:lnB w="6350" cap="flat" cmpd="sng" algn="ctr">
                      <a:solidFill>
                        <a:srgbClr val="1D1D1A"/>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3765" rtl="0" eaLnBrk="1" latinLnBrk="0" hangingPunct="1">
                        <a:defRPr sz="1800" b="1" kern="1200">
                          <a:solidFill>
                            <a:schemeClr val="bg1"/>
                          </a:solidFill>
                          <a:latin typeface="Arial" panose="020B0604020202020204"/>
                          <a:ea typeface="微软雅黑"/>
                          <a:cs typeface="宋体"/>
                        </a:defRPr>
                      </a:lvl1pPr>
                      <a:lvl2pPr marL="457200" algn="l" defTabSz="913765" rtl="0" eaLnBrk="1" latinLnBrk="0" hangingPunct="1">
                        <a:defRPr sz="1800" b="1" kern="1200">
                          <a:solidFill>
                            <a:schemeClr val="bg1"/>
                          </a:solidFill>
                          <a:latin typeface="Arial" panose="020B0604020202020204"/>
                          <a:ea typeface="微软雅黑"/>
                          <a:cs typeface="宋体"/>
                        </a:defRPr>
                      </a:lvl2pPr>
                      <a:lvl3pPr marL="913765" algn="l" defTabSz="913765" rtl="0" eaLnBrk="1" latinLnBrk="0" hangingPunct="1">
                        <a:defRPr sz="1800" b="1" kern="1200">
                          <a:solidFill>
                            <a:schemeClr val="bg1"/>
                          </a:solidFill>
                          <a:latin typeface="Arial" panose="020B0604020202020204"/>
                          <a:ea typeface="微软雅黑"/>
                          <a:cs typeface="宋体"/>
                        </a:defRPr>
                      </a:lvl3pPr>
                      <a:lvl4pPr marL="1370965" algn="l" defTabSz="913765" rtl="0" eaLnBrk="1" latinLnBrk="0" hangingPunct="1">
                        <a:defRPr sz="1800" b="1" kern="1200">
                          <a:solidFill>
                            <a:schemeClr val="bg1"/>
                          </a:solidFill>
                          <a:latin typeface="Arial" panose="020B0604020202020204"/>
                          <a:ea typeface="微软雅黑"/>
                          <a:cs typeface="宋体"/>
                        </a:defRPr>
                      </a:lvl4pPr>
                      <a:lvl5pPr marL="1828165" algn="l" defTabSz="913765" rtl="0" eaLnBrk="1" latinLnBrk="0" hangingPunct="1">
                        <a:defRPr sz="1800" b="1" kern="1200">
                          <a:solidFill>
                            <a:schemeClr val="bg1"/>
                          </a:solidFill>
                          <a:latin typeface="Arial" panose="020B0604020202020204"/>
                          <a:ea typeface="微软雅黑"/>
                          <a:cs typeface="宋体"/>
                        </a:defRPr>
                      </a:lvl5pPr>
                      <a:lvl6pPr marL="2285365" algn="l" defTabSz="913765" rtl="0" eaLnBrk="1" latinLnBrk="0" hangingPunct="1">
                        <a:defRPr sz="1800" b="1" kern="1200">
                          <a:solidFill>
                            <a:schemeClr val="bg1"/>
                          </a:solidFill>
                          <a:latin typeface="Arial" panose="020B0604020202020204"/>
                          <a:ea typeface="微软雅黑"/>
                          <a:cs typeface="宋体"/>
                        </a:defRPr>
                      </a:lvl6pPr>
                      <a:lvl7pPr marL="2741930" algn="l" defTabSz="913765" rtl="0" eaLnBrk="1" latinLnBrk="0" hangingPunct="1">
                        <a:defRPr sz="1800" b="1" kern="1200">
                          <a:solidFill>
                            <a:schemeClr val="bg1"/>
                          </a:solidFill>
                          <a:latin typeface="Arial" panose="020B0604020202020204"/>
                          <a:ea typeface="微软雅黑"/>
                          <a:cs typeface="宋体"/>
                        </a:defRPr>
                      </a:lvl7pPr>
                      <a:lvl8pPr marL="3199130" algn="l" defTabSz="913765" rtl="0" eaLnBrk="1" latinLnBrk="0" hangingPunct="1">
                        <a:defRPr sz="1800" b="1" kern="1200">
                          <a:solidFill>
                            <a:schemeClr val="bg1"/>
                          </a:solidFill>
                          <a:latin typeface="Arial" panose="020B0604020202020204"/>
                          <a:ea typeface="微软雅黑"/>
                          <a:cs typeface="宋体"/>
                        </a:defRPr>
                      </a:lvl8pPr>
                      <a:lvl9pPr marL="3656330" algn="l" defTabSz="913765" rtl="0" eaLnBrk="1" latinLnBrk="0" hangingPunct="1">
                        <a:defRPr sz="1800" b="1" kern="1200">
                          <a:solidFill>
                            <a:schemeClr val="bg1"/>
                          </a:solidFill>
                          <a:latin typeface="Arial" panose="020B0604020202020204"/>
                          <a:ea typeface="微软雅黑"/>
                          <a:cs typeface="宋体"/>
                        </a:defRPr>
                      </a:lvl9pPr>
                    </a:lstStyle>
                    <a:p>
                      <a:pPr algn="ctr"/>
                      <a:r>
                        <a:rPr lang="zh-CN" altLang="en-US" sz="1200" b="1" kern="1200" dirty="0">
                          <a:solidFill>
                            <a:schemeClr val="tx1"/>
                          </a:solidFill>
                          <a:latin typeface="微软雅黑" panose="020B0503020204020204" pitchFamily="34" charset="-122"/>
                          <a:ea typeface="微软雅黑" panose="020B0503020204020204" pitchFamily="34" charset="-122"/>
                          <a:cs typeface="+mn-cs"/>
                        </a:rPr>
                        <a:t>含义</a:t>
                      </a:r>
                      <a:endParaRPr lang="zh-CN" altLang="en-US" sz="1200" b="1" kern="1200" dirty="0">
                        <a:solidFill>
                          <a:schemeClr val="tx1"/>
                        </a:solidFill>
                        <a:latin typeface="微软雅黑" panose="020B0503020204020204" pitchFamily="34" charset="-122"/>
                        <a:ea typeface="微软雅黑" panose="020B0503020204020204" pitchFamily="34" charset="-122"/>
                        <a:cs typeface="+mn-cs"/>
                      </a:endParaRPr>
                    </a:p>
                  </a:txBody>
                  <a:tcPr>
                    <a:lnL w="6350" cap="flat" cmpd="sng" algn="ctr">
                      <a:solidFill>
                        <a:srgbClr val="1D1D1A"/>
                      </a:solidFill>
                      <a:prstDash val="solid"/>
                      <a:round/>
                      <a:headEnd type="none" w="med" len="med"/>
                      <a:tailEnd type="none" w="med" len="med"/>
                    </a:lnL>
                    <a:lnR w="6350" cap="flat" cmpd="sng" algn="ctr">
                      <a:solidFill>
                        <a:srgbClr val="1D1D1A"/>
                      </a:solidFill>
                      <a:prstDash val="solid"/>
                      <a:round/>
                      <a:headEnd type="none" w="med" len="med"/>
                      <a:tailEnd type="none" w="med" len="med"/>
                    </a:lnR>
                    <a:lnT w="6350" cap="flat" cmpd="sng" algn="ctr">
                      <a:solidFill>
                        <a:srgbClr val="1D1D1A"/>
                      </a:solidFill>
                      <a:prstDash val="solid"/>
                      <a:round/>
                      <a:headEnd type="none" w="med" len="med"/>
                      <a:tailEnd type="none" w="med" len="med"/>
                    </a:lnT>
                    <a:lnB w="6350" cap="flat" cmpd="sng" algn="ctr">
                      <a:solidFill>
                        <a:srgbClr val="1D1D1A"/>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3765" rtl="0" eaLnBrk="1" latinLnBrk="0" hangingPunct="1">
                        <a:defRPr sz="1800" b="1" kern="1200">
                          <a:solidFill>
                            <a:schemeClr val="bg1"/>
                          </a:solidFill>
                          <a:latin typeface="Arial" panose="020B0604020202020204"/>
                          <a:ea typeface="微软雅黑"/>
                          <a:cs typeface="宋体"/>
                        </a:defRPr>
                      </a:lvl1pPr>
                      <a:lvl2pPr marL="457200" algn="l" defTabSz="913765" rtl="0" eaLnBrk="1" latinLnBrk="0" hangingPunct="1">
                        <a:defRPr sz="1800" b="1" kern="1200">
                          <a:solidFill>
                            <a:schemeClr val="bg1"/>
                          </a:solidFill>
                          <a:latin typeface="Arial" panose="020B0604020202020204"/>
                          <a:ea typeface="微软雅黑"/>
                          <a:cs typeface="宋体"/>
                        </a:defRPr>
                      </a:lvl2pPr>
                      <a:lvl3pPr marL="913765" algn="l" defTabSz="913765" rtl="0" eaLnBrk="1" latinLnBrk="0" hangingPunct="1">
                        <a:defRPr sz="1800" b="1" kern="1200">
                          <a:solidFill>
                            <a:schemeClr val="bg1"/>
                          </a:solidFill>
                          <a:latin typeface="Arial" panose="020B0604020202020204"/>
                          <a:ea typeface="微软雅黑"/>
                          <a:cs typeface="宋体"/>
                        </a:defRPr>
                      </a:lvl3pPr>
                      <a:lvl4pPr marL="1370965" algn="l" defTabSz="913765" rtl="0" eaLnBrk="1" latinLnBrk="0" hangingPunct="1">
                        <a:defRPr sz="1800" b="1" kern="1200">
                          <a:solidFill>
                            <a:schemeClr val="bg1"/>
                          </a:solidFill>
                          <a:latin typeface="Arial" panose="020B0604020202020204"/>
                          <a:ea typeface="微软雅黑"/>
                          <a:cs typeface="宋体"/>
                        </a:defRPr>
                      </a:lvl4pPr>
                      <a:lvl5pPr marL="1828165" algn="l" defTabSz="913765" rtl="0" eaLnBrk="1" latinLnBrk="0" hangingPunct="1">
                        <a:defRPr sz="1800" b="1" kern="1200">
                          <a:solidFill>
                            <a:schemeClr val="bg1"/>
                          </a:solidFill>
                          <a:latin typeface="Arial" panose="020B0604020202020204"/>
                          <a:ea typeface="微软雅黑"/>
                          <a:cs typeface="宋体"/>
                        </a:defRPr>
                      </a:lvl5pPr>
                      <a:lvl6pPr marL="2285365" algn="l" defTabSz="913765" rtl="0" eaLnBrk="1" latinLnBrk="0" hangingPunct="1">
                        <a:defRPr sz="1800" b="1" kern="1200">
                          <a:solidFill>
                            <a:schemeClr val="bg1"/>
                          </a:solidFill>
                          <a:latin typeface="Arial" panose="020B0604020202020204"/>
                          <a:ea typeface="微软雅黑"/>
                          <a:cs typeface="宋体"/>
                        </a:defRPr>
                      </a:lvl6pPr>
                      <a:lvl7pPr marL="2741930" algn="l" defTabSz="913765" rtl="0" eaLnBrk="1" latinLnBrk="0" hangingPunct="1">
                        <a:defRPr sz="1800" b="1" kern="1200">
                          <a:solidFill>
                            <a:schemeClr val="bg1"/>
                          </a:solidFill>
                          <a:latin typeface="Arial" panose="020B0604020202020204"/>
                          <a:ea typeface="微软雅黑"/>
                          <a:cs typeface="宋体"/>
                        </a:defRPr>
                      </a:lvl7pPr>
                      <a:lvl8pPr marL="3199130" algn="l" defTabSz="913765" rtl="0" eaLnBrk="1" latinLnBrk="0" hangingPunct="1">
                        <a:defRPr sz="1800" b="1" kern="1200">
                          <a:solidFill>
                            <a:schemeClr val="bg1"/>
                          </a:solidFill>
                          <a:latin typeface="Arial" panose="020B0604020202020204"/>
                          <a:ea typeface="微软雅黑"/>
                          <a:cs typeface="宋体"/>
                        </a:defRPr>
                      </a:lvl8pPr>
                      <a:lvl9pPr marL="3656330" algn="l" defTabSz="913765" rtl="0" eaLnBrk="1" latinLnBrk="0" hangingPunct="1">
                        <a:defRPr sz="1800" b="1" kern="1200">
                          <a:solidFill>
                            <a:schemeClr val="bg1"/>
                          </a:solidFill>
                          <a:latin typeface="Arial" panose="020B0604020202020204"/>
                          <a:ea typeface="微软雅黑"/>
                          <a:cs typeface="宋体"/>
                        </a:defRPr>
                      </a:lvl9pPr>
                    </a:lstStyle>
                    <a:p>
                      <a:pPr algn="ctr"/>
                      <a:r>
                        <a:rPr lang="zh-CN" altLang="en-US" sz="1200" b="1" kern="1200" dirty="0">
                          <a:solidFill>
                            <a:schemeClr val="tx1"/>
                          </a:solidFill>
                          <a:latin typeface="微软雅黑" panose="020B0503020204020204" pitchFamily="34" charset="-122"/>
                          <a:ea typeface="微软雅黑" panose="020B0503020204020204" pitchFamily="34" charset="-122"/>
                          <a:cs typeface="+mn-cs"/>
                        </a:rPr>
                        <a:t>适用范围</a:t>
                      </a:r>
                      <a:endParaRPr lang="zh-CN" altLang="en-US" sz="1200" b="1" kern="1200" dirty="0">
                        <a:solidFill>
                          <a:schemeClr val="tx1"/>
                        </a:solidFill>
                        <a:latin typeface="微软雅黑" panose="020B0503020204020204" pitchFamily="34" charset="-122"/>
                        <a:ea typeface="微软雅黑" panose="020B0503020204020204" pitchFamily="34" charset="-122"/>
                        <a:cs typeface="+mn-cs"/>
                      </a:endParaRPr>
                    </a:p>
                  </a:txBody>
                  <a:tcPr>
                    <a:lnL w="6350" cap="flat" cmpd="sng" algn="ctr">
                      <a:solidFill>
                        <a:srgbClr val="1D1D1A"/>
                      </a:solidFill>
                      <a:prstDash val="solid"/>
                      <a:round/>
                      <a:headEnd type="none" w="med" len="med"/>
                      <a:tailEnd type="none" w="med" len="med"/>
                    </a:lnL>
                    <a:lnR w="6350" cap="flat" cmpd="sng" algn="ctr">
                      <a:solidFill>
                        <a:srgbClr val="1D1D1A"/>
                      </a:solidFill>
                      <a:prstDash val="solid"/>
                      <a:round/>
                      <a:headEnd type="none" w="med" len="med"/>
                      <a:tailEnd type="none" w="med" len="med"/>
                    </a:lnR>
                    <a:lnT w="6350" cap="flat" cmpd="sng" algn="ctr">
                      <a:solidFill>
                        <a:srgbClr val="1D1D1A"/>
                      </a:solidFill>
                      <a:prstDash val="solid"/>
                      <a:round/>
                      <a:headEnd type="none" w="med" len="med"/>
                      <a:tailEnd type="none" w="med" len="med"/>
                    </a:lnT>
                    <a:lnB w="6350" cap="flat" cmpd="sng" algn="ctr">
                      <a:solidFill>
                        <a:srgbClr val="1D1D1A"/>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3765" rtl="0" eaLnBrk="1" latinLnBrk="0" hangingPunct="1">
                        <a:defRPr sz="1800" b="1" kern="1200">
                          <a:solidFill>
                            <a:schemeClr val="bg1"/>
                          </a:solidFill>
                          <a:latin typeface="Arial" panose="020B0604020202020204"/>
                          <a:ea typeface="微软雅黑"/>
                          <a:cs typeface="宋体"/>
                        </a:defRPr>
                      </a:lvl1pPr>
                      <a:lvl2pPr marL="457200" algn="l" defTabSz="913765" rtl="0" eaLnBrk="1" latinLnBrk="0" hangingPunct="1">
                        <a:defRPr sz="1800" b="1" kern="1200">
                          <a:solidFill>
                            <a:schemeClr val="bg1"/>
                          </a:solidFill>
                          <a:latin typeface="Arial" panose="020B0604020202020204"/>
                          <a:ea typeface="微软雅黑"/>
                          <a:cs typeface="宋体"/>
                        </a:defRPr>
                      </a:lvl2pPr>
                      <a:lvl3pPr marL="913765" algn="l" defTabSz="913765" rtl="0" eaLnBrk="1" latinLnBrk="0" hangingPunct="1">
                        <a:defRPr sz="1800" b="1" kern="1200">
                          <a:solidFill>
                            <a:schemeClr val="bg1"/>
                          </a:solidFill>
                          <a:latin typeface="Arial" panose="020B0604020202020204"/>
                          <a:ea typeface="微软雅黑"/>
                          <a:cs typeface="宋体"/>
                        </a:defRPr>
                      </a:lvl3pPr>
                      <a:lvl4pPr marL="1370965" algn="l" defTabSz="913765" rtl="0" eaLnBrk="1" latinLnBrk="0" hangingPunct="1">
                        <a:defRPr sz="1800" b="1" kern="1200">
                          <a:solidFill>
                            <a:schemeClr val="bg1"/>
                          </a:solidFill>
                          <a:latin typeface="Arial" panose="020B0604020202020204"/>
                          <a:ea typeface="微软雅黑"/>
                          <a:cs typeface="宋体"/>
                        </a:defRPr>
                      </a:lvl4pPr>
                      <a:lvl5pPr marL="1828165" algn="l" defTabSz="913765" rtl="0" eaLnBrk="1" latinLnBrk="0" hangingPunct="1">
                        <a:defRPr sz="1800" b="1" kern="1200">
                          <a:solidFill>
                            <a:schemeClr val="bg1"/>
                          </a:solidFill>
                          <a:latin typeface="Arial" panose="020B0604020202020204"/>
                          <a:ea typeface="微软雅黑"/>
                          <a:cs typeface="宋体"/>
                        </a:defRPr>
                      </a:lvl5pPr>
                      <a:lvl6pPr marL="2285365" algn="l" defTabSz="913765" rtl="0" eaLnBrk="1" latinLnBrk="0" hangingPunct="1">
                        <a:defRPr sz="1800" b="1" kern="1200">
                          <a:solidFill>
                            <a:schemeClr val="bg1"/>
                          </a:solidFill>
                          <a:latin typeface="Arial" panose="020B0604020202020204"/>
                          <a:ea typeface="微软雅黑"/>
                          <a:cs typeface="宋体"/>
                        </a:defRPr>
                      </a:lvl6pPr>
                      <a:lvl7pPr marL="2741930" algn="l" defTabSz="913765" rtl="0" eaLnBrk="1" latinLnBrk="0" hangingPunct="1">
                        <a:defRPr sz="1800" b="1" kern="1200">
                          <a:solidFill>
                            <a:schemeClr val="bg1"/>
                          </a:solidFill>
                          <a:latin typeface="Arial" panose="020B0604020202020204"/>
                          <a:ea typeface="微软雅黑"/>
                          <a:cs typeface="宋体"/>
                        </a:defRPr>
                      </a:lvl7pPr>
                      <a:lvl8pPr marL="3199130" algn="l" defTabSz="913765" rtl="0" eaLnBrk="1" latinLnBrk="0" hangingPunct="1">
                        <a:defRPr sz="1800" b="1" kern="1200">
                          <a:solidFill>
                            <a:schemeClr val="bg1"/>
                          </a:solidFill>
                          <a:latin typeface="Arial" panose="020B0604020202020204"/>
                          <a:ea typeface="微软雅黑"/>
                          <a:cs typeface="宋体"/>
                        </a:defRPr>
                      </a:lvl8pPr>
                      <a:lvl9pPr marL="3656330" algn="l" defTabSz="913765" rtl="0" eaLnBrk="1" latinLnBrk="0" hangingPunct="1">
                        <a:defRPr sz="1800" b="1" kern="1200">
                          <a:solidFill>
                            <a:schemeClr val="bg1"/>
                          </a:solidFill>
                          <a:latin typeface="Arial" panose="020B0604020202020204"/>
                          <a:ea typeface="微软雅黑"/>
                          <a:cs typeface="宋体"/>
                        </a:defRPr>
                      </a:lvl9pPr>
                    </a:lstStyle>
                    <a:p>
                      <a:pPr algn="ctr"/>
                      <a:r>
                        <a:rPr lang="zh-CN" altLang="en-US" sz="1200" b="1" kern="1200" dirty="0">
                          <a:solidFill>
                            <a:schemeClr val="tx1"/>
                          </a:solidFill>
                          <a:latin typeface="微软雅黑" panose="020B0503020204020204" pitchFamily="34" charset="-122"/>
                          <a:ea typeface="微软雅黑" panose="020B0503020204020204" pitchFamily="34" charset="-122"/>
                          <a:cs typeface="+mn-cs"/>
                        </a:rPr>
                        <a:t>是否自动</a:t>
                      </a:r>
                      <a:endParaRPr lang="zh-CN" altLang="en-US" sz="1200" b="1" kern="1200" dirty="0">
                        <a:solidFill>
                          <a:schemeClr val="tx1"/>
                        </a:solidFill>
                        <a:latin typeface="微软雅黑" panose="020B0503020204020204" pitchFamily="34" charset="-122"/>
                        <a:ea typeface="微软雅黑" panose="020B0503020204020204" pitchFamily="34" charset="-122"/>
                        <a:cs typeface="+mn-cs"/>
                      </a:endParaRPr>
                    </a:p>
                  </a:txBody>
                  <a:tcPr>
                    <a:lnL w="6350" cap="flat" cmpd="sng" algn="ctr">
                      <a:solidFill>
                        <a:srgbClr val="1D1D1A"/>
                      </a:solidFill>
                      <a:prstDash val="solid"/>
                      <a:round/>
                      <a:headEnd type="none" w="med" len="med"/>
                      <a:tailEnd type="none" w="med" len="med"/>
                    </a:lnL>
                    <a:lnR w="6350" cap="flat" cmpd="sng" algn="ctr">
                      <a:solidFill>
                        <a:srgbClr val="1D1D1A"/>
                      </a:solidFill>
                      <a:prstDash val="solid"/>
                      <a:round/>
                      <a:headEnd type="none" w="med" len="med"/>
                      <a:tailEnd type="none" w="med" len="med"/>
                    </a:lnR>
                    <a:lnT w="6350" cap="flat" cmpd="sng" algn="ctr">
                      <a:solidFill>
                        <a:srgbClr val="1D1D1A"/>
                      </a:solidFill>
                      <a:prstDash val="solid"/>
                      <a:round/>
                      <a:headEnd type="none" w="med" len="med"/>
                      <a:tailEnd type="none" w="med" len="med"/>
                    </a:lnT>
                    <a:lnB w="6350" cap="flat" cmpd="sng" algn="ctr">
                      <a:solidFill>
                        <a:srgbClr val="1D1D1A"/>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3765" rtl="0" eaLnBrk="1" latinLnBrk="0" hangingPunct="1">
                        <a:defRPr sz="1800" b="1" kern="1200">
                          <a:solidFill>
                            <a:schemeClr val="bg1"/>
                          </a:solidFill>
                          <a:latin typeface="Arial" panose="020B0604020202020204"/>
                          <a:ea typeface="微软雅黑"/>
                          <a:cs typeface="宋体"/>
                        </a:defRPr>
                      </a:lvl1pPr>
                      <a:lvl2pPr marL="457200" algn="l" defTabSz="913765" rtl="0" eaLnBrk="1" latinLnBrk="0" hangingPunct="1">
                        <a:defRPr sz="1800" b="1" kern="1200">
                          <a:solidFill>
                            <a:schemeClr val="bg1"/>
                          </a:solidFill>
                          <a:latin typeface="Arial" panose="020B0604020202020204"/>
                          <a:ea typeface="微软雅黑"/>
                          <a:cs typeface="宋体"/>
                        </a:defRPr>
                      </a:lvl2pPr>
                      <a:lvl3pPr marL="913765" algn="l" defTabSz="913765" rtl="0" eaLnBrk="1" latinLnBrk="0" hangingPunct="1">
                        <a:defRPr sz="1800" b="1" kern="1200">
                          <a:solidFill>
                            <a:schemeClr val="bg1"/>
                          </a:solidFill>
                          <a:latin typeface="Arial" panose="020B0604020202020204"/>
                          <a:ea typeface="微软雅黑"/>
                          <a:cs typeface="宋体"/>
                        </a:defRPr>
                      </a:lvl3pPr>
                      <a:lvl4pPr marL="1370965" algn="l" defTabSz="913765" rtl="0" eaLnBrk="1" latinLnBrk="0" hangingPunct="1">
                        <a:defRPr sz="1800" b="1" kern="1200">
                          <a:solidFill>
                            <a:schemeClr val="bg1"/>
                          </a:solidFill>
                          <a:latin typeface="Arial" panose="020B0604020202020204"/>
                          <a:ea typeface="微软雅黑"/>
                          <a:cs typeface="宋体"/>
                        </a:defRPr>
                      </a:lvl4pPr>
                      <a:lvl5pPr marL="1828165" algn="l" defTabSz="913765" rtl="0" eaLnBrk="1" latinLnBrk="0" hangingPunct="1">
                        <a:defRPr sz="1800" b="1" kern="1200">
                          <a:solidFill>
                            <a:schemeClr val="bg1"/>
                          </a:solidFill>
                          <a:latin typeface="Arial" panose="020B0604020202020204"/>
                          <a:ea typeface="微软雅黑"/>
                          <a:cs typeface="宋体"/>
                        </a:defRPr>
                      </a:lvl5pPr>
                      <a:lvl6pPr marL="2285365" algn="l" defTabSz="913765" rtl="0" eaLnBrk="1" latinLnBrk="0" hangingPunct="1">
                        <a:defRPr sz="1800" b="1" kern="1200">
                          <a:solidFill>
                            <a:schemeClr val="bg1"/>
                          </a:solidFill>
                          <a:latin typeface="Arial" panose="020B0604020202020204"/>
                          <a:ea typeface="微软雅黑"/>
                          <a:cs typeface="宋体"/>
                        </a:defRPr>
                      </a:lvl6pPr>
                      <a:lvl7pPr marL="2741930" algn="l" defTabSz="913765" rtl="0" eaLnBrk="1" latinLnBrk="0" hangingPunct="1">
                        <a:defRPr sz="1800" b="1" kern="1200">
                          <a:solidFill>
                            <a:schemeClr val="bg1"/>
                          </a:solidFill>
                          <a:latin typeface="Arial" panose="020B0604020202020204"/>
                          <a:ea typeface="微软雅黑"/>
                          <a:cs typeface="宋体"/>
                        </a:defRPr>
                      </a:lvl7pPr>
                      <a:lvl8pPr marL="3199130" algn="l" defTabSz="913765" rtl="0" eaLnBrk="1" latinLnBrk="0" hangingPunct="1">
                        <a:defRPr sz="1800" b="1" kern="1200">
                          <a:solidFill>
                            <a:schemeClr val="bg1"/>
                          </a:solidFill>
                          <a:latin typeface="Arial" panose="020B0604020202020204"/>
                          <a:ea typeface="微软雅黑"/>
                          <a:cs typeface="宋体"/>
                        </a:defRPr>
                      </a:lvl8pPr>
                      <a:lvl9pPr marL="3656330" algn="l" defTabSz="913765" rtl="0" eaLnBrk="1" latinLnBrk="0" hangingPunct="1">
                        <a:defRPr sz="1800" b="1" kern="1200">
                          <a:solidFill>
                            <a:schemeClr val="bg1"/>
                          </a:solidFill>
                          <a:latin typeface="Arial" panose="020B0604020202020204"/>
                          <a:ea typeface="微软雅黑"/>
                          <a:cs typeface="宋体"/>
                        </a:defRPr>
                      </a:lvl9pPr>
                    </a:lstStyle>
                    <a:p>
                      <a:pPr algn="ctr"/>
                      <a:r>
                        <a:rPr lang="zh-CN" altLang="en-US" sz="1200" b="1" kern="1200" dirty="0">
                          <a:solidFill>
                            <a:schemeClr val="tx1"/>
                          </a:solidFill>
                          <a:latin typeface="微软雅黑" panose="020B0503020204020204" pitchFamily="34" charset="-122"/>
                          <a:ea typeface="微软雅黑" panose="020B0503020204020204" pitchFamily="34" charset="-122"/>
                          <a:cs typeface="+mn-cs"/>
                        </a:rPr>
                        <a:t>后续如何放开</a:t>
                      </a:r>
                      <a:endParaRPr lang="zh-CN" altLang="en-US" sz="1200" b="1" kern="1200" dirty="0">
                        <a:solidFill>
                          <a:schemeClr val="tx1"/>
                        </a:solidFill>
                        <a:latin typeface="微软雅黑" panose="020B0503020204020204" pitchFamily="34" charset="-122"/>
                        <a:ea typeface="微软雅黑" panose="020B0503020204020204" pitchFamily="34" charset="-122"/>
                        <a:cs typeface="+mn-cs"/>
                      </a:endParaRPr>
                    </a:p>
                  </a:txBody>
                  <a:tcPr>
                    <a:lnL w="6350" cap="flat" cmpd="sng" algn="ctr">
                      <a:solidFill>
                        <a:srgbClr val="1D1D1A"/>
                      </a:solidFill>
                      <a:prstDash val="solid"/>
                      <a:round/>
                      <a:headEnd type="none" w="med" len="med"/>
                      <a:tailEnd type="none" w="med" len="med"/>
                    </a:lnL>
                    <a:lnR w="6350" cap="flat" cmpd="sng" algn="ctr">
                      <a:solidFill>
                        <a:srgbClr val="1D1D1A"/>
                      </a:solidFill>
                      <a:prstDash val="solid"/>
                      <a:round/>
                      <a:headEnd type="none" w="med" len="med"/>
                      <a:tailEnd type="none" w="med" len="med"/>
                    </a:lnR>
                    <a:lnT w="6350" cap="flat" cmpd="sng" algn="ctr">
                      <a:solidFill>
                        <a:srgbClr val="1D1D1A"/>
                      </a:solidFill>
                      <a:prstDash val="solid"/>
                      <a:round/>
                      <a:headEnd type="none" w="med" len="med"/>
                      <a:tailEnd type="none" w="med" len="med"/>
                    </a:lnT>
                    <a:lnB w="6350" cap="flat" cmpd="sng" algn="ctr">
                      <a:solidFill>
                        <a:srgbClr val="1D1D1A"/>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3765" rtl="0" eaLnBrk="1" latinLnBrk="0" hangingPunct="1">
                        <a:defRPr sz="1800" b="1" kern="1200">
                          <a:solidFill>
                            <a:schemeClr val="bg1"/>
                          </a:solidFill>
                          <a:latin typeface="Arial" panose="020B0604020202020204"/>
                          <a:ea typeface="微软雅黑"/>
                          <a:cs typeface="宋体"/>
                        </a:defRPr>
                      </a:lvl1pPr>
                      <a:lvl2pPr marL="457200" algn="l" defTabSz="913765" rtl="0" eaLnBrk="1" latinLnBrk="0" hangingPunct="1">
                        <a:defRPr sz="1800" b="1" kern="1200">
                          <a:solidFill>
                            <a:schemeClr val="bg1"/>
                          </a:solidFill>
                          <a:latin typeface="Arial" panose="020B0604020202020204"/>
                          <a:ea typeface="微软雅黑"/>
                          <a:cs typeface="宋体"/>
                        </a:defRPr>
                      </a:lvl2pPr>
                      <a:lvl3pPr marL="913765" algn="l" defTabSz="913765" rtl="0" eaLnBrk="1" latinLnBrk="0" hangingPunct="1">
                        <a:defRPr sz="1800" b="1" kern="1200">
                          <a:solidFill>
                            <a:schemeClr val="bg1"/>
                          </a:solidFill>
                          <a:latin typeface="Arial" panose="020B0604020202020204"/>
                          <a:ea typeface="微软雅黑"/>
                          <a:cs typeface="宋体"/>
                        </a:defRPr>
                      </a:lvl3pPr>
                      <a:lvl4pPr marL="1370965" algn="l" defTabSz="913765" rtl="0" eaLnBrk="1" latinLnBrk="0" hangingPunct="1">
                        <a:defRPr sz="1800" b="1" kern="1200">
                          <a:solidFill>
                            <a:schemeClr val="bg1"/>
                          </a:solidFill>
                          <a:latin typeface="Arial" panose="020B0604020202020204"/>
                          <a:ea typeface="微软雅黑"/>
                          <a:cs typeface="宋体"/>
                        </a:defRPr>
                      </a:lvl4pPr>
                      <a:lvl5pPr marL="1828165" algn="l" defTabSz="913765" rtl="0" eaLnBrk="1" latinLnBrk="0" hangingPunct="1">
                        <a:defRPr sz="1800" b="1" kern="1200">
                          <a:solidFill>
                            <a:schemeClr val="bg1"/>
                          </a:solidFill>
                          <a:latin typeface="Arial" panose="020B0604020202020204"/>
                          <a:ea typeface="微软雅黑"/>
                          <a:cs typeface="宋体"/>
                        </a:defRPr>
                      </a:lvl5pPr>
                      <a:lvl6pPr marL="2285365" algn="l" defTabSz="913765" rtl="0" eaLnBrk="1" latinLnBrk="0" hangingPunct="1">
                        <a:defRPr sz="1800" b="1" kern="1200">
                          <a:solidFill>
                            <a:schemeClr val="bg1"/>
                          </a:solidFill>
                          <a:latin typeface="Arial" panose="020B0604020202020204"/>
                          <a:ea typeface="微软雅黑"/>
                          <a:cs typeface="宋体"/>
                        </a:defRPr>
                      </a:lvl6pPr>
                      <a:lvl7pPr marL="2741930" algn="l" defTabSz="913765" rtl="0" eaLnBrk="1" latinLnBrk="0" hangingPunct="1">
                        <a:defRPr sz="1800" b="1" kern="1200">
                          <a:solidFill>
                            <a:schemeClr val="bg1"/>
                          </a:solidFill>
                          <a:latin typeface="Arial" panose="020B0604020202020204"/>
                          <a:ea typeface="微软雅黑"/>
                          <a:cs typeface="宋体"/>
                        </a:defRPr>
                      </a:lvl7pPr>
                      <a:lvl8pPr marL="3199130" algn="l" defTabSz="913765" rtl="0" eaLnBrk="1" latinLnBrk="0" hangingPunct="1">
                        <a:defRPr sz="1800" b="1" kern="1200">
                          <a:solidFill>
                            <a:schemeClr val="bg1"/>
                          </a:solidFill>
                          <a:latin typeface="Arial" panose="020B0604020202020204"/>
                          <a:ea typeface="微软雅黑"/>
                          <a:cs typeface="宋体"/>
                        </a:defRPr>
                      </a:lvl8pPr>
                      <a:lvl9pPr marL="3656330" algn="l" defTabSz="913765" rtl="0" eaLnBrk="1" latinLnBrk="0" hangingPunct="1">
                        <a:defRPr sz="1800" b="1" kern="1200">
                          <a:solidFill>
                            <a:schemeClr val="bg1"/>
                          </a:solidFill>
                          <a:latin typeface="Arial" panose="020B0604020202020204"/>
                          <a:ea typeface="微软雅黑"/>
                          <a:cs typeface="宋体"/>
                        </a:defRPr>
                      </a:lvl9pPr>
                    </a:lstStyle>
                    <a:p>
                      <a:pPr algn="ctr"/>
                      <a:r>
                        <a:rPr lang="zh-CN" altLang="en-US" sz="1200" b="1" kern="1200" dirty="0">
                          <a:solidFill>
                            <a:schemeClr val="tx1"/>
                          </a:solidFill>
                          <a:latin typeface="微软雅黑" panose="020B0503020204020204" pitchFamily="34" charset="-122"/>
                          <a:ea typeface="微软雅黑" panose="020B0503020204020204" pitchFamily="34" charset="-122"/>
                          <a:cs typeface="+mn-cs"/>
                        </a:rPr>
                        <a:t>其他</a:t>
                      </a:r>
                      <a:endParaRPr lang="zh-CN" altLang="en-US" sz="1200" b="1" kern="1200" dirty="0">
                        <a:solidFill>
                          <a:schemeClr val="tx1"/>
                        </a:solidFill>
                        <a:latin typeface="微软雅黑" panose="020B0503020204020204" pitchFamily="34" charset="-122"/>
                        <a:ea typeface="微软雅黑" panose="020B0503020204020204" pitchFamily="34" charset="-122"/>
                        <a:cs typeface="+mn-cs"/>
                      </a:endParaRPr>
                    </a:p>
                  </a:txBody>
                  <a:tcPr>
                    <a:lnL w="6350" cap="flat" cmpd="sng" algn="ctr">
                      <a:solidFill>
                        <a:srgbClr val="1D1D1A"/>
                      </a:solidFill>
                      <a:prstDash val="solid"/>
                      <a:round/>
                      <a:headEnd type="none" w="med" len="med"/>
                      <a:tailEnd type="none" w="med" len="med"/>
                    </a:lnL>
                    <a:lnR w="6350" cap="flat" cmpd="sng" algn="ctr">
                      <a:solidFill>
                        <a:srgbClr val="1D1D1A"/>
                      </a:solidFill>
                      <a:prstDash val="solid"/>
                      <a:round/>
                      <a:headEnd type="none" w="med" len="med"/>
                      <a:tailEnd type="none" w="med" len="med"/>
                    </a:lnR>
                    <a:lnT w="6350" cap="flat" cmpd="sng" algn="ctr">
                      <a:solidFill>
                        <a:srgbClr val="1D1D1A"/>
                      </a:solidFill>
                      <a:prstDash val="solid"/>
                      <a:round/>
                      <a:headEnd type="none" w="med" len="med"/>
                      <a:tailEnd type="none" w="med" len="med"/>
                    </a:lnT>
                    <a:lnB w="6350" cap="flat" cmpd="sng" algn="ctr">
                      <a:solidFill>
                        <a:srgbClr val="1D1D1A"/>
                      </a:solidFill>
                      <a:prstDash val="solid"/>
                      <a:round/>
                      <a:headEnd type="none" w="med" len="med"/>
                      <a:tailEnd type="none" w="med" len="med"/>
                    </a:lnB>
                    <a:lnTlToBr w="12700" cmpd="sng">
                      <a:noFill/>
                      <a:prstDash val="solid"/>
                    </a:lnTlToBr>
                    <a:lnBlToTr w="12700" cmpd="sng">
                      <a:noFill/>
                      <a:prstDash val="solid"/>
                    </a:lnBlToTr>
                    <a:noFill/>
                  </a:tcPr>
                </a:tc>
              </a:tr>
              <a:tr h="442758">
                <a:tc>
                  <a:txBody>
                    <a:bodyPr/>
                    <a:lstStyle>
                      <a:lvl1pPr marL="0" algn="l" defTabSz="913765" rtl="0" eaLnBrk="1" latinLnBrk="0" hangingPunct="1">
                        <a:defRPr sz="1800" kern="1200">
                          <a:solidFill>
                            <a:schemeClr val="tx1"/>
                          </a:solidFill>
                          <a:latin typeface="Arial" panose="020B0604020202020204"/>
                          <a:ea typeface="微软雅黑"/>
                          <a:cs typeface="宋体"/>
                        </a:defRPr>
                      </a:lvl1pPr>
                      <a:lvl2pPr marL="457200" algn="l" defTabSz="913765" rtl="0" eaLnBrk="1" latinLnBrk="0" hangingPunct="1">
                        <a:defRPr sz="1800" kern="1200">
                          <a:solidFill>
                            <a:schemeClr val="tx1"/>
                          </a:solidFill>
                          <a:latin typeface="Arial" panose="020B0604020202020204"/>
                          <a:ea typeface="微软雅黑"/>
                          <a:cs typeface="宋体"/>
                        </a:defRPr>
                      </a:lvl2pPr>
                      <a:lvl3pPr marL="913765" algn="l" defTabSz="913765" rtl="0" eaLnBrk="1" latinLnBrk="0" hangingPunct="1">
                        <a:defRPr sz="1800" kern="1200">
                          <a:solidFill>
                            <a:schemeClr val="tx1"/>
                          </a:solidFill>
                          <a:latin typeface="Arial" panose="020B0604020202020204"/>
                          <a:ea typeface="微软雅黑"/>
                          <a:cs typeface="宋体"/>
                        </a:defRPr>
                      </a:lvl3pPr>
                      <a:lvl4pPr marL="1370965" algn="l" defTabSz="913765" rtl="0" eaLnBrk="1" latinLnBrk="0" hangingPunct="1">
                        <a:defRPr sz="1800" kern="1200">
                          <a:solidFill>
                            <a:schemeClr val="tx1"/>
                          </a:solidFill>
                          <a:latin typeface="Arial" panose="020B0604020202020204"/>
                          <a:ea typeface="微软雅黑"/>
                          <a:cs typeface="宋体"/>
                        </a:defRPr>
                      </a:lvl4pPr>
                      <a:lvl5pPr marL="1828165" algn="l" defTabSz="913765" rtl="0" eaLnBrk="1" latinLnBrk="0" hangingPunct="1">
                        <a:defRPr sz="1800" kern="1200">
                          <a:solidFill>
                            <a:schemeClr val="tx1"/>
                          </a:solidFill>
                          <a:latin typeface="Arial" panose="020B0604020202020204"/>
                          <a:ea typeface="微软雅黑"/>
                          <a:cs typeface="宋体"/>
                        </a:defRPr>
                      </a:lvl5pPr>
                      <a:lvl6pPr marL="2285365" algn="l" defTabSz="913765" rtl="0" eaLnBrk="1" latinLnBrk="0" hangingPunct="1">
                        <a:defRPr sz="1800" kern="1200">
                          <a:solidFill>
                            <a:schemeClr val="tx1"/>
                          </a:solidFill>
                          <a:latin typeface="Arial" panose="020B0604020202020204"/>
                          <a:ea typeface="微软雅黑"/>
                          <a:cs typeface="宋体"/>
                        </a:defRPr>
                      </a:lvl6pPr>
                      <a:lvl7pPr marL="2741930" algn="l" defTabSz="913765" rtl="0" eaLnBrk="1" latinLnBrk="0" hangingPunct="1">
                        <a:defRPr sz="1800" kern="1200">
                          <a:solidFill>
                            <a:schemeClr val="tx1"/>
                          </a:solidFill>
                          <a:latin typeface="Arial" panose="020B0604020202020204"/>
                          <a:ea typeface="微软雅黑"/>
                          <a:cs typeface="宋体"/>
                        </a:defRPr>
                      </a:lvl7pPr>
                      <a:lvl8pPr marL="3199130" algn="l" defTabSz="913765" rtl="0" eaLnBrk="1" latinLnBrk="0" hangingPunct="1">
                        <a:defRPr sz="1800" kern="1200">
                          <a:solidFill>
                            <a:schemeClr val="tx1"/>
                          </a:solidFill>
                          <a:latin typeface="Arial" panose="020B0604020202020204"/>
                          <a:ea typeface="微软雅黑"/>
                          <a:cs typeface="宋体"/>
                        </a:defRPr>
                      </a:lvl8pPr>
                      <a:lvl9pPr marL="3656330" algn="l" defTabSz="913765" rtl="0" eaLnBrk="1" latinLnBrk="0" hangingPunct="1">
                        <a:defRPr sz="1800" kern="1200">
                          <a:solidFill>
                            <a:schemeClr val="tx1"/>
                          </a:solidFill>
                          <a:latin typeface="Arial" panose="020B0604020202020204"/>
                          <a:ea typeface="微软雅黑"/>
                          <a:cs typeface="宋体"/>
                        </a:defRPr>
                      </a:lvl9pPr>
                    </a:lstStyle>
                    <a:p>
                      <a:pPr marL="0" algn="l" defTabSz="1188085" rtl="0" eaLnBrk="1" latinLnBrk="0" hangingPunct="1"/>
                      <a:r>
                        <a:rPr lang="en-US" altLang="zh-CN" sz="1200" kern="1200" dirty="0">
                          <a:solidFill>
                            <a:schemeClr val="tx1"/>
                          </a:solidFill>
                          <a:latin typeface="微软雅黑" panose="020B0503020204020204" pitchFamily="34" charset="-122"/>
                          <a:ea typeface="微软雅黑" panose="020B0503020204020204" pitchFamily="34" charset="-122"/>
                          <a:cs typeface="+mn-cs"/>
                        </a:rPr>
                        <a:t>MAC</a:t>
                      </a:r>
                      <a:r>
                        <a:rPr lang="zh-CN" altLang="en-US" sz="1200" kern="1200" dirty="0">
                          <a:solidFill>
                            <a:schemeClr val="tx1"/>
                          </a:solidFill>
                          <a:latin typeface="微软雅黑" panose="020B0503020204020204" pitchFamily="34" charset="-122"/>
                          <a:ea typeface="微软雅黑" panose="020B0503020204020204" pitchFamily="34" charset="-122"/>
                          <a:cs typeface="+mn-cs"/>
                        </a:rPr>
                        <a:t>阻断</a:t>
                      </a:r>
                      <a:endParaRPr lang="zh-CN" altLang="en-US" sz="1200" kern="1200" dirty="0">
                        <a:solidFill>
                          <a:schemeClr val="tx1"/>
                        </a:solidFill>
                        <a:latin typeface="微软雅黑" panose="020B0503020204020204" pitchFamily="34" charset="-122"/>
                        <a:ea typeface="微软雅黑" panose="020B0503020204020204" pitchFamily="34" charset="-122"/>
                        <a:cs typeface="+mn-cs"/>
                      </a:endParaRPr>
                    </a:p>
                  </a:txBody>
                  <a:tcPr>
                    <a:lnL w="6350" cap="flat" cmpd="sng" algn="ctr">
                      <a:solidFill>
                        <a:srgbClr val="1D1D1A"/>
                      </a:solidFill>
                      <a:prstDash val="solid"/>
                      <a:round/>
                      <a:headEnd type="none" w="med" len="med"/>
                      <a:tailEnd type="none" w="med" len="med"/>
                    </a:lnL>
                    <a:lnR w="6350" cap="flat" cmpd="sng" algn="ctr">
                      <a:solidFill>
                        <a:srgbClr val="1D1D1A"/>
                      </a:solidFill>
                      <a:prstDash val="solid"/>
                      <a:round/>
                      <a:headEnd type="none" w="med" len="med"/>
                      <a:tailEnd type="none" w="med" len="med"/>
                    </a:lnR>
                    <a:lnT w="6350" cap="flat" cmpd="sng" algn="ctr">
                      <a:solidFill>
                        <a:srgbClr val="1D1D1A"/>
                      </a:solidFill>
                      <a:prstDash val="solid"/>
                      <a:round/>
                      <a:headEnd type="none" w="med" len="med"/>
                      <a:tailEnd type="none" w="med" len="med"/>
                    </a:lnT>
                    <a:lnB w="6350" cap="flat" cmpd="sng" algn="ctr">
                      <a:solidFill>
                        <a:srgbClr val="1D1D1A"/>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3765" rtl="0" eaLnBrk="1" latinLnBrk="0" hangingPunct="1">
                        <a:defRPr sz="1800" kern="1200">
                          <a:solidFill>
                            <a:schemeClr val="tx1"/>
                          </a:solidFill>
                          <a:latin typeface="Arial" panose="020B0604020202020204"/>
                          <a:ea typeface="微软雅黑"/>
                          <a:cs typeface="宋体"/>
                        </a:defRPr>
                      </a:lvl1pPr>
                      <a:lvl2pPr marL="457200" algn="l" defTabSz="913765" rtl="0" eaLnBrk="1" latinLnBrk="0" hangingPunct="1">
                        <a:defRPr sz="1800" kern="1200">
                          <a:solidFill>
                            <a:schemeClr val="tx1"/>
                          </a:solidFill>
                          <a:latin typeface="Arial" panose="020B0604020202020204"/>
                          <a:ea typeface="微软雅黑"/>
                          <a:cs typeface="宋体"/>
                        </a:defRPr>
                      </a:lvl2pPr>
                      <a:lvl3pPr marL="913765" algn="l" defTabSz="913765" rtl="0" eaLnBrk="1" latinLnBrk="0" hangingPunct="1">
                        <a:defRPr sz="1800" kern="1200">
                          <a:solidFill>
                            <a:schemeClr val="tx1"/>
                          </a:solidFill>
                          <a:latin typeface="Arial" panose="020B0604020202020204"/>
                          <a:ea typeface="微软雅黑"/>
                          <a:cs typeface="宋体"/>
                        </a:defRPr>
                      </a:lvl3pPr>
                      <a:lvl4pPr marL="1370965" algn="l" defTabSz="913765" rtl="0" eaLnBrk="1" latinLnBrk="0" hangingPunct="1">
                        <a:defRPr sz="1800" kern="1200">
                          <a:solidFill>
                            <a:schemeClr val="tx1"/>
                          </a:solidFill>
                          <a:latin typeface="Arial" panose="020B0604020202020204"/>
                          <a:ea typeface="微软雅黑"/>
                          <a:cs typeface="宋体"/>
                        </a:defRPr>
                      </a:lvl4pPr>
                      <a:lvl5pPr marL="1828165" algn="l" defTabSz="913765" rtl="0" eaLnBrk="1" latinLnBrk="0" hangingPunct="1">
                        <a:defRPr sz="1800" kern="1200">
                          <a:solidFill>
                            <a:schemeClr val="tx1"/>
                          </a:solidFill>
                          <a:latin typeface="Arial" panose="020B0604020202020204"/>
                          <a:ea typeface="微软雅黑"/>
                          <a:cs typeface="宋体"/>
                        </a:defRPr>
                      </a:lvl5pPr>
                      <a:lvl6pPr marL="2285365" algn="l" defTabSz="913765" rtl="0" eaLnBrk="1" latinLnBrk="0" hangingPunct="1">
                        <a:defRPr sz="1800" kern="1200">
                          <a:solidFill>
                            <a:schemeClr val="tx1"/>
                          </a:solidFill>
                          <a:latin typeface="Arial" panose="020B0604020202020204"/>
                          <a:ea typeface="微软雅黑"/>
                          <a:cs typeface="宋体"/>
                        </a:defRPr>
                      </a:lvl6pPr>
                      <a:lvl7pPr marL="2741930" algn="l" defTabSz="913765" rtl="0" eaLnBrk="1" latinLnBrk="0" hangingPunct="1">
                        <a:defRPr sz="1800" kern="1200">
                          <a:solidFill>
                            <a:schemeClr val="tx1"/>
                          </a:solidFill>
                          <a:latin typeface="Arial" panose="020B0604020202020204"/>
                          <a:ea typeface="微软雅黑"/>
                          <a:cs typeface="宋体"/>
                        </a:defRPr>
                      </a:lvl7pPr>
                      <a:lvl8pPr marL="3199130" algn="l" defTabSz="913765" rtl="0" eaLnBrk="1" latinLnBrk="0" hangingPunct="1">
                        <a:defRPr sz="1800" kern="1200">
                          <a:solidFill>
                            <a:schemeClr val="tx1"/>
                          </a:solidFill>
                          <a:latin typeface="Arial" panose="020B0604020202020204"/>
                          <a:ea typeface="微软雅黑"/>
                          <a:cs typeface="宋体"/>
                        </a:defRPr>
                      </a:lvl8pPr>
                      <a:lvl9pPr marL="3656330" algn="l" defTabSz="913765" rtl="0" eaLnBrk="1" latinLnBrk="0" hangingPunct="1">
                        <a:defRPr sz="1800" kern="1200">
                          <a:solidFill>
                            <a:schemeClr val="tx1"/>
                          </a:solidFill>
                          <a:latin typeface="Arial" panose="020B0604020202020204"/>
                          <a:ea typeface="微软雅黑"/>
                          <a:cs typeface="宋体"/>
                        </a:defRPr>
                      </a:lvl9pPr>
                    </a:lstStyle>
                    <a:p>
                      <a:r>
                        <a:rPr lang="zh-CN" altLang="en-US" sz="1200" dirty="0">
                          <a:latin typeface="微软雅黑" panose="020B0503020204020204" pitchFamily="34" charset="-122"/>
                          <a:ea typeface="微软雅黑" panose="020B0503020204020204" pitchFamily="34" charset="-122"/>
                        </a:rPr>
                        <a:t>通过</a:t>
                      </a:r>
                      <a:r>
                        <a:rPr lang="en-US" altLang="zh-CN" sz="1200" dirty="0">
                          <a:latin typeface="微软雅黑" panose="020B0503020204020204" pitchFamily="34" charset="-122"/>
                          <a:ea typeface="微软雅黑" panose="020B0503020204020204" pitchFamily="34" charset="-122"/>
                        </a:rPr>
                        <a:t>MAC</a:t>
                      </a:r>
                      <a:r>
                        <a:rPr lang="zh-CN" altLang="en-US" sz="1200" dirty="0">
                          <a:latin typeface="微软雅黑" panose="020B0503020204020204" pitchFamily="34" charset="-122"/>
                          <a:ea typeface="微软雅黑" panose="020B0503020204020204" pitchFamily="34" charset="-122"/>
                        </a:rPr>
                        <a:t>地址阻断接入</a:t>
                      </a:r>
                      <a:endParaRPr lang="zh-CN" altLang="en-US" sz="1200" dirty="0">
                        <a:latin typeface="微软雅黑" panose="020B0503020204020204" pitchFamily="34" charset="-122"/>
                        <a:ea typeface="微软雅黑" panose="020B0503020204020204" pitchFamily="34" charset="-122"/>
                      </a:endParaRPr>
                    </a:p>
                  </a:txBody>
                  <a:tcPr>
                    <a:lnL w="6350" cap="flat" cmpd="sng" algn="ctr">
                      <a:solidFill>
                        <a:srgbClr val="1D1D1A"/>
                      </a:solidFill>
                      <a:prstDash val="solid"/>
                      <a:round/>
                      <a:headEnd type="none" w="med" len="med"/>
                      <a:tailEnd type="none" w="med" len="med"/>
                    </a:lnL>
                    <a:lnR w="6350" cap="flat" cmpd="sng" algn="ctr">
                      <a:solidFill>
                        <a:srgbClr val="1D1D1A"/>
                      </a:solidFill>
                      <a:prstDash val="solid"/>
                      <a:round/>
                      <a:headEnd type="none" w="med" len="med"/>
                      <a:tailEnd type="none" w="med" len="med"/>
                    </a:lnR>
                    <a:lnT w="6350" cap="flat" cmpd="sng" algn="ctr">
                      <a:solidFill>
                        <a:srgbClr val="1D1D1A"/>
                      </a:solidFill>
                      <a:prstDash val="solid"/>
                      <a:round/>
                      <a:headEnd type="none" w="med" len="med"/>
                      <a:tailEnd type="none" w="med" len="med"/>
                    </a:lnT>
                    <a:lnB w="6350" cap="flat" cmpd="sng" algn="ctr">
                      <a:solidFill>
                        <a:srgbClr val="1D1D1A"/>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3765" rtl="0" eaLnBrk="1" latinLnBrk="0" hangingPunct="1">
                        <a:defRPr sz="1800" kern="1200">
                          <a:solidFill>
                            <a:schemeClr val="tx1"/>
                          </a:solidFill>
                          <a:latin typeface="Arial" panose="020B0604020202020204"/>
                          <a:ea typeface="微软雅黑"/>
                          <a:cs typeface="宋体"/>
                        </a:defRPr>
                      </a:lvl1pPr>
                      <a:lvl2pPr marL="457200" algn="l" defTabSz="913765" rtl="0" eaLnBrk="1" latinLnBrk="0" hangingPunct="1">
                        <a:defRPr sz="1800" kern="1200">
                          <a:solidFill>
                            <a:schemeClr val="tx1"/>
                          </a:solidFill>
                          <a:latin typeface="Arial" panose="020B0604020202020204"/>
                          <a:ea typeface="微软雅黑"/>
                          <a:cs typeface="宋体"/>
                        </a:defRPr>
                      </a:lvl2pPr>
                      <a:lvl3pPr marL="913765" algn="l" defTabSz="913765" rtl="0" eaLnBrk="1" latinLnBrk="0" hangingPunct="1">
                        <a:defRPr sz="1800" kern="1200">
                          <a:solidFill>
                            <a:schemeClr val="tx1"/>
                          </a:solidFill>
                          <a:latin typeface="Arial" panose="020B0604020202020204"/>
                          <a:ea typeface="微软雅黑"/>
                          <a:cs typeface="宋体"/>
                        </a:defRPr>
                      </a:lvl3pPr>
                      <a:lvl4pPr marL="1370965" algn="l" defTabSz="913765" rtl="0" eaLnBrk="1" latinLnBrk="0" hangingPunct="1">
                        <a:defRPr sz="1800" kern="1200">
                          <a:solidFill>
                            <a:schemeClr val="tx1"/>
                          </a:solidFill>
                          <a:latin typeface="Arial" panose="020B0604020202020204"/>
                          <a:ea typeface="微软雅黑"/>
                          <a:cs typeface="宋体"/>
                        </a:defRPr>
                      </a:lvl4pPr>
                      <a:lvl5pPr marL="1828165" algn="l" defTabSz="913765" rtl="0" eaLnBrk="1" latinLnBrk="0" hangingPunct="1">
                        <a:defRPr sz="1800" kern="1200">
                          <a:solidFill>
                            <a:schemeClr val="tx1"/>
                          </a:solidFill>
                          <a:latin typeface="Arial" panose="020B0604020202020204"/>
                          <a:ea typeface="微软雅黑"/>
                          <a:cs typeface="宋体"/>
                        </a:defRPr>
                      </a:lvl5pPr>
                      <a:lvl6pPr marL="2285365" algn="l" defTabSz="913765" rtl="0" eaLnBrk="1" latinLnBrk="0" hangingPunct="1">
                        <a:defRPr sz="1800" kern="1200">
                          <a:solidFill>
                            <a:schemeClr val="tx1"/>
                          </a:solidFill>
                          <a:latin typeface="Arial" panose="020B0604020202020204"/>
                          <a:ea typeface="微软雅黑"/>
                          <a:cs typeface="宋体"/>
                        </a:defRPr>
                      </a:lvl6pPr>
                      <a:lvl7pPr marL="2741930" algn="l" defTabSz="913765" rtl="0" eaLnBrk="1" latinLnBrk="0" hangingPunct="1">
                        <a:defRPr sz="1800" kern="1200">
                          <a:solidFill>
                            <a:schemeClr val="tx1"/>
                          </a:solidFill>
                          <a:latin typeface="Arial" panose="020B0604020202020204"/>
                          <a:ea typeface="微软雅黑"/>
                          <a:cs typeface="宋体"/>
                        </a:defRPr>
                      </a:lvl7pPr>
                      <a:lvl8pPr marL="3199130" algn="l" defTabSz="913765" rtl="0" eaLnBrk="1" latinLnBrk="0" hangingPunct="1">
                        <a:defRPr sz="1800" kern="1200">
                          <a:solidFill>
                            <a:schemeClr val="tx1"/>
                          </a:solidFill>
                          <a:latin typeface="Arial" panose="020B0604020202020204"/>
                          <a:ea typeface="微软雅黑"/>
                          <a:cs typeface="宋体"/>
                        </a:defRPr>
                      </a:lvl8pPr>
                      <a:lvl9pPr marL="3656330" algn="l" defTabSz="913765" rtl="0" eaLnBrk="1" latinLnBrk="0" hangingPunct="1">
                        <a:defRPr sz="1800" kern="1200">
                          <a:solidFill>
                            <a:schemeClr val="tx1"/>
                          </a:solidFill>
                          <a:latin typeface="Arial" panose="020B0604020202020204"/>
                          <a:ea typeface="微软雅黑"/>
                          <a:cs typeface="宋体"/>
                        </a:defRPr>
                      </a:lvl9pPr>
                    </a:lstStyle>
                    <a:p>
                      <a:r>
                        <a:rPr lang="zh-CN" altLang="en-US" sz="1200" i="0" dirty="0">
                          <a:latin typeface="微软雅黑" panose="020B0503020204020204" pitchFamily="34" charset="-122"/>
                          <a:ea typeface="微软雅黑" panose="020B0503020204020204" pitchFamily="34" charset="-122"/>
                        </a:rPr>
                        <a:t>无线有线</a:t>
                      </a:r>
                      <a:endParaRPr lang="zh-CN" altLang="en-US" sz="1200" i="0" dirty="0">
                        <a:latin typeface="微软雅黑" panose="020B0503020204020204" pitchFamily="34" charset="-122"/>
                        <a:ea typeface="微软雅黑" panose="020B0503020204020204" pitchFamily="34" charset="-122"/>
                      </a:endParaRPr>
                    </a:p>
                  </a:txBody>
                  <a:tcPr>
                    <a:lnL w="6350" cap="flat" cmpd="sng" algn="ctr">
                      <a:solidFill>
                        <a:srgbClr val="1D1D1A"/>
                      </a:solidFill>
                      <a:prstDash val="solid"/>
                      <a:round/>
                      <a:headEnd type="none" w="med" len="med"/>
                      <a:tailEnd type="none" w="med" len="med"/>
                    </a:lnL>
                    <a:lnR w="6350" cap="flat" cmpd="sng" algn="ctr">
                      <a:solidFill>
                        <a:srgbClr val="1D1D1A"/>
                      </a:solidFill>
                      <a:prstDash val="solid"/>
                      <a:round/>
                      <a:headEnd type="none" w="med" len="med"/>
                      <a:tailEnd type="none" w="med" len="med"/>
                    </a:lnR>
                    <a:lnT w="6350" cap="flat" cmpd="sng" algn="ctr">
                      <a:solidFill>
                        <a:srgbClr val="1D1D1A"/>
                      </a:solidFill>
                      <a:prstDash val="solid"/>
                      <a:round/>
                      <a:headEnd type="none" w="med" len="med"/>
                      <a:tailEnd type="none" w="med" len="med"/>
                    </a:lnT>
                    <a:lnB w="6350" cap="flat" cmpd="sng" algn="ctr">
                      <a:solidFill>
                        <a:srgbClr val="1D1D1A"/>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3765" rtl="0" eaLnBrk="1" latinLnBrk="0" hangingPunct="1">
                        <a:defRPr sz="1800" kern="1200">
                          <a:solidFill>
                            <a:schemeClr val="tx1"/>
                          </a:solidFill>
                          <a:latin typeface="Arial" panose="020B0604020202020204"/>
                          <a:ea typeface="微软雅黑"/>
                          <a:cs typeface="宋体"/>
                        </a:defRPr>
                      </a:lvl1pPr>
                      <a:lvl2pPr marL="457200" algn="l" defTabSz="913765" rtl="0" eaLnBrk="1" latinLnBrk="0" hangingPunct="1">
                        <a:defRPr sz="1800" kern="1200">
                          <a:solidFill>
                            <a:schemeClr val="tx1"/>
                          </a:solidFill>
                          <a:latin typeface="Arial" panose="020B0604020202020204"/>
                          <a:ea typeface="微软雅黑"/>
                          <a:cs typeface="宋体"/>
                        </a:defRPr>
                      </a:lvl2pPr>
                      <a:lvl3pPr marL="913765" algn="l" defTabSz="913765" rtl="0" eaLnBrk="1" latinLnBrk="0" hangingPunct="1">
                        <a:defRPr sz="1800" kern="1200">
                          <a:solidFill>
                            <a:schemeClr val="tx1"/>
                          </a:solidFill>
                          <a:latin typeface="Arial" panose="020B0604020202020204"/>
                          <a:ea typeface="微软雅黑"/>
                          <a:cs typeface="宋体"/>
                        </a:defRPr>
                      </a:lvl3pPr>
                      <a:lvl4pPr marL="1370965" algn="l" defTabSz="913765" rtl="0" eaLnBrk="1" latinLnBrk="0" hangingPunct="1">
                        <a:defRPr sz="1800" kern="1200">
                          <a:solidFill>
                            <a:schemeClr val="tx1"/>
                          </a:solidFill>
                          <a:latin typeface="Arial" panose="020B0604020202020204"/>
                          <a:ea typeface="微软雅黑"/>
                          <a:cs typeface="宋体"/>
                        </a:defRPr>
                      </a:lvl4pPr>
                      <a:lvl5pPr marL="1828165" algn="l" defTabSz="913765" rtl="0" eaLnBrk="1" latinLnBrk="0" hangingPunct="1">
                        <a:defRPr sz="1800" kern="1200">
                          <a:solidFill>
                            <a:schemeClr val="tx1"/>
                          </a:solidFill>
                          <a:latin typeface="Arial" panose="020B0604020202020204"/>
                          <a:ea typeface="微软雅黑"/>
                          <a:cs typeface="宋体"/>
                        </a:defRPr>
                      </a:lvl5pPr>
                      <a:lvl6pPr marL="2285365" algn="l" defTabSz="913765" rtl="0" eaLnBrk="1" latinLnBrk="0" hangingPunct="1">
                        <a:defRPr sz="1800" kern="1200">
                          <a:solidFill>
                            <a:schemeClr val="tx1"/>
                          </a:solidFill>
                          <a:latin typeface="Arial" panose="020B0604020202020204"/>
                          <a:ea typeface="微软雅黑"/>
                          <a:cs typeface="宋体"/>
                        </a:defRPr>
                      </a:lvl6pPr>
                      <a:lvl7pPr marL="2741930" algn="l" defTabSz="913765" rtl="0" eaLnBrk="1" latinLnBrk="0" hangingPunct="1">
                        <a:defRPr sz="1800" kern="1200">
                          <a:solidFill>
                            <a:schemeClr val="tx1"/>
                          </a:solidFill>
                          <a:latin typeface="Arial" panose="020B0604020202020204"/>
                          <a:ea typeface="微软雅黑"/>
                          <a:cs typeface="宋体"/>
                        </a:defRPr>
                      </a:lvl7pPr>
                      <a:lvl8pPr marL="3199130" algn="l" defTabSz="913765" rtl="0" eaLnBrk="1" latinLnBrk="0" hangingPunct="1">
                        <a:defRPr sz="1800" kern="1200">
                          <a:solidFill>
                            <a:schemeClr val="tx1"/>
                          </a:solidFill>
                          <a:latin typeface="Arial" panose="020B0604020202020204"/>
                          <a:ea typeface="微软雅黑"/>
                          <a:cs typeface="宋体"/>
                        </a:defRPr>
                      </a:lvl8pPr>
                      <a:lvl9pPr marL="3656330" algn="l" defTabSz="913765" rtl="0" eaLnBrk="1" latinLnBrk="0" hangingPunct="1">
                        <a:defRPr sz="1800" kern="1200">
                          <a:solidFill>
                            <a:schemeClr val="tx1"/>
                          </a:solidFill>
                          <a:latin typeface="Arial" panose="020B0604020202020204"/>
                          <a:ea typeface="微软雅黑"/>
                          <a:cs typeface="宋体"/>
                        </a:defRPr>
                      </a:lvl9pPr>
                    </a:lstStyle>
                    <a:p>
                      <a:r>
                        <a:rPr lang="zh-CN" altLang="en-US" sz="1200" dirty="0">
                          <a:latin typeface="微软雅黑" panose="020B0503020204020204" pitchFamily="34" charset="-122"/>
                          <a:ea typeface="微软雅黑" panose="020B0503020204020204" pitchFamily="34" charset="-122"/>
                        </a:rPr>
                        <a:t>手动操作，批量处理</a:t>
                      </a:r>
                      <a:endParaRPr lang="zh-CN" altLang="en-US" sz="1200" dirty="0">
                        <a:latin typeface="微软雅黑" panose="020B0503020204020204" pitchFamily="34" charset="-122"/>
                        <a:ea typeface="微软雅黑" panose="020B0503020204020204" pitchFamily="34" charset="-122"/>
                      </a:endParaRPr>
                    </a:p>
                  </a:txBody>
                  <a:tcPr>
                    <a:lnL w="6350" cap="flat" cmpd="sng" algn="ctr">
                      <a:solidFill>
                        <a:srgbClr val="1D1D1A"/>
                      </a:solidFill>
                      <a:prstDash val="solid"/>
                      <a:round/>
                      <a:headEnd type="none" w="med" len="med"/>
                      <a:tailEnd type="none" w="med" len="med"/>
                    </a:lnL>
                    <a:lnR w="6350" cap="flat" cmpd="sng" algn="ctr">
                      <a:solidFill>
                        <a:srgbClr val="1D1D1A"/>
                      </a:solidFill>
                      <a:prstDash val="solid"/>
                      <a:round/>
                      <a:headEnd type="none" w="med" len="med"/>
                      <a:tailEnd type="none" w="med" len="med"/>
                    </a:lnR>
                    <a:lnT w="6350" cap="flat" cmpd="sng" algn="ctr">
                      <a:solidFill>
                        <a:srgbClr val="1D1D1A"/>
                      </a:solidFill>
                      <a:prstDash val="solid"/>
                      <a:round/>
                      <a:headEnd type="none" w="med" len="med"/>
                      <a:tailEnd type="none" w="med" len="med"/>
                    </a:lnT>
                    <a:lnB w="6350" cap="flat" cmpd="sng" algn="ctr">
                      <a:solidFill>
                        <a:srgbClr val="1D1D1A"/>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3765" rtl="0" eaLnBrk="1" latinLnBrk="0" hangingPunct="1">
                        <a:defRPr sz="1800" kern="1200">
                          <a:solidFill>
                            <a:schemeClr val="tx1"/>
                          </a:solidFill>
                          <a:latin typeface="Arial" panose="020B0604020202020204"/>
                          <a:ea typeface="微软雅黑"/>
                          <a:cs typeface="宋体"/>
                        </a:defRPr>
                      </a:lvl1pPr>
                      <a:lvl2pPr marL="457200" algn="l" defTabSz="913765" rtl="0" eaLnBrk="1" latinLnBrk="0" hangingPunct="1">
                        <a:defRPr sz="1800" kern="1200">
                          <a:solidFill>
                            <a:schemeClr val="tx1"/>
                          </a:solidFill>
                          <a:latin typeface="Arial" panose="020B0604020202020204"/>
                          <a:ea typeface="微软雅黑"/>
                          <a:cs typeface="宋体"/>
                        </a:defRPr>
                      </a:lvl2pPr>
                      <a:lvl3pPr marL="913765" algn="l" defTabSz="913765" rtl="0" eaLnBrk="1" latinLnBrk="0" hangingPunct="1">
                        <a:defRPr sz="1800" kern="1200">
                          <a:solidFill>
                            <a:schemeClr val="tx1"/>
                          </a:solidFill>
                          <a:latin typeface="Arial" panose="020B0604020202020204"/>
                          <a:ea typeface="微软雅黑"/>
                          <a:cs typeface="宋体"/>
                        </a:defRPr>
                      </a:lvl3pPr>
                      <a:lvl4pPr marL="1370965" algn="l" defTabSz="913765" rtl="0" eaLnBrk="1" latinLnBrk="0" hangingPunct="1">
                        <a:defRPr sz="1800" kern="1200">
                          <a:solidFill>
                            <a:schemeClr val="tx1"/>
                          </a:solidFill>
                          <a:latin typeface="Arial" panose="020B0604020202020204"/>
                          <a:ea typeface="微软雅黑"/>
                          <a:cs typeface="宋体"/>
                        </a:defRPr>
                      </a:lvl4pPr>
                      <a:lvl5pPr marL="1828165" algn="l" defTabSz="913765" rtl="0" eaLnBrk="1" latinLnBrk="0" hangingPunct="1">
                        <a:defRPr sz="1800" kern="1200">
                          <a:solidFill>
                            <a:schemeClr val="tx1"/>
                          </a:solidFill>
                          <a:latin typeface="Arial" panose="020B0604020202020204"/>
                          <a:ea typeface="微软雅黑"/>
                          <a:cs typeface="宋体"/>
                        </a:defRPr>
                      </a:lvl5pPr>
                      <a:lvl6pPr marL="2285365" algn="l" defTabSz="913765" rtl="0" eaLnBrk="1" latinLnBrk="0" hangingPunct="1">
                        <a:defRPr sz="1800" kern="1200">
                          <a:solidFill>
                            <a:schemeClr val="tx1"/>
                          </a:solidFill>
                          <a:latin typeface="Arial" panose="020B0604020202020204"/>
                          <a:ea typeface="微软雅黑"/>
                          <a:cs typeface="宋体"/>
                        </a:defRPr>
                      </a:lvl6pPr>
                      <a:lvl7pPr marL="2741930" algn="l" defTabSz="913765" rtl="0" eaLnBrk="1" latinLnBrk="0" hangingPunct="1">
                        <a:defRPr sz="1800" kern="1200">
                          <a:solidFill>
                            <a:schemeClr val="tx1"/>
                          </a:solidFill>
                          <a:latin typeface="Arial" panose="020B0604020202020204"/>
                          <a:ea typeface="微软雅黑"/>
                          <a:cs typeface="宋体"/>
                        </a:defRPr>
                      </a:lvl7pPr>
                      <a:lvl8pPr marL="3199130" algn="l" defTabSz="913765" rtl="0" eaLnBrk="1" latinLnBrk="0" hangingPunct="1">
                        <a:defRPr sz="1800" kern="1200">
                          <a:solidFill>
                            <a:schemeClr val="tx1"/>
                          </a:solidFill>
                          <a:latin typeface="Arial" panose="020B0604020202020204"/>
                          <a:ea typeface="微软雅黑"/>
                          <a:cs typeface="宋体"/>
                        </a:defRPr>
                      </a:lvl8pPr>
                      <a:lvl9pPr marL="3656330" algn="l" defTabSz="913765" rtl="0" eaLnBrk="1" latinLnBrk="0" hangingPunct="1">
                        <a:defRPr sz="1800" kern="1200">
                          <a:solidFill>
                            <a:schemeClr val="tx1"/>
                          </a:solidFill>
                          <a:latin typeface="Arial" panose="020B0604020202020204"/>
                          <a:ea typeface="微软雅黑"/>
                          <a:cs typeface="宋体"/>
                        </a:defRPr>
                      </a:lvl9pPr>
                    </a:lstStyle>
                    <a:p>
                      <a:r>
                        <a:rPr lang="zh-CN" altLang="en-US" sz="1200" dirty="0">
                          <a:latin typeface="微软雅黑" panose="020B0503020204020204" pitchFamily="34" charset="-122"/>
                          <a:ea typeface="微软雅黑" panose="020B0503020204020204" pitchFamily="34" charset="-122"/>
                        </a:rPr>
                        <a:t>取消阻断</a:t>
                      </a:r>
                      <a:endParaRPr lang="zh-CN" altLang="en-US" sz="1200" dirty="0">
                        <a:latin typeface="微软雅黑" panose="020B0503020204020204" pitchFamily="34" charset="-122"/>
                        <a:ea typeface="微软雅黑" panose="020B0503020204020204" pitchFamily="34" charset="-122"/>
                      </a:endParaRPr>
                    </a:p>
                  </a:txBody>
                  <a:tcPr>
                    <a:lnL w="6350" cap="flat" cmpd="sng" algn="ctr">
                      <a:solidFill>
                        <a:srgbClr val="1D1D1A"/>
                      </a:solidFill>
                      <a:prstDash val="solid"/>
                      <a:round/>
                      <a:headEnd type="none" w="med" len="med"/>
                      <a:tailEnd type="none" w="med" len="med"/>
                    </a:lnL>
                    <a:lnR w="6350" cap="flat" cmpd="sng" algn="ctr">
                      <a:solidFill>
                        <a:srgbClr val="1D1D1A"/>
                      </a:solidFill>
                      <a:prstDash val="solid"/>
                      <a:round/>
                      <a:headEnd type="none" w="med" len="med"/>
                      <a:tailEnd type="none" w="med" len="med"/>
                    </a:lnR>
                    <a:lnT w="6350" cap="flat" cmpd="sng" algn="ctr">
                      <a:solidFill>
                        <a:srgbClr val="1D1D1A"/>
                      </a:solidFill>
                      <a:prstDash val="solid"/>
                      <a:round/>
                      <a:headEnd type="none" w="med" len="med"/>
                      <a:tailEnd type="none" w="med" len="med"/>
                    </a:lnT>
                    <a:lnB w="6350" cap="flat" cmpd="sng" algn="ctr">
                      <a:solidFill>
                        <a:srgbClr val="1D1D1A"/>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3765" rtl="0" eaLnBrk="1" latinLnBrk="0" hangingPunct="1">
                        <a:defRPr sz="1800" kern="1200">
                          <a:solidFill>
                            <a:schemeClr val="tx1"/>
                          </a:solidFill>
                          <a:latin typeface="Arial" panose="020B0604020202020204"/>
                          <a:ea typeface="微软雅黑"/>
                          <a:cs typeface="宋体"/>
                        </a:defRPr>
                      </a:lvl1pPr>
                      <a:lvl2pPr marL="457200" algn="l" defTabSz="913765" rtl="0" eaLnBrk="1" latinLnBrk="0" hangingPunct="1">
                        <a:defRPr sz="1800" kern="1200">
                          <a:solidFill>
                            <a:schemeClr val="tx1"/>
                          </a:solidFill>
                          <a:latin typeface="Arial" panose="020B0604020202020204"/>
                          <a:ea typeface="微软雅黑"/>
                          <a:cs typeface="宋体"/>
                        </a:defRPr>
                      </a:lvl2pPr>
                      <a:lvl3pPr marL="913765" algn="l" defTabSz="913765" rtl="0" eaLnBrk="1" latinLnBrk="0" hangingPunct="1">
                        <a:defRPr sz="1800" kern="1200">
                          <a:solidFill>
                            <a:schemeClr val="tx1"/>
                          </a:solidFill>
                          <a:latin typeface="Arial" panose="020B0604020202020204"/>
                          <a:ea typeface="微软雅黑"/>
                          <a:cs typeface="宋体"/>
                        </a:defRPr>
                      </a:lvl3pPr>
                      <a:lvl4pPr marL="1370965" algn="l" defTabSz="913765" rtl="0" eaLnBrk="1" latinLnBrk="0" hangingPunct="1">
                        <a:defRPr sz="1800" kern="1200">
                          <a:solidFill>
                            <a:schemeClr val="tx1"/>
                          </a:solidFill>
                          <a:latin typeface="Arial" panose="020B0604020202020204"/>
                          <a:ea typeface="微软雅黑"/>
                          <a:cs typeface="宋体"/>
                        </a:defRPr>
                      </a:lvl4pPr>
                      <a:lvl5pPr marL="1828165" algn="l" defTabSz="913765" rtl="0" eaLnBrk="1" latinLnBrk="0" hangingPunct="1">
                        <a:defRPr sz="1800" kern="1200">
                          <a:solidFill>
                            <a:schemeClr val="tx1"/>
                          </a:solidFill>
                          <a:latin typeface="Arial" panose="020B0604020202020204"/>
                          <a:ea typeface="微软雅黑"/>
                          <a:cs typeface="宋体"/>
                        </a:defRPr>
                      </a:lvl5pPr>
                      <a:lvl6pPr marL="2285365" algn="l" defTabSz="913765" rtl="0" eaLnBrk="1" latinLnBrk="0" hangingPunct="1">
                        <a:defRPr sz="1800" kern="1200">
                          <a:solidFill>
                            <a:schemeClr val="tx1"/>
                          </a:solidFill>
                          <a:latin typeface="Arial" panose="020B0604020202020204"/>
                          <a:ea typeface="微软雅黑"/>
                          <a:cs typeface="宋体"/>
                        </a:defRPr>
                      </a:lvl6pPr>
                      <a:lvl7pPr marL="2741930" algn="l" defTabSz="913765" rtl="0" eaLnBrk="1" latinLnBrk="0" hangingPunct="1">
                        <a:defRPr sz="1800" kern="1200">
                          <a:solidFill>
                            <a:schemeClr val="tx1"/>
                          </a:solidFill>
                          <a:latin typeface="Arial" panose="020B0604020202020204"/>
                          <a:ea typeface="微软雅黑"/>
                          <a:cs typeface="宋体"/>
                        </a:defRPr>
                      </a:lvl7pPr>
                      <a:lvl8pPr marL="3199130" algn="l" defTabSz="913765" rtl="0" eaLnBrk="1" latinLnBrk="0" hangingPunct="1">
                        <a:defRPr sz="1800" kern="1200">
                          <a:solidFill>
                            <a:schemeClr val="tx1"/>
                          </a:solidFill>
                          <a:latin typeface="Arial" panose="020B0604020202020204"/>
                          <a:ea typeface="微软雅黑"/>
                          <a:cs typeface="宋体"/>
                        </a:defRPr>
                      </a:lvl8pPr>
                      <a:lvl9pPr marL="3656330" algn="l" defTabSz="913765" rtl="0" eaLnBrk="1" latinLnBrk="0" hangingPunct="1">
                        <a:defRPr sz="1800" kern="1200">
                          <a:solidFill>
                            <a:schemeClr val="tx1"/>
                          </a:solidFill>
                          <a:latin typeface="Arial" panose="020B0604020202020204"/>
                          <a:ea typeface="微软雅黑"/>
                          <a:cs typeface="宋体"/>
                        </a:defRPr>
                      </a:lvl9pPr>
                    </a:lstStyle>
                    <a:p>
                      <a:r>
                        <a:rPr lang="zh-CN" altLang="en-US" sz="1050" dirty="0">
                          <a:latin typeface="微软雅黑" panose="020B0503020204020204" pitchFamily="34" charset="-122"/>
                          <a:ea typeface="微软雅黑" panose="020B0503020204020204" pitchFamily="34" charset="-122"/>
                        </a:rPr>
                        <a:t>切换设备再接入，有告警信息，感知后自动会阻断（有可能有一段时间）</a:t>
                      </a:r>
                      <a:endParaRPr lang="zh-CN" altLang="en-US" sz="1050" dirty="0">
                        <a:latin typeface="微软雅黑" panose="020B0503020204020204" pitchFamily="34" charset="-122"/>
                        <a:ea typeface="微软雅黑" panose="020B0503020204020204" pitchFamily="34" charset="-122"/>
                      </a:endParaRPr>
                    </a:p>
                  </a:txBody>
                  <a:tcPr>
                    <a:lnL w="6350" cap="flat" cmpd="sng" algn="ctr">
                      <a:solidFill>
                        <a:srgbClr val="1D1D1A"/>
                      </a:solidFill>
                      <a:prstDash val="solid"/>
                      <a:round/>
                      <a:headEnd type="none" w="med" len="med"/>
                      <a:tailEnd type="none" w="med" len="med"/>
                    </a:lnL>
                    <a:lnR w="6350" cap="flat" cmpd="sng" algn="ctr">
                      <a:solidFill>
                        <a:srgbClr val="1D1D1A"/>
                      </a:solidFill>
                      <a:prstDash val="solid"/>
                      <a:round/>
                      <a:headEnd type="none" w="med" len="med"/>
                      <a:tailEnd type="none" w="med" len="med"/>
                    </a:lnR>
                    <a:lnT w="6350" cap="flat" cmpd="sng" algn="ctr">
                      <a:solidFill>
                        <a:srgbClr val="1D1D1A"/>
                      </a:solidFill>
                      <a:prstDash val="solid"/>
                      <a:round/>
                      <a:headEnd type="none" w="med" len="med"/>
                      <a:tailEnd type="none" w="med" len="med"/>
                    </a:lnT>
                    <a:lnB w="6350" cap="flat" cmpd="sng" algn="ctr">
                      <a:solidFill>
                        <a:srgbClr val="1D1D1A"/>
                      </a:solidFill>
                      <a:prstDash val="solid"/>
                      <a:round/>
                      <a:headEnd type="none" w="med" len="med"/>
                      <a:tailEnd type="none" w="med" len="med"/>
                    </a:lnB>
                    <a:lnTlToBr w="12700" cmpd="sng">
                      <a:noFill/>
                      <a:prstDash val="solid"/>
                    </a:lnTlToBr>
                    <a:lnBlToTr w="12700" cmpd="sng">
                      <a:noFill/>
                      <a:prstDash val="solid"/>
                    </a:lnBlToTr>
                    <a:noFill/>
                  </a:tcPr>
                </a:tc>
              </a:tr>
              <a:tr h="402069">
                <a:tc>
                  <a:txBody>
                    <a:bodyPr/>
                    <a:lstStyle>
                      <a:lvl1pPr marL="0" algn="l" defTabSz="913765" rtl="0" eaLnBrk="1" latinLnBrk="0" hangingPunct="1">
                        <a:defRPr sz="1800" kern="1200">
                          <a:solidFill>
                            <a:schemeClr val="tx1"/>
                          </a:solidFill>
                          <a:latin typeface="Arial" panose="020B0604020202020204"/>
                          <a:ea typeface="微软雅黑"/>
                          <a:cs typeface="宋体"/>
                        </a:defRPr>
                      </a:lvl1pPr>
                      <a:lvl2pPr marL="457200" algn="l" defTabSz="913765" rtl="0" eaLnBrk="1" latinLnBrk="0" hangingPunct="1">
                        <a:defRPr sz="1800" kern="1200">
                          <a:solidFill>
                            <a:schemeClr val="tx1"/>
                          </a:solidFill>
                          <a:latin typeface="Arial" panose="020B0604020202020204"/>
                          <a:ea typeface="微软雅黑"/>
                          <a:cs typeface="宋体"/>
                        </a:defRPr>
                      </a:lvl2pPr>
                      <a:lvl3pPr marL="913765" algn="l" defTabSz="913765" rtl="0" eaLnBrk="1" latinLnBrk="0" hangingPunct="1">
                        <a:defRPr sz="1800" kern="1200">
                          <a:solidFill>
                            <a:schemeClr val="tx1"/>
                          </a:solidFill>
                          <a:latin typeface="Arial" panose="020B0604020202020204"/>
                          <a:ea typeface="微软雅黑"/>
                          <a:cs typeface="宋体"/>
                        </a:defRPr>
                      </a:lvl3pPr>
                      <a:lvl4pPr marL="1370965" algn="l" defTabSz="913765" rtl="0" eaLnBrk="1" latinLnBrk="0" hangingPunct="1">
                        <a:defRPr sz="1800" kern="1200">
                          <a:solidFill>
                            <a:schemeClr val="tx1"/>
                          </a:solidFill>
                          <a:latin typeface="Arial" panose="020B0604020202020204"/>
                          <a:ea typeface="微软雅黑"/>
                          <a:cs typeface="宋体"/>
                        </a:defRPr>
                      </a:lvl4pPr>
                      <a:lvl5pPr marL="1828165" algn="l" defTabSz="913765" rtl="0" eaLnBrk="1" latinLnBrk="0" hangingPunct="1">
                        <a:defRPr sz="1800" kern="1200">
                          <a:solidFill>
                            <a:schemeClr val="tx1"/>
                          </a:solidFill>
                          <a:latin typeface="Arial" panose="020B0604020202020204"/>
                          <a:ea typeface="微软雅黑"/>
                          <a:cs typeface="宋体"/>
                        </a:defRPr>
                      </a:lvl5pPr>
                      <a:lvl6pPr marL="2285365" algn="l" defTabSz="913765" rtl="0" eaLnBrk="1" latinLnBrk="0" hangingPunct="1">
                        <a:defRPr sz="1800" kern="1200">
                          <a:solidFill>
                            <a:schemeClr val="tx1"/>
                          </a:solidFill>
                          <a:latin typeface="Arial" panose="020B0604020202020204"/>
                          <a:ea typeface="微软雅黑"/>
                          <a:cs typeface="宋体"/>
                        </a:defRPr>
                      </a:lvl6pPr>
                      <a:lvl7pPr marL="2741930" algn="l" defTabSz="913765" rtl="0" eaLnBrk="1" latinLnBrk="0" hangingPunct="1">
                        <a:defRPr sz="1800" kern="1200">
                          <a:solidFill>
                            <a:schemeClr val="tx1"/>
                          </a:solidFill>
                          <a:latin typeface="Arial" panose="020B0604020202020204"/>
                          <a:ea typeface="微软雅黑"/>
                          <a:cs typeface="宋体"/>
                        </a:defRPr>
                      </a:lvl7pPr>
                      <a:lvl8pPr marL="3199130" algn="l" defTabSz="913765" rtl="0" eaLnBrk="1" latinLnBrk="0" hangingPunct="1">
                        <a:defRPr sz="1800" kern="1200">
                          <a:solidFill>
                            <a:schemeClr val="tx1"/>
                          </a:solidFill>
                          <a:latin typeface="Arial" panose="020B0604020202020204"/>
                          <a:ea typeface="微软雅黑"/>
                          <a:cs typeface="宋体"/>
                        </a:defRPr>
                      </a:lvl8pPr>
                      <a:lvl9pPr marL="3656330" algn="l" defTabSz="913765" rtl="0" eaLnBrk="1" latinLnBrk="0" hangingPunct="1">
                        <a:defRPr sz="1800" kern="1200">
                          <a:solidFill>
                            <a:schemeClr val="tx1"/>
                          </a:solidFill>
                          <a:latin typeface="Arial" panose="020B0604020202020204"/>
                          <a:ea typeface="微软雅黑"/>
                          <a:cs typeface="宋体"/>
                        </a:defRPr>
                      </a:lvl9pPr>
                    </a:lstStyle>
                    <a:p>
                      <a:r>
                        <a:rPr lang="zh-CN" altLang="en-US" sz="1200" dirty="0">
                          <a:latin typeface="微软雅黑" panose="020B0503020204020204" pitchFamily="34" charset="-122"/>
                          <a:ea typeface="微软雅黑" panose="020B0503020204020204" pitchFamily="34" charset="-122"/>
                        </a:rPr>
                        <a:t>端口</a:t>
                      </a:r>
                      <a:r>
                        <a:rPr lang="en-US" altLang="zh-CN" sz="1200" dirty="0">
                          <a:latin typeface="微软雅黑" panose="020B0503020204020204" pitchFamily="34" charset="-122"/>
                          <a:ea typeface="微软雅黑" panose="020B0503020204020204" pitchFamily="34" charset="-122"/>
                        </a:rPr>
                        <a:t>shutdown</a:t>
                      </a:r>
                      <a:endParaRPr lang="zh-CN" altLang="en-US" sz="1200" dirty="0">
                        <a:latin typeface="微软雅黑" panose="020B0503020204020204" pitchFamily="34" charset="-122"/>
                        <a:ea typeface="微软雅黑" panose="020B0503020204020204" pitchFamily="34" charset="-122"/>
                      </a:endParaRPr>
                    </a:p>
                  </a:txBody>
                  <a:tcPr>
                    <a:lnL w="6350" cap="flat" cmpd="sng" algn="ctr">
                      <a:solidFill>
                        <a:srgbClr val="1D1D1A"/>
                      </a:solidFill>
                      <a:prstDash val="solid"/>
                      <a:round/>
                      <a:headEnd type="none" w="med" len="med"/>
                      <a:tailEnd type="none" w="med" len="med"/>
                    </a:lnL>
                    <a:lnR w="6350" cap="flat" cmpd="sng" algn="ctr">
                      <a:solidFill>
                        <a:srgbClr val="1D1D1A"/>
                      </a:solidFill>
                      <a:prstDash val="solid"/>
                      <a:round/>
                      <a:headEnd type="none" w="med" len="med"/>
                      <a:tailEnd type="none" w="med" len="med"/>
                    </a:lnR>
                    <a:lnT w="6350" cap="flat" cmpd="sng" algn="ctr">
                      <a:solidFill>
                        <a:srgbClr val="1D1D1A"/>
                      </a:solidFill>
                      <a:prstDash val="solid"/>
                      <a:round/>
                      <a:headEnd type="none" w="med" len="med"/>
                      <a:tailEnd type="none" w="med" len="med"/>
                    </a:lnT>
                    <a:lnB w="6350" cap="flat" cmpd="sng" algn="ctr">
                      <a:solidFill>
                        <a:srgbClr val="1D1D1A"/>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3765" rtl="0" eaLnBrk="1" latinLnBrk="0" hangingPunct="1">
                        <a:defRPr sz="1800" kern="1200">
                          <a:solidFill>
                            <a:schemeClr val="tx1"/>
                          </a:solidFill>
                          <a:latin typeface="Arial" panose="020B0604020202020204"/>
                          <a:ea typeface="微软雅黑"/>
                          <a:cs typeface="宋体"/>
                        </a:defRPr>
                      </a:lvl1pPr>
                      <a:lvl2pPr marL="457200" algn="l" defTabSz="913765" rtl="0" eaLnBrk="1" latinLnBrk="0" hangingPunct="1">
                        <a:defRPr sz="1800" kern="1200">
                          <a:solidFill>
                            <a:schemeClr val="tx1"/>
                          </a:solidFill>
                          <a:latin typeface="Arial" panose="020B0604020202020204"/>
                          <a:ea typeface="微软雅黑"/>
                          <a:cs typeface="宋体"/>
                        </a:defRPr>
                      </a:lvl2pPr>
                      <a:lvl3pPr marL="913765" algn="l" defTabSz="913765" rtl="0" eaLnBrk="1" latinLnBrk="0" hangingPunct="1">
                        <a:defRPr sz="1800" kern="1200">
                          <a:solidFill>
                            <a:schemeClr val="tx1"/>
                          </a:solidFill>
                          <a:latin typeface="Arial" panose="020B0604020202020204"/>
                          <a:ea typeface="微软雅黑"/>
                          <a:cs typeface="宋体"/>
                        </a:defRPr>
                      </a:lvl3pPr>
                      <a:lvl4pPr marL="1370965" algn="l" defTabSz="913765" rtl="0" eaLnBrk="1" latinLnBrk="0" hangingPunct="1">
                        <a:defRPr sz="1800" kern="1200">
                          <a:solidFill>
                            <a:schemeClr val="tx1"/>
                          </a:solidFill>
                          <a:latin typeface="Arial" panose="020B0604020202020204"/>
                          <a:ea typeface="微软雅黑"/>
                          <a:cs typeface="宋体"/>
                        </a:defRPr>
                      </a:lvl4pPr>
                      <a:lvl5pPr marL="1828165" algn="l" defTabSz="913765" rtl="0" eaLnBrk="1" latinLnBrk="0" hangingPunct="1">
                        <a:defRPr sz="1800" kern="1200">
                          <a:solidFill>
                            <a:schemeClr val="tx1"/>
                          </a:solidFill>
                          <a:latin typeface="Arial" panose="020B0604020202020204"/>
                          <a:ea typeface="微软雅黑"/>
                          <a:cs typeface="宋体"/>
                        </a:defRPr>
                      </a:lvl5pPr>
                      <a:lvl6pPr marL="2285365" algn="l" defTabSz="913765" rtl="0" eaLnBrk="1" latinLnBrk="0" hangingPunct="1">
                        <a:defRPr sz="1800" kern="1200">
                          <a:solidFill>
                            <a:schemeClr val="tx1"/>
                          </a:solidFill>
                          <a:latin typeface="Arial" panose="020B0604020202020204"/>
                          <a:ea typeface="微软雅黑"/>
                          <a:cs typeface="宋体"/>
                        </a:defRPr>
                      </a:lvl6pPr>
                      <a:lvl7pPr marL="2741930" algn="l" defTabSz="913765" rtl="0" eaLnBrk="1" latinLnBrk="0" hangingPunct="1">
                        <a:defRPr sz="1800" kern="1200">
                          <a:solidFill>
                            <a:schemeClr val="tx1"/>
                          </a:solidFill>
                          <a:latin typeface="Arial" panose="020B0604020202020204"/>
                          <a:ea typeface="微软雅黑"/>
                          <a:cs typeface="宋体"/>
                        </a:defRPr>
                      </a:lvl7pPr>
                      <a:lvl8pPr marL="3199130" algn="l" defTabSz="913765" rtl="0" eaLnBrk="1" latinLnBrk="0" hangingPunct="1">
                        <a:defRPr sz="1800" kern="1200">
                          <a:solidFill>
                            <a:schemeClr val="tx1"/>
                          </a:solidFill>
                          <a:latin typeface="Arial" panose="020B0604020202020204"/>
                          <a:ea typeface="微软雅黑"/>
                          <a:cs typeface="宋体"/>
                        </a:defRPr>
                      </a:lvl8pPr>
                      <a:lvl9pPr marL="3656330" algn="l" defTabSz="913765" rtl="0" eaLnBrk="1" latinLnBrk="0" hangingPunct="1">
                        <a:defRPr sz="1800" kern="1200">
                          <a:solidFill>
                            <a:schemeClr val="tx1"/>
                          </a:solidFill>
                          <a:latin typeface="Arial" panose="020B0604020202020204"/>
                          <a:ea typeface="微软雅黑"/>
                          <a:cs typeface="宋体"/>
                        </a:defRPr>
                      </a:lvl9pPr>
                    </a:lstStyle>
                    <a:p>
                      <a:r>
                        <a:rPr lang="zh-CN" altLang="en-US" sz="1200" dirty="0">
                          <a:latin typeface="微软雅黑" panose="020B0503020204020204" pitchFamily="34" charset="-122"/>
                          <a:ea typeface="微软雅黑" panose="020B0503020204020204" pitchFamily="34" charset="-122"/>
                        </a:rPr>
                        <a:t>端口</a:t>
                      </a:r>
                      <a:r>
                        <a:rPr lang="en-US" altLang="zh-CN" sz="1200" dirty="0">
                          <a:latin typeface="微软雅黑" panose="020B0503020204020204" pitchFamily="34" charset="-122"/>
                          <a:ea typeface="微软雅黑" panose="020B0503020204020204" pitchFamily="34" charset="-122"/>
                        </a:rPr>
                        <a:t>shutdown</a:t>
                      </a:r>
                      <a:r>
                        <a:rPr lang="zh-CN" altLang="en-US" sz="1200" dirty="0">
                          <a:latin typeface="微软雅黑" panose="020B0503020204020204" pitchFamily="34" charset="-122"/>
                          <a:ea typeface="微软雅黑" panose="020B0503020204020204" pitchFamily="34" charset="-122"/>
                        </a:rPr>
                        <a:t>阻断接入</a:t>
                      </a:r>
                      <a:endParaRPr lang="zh-CN" altLang="en-US" sz="1200" dirty="0">
                        <a:latin typeface="微软雅黑" panose="020B0503020204020204" pitchFamily="34" charset="-122"/>
                        <a:ea typeface="微软雅黑" panose="020B0503020204020204" pitchFamily="34" charset="-122"/>
                      </a:endParaRPr>
                    </a:p>
                  </a:txBody>
                  <a:tcPr>
                    <a:lnL w="6350" cap="flat" cmpd="sng" algn="ctr">
                      <a:solidFill>
                        <a:srgbClr val="1D1D1A"/>
                      </a:solidFill>
                      <a:prstDash val="solid"/>
                      <a:round/>
                      <a:headEnd type="none" w="med" len="med"/>
                      <a:tailEnd type="none" w="med" len="med"/>
                    </a:lnL>
                    <a:lnR w="6350" cap="flat" cmpd="sng" algn="ctr">
                      <a:solidFill>
                        <a:srgbClr val="1D1D1A"/>
                      </a:solidFill>
                      <a:prstDash val="solid"/>
                      <a:round/>
                      <a:headEnd type="none" w="med" len="med"/>
                      <a:tailEnd type="none" w="med" len="med"/>
                    </a:lnR>
                    <a:lnT w="6350" cap="flat" cmpd="sng" algn="ctr">
                      <a:solidFill>
                        <a:srgbClr val="1D1D1A"/>
                      </a:solidFill>
                      <a:prstDash val="solid"/>
                      <a:round/>
                      <a:headEnd type="none" w="med" len="med"/>
                      <a:tailEnd type="none" w="med" len="med"/>
                    </a:lnT>
                    <a:lnB w="6350" cap="flat" cmpd="sng" algn="ctr">
                      <a:solidFill>
                        <a:srgbClr val="1D1D1A"/>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3765" rtl="0" eaLnBrk="1" latinLnBrk="0" hangingPunct="1">
                        <a:defRPr sz="1800" kern="1200">
                          <a:solidFill>
                            <a:schemeClr val="tx1"/>
                          </a:solidFill>
                          <a:latin typeface="Arial" panose="020B0604020202020204"/>
                          <a:ea typeface="微软雅黑"/>
                          <a:cs typeface="宋体"/>
                        </a:defRPr>
                      </a:lvl1pPr>
                      <a:lvl2pPr marL="457200" algn="l" defTabSz="913765" rtl="0" eaLnBrk="1" latinLnBrk="0" hangingPunct="1">
                        <a:defRPr sz="1800" kern="1200">
                          <a:solidFill>
                            <a:schemeClr val="tx1"/>
                          </a:solidFill>
                          <a:latin typeface="Arial" panose="020B0604020202020204"/>
                          <a:ea typeface="微软雅黑"/>
                          <a:cs typeface="宋体"/>
                        </a:defRPr>
                      </a:lvl2pPr>
                      <a:lvl3pPr marL="913765" algn="l" defTabSz="913765" rtl="0" eaLnBrk="1" latinLnBrk="0" hangingPunct="1">
                        <a:defRPr sz="1800" kern="1200">
                          <a:solidFill>
                            <a:schemeClr val="tx1"/>
                          </a:solidFill>
                          <a:latin typeface="Arial" panose="020B0604020202020204"/>
                          <a:ea typeface="微软雅黑"/>
                          <a:cs typeface="宋体"/>
                        </a:defRPr>
                      </a:lvl3pPr>
                      <a:lvl4pPr marL="1370965" algn="l" defTabSz="913765" rtl="0" eaLnBrk="1" latinLnBrk="0" hangingPunct="1">
                        <a:defRPr sz="1800" kern="1200">
                          <a:solidFill>
                            <a:schemeClr val="tx1"/>
                          </a:solidFill>
                          <a:latin typeface="Arial" panose="020B0604020202020204"/>
                          <a:ea typeface="微软雅黑"/>
                          <a:cs typeface="宋体"/>
                        </a:defRPr>
                      </a:lvl4pPr>
                      <a:lvl5pPr marL="1828165" algn="l" defTabSz="913765" rtl="0" eaLnBrk="1" latinLnBrk="0" hangingPunct="1">
                        <a:defRPr sz="1800" kern="1200">
                          <a:solidFill>
                            <a:schemeClr val="tx1"/>
                          </a:solidFill>
                          <a:latin typeface="Arial" panose="020B0604020202020204"/>
                          <a:ea typeface="微软雅黑"/>
                          <a:cs typeface="宋体"/>
                        </a:defRPr>
                      </a:lvl5pPr>
                      <a:lvl6pPr marL="2285365" algn="l" defTabSz="913765" rtl="0" eaLnBrk="1" latinLnBrk="0" hangingPunct="1">
                        <a:defRPr sz="1800" kern="1200">
                          <a:solidFill>
                            <a:schemeClr val="tx1"/>
                          </a:solidFill>
                          <a:latin typeface="Arial" panose="020B0604020202020204"/>
                          <a:ea typeface="微软雅黑"/>
                          <a:cs typeface="宋体"/>
                        </a:defRPr>
                      </a:lvl6pPr>
                      <a:lvl7pPr marL="2741930" algn="l" defTabSz="913765" rtl="0" eaLnBrk="1" latinLnBrk="0" hangingPunct="1">
                        <a:defRPr sz="1800" kern="1200">
                          <a:solidFill>
                            <a:schemeClr val="tx1"/>
                          </a:solidFill>
                          <a:latin typeface="Arial" panose="020B0604020202020204"/>
                          <a:ea typeface="微软雅黑"/>
                          <a:cs typeface="宋体"/>
                        </a:defRPr>
                      </a:lvl7pPr>
                      <a:lvl8pPr marL="3199130" algn="l" defTabSz="913765" rtl="0" eaLnBrk="1" latinLnBrk="0" hangingPunct="1">
                        <a:defRPr sz="1800" kern="1200">
                          <a:solidFill>
                            <a:schemeClr val="tx1"/>
                          </a:solidFill>
                          <a:latin typeface="Arial" panose="020B0604020202020204"/>
                          <a:ea typeface="微软雅黑"/>
                          <a:cs typeface="宋体"/>
                        </a:defRPr>
                      </a:lvl8pPr>
                      <a:lvl9pPr marL="3656330" algn="l" defTabSz="913765" rtl="0" eaLnBrk="1" latinLnBrk="0" hangingPunct="1">
                        <a:defRPr sz="1800" kern="1200">
                          <a:solidFill>
                            <a:schemeClr val="tx1"/>
                          </a:solidFill>
                          <a:latin typeface="Arial" panose="020B0604020202020204"/>
                          <a:ea typeface="微软雅黑"/>
                          <a:cs typeface="宋体"/>
                        </a:defRPr>
                      </a:lvl9pPr>
                    </a:lstStyle>
                    <a:p>
                      <a:pPr marL="0" marR="0" lvl="0" indent="0" algn="l" defTabSz="1188085" rtl="0" eaLnBrk="1" fontAlgn="auto" latinLnBrk="0" hangingPunct="1">
                        <a:lnSpc>
                          <a:spcPct val="100000"/>
                        </a:lnSpc>
                        <a:spcBef>
                          <a:spcPts val="0"/>
                        </a:spcBef>
                        <a:spcAft>
                          <a:spcPts val="0"/>
                        </a:spcAft>
                        <a:buClrTx/>
                        <a:buSzTx/>
                        <a:buFontTx/>
                        <a:buNone/>
                        <a:defRPr/>
                      </a:pPr>
                      <a:r>
                        <a:rPr lang="zh-CN" altLang="en-US" sz="1200" dirty="0">
                          <a:latin typeface="微软雅黑" panose="020B0503020204020204" pitchFamily="34" charset="-122"/>
                          <a:ea typeface="微软雅黑" panose="020B0503020204020204" pitchFamily="34" charset="-122"/>
                        </a:rPr>
                        <a:t>有线</a:t>
                      </a:r>
                      <a:endParaRPr lang="zh-CN" altLang="en-US" sz="1200" dirty="0">
                        <a:latin typeface="微软雅黑" panose="020B0503020204020204" pitchFamily="34" charset="-122"/>
                        <a:ea typeface="微软雅黑" panose="020B0503020204020204" pitchFamily="34" charset="-122"/>
                      </a:endParaRPr>
                    </a:p>
                  </a:txBody>
                  <a:tcPr>
                    <a:lnL w="6350" cap="flat" cmpd="sng" algn="ctr">
                      <a:solidFill>
                        <a:srgbClr val="1D1D1A"/>
                      </a:solidFill>
                      <a:prstDash val="solid"/>
                      <a:round/>
                      <a:headEnd type="none" w="med" len="med"/>
                      <a:tailEnd type="none" w="med" len="med"/>
                    </a:lnL>
                    <a:lnR w="6350" cap="flat" cmpd="sng" algn="ctr">
                      <a:solidFill>
                        <a:srgbClr val="1D1D1A"/>
                      </a:solidFill>
                      <a:prstDash val="solid"/>
                      <a:round/>
                      <a:headEnd type="none" w="med" len="med"/>
                      <a:tailEnd type="none" w="med" len="med"/>
                    </a:lnR>
                    <a:lnT w="6350" cap="flat" cmpd="sng" algn="ctr">
                      <a:solidFill>
                        <a:srgbClr val="1D1D1A"/>
                      </a:solidFill>
                      <a:prstDash val="solid"/>
                      <a:round/>
                      <a:headEnd type="none" w="med" len="med"/>
                      <a:tailEnd type="none" w="med" len="med"/>
                    </a:lnT>
                    <a:lnB w="6350" cap="flat" cmpd="sng" algn="ctr">
                      <a:solidFill>
                        <a:srgbClr val="1D1D1A"/>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3765" rtl="0" eaLnBrk="1" latinLnBrk="0" hangingPunct="1">
                        <a:defRPr sz="1800" kern="1200">
                          <a:solidFill>
                            <a:schemeClr val="tx1"/>
                          </a:solidFill>
                          <a:latin typeface="Arial" panose="020B0604020202020204"/>
                          <a:ea typeface="微软雅黑"/>
                          <a:cs typeface="宋体"/>
                        </a:defRPr>
                      </a:lvl1pPr>
                      <a:lvl2pPr marL="457200" algn="l" defTabSz="913765" rtl="0" eaLnBrk="1" latinLnBrk="0" hangingPunct="1">
                        <a:defRPr sz="1800" kern="1200">
                          <a:solidFill>
                            <a:schemeClr val="tx1"/>
                          </a:solidFill>
                          <a:latin typeface="Arial" panose="020B0604020202020204"/>
                          <a:ea typeface="微软雅黑"/>
                          <a:cs typeface="宋体"/>
                        </a:defRPr>
                      </a:lvl2pPr>
                      <a:lvl3pPr marL="913765" algn="l" defTabSz="913765" rtl="0" eaLnBrk="1" latinLnBrk="0" hangingPunct="1">
                        <a:defRPr sz="1800" kern="1200">
                          <a:solidFill>
                            <a:schemeClr val="tx1"/>
                          </a:solidFill>
                          <a:latin typeface="Arial" panose="020B0604020202020204"/>
                          <a:ea typeface="微软雅黑"/>
                          <a:cs typeface="宋体"/>
                        </a:defRPr>
                      </a:lvl3pPr>
                      <a:lvl4pPr marL="1370965" algn="l" defTabSz="913765" rtl="0" eaLnBrk="1" latinLnBrk="0" hangingPunct="1">
                        <a:defRPr sz="1800" kern="1200">
                          <a:solidFill>
                            <a:schemeClr val="tx1"/>
                          </a:solidFill>
                          <a:latin typeface="Arial" panose="020B0604020202020204"/>
                          <a:ea typeface="微软雅黑"/>
                          <a:cs typeface="宋体"/>
                        </a:defRPr>
                      </a:lvl4pPr>
                      <a:lvl5pPr marL="1828165" algn="l" defTabSz="913765" rtl="0" eaLnBrk="1" latinLnBrk="0" hangingPunct="1">
                        <a:defRPr sz="1800" kern="1200">
                          <a:solidFill>
                            <a:schemeClr val="tx1"/>
                          </a:solidFill>
                          <a:latin typeface="Arial" panose="020B0604020202020204"/>
                          <a:ea typeface="微软雅黑"/>
                          <a:cs typeface="宋体"/>
                        </a:defRPr>
                      </a:lvl5pPr>
                      <a:lvl6pPr marL="2285365" algn="l" defTabSz="913765" rtl="0" eaLnBrk="1" latinLnBrk="0" hangingPunct="1">
                        <a:defRPr sz="1800" kern="1200">
                          <a:solidFill>
                            <a:schemeClr val="tx1"/>
                          </a:solidFill>
                          <a:latin typeface="Arial" panose="020B0604020202020204"/>
                          <a:ea typeface="微软雅黑"/>
                          <a:cs typeface="宋体"/>
                        </a:defRPr>
                      </a:lvl6pPr>
                      <a:lvl7pPr marL="2741930" algn="l" defTabSz="913765" rtl="0" eaLnBrk="1" latinLnBrk="0" hangingPunct="1">
                        <a:defRPr sz="1800" kern="1200">
                          <a:solidFill>
                            <a:schemeClr val="tx1"/>
                          </a:solidFill>
                          <a:latin typeface="Arial" panose="020B0604020202020204"/>
                          <a:ea typeface="微软雅黑"/>
                          <a:cs typeface="宋体"/>
                        </a:defRPr>
                      </a:lvl7pPr>
                      <a:lvl8pPr marL="3199130" algn="l" defTabSz="913765" rtl="0" eaLnBrk="1" latinLnBrk="0" hangingPunct="1">
                        <a:defRPr sz="1800" kern="1200">
                          <a:solidFill>
                            <a:schemeClr val="tx1"/>
                          </a:solidFill>
                          <a:latin typeface="Arial" panose="020B0604020202020204"/>
                          <a:ea typeface="微软雅黑"/>
                          <a:cs typeface="宋体"/>
                        </a:defRPr>
                      </a:lvl8pPr>
                      <a:lvl9pPr marL="3656330" algn="l" defTabSz="913765" rtl="0" eaLnBrk="1" latinLnBrk="0" hangingPunct="1">
                        <a:defRPr sz="1800" kern="1200">
                          <a:solidFill>
                            <a:schemeClr val="tx1"/>
                          </a:solidFill>
                          <a:latin typeface="Arial" panose="020B0604020202020204"/>
                          <a:ea typeface="微软雅黑"/>
                          <a:cs typeface="宋体"/>
                        </a:defRPr>
                      </a:lvl9pPr>
                    </a:lstStyle>
                    <a:p>
                      <a:pPr marL="0" marR="0" lvl="0" indent="0" algn="l" defTabSz="1188085" rtl="0" eaLnBrk="1" fontAlgn="auto" latinLnBrk="0" hangingPunct="1">
                        <a:lnSpc>
                          <a:spcPct val="100000"/>
                        </a:lnSpc>
                        <a:spcBef>
                          <a:spcPts val="0"/>
                        </a:spcBef>
                        <a:spcAft>
                          <a:spcPts val="0"/>
                        </a:spcAft>
                        <a:buClrTx/>
                        <a:buSzTx/>
                        <a:buFontTx/>
                        <a:buNone/>
                        <a:defRPr/>
                      </a:pPr>
                      <a:r>
                        <a:rPr lang="zh-CN" altLang="en-US" sz="1200" dirty="0">
                          <a:latin typeface="微软雅黑" panose="020B0503020204020204" pitchFamily="34" charset="-122"/>
                          <a:ea typeface="微软雅黑" panose="020B0503020204020204" pitchFamily="34" charset="-122"/>
                        </a:rPr>
                        <a:t>手动操作，批量处理</a:t>
                      </a:r>
                      <a:endParaRPr lang="zh-CN" altLang="en-US" sz="1200" dirty="0">
                        <a:latin typeface="微软雅黑" panose="020B0503020204020204" pitchFamily="34" charset="-122"/>
                        <a:ea typeface="微软雅黑" panose="020B0503020204020204" pitchFamily="34" charset="-122"/>
                      </a:endParaRPr>
                    </a:p>
                  </a:txBody>
                  <a:tcPr>
                    <a:lnL w="6350" cap="flat" cmpd="sng" algn="ctr">
                      <a:solidFill>
                        <a:srgbClr val="1D1D1A"/>
                      </a:solidFill>
                      <a:prstDash val="solid"/>
                      <a:round/>
                      <a:headEnd type="none" w="med" len="med"/>
                      <a:tailEnd type="none" w="med" len="med"/>
                    </a:lnL>
                    <a:lnR w="6350" cap="flat" cmpd="sng" algn="ctr">
                      <a:solidFill>
                        <a:srgbClr val="1D1D1A"/>
                      </a:solidFill>
                      <a:prstDash val="solid"/>
                      <a:round/>
                      <a:headEnd type="none" w="med" len="med"/>
                      <a:tailEnd type="none" w="med" len="med"/>
                    </a:lnR>
                    <a:lnT w="6350" cap="flat" cmpd="sng" algn="ctr">
                      <a:solidFill>
                        <a:srgbClr val="1D1D1A"/>
                      </a:solidFill>
                      <a:prstDash val="solid"/>
                      <a:round/>
                      <a:headEnd type="none" w="med" len="med"/>
                      <a:tailEnd type="none" w="med" len="med"/>
                    </a:lnT>
                    <a:lnB w="6350" cap="flat" cmpd="sng" algn="ctr">
                      <a:solidFill>
                        <a:srgbClr val="1D1D1A"/>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3765" rtl="0" eaLnBrk="1" latinLnBrk="0" hangingPunct="1">
                        <a:defRPr sz="1800" kern="1200">
                          <a:solidFill>
                            <a:schemeClr val="tx1"/>
                          </a:solidFill>
                          <a:latin typeface="Arial" panose="020B0604020202020204"/>
                          <a:ea typeface="微软雅黑"/>
                          <a:cs typeface="宋体"/>
                        </a:defRPr>
                      </a:lvl1pPr>
                      <a:lvl2pPr marL="457200" algn="l" defTabSz="913765" rtl="0" eaLnBrk="1" latinLnBrk="0" hangingPunct="1">
                        <a:defRPr sz="1800" kern="1200">
                          <a:solidFill>
                            <a:schemeClr val="tx1"/>
                          </a:solidFill>
                          <a:latin typeface="Arial" panose="020B0604020202020204"/>
                          <a:ea typeface="微软雅黑"/>
                          <a:cs typeface="宋体"/>
                        </a:defRPr>
                      </a:lvl2pPr>
                      <a:lvl3pPr marL="913765" algn="l" defTabSz="913765" rtl="0" eaLnBrk="1" latinLnBrk="0" hangingPunct="1">
                        <a:defRPr sz="1800" kern="1200">
                          <a:solidFill>
                            <a:schemeClr val="tx1"/>
                          </a:solidFill>
                          <a:latin typeface="Arial" panose="020B0604020202020204"/>
                          <a:ea typeface="微软雅黑"/>
                          <a:cs typeface="宋体"/>
                        </a:defRPr>
                      </a:lvl3pPr>
                      <a:lvl4pPr marL="1370965" algn="l" defTabSz="913765" rtl="0" eaLnBrk="1" latinLnBrk="0" hangingPunct="1">
                        <a:defRPr sz="1800" kern="1200">
                          <a:solidFill>
                            <a:schemeClr val="tx1"/>
                          </a:solidFill>
                          <a:latin typeface="Arial" panose="020B0604020202020204"/>
                          <a:ea typeface="微软雅黑"/>
                          <a:cs typeface="宋体"/>
                        </a:defRPr>
                      </a:lvl4pPr>
                      <a:lvl5pPr marL="1828165" algn="l" defTabSz="913765" rtl="0" eaLnBrk="1" latinLnBrk="0" hangingPunct="1">
                        <a:defRPr sz="1800" kern="1200">
                          <a:solidFill>
                            <a:schemeClr val="tx1"/>
                          </a:solidFill>
                          <a:latin typeface="Arial" panose="020B0604020202020204"/>
                          <a:ea typeface="微软雅黑"/>
                          <a:cs typeface="宋体"/>
                        </a:defRPr>
                      </a:lvl5pPr>
                      <a:lvl6pPr marL="2285365" algn="l" defTabSz="913765" rtl="0" eaLnBrk="1" latinLnBrk="0" hangingPunct="1">
                        <a:defRPr sz="1800" kern="1200">
                          <a:solidFill>
                            <a:schemeClr val="tx1"/>
                          </a:solidFill>
                          <a:latin typeface="Arial" panose="020B0604020202020204"/>
                          <a:ea typeface="微软雅黑"/>
                          <a:cs typeface="宋体"/>
                        </a:defRPr>
                      </a:lvl6pPr>
                      <a:lvl7pPr marL="2741930" algn="l" defTabSz="913765" rtl="0" eaLnBrk="1" latinLnBrk="0" hangingPunct="1">
                        <a:defRPr sz="1800" kern="1200">
                          <a:solidFill>
                            <a:schemeClr val="tx1"/>
                          </a:solidFill>
                          <a:latin typeface="Arial" panose="020B0604020202020204"/>
                          <a:ea typeface="微软雅黑"/>
                          <a:cs typeface="宋体"/>
                        </a:defRPr>
                      </a:lvl7pPr>
                      <a:lvl8pPr marL="3199130" algn="l" defTabSz="913765" rtl="0" eaLnBrk="1" latinLnBrk="0" hangingPunct="1">
                        <a:defRPr sz="1800" kern="1200">
                          <a:solidFill>
                            <a:schemeClr val="tx1"/>
                          </a:solidFill>
                          <a:latin typeface="Arial" panose="020B0604020202020204"/>
                          <a:ea typeface="微软雅黑"/>
                          <a:cs typeface="宋体"/>
                        </a:defRPr>
                      </a:lvl8pPr>
                      <a:lvl9pPr marL="3656330" algn="l" defTabSz="913765" rtl="0" eaLnBrk="1" latinLnBrk="0" hangingPunct="1">
                        <a:defRPr sz="1800" kern="1200">
                          <a:solidFill>
                            <a:schemeClr val="tx1"/>
                          </a:solidFill>
                          <a:latin typeface="Arial" panose="020B0604020202020204"/>
                          <a:ea typeface="微软雅黑"/>
                          <a:cs typeface="宋体"/>
                        </a:defRPr>
                      </a:lvl9pPr>
                    </a:lstStyle>
                    <a:p>
                      <a:pPr marL="171450" marR="0" lvl="0" indent="-171450" algn="l" defTabSz="1188085" rtl="0" eaLnBrk="1" fontAlgn="auto" latinLnBrk="0" hangingPunct="1">
                        <a:lnSpc>
                          <a:spcPct val="100000"/>
                        </a:lnSpc>
                        <a:spcBef>
                          <a:spcPts val="0"/>
                        </a:spcBef>
                        <a:spcAft>
                          <a:spcPts val="0"/>
                        </a:spcAft>
                        <a:buClrTx/>
                        <a:buSzTx/>
                        <a:buFont typeface="Arial" panose="020B0604020202020204" pitchFamily="34" charset="0"/>
                        <a:buChar char="•"/>
                        <a:defRPr/>
                      </a:pPr>
                      <a:r>
                        <a:rPr lang="zh-CN" altLang="en-US" sz="1200" dirty="0">
                          <a:latin typeface="微软雅黑" panose="020B0503020204020204" pitchFamily="34" charset="-122"/>
                          <a:ea typeface="微软雅黑" panose="020B0503020204020204" pitchFamily="34" charset="-122"/>
                        </a:rPr>
                        <a:t>取消阻断</a:t>
                      </a:r>
                      <a:endParaRPr lang="en-US" altLang="zh-CN" sz="1200" dirty="0">
                        <a:latin typeface="微软雅黑" panose="020B0503020204020204" pitchFamily="34" charset="-122"/>
                        <a:ea typeface="微软雅黑" panose="020B0503020204020204" pitchFamily="34" charset="-122"/>
                      </a:endParaRPr>
                    </a:p>
                    <a:p>
                      <a:pPr marL="171450" marR="0" lvl="0" indent="-171450" algn="l" defTabSz="1188085" rtl="0" eaLnBrk="1" fontAlgn="auto" latinLnBrk="0" hangingPunct="1">
                        <a:lnSpc>
                          <a:spcPct val="100000"/>
                        </a:lnSpc>
                        <a:spcBef>
                          <a:spcPts val="0"/>
                        </a:spcBef>
                        <a:spcAft>
                          <a:spcPts val="0"/>
                        </a:spcAft>
                        <a:buClrTx/>
                        <a:buSzTx/>
                        <a:buFont typeface="Arial" panose="020B0604020202020204" pitchFamily="34" charset="0"/>
                        <a:buChar char="•"/>
                        <a:defRPr/>
                      </a:pPr>
                      <a:r>
                        <a:rPr lang="zh-CN" altLang="en-US" sz="1200" dirty="0">
                          <a:latin typeface="微软雅黑" panose="020B0503020204020204" pitchFamily="34" charset="-122"/>
                          <a:ea typeface="微软雅黑" panose="020B0503020204020204" pitchFamily="34" charset="-122"/>
                        </a:rPr>
                        <a:t>设备配置页面开启</a:t>
                      </a:r>
                      <a:endParaRPr lang="zh-CN" altLang="en-US" sz="1200" dirty="0">
                        <a:latin typeface="微软雅黑" panose="020B0503020204020204" pitchFamily="34" charset="-122"/>
                        <a:ea typeface="微软雅黑" panose="020B0503020204020204" pitchFamily="34" charset="-122"/>
                      </a:endParaRPr>
                    </a:p>
                  </a:txBody>
                  <a:tcPr>
                    <a:lnL w="6350" cap="flat" cmpd="sng" algn="ctr">
                      <a:solidFill>
                        <a:srgbClr val="1D1D1A"/>
                      </a:solidFill>
                      <a:prstDash val="solid"/>
                      <a:round/>
                      <a:headEnd type="none" w="med" len="med"/>
                      <a:tailEnd type="none" w="med" len="med"/>
                    </a:lnL>
                    <a:lnR w="6350" cap="flat" cmpd="sng" algn="ctr">
                      <a:solidFill>
                        <a:srgbClr val="1D1D1A"/>
                      </a:solidFill>
                      <a:prstDash val="solid"/>
                      <a:round/>
                      <a:headEnd type="none" w="med" len="med"/>
                      <a:tailEnd type="none" w="med" len="med"/>
                    </a:lnR>
                    <a:lnT w="6350" cap="flat" cmpd="sng" algn="ctr">
                      <a:solidFill>
                        <a:srgbClr val="1D1D1A"/>
                      </a:solidFill>
                      <a:prstDash val="solid"/>
                      <a:round/>
                      <a:headEnd type="none" w="med" len="med"/>
                      <a:tailEnd type="none" w="med" len="med"/>
                    </a:lnT>
                    <a:lnB w="6350" cap="flat" cmpd="sng" algn="ctr">
                      <a:solidFill>
                        <a:srgbClr val="1D1D1A"/>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3765" rtl="0" eaLnBrk="1" latinLnBrk="0" hangingPunct="1">
                        <a:defRPr sz="1800" kern="1200">
                          <a:solidFill>
                            <a:schemeClr val="tx1"/>
                          </a:solidFill>
                          <a:latin typeface="Arial" panose="020B0604020202020204"/>
                          <a:ea typeface="微软雅黑"/>
                          <a:cs typeface="宋体"/>
                        </a:defRPr>
                      </a:lvl1pPr>
                      <a:lvl2pPr marL="457200" algn="l" defTabSz="913765" rtl="0" eaLnBrk="1" latinLnBrk="0" hangingPunct="1">
                        <a:defRPr sz="1800" kern="1200">
                          <a:solidFill>
                            <a:schemeClr val="tx1"/>
                          </a:solidFill>
                          <a:latin typeface="Arial" panose="020B0604020202020204"/>
                          <a:ea typeface="微软雅黑"/>
                          <a:cs typeface="宋体"/>
                        </a:defRPr>
                      </a:lvl2pPr>
                      <a:lvl3pPr marL="913765" algn="l" defTabSz="913765" rtl="0" eaLnBrk="1" latinLnBrk="0" hangingPunct="1">
                        <a:defRPr sz="1800" kern="1200">
                          <a:solidFill>
                            <a:schemeClr val="tx1"/>
                          </a:solidFill>
                          <a:latin typeface="Arial" panose="020B0604020202020204"/>
                          <a:ea typeface="微软雅黑"/>
                          <a:cs typeface="宋体"/>
                        </a:defRPr>
                      </a:lvl3pPr>
                      <a:lvl4pPr marL="1370965" algn="l" defTabSz="913765" rtl="0" eaLnBrk="1" latinLnBrk="0" hangingPunct="1">
                        <a:defRPr sz="1800" kern="1200">
                          <a:solidFill>
                            <a:schemeClr val="tx1"/>
                          </a:solidFill>
                          <a:latin typeface="Arial" panose="020B0604020202020204"/>
                          <a:ea typeface="微软雅黑"/>
                          <a:cs typeface="宋体"/>
                        </a:defRPr>
                      </a:lvl4pPr>
                      <a:lvl5pPr marL="1828165" algn="l" defTabSz="913765" rtl="0" eaLnBrk="1" latinLnBrk="0" hangingPunct="1">
                        <a:defRPr sz="1800" kern="1200">
                          <a:solidFill>
                            <a:schemeClr val="tx1"/>
                          </a:solidFill>
                          <a:latin typeface="Arial" panose="020B0604020202020204"/>
                          <a:ea typeface="微软雅黑"/>
                          <a:cs typeface="宋体"/>
                        </a:defRPr>
                      </a:lvl5pPr>
                      <a:lvl6pPr marL="2285365" algn="l" defTabSz="913765" rtl="0" eaLnBrk="1" latinLnBrk="0" hangingPunct="1">
                        <a:defRPr sz="1800" kern="1200">
                          <a:solidFill>
                            <a:schemeClr val="tx1"/>
                          </a:solidFill>
                          <a:latin typeface="Arial" panose="020B0604020202020204"/>
                          <a:ea typeface="微软雅黑"/>
                          <a:cs typeface="宋体"/>
                        </a:defRPr>
                      </a:lvl6pPr>
                      <a:lvl7pPr marL="2741930" algn="l" defTabSz="913765" rtl="0" eaLnBrk="1" latinLnBrk="0" hangingPunct="1">
                        <a:defRPr sz="1800" kern="1200">
                          <a:solidFill>
                            <a:schemeClr val="tx1"/>
                          </a:solidFill>
                          <a:latin typeface="Arial" panose="020B0604020202020204"/>
                          <a:ea typeface="微软雅黑"/>
                          <a:cs typeface="宋体"/>
                        </a:defRPr>
                      </a:lvl7pPr>
                      <a:lvl8pPr marL="3199130" algn="l" defTabSz="913765" rtl="0" eaLnBrk="1" latinLnBrk="0" hangingPunct="1">
                        <a:defRPr sz="1800" kern="1200">
                          <a:solidFill>
                            <a:schemeClr val="tx1"/>
                          </a:solidFill>
                          <a:latin typeface="Arial" panose="020B0604020202020204"/>
                          <a:ea typeface="微软雅黑"/>
                          <a:cs typeface="宋体"/>
                        </a:defRPr>
                      </a:lvl8pPr>
                      <a:lvl9pPr marL="3656330" algn="l" defTabSz="913765" rtl="0" eaLnBrk="1" latinLnBrk="0" hangingPunct="1">
                        <a:defRPr sz="1800" kern="1200">
                          <a:solidFill>
                            <a:schemeClr val="tx1"/>
                          </a:solidFill>
                          <a:latin typeface="Arial" panose="020B0604020202020204"/>
                          <a:ea typeface="微软雅黑"/>
                          <a:cs typeface="宋体"/>
                        </a:defRPr>
                      </a:lvl9pPr>
                    </a:lstStyle>
                    <a:p>
                      <a:pPr marL="0" marR="0" lvl="0" indent="0" algn="l" defTabSz="1188085" rtl="0" eaLnBrk="1" fontAlgn="auto" latinLnBrk="0" hangingPunct="1">
                        <a:lnSpc>
                          <a:spcPct val="100000"/>
                        </a:lnSpc>
                        <a:spcBef>
                          <a:spcPts val="0"/>
                        </a:spcBef>
                        <a:spcAft>
                          <a:spcPts val="0"/>
                        </a:spcAft>
                        <a:buClrTx/>
                        <a:buSzTx/>
                        <a:buFontTx/>
                        <a:buNone/>
                        <a:defRPr/>
                      </a:pPr>
                      <a:r>
                        <a:rPr lang="zh-CN" altLang="en-US" sz="1050" dirty="0">
                          <a:latin typeface="微软雅黑" panose="020B0503020204020204" pitchFamily="34" charset="-122"/>
                          <a:ea typeface="微软雅黑" panose="020B0503020204020204" pitchFamily="34" charset="-122"/>
                        </a:rPr>
                        <a:t>切换设备再接入可接入，有告警信息</a:t>
                      </a:r>
                      <a:endParaRPr lang="zh-CN" altLang="en-US" sz="1050" dirty="0">
                        <a:latin typeface="微软雅黑" panose="020B0503020204020204" pitchFamily="34" charset="-122"/>
                        <a:ea typeface="微软雅黑" panose="020B0503020204020204" pitchFamily="34" charset="-122"/>
                      </a:endParaRPr>
                    </a:p>
                  </a:txBody>
                  <a:tcPr>
                    <a:lnL w="6350" cap="flat" cmpd="sng" algn="ctr">
                      <a:solidFill>
                        <a:srgbClr val="1D1D1A"/>
                      </a:solidFill>
                      <a:prstDash val="solid"/>
                      <a:round/>
                      <a:headEnd type="none" w="med" len="med"/>
                      <a:tailEnd type="none" w="med" len="med"/>
                    </a:lnL>
                    <a:lnR w="6350" cap="flat" cmpd="sng" algn="ctr">
                      <a:solidFill>
                        <a:srgbClr val="1D1D1A"/>
                      </a:solidFill>
                      <a:prstDash val="solid"/>
                      <a:round/>
                      <a:headEnd type="none" w="med" len="med"/>
                      <a:tailEnd type="none" w="med" len="med"/>
                    </a:lnR>
                    <a:lnT w="6350" cap="flat" cmpd="sng" algn="ctr">
                      <a:solidFill>
                        <a:srgbClr val="1D1D1A"/>
                      </a:solidFill>
                      <a:prstDash val="solid"/>
                      <a:round/>
                      <a:headEnd type="none" w="med" len="med"/>
                      <a:tailEnd type="none" w="med" len="med"/>
                    </a:lnT>
                    <a:lnB w="6350" cap="flat" cmpd="sng" algn="ctr">
                      <a:solidFill>
                        <a:srgbClr val="1D1D1A"/>
                      </a:solid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graphicFrame>
        <p:nvGraphicFramePr>
          <p:cNvPr id="263" name="表格 262"/>
          <p:cNvGraphicFramePr>
            <a:graphicFrameLocks noGrp="1"/>
          </p:cNvGraphicFramePr>
          <p:nvPr/>
        </p:nvGraphicFramePr>
        <p:xfrm>
          <a:off x="5707646" y="3592476"/>
          <a:ext cx="5974048" cy="1073900"/>
        </p:xfrm>
        <a:graphic>
          <a:graphicData uri="http://schemas.openxmlformats.org/drawingml/2006/table">
            <a:tbl>
              <a:tblPr firstRow="1" bandRow="1"/>
              <a:tblGrid>
                <a:gridCol w="1421658"/>
                <a:gridCol w="854316"/>
                <a:gridCol w="1704873"/>
                <a:gridCol w="1993201"/>
              </a:tblGrid>
              <a:tr h="330375">
                <a:tc>
                  <a:txBody>
                    <a:bodyPr/>
                    <a:lstStyle>
                      <a:lvl1pPr marL="0" algn="l" defTabSz="913765" rtl="0" eaLnBrk="1" latinLnBrk="0" hangingPunct="1">
                        <a:defRPr sz="1800" b="1" kern="1200">
                          <a:solidFill>
                            <a:schemeClr val="bg1"/>
                          </a:solidFill>
                          <a:latin typeface="Arial" panose="020B0604020202020204"/>
                          <a:ea typeface="微软雅黑"/>
                          <a:cs typeface="宋体"/>
                        </a:defRPr>
                      </a:lvl1pPr>
                      <a:lvl2pPr marL="457200" algn="l" defTabSz="913765" rtl="0" eaLnBrk="1" latinLnBrk="0" hangingPunct="1">
                        <a:defRPr sz="1800" b="1" kern="1200">
                          <a:solidFill>
                            <a:schemeClr val="bg1"/>
                          </a:solidFill>
                          <a:latin typeface="Arial" panose="020B0604020202020204"/>
                          <a:ea typeface="微软雅黑"/>
                          <a:cs typeface="宋体"/>
                        </a:defRPr>
                      </a:lvl2pPr>
                      <a:lvl3pPr marL="913765" algn="l" defTabSz="913765" rtl="0" eaLnBrk="1" latinLnBrk="0" hangingPunct="1">
                        <a:defRPr sz="1800" b="1" kern="1200">
                          <a:solidFill>
                            <a:schemeClr val="bg1"/>
                          </a:solidFill>
                          <a:latin typeface="Arial" panose="020B0604020202020204"/>
                          <a:ea typeface="微软雅黑"/>
                          <a:cs typeface="宋体"/>
                        </a:defRPr>
                      </a:lvl3pPr>
                      <a:lvl4pPr marL="1370965" algn="l" defTabSz="913765" rtl="0" eaLnBrk="1" latinLnBrk="0" hangingPunct="1">
                        <a:defRPr sz="1800" b="1" kern="1200">
                          <a:solidFill>
                            <a:schemeClr val="bg1"/>
                          </a:solidFill>
                          <a:latin typeface="Arial" panose="020B0604020202020204"/>
                          <a:ea typeface="微软雅黑"/>
                          <a:cs typeface="宋体"/>
                        </a:defRPr>
                      </a:lvl4pPr>
                      <a:lvl5pPr marL="1828165" algn="l" defTabSz="913765" rtl="0" eaLnBrk="1" latinLnBrk="0" hangingPunct="1">
                        <a:defRPr sz="1800" b="1" kern="1200">
                          <a:solidFill>
                            <a:schemeClr val="bg1"/>
                          </a:solidFill>
                          <a:latin typeface="Arial" panose="020B0604020202020204"/>
                          <a:ea typeface="微软雅黑"/>
                          <a:cs typeface="宋体"/>
                        </a:defRPr>
                      </a:lvl5pPr>
                      <a:lvl6pPr marL="2285365" algn="l" defTabSz="913765" rtl="0" eaLnBrk="1" latinLnBrk="0" hangingPunct="1">
                        <a:defRPr sz="1800" b="1" kern="1200">
                          <a:solidFill>
                            <a:schemeClr val="bg1"/>
                          </a:solidFill>
                          <a:latin typeface="Arial" panose="020B0604020202020204"/>
                          <a:ea typeface="微软雅黑"/>
                          <a:cs typeface="宋体"/>
                        </a:defRPr>
                      </a:lvl6pPr>
                      <a:lvl7pPr marL="2741930" algn="l" defTabSz="913765" rtl="0" eaLnBrk="1" latinLnBrk="0" hangingPunct="1">
                        <a:defRPr sz="1800" b="1" kern="1200">
                          <a:solidFill>
                            <a:schemeClr val="bg1"/>
                          </a:solidFill>
                          <a:latin typeface="Arial" panose="020B0604020202020204"/>
                          <a:ea typeface="微软雅黑"/>
                          <a:cs typeface="宋体"/>
                        </a:defRPr>
                      </a:lvl7pPr>
                      <a:lvl8pPr marL="3199130" algn="l" defTabSz="913765" rtl="0" eaLnBrk="1" latinLnBrk="0" hangingPunct="1">
                        <a:defRPr sz="1800" b="1" kern="1200">
                          <a:solidFill>
                            <a:schemeClr val="bg1"/>
                          </a:solidFill>
                          <a:latin typeface="Arial" panose="020B0604020202020204"/>
                          <a:ea typeface="微软雅黑"/>
                          <a:cs typeface="宋体"/>
                        </a:defRPr>
                      </a:lvl8pPr>
                      <a:lvl9pPr marL="3656330" algn="l" defTabSz="913765" rtl="0" eaLnBrk="1" latinLnBrk="0" hangingPunct="1">
                        <a:defRPr sz="1800" b="1" kern="1200">
                          <a:solidFill>
                            <a:schemeClr val="bg1"/>
                          </a:solidFill>
                          <a:latin typeface="Arial" panose="020B0604020202020204"/>
                          <a:ea typeface="微软雅黑"/>
                          <a:cs typeface="宋体"/>
                        </a:defRPr>
                      </a:lvl9pPr>
                    </a:lstStyle>
                    <a:p>
                      <a:pPr algn="ctr"/>
                      <a:r>
                        <a:rPr lang="zh-CN" altLang="en-US" sz="1200" b="1" kern="1200" dirty="0">
                          <a:solidFill>
                            <a:schemeClr val="tx1"/>
                          </a:solidFill>
                          <a:latin typeface="微软雅黑" panose="020B0503020204020204" pitchFamily="34" charset="-122"/>
                          <a:ea typeface="微软雅黑" panose="020B0503020204020204" pitchFamily="34" charset="-122"/>
                          <a:cs typeface="+mn-cs"/>
                        </a:rPr>
                        <a:t>识别方式</a:t>
                      </a:r>
                      <a:endParaRPr lang="zh-CN" altLang="en-US" sz="1200" b="1" kern="1200" dirty="0">
                        <a:solidFill>
                          <a:schemeClr val="tx1"/>
                        </a:solidFill>
                        <a:latin typeface="微软雅黑" panose="020B0503020204020204" pitchFamily="34" charset="-122"/>
                        <a:ea typeface="微软雅黑" panose="020B0503020204020204" pitchFamily="34" charset="-122"/>
                        <a:cs typeface="+mn-cs"/>
                      </a:endParaRPr>
                    </a:p>
                  </a:txBody>
                  <a:tcPr>
                    <a:lnL w="6350" cap="flat" cmpd="sng" algn="ctr">
                      <a:solidFill>
                        <a:srgbClr val="1D1D1A"/>
                      </a:solidFill>
                      <a:prstDash val="solid"/>
                      <a:round/>
                      <a:headEnd type="none" w="med" len="med"/>
                      <a:tailEnd type="none" w="med" len="med"/>
                    </a:lnL>
                    <a:lnR w="6350" cap="flat" cmpd="sng" algn="ctr">
                      <a:solidFill>
                        <a:srgbClr val="1D1D1A"/>
                      </a:solidFill>
                      <a:prstDash val="solid"/>
                      <a:round/>
                      <a:headEnd type="none" w="med" len="med"/>
                      <a:tailEnd type="none" w="med" len="med"/>
                    </a:lnR>
                    <a:lnT w="6350" cap="flat" cmpd="sng" algn="ctr">
                      <a:solidFill>
                        <a:srgbClr val="1D1D1A"/>
                      </a:solidFill>
                      <a:prstDash val="solid"/>
                      <a:round/>
                      <a:headEnd type="none" w="med" len="med"/>
                      <a:tailEnd type="none" w="med" len="med"/>
                    </a:lnT>
                    <a:lnB w="6350" cap="flat" cmpd="sng" algn="ctr">
                      <a:solidFill>
                        <a:srgbClr val="1D1D1A"/>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3765" rtl="0" eaLnBrk="1" latinLnBrk="0" hangingPunct="1">
                        <a:defRPr sz="1800" b="1" kern="1200">
                          <a:solidFill>
                            <a:schemeClr val="bg1"/>
                          </a:solidFill>
                          <a:latin typeface="Arial" panose="020B0604020202020204"/>
                          <a:ea typeface="微软雅黑"/>
                          <a:cs typeface="宋体"/>
                        </a:defRPr>
                      </a:lvl1pPr>
                      <a:lvl2pPr marL="457200" algn="l" defTabSz="913765" rtl="0" eaLnBrk="1" latinLnBrk="0" hangingPunct="1">
                        <a:defRPr sz="1800" b="1" kern="1200">
                          <a:solidFill>
                            <a:schemeClr val="bg1"/>
                          </a:solidFill>
                          <a:latin typeface="Arial" panose="020B0604020202020204"/>
                          <a:ea typeface="微软雅黑"/>
                          <a:cs typeface="宋体"/>
                        </a:defRPr>
                      </a:lvl2pPr>
                      <a:lvl3pPr marL="913765" algn="l" defTabSz="913765" rtl="0" eaLnBrk="1" latinLnBrk="0" hangingPunct="1">
                        <a:defRPr sz="1800" b="1" kern="1200">
                          <a:solidFill>
                            <a:schemeClr val="bg1"/>
                          </a:solidFill>
                          <a:latin typeface="Arial" panose="020B0604020202020204"/>
                          <a:ea typeface="微软雅黑"/>
                          <a:cs typeface="宋体"/>
                        </a:defRPr>
                      </a:lvl3pPr>
                      <a:lvl4pPr marL="1370965" algn="l" defTabSz="913765" rtl="0" eaLnBrk="1" latinLnBrk="0" hangingPunct="1">
                        <a:defRPr sz="1800" b="1" kern="1200">
                          <a:solidFill>
                            <a:schemeClr val="bg1"/>
                          </a:solidFill>
                          <a:latin typeface="Arial" panose="020B0604020202020204"/>
                          <a:ea typeface="微软雅黑"/>
                          <a:cs typeface="宋体"/>
                        </a:defRPr>
                      </a:lvl4pPr>
                      <a:lvl5pPr marL="1828165" algn="l" defTabSz="913765" rtl="0" eaLnBrk="1" latinLnBrk="0" hangingPunct="1">
                        <a:defRPr sz="1800" b="1" kern="1200">
                          <a:solidFill>
                            <a:schemeClr val="bg1"/>
                          </a:solidFill>
                          <a:latin typeface="Arial" panose="020B0604020202020204"/>
                          <a:ea typeface="微软雅黑"/>
                          <a:cs typeface="宋体"/>
                        </a:defRPr>
                      </a:lvl5pPr>
                      <a:lvl6pPr marL="2285365" algn="l" defTabSz="913765" rtl="0" eaLnBrk="1" latinLnBrk="0" hangingPunct="1">
                        <a:defRPr sz="1800" b="1" kern="1200">
                          <a:solidFill>
                            <a:schemeClr val="bg1"/>
                          </a:solidFill>
                          <a:latin typeface="Arial" panose="020B0604020202020204"/>
                          <a:ea typeface="微软雅黑"/>
                          <a:cs typeface="宋体"/>
                        </a:defRPr>
                      </a:lvl6pPr>
                      <a:lvl7pPr marL="2741930" algn="l" defTabSz="913765" rtl="0" eaLnBrk="1" latinLnBrk="0" hangingPunct="1">
                        <a:defRPr sz="1800" b="1" kern="1200">
                          <a:solidFill>
                            <a:schemeClr val="bg1"/>
                          </a:solidFill>
                          <a:latin typeface="Arial" panose="020B0604020202020204"/>
                          <a:ea typeface="微软雅黑"/>
                          <a:cs typeface="宋体"/>
                        </a:defRPr>
                      </a:lvl7pPr>
                      <a:lvl8pPr marL="3199130" algn="l" defTabSz="913765" rtl="0" eaLnBrk="1" latinLnBrk="0" hangingPunct="1">
                        <a:defRPr sz="1800" b="1" kern="1200">
                          <a:solidFill>
                            <a:schemeClr val="bg1"/>
                          </a:solidFill>
                          <a:latin typeface="Arial" panose="020B0604020202020204"/>
                          <a:ea typeface="微软雅黑"/>
                          <a:cs typeface="宋体"/>
                        </a:defRPr>
                      </a:lvl8pPr>
                      <a:lvl9pPr marL="3656330" algn="l" defTabSz="913765" rtl="0" eaLnBrk="1" latinLnBrk="0" hangingPunct="1">
                        <a:defRPr sz="1800" b="1" kern="1200">
                          <a:solidFill>
                            <a:schemeClr val="bg1"/>
                          </a:solidFill>
                          <a:latin typeface="Arial" panose="020B0604020202020204"/>
                          <a:ea typeface="微软雅黑"/>
                          <a:cs typeface="宋体"/>
                        </a:defRPr>
                      </a:lvl9pPr>
                    </a:lstStyle>
                    <a:p>
                      <a:pPr algn="ctr"/>
                      <a:r>
                        <a:rPr lang="zh-CN" altLang="en-US" sz="1200" b="1" kern="1200" dirty="0">
                          <a:solidFill>
                            <a:schemeClr val="tx1"/>
                          </a:solidFill>
                          <a:latin typeface="微软雅黑" panose="020B0503020204020204" pitchFamily="34" charset="-122"/>
                          <a:ea typeface="微软雅黑" panose="020B0503020204020204" pitchFamily="34" charset="-122"/>
                          <a:cs typeface="+mn-cs"/>
                        </a:rPr>
                        <a:t>适用范围</a:t>
                      </a:r>
                      <a:endParaRPr lang="zh-CN" altLang="en-US" sz="1200" b="1" kern="1200" dirty="0">
                        <a:solidFill>
                          <a:schemeClr val="tx1"/>
                        </a:solidFill>
                        <a:latin typeface="微软雅黑" panose="020B0503020204020204" pitchFamily="34" charset="-122"/>
                        <a:ea typeface="微软雅黑" panose="020B0503020204020204" pitchFamily="34" charset="-122"/>
                        <a:cs typeface="+mn-cs"/>
                      </a:endParaRPr>
                    </a:p>
                  </a:txBody>
                  <a:tcPr>
                    <a:lnL w="6350" cap="flat" cmpd="sng" algn="ctr">
                      <a:solidFill>
                        <a:srgbClr val="1D1D1A"/>
                      </a:solidFill>
                      <a:prstDash val="solid"/>
                      <a:round/>
                      <a:headEnd type="none" w="med" len="med"/>
                      <a:tailEnd type="none" w="med" len="med"/>
                    </a:lnL>
                    <a:lnR w="6350" cap="flat" cmpd="sng" algn="ctr">
                      <a:solidFill>
                        <a:srgbClr val="1D1D1A"/>
                      </a:solidFill>
                      <a:prstDash val="solid"/>
                      <a:round/>
                      <a:headEnd type="none" w="med" len="med"/>
                      <a:tailEnd type="none" w="med" len="med"/>
                    </a:lnR>
                    <a:lnT w="6350" cap="flat" cmpd="sng" algn="ctr">
                      <a:solidFill>
                        <a:srgbClr val="1D1D1A"/>
                      </a:solidFill>
                      <a:prstDash val="solid"/>
                      <a:round/>
                      <a:headEnd type="none" w="med" len="med"/>
                      <a:tailEnd type="none" w="med" len="med"/>
                    </a:lnT>
                    <a:lnB w="6350" cap="flat" cmpd="sng" algn="ctr">
                      <a:solidFill>
                        <a:srgbClr val="1D1D1A"/>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3765" rtl="0" eaLnBrk="1" latinLnBrk="0" hangingPunct="1">
                        <a:defRPr sz="1800" b="1" kern="1200">
                          <a:solidFill>
                            <a:schemeClr val="bg1"/>
                          </a:solidFill>
                          <a:latin typeface="Arial" panose="020B0604020202020204"/>
                          <a:ea typeface="微软雅黑"/>
                          <a:cs typeface="宋体"/>
                        </a:defRPr>
                      </a:lvl1pPr>
                      <a:lvl2pPr marL="457200" algn="l" defTabSz="913765" rtl="0" eaLnBrk="1" latinLnBrk="0" hangingPunct="1">
                        <a:defRPr sz="1800" b="1" kern="1200">
                          <a:solidFill>
                            <a:schemeClr val="bg1"/>
                          </a:solidFill>
                          <a:latin typeface="Arial" panose="020B0604020202020204"/>
                          <a:ea typeface="微软雅黑"/>
                          <a:cs typeface="宋体"/>
                        </a:defRPr>
                      </a:lvl2pPr>
                      <a:lvl3pPr marL="913765" algn="l" defTabSz="913765" rtl="0" eaLnBrk="1" latinLnBrk="0" hangingPunct="1">
                        <a:defRPr sz="1800" b="1" kern="1200">
                          <a:solidFill>
                            <a:schemeClr val="bg1"/>
                          </a:solidFill>
                          <a:latin typeface="Arial" panose="020B0604020202020204"/>
                          <a:ea typeface="微软雅黑"/>
                          <a:cs typeface="宋体"/>
                        </a:defRPr>
                      </a:lvl3pPr>
                      <a:lvl4pPr marL="1370965" algn="l" defTabSz="913765" rtl="0" eaLnBrk="1" latinLnBrk="0" hangingPunct="1">
                        <a:defRPr sz="1800" b="1" kern="1200">
                          <a:solidFill>
                            <a:schemeClr val="bg1"/>
                          </a:solidFill>
                          <a:latin typeface="Arial" panose="020B0604020202020204"/>
                          <a:ea typeface="微软雅黑"/>
                          <a:cs typeface="宋体"/>
                        </a:defRPr>
                      </a:lvl4pPr>
                      <a:lvl5pPr marL="1828165" algn="l" defTabSz="913765" rtl="0" eaLnBrk="1" latinLnBrk="0" hangingPunct="1">
                        <a:defRPr sz="1800" b="1" kern="1200">
                          <a:solidFill>
                            <a:schemeClr val="bg1"/>
                          </a:solidFill>
                          <a:latin typeface="Arial" panose="020B0604020202020204"/>
                          <a:ea typeface="微软雅黑"/>
                          <a:cs typeface="宋体"/>
                        </a:defRPr>
                      </a:lvl5pPr>
                      <a:lvl6pPr marL="2285365" algn="l" defTabSz="913765" rtl="0" eaLnBrk="1" latinLnBrk="0" hangingPunct="1">
                        <a:defRPr sz="1800" b="1" kern="1200">
                          <a:solidFill>
                            <a:schemeClr val="bg1"/>
                          </a:solidFill>
                          <a:latin typeface="Arial" panose="020B0604020202020204"/>
                          <a:ea typeface="微软雅黑"/>
                          <a:cs typeface="宋体"/>
                        </a:defRPr>
                      </a:lvl6pPr>
                      <a:lvl7pPr marL="2741930" algn="l" defTabSz="913765" rtl="0" eaLnBrk="1" latinLnBrk="0" hangingPunct="1">
                        <a:defRPr sz="1800" b="1" kern="1200">
                          <a:solidFill>
                            <a:schemeClr val="bg1"/>
                          </a:solidFill>
                          <a:latin typeface="Arial" panose="020B0604020202020204"/>
                          <a:ea typeface="微软雅黑"/>
                          <a:cs typeface="宋体"/>
                        </a:defRPr>
                      </a:lvl7pPr>
                      <a:lvl8pPr marL="3199130" algn="l" defTabSz="913765" rtl="0" eaLnBrk="1" latinLnBrk="0" hangingPunct="1">
                        <a:defRPr sz="1800" b="1" kern="1200">
                          <a:solidFill>
                            <a:schemeClr val="bg1"/>
                          </a:solidFill>
                          <a:latin typeface="Arial" panose="020B0604020202020204"/>
                          <a:ea typeface="微软雅黑"/>
                          <a:cs typeface="宋体"/>
                        </a:defRPr>
                      </a:lvl8pPr>
                      <a:lvl9pPr marL="3656330" algn="l" defTabSz="913765" rtl="0" eaLnBrk="1" latinLnBrk="0" hangingPunct="1">
                        <a:defRPr sz="1800" b="1" kern="1200">
                          <a:solidFill>
                            <a:schemeClr val="bg1"/>
                          </a:solidFill>
                          <a:latin typeface="Arial" panose="020B0604020202020204"/>
                          <a:ea typeface="微软雅黑"/>
                          <a:cs typeface="宋体"/>
                        </a:defRPr>
                      </a:lvl9pPr>
                    </a:lstStyle>
                    <a:p>
                      <a:pPr algn="ctr"/>
                      <a:r>
                        <a:rPr lang="zh-CN" altLang="en-US" sz="1200" b="1" kern="1200" dirty="0">
                          <a:solidFill>
                            <a:schemeClr val="tx1"/>
                          </a:solidFill>
                          <a:latin typeface="微软雅黑" panose="020B0503020204020204" pitchFamily="34" charset="-122"/>
                          <a:ea typeface="微软雅黑" panose="020B0503020204020204" pitchFamily="34" charset="-122"/>
                          <a:cs typeface="+mn-cs"/>
                        </a:rPr>
                        <a:t>如何做</a:t>
                      </a:r>
                      <a:endParaRPr lang="zh-CN" altLang="en-US" sz="1200" b="1" kern="1200" dirty="0">
                        <a:solidFill>
                          <a:schemeClr val="tx1"/>
                        </a:solidFill>
                        <a:latin typeface="微软雅黑" panose="020B0503020204020204" pitchFamily="34" charset="-122"/>
                        <a:ea typeface="微软雅黑" panose="020B0503020204020204" pitchFamily="34" charset="-122"/>
                        <a:cs typeface="+mn-cs"/>
                      </a:endParaRPr>
                    </a:p>
                  </a:txBody>
                  <a:tcPr>
                    <a:lnL w="6350" cap="flat" cmpd="sng" algn="ctr">
                      <a:solidFill>
                        <a:srgbClr val="1D1D1A"/>
                      </a:solidFill>
                      <a:prstDash val="solid"/>
                      <a:round/>
                      <a:headEnd type="none" w="med" len="med"/>
                      <a:tailEnd type="none" w="med" len="med"/>
                    </a:lnL>
                    <a:lnR w="6350" cap="flat" cmpd="sng" algn="ctr">
                      <a:solidFill>
                        <a:srgbClr val="1D1D1A"/>
                      </a:solidFill>
                      <a:prstDash val="solid"/>
                      <a:round/>
                      <a:headEnd type="none" w="med" len="med"/>
                      <a:tailEnd type="none" w="med" len="med"/>
                    </a:lnR>
                    <a:lnT w="6350" cap="flat" cmpd="sng" algn="ctr">
                      <a:solidFill>
                        <a:srgbClr val="1D1D1A"/>
                      </a:solidFill>
                      <a:prstDash val="solid"/>
                      <a:round/>
                      <a:headEnd type="none" w="med" len="med"/>
                      <a:tailEnd type="none" w="med" len="med"/>
                    </a:lnT>
                    <a:lnB w="6350" cap="flat" cmpd="sng" algn="ctr">
                      <a:solidFill>
                        <a:srgbClr val="1D1D1A"/>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3765" rtl="0" eaLnBrk="1" latinLnBrk="0" hangingPunct="1">
                        <a:defRPr sz="1800" b="1" kern="1200">
                          <a:solidFill>
                            <a:schemeClr val="bg1"/>
                          </a:solidFill>
                          <a:latin typeface="Arial" panose="020B0604020202020204"/>
                          <a:ea typeface="微软雅黑"/>
                          <a:cs typeface="宋体"/>
                        </a:defRPr>
                      </a:lvl1pPr>
                      <a:lvl2pPr marL="457200" algn="l" defTabSz="913765" rtl="0" eaLnBrk="1" latinLnBrk="0" hangingPunct="1">
                        <a:defRPr sz="1800" b="1" kern="1200">
                          <a:solidFill>
                            <a:schemeClr val="bg1"/>
                          </a:solidFill>
                          <a:latin typeface="Arial" panose="020B0604020202020204"/>
                          <a:ea typeface="微软雅黑"/>
                          <a:cs typeface="宋体"/>
                        </a:defRPr>
                      </a:lvl2pPr>
                      <a:lvl3pPr marL="913765" algn="l" defTabSz="913765" rtl="0" eaLnBrk="1" latinLnBrk="0" hangingPunct="1">
                        <a:defRPr sz="1800" b="1" kern="1200">
                          <a:solidFill>
                            <a:schemeClr val="bg1"/>
                          </a:solidFill>
                          <a:latin typeface="Arial" panose="020B0604020202020204"/>
                          <a:ea typeface="微软雅黑"/>
                          <a:cs typeface="宋体"/>
                        </a:defRPr>
                      </a:lvl3pPr>
                      <a:lvl4pPr marL="1370965" algn="l" defTabSz="913765" rtl="0" eaLnBrk="1" latinLnBrk="0" hangingPunct="1">
                        <a:defRPr sz="1800" b="1" kern="1200">
                          <a:solidFill>
                            <a:schemeClr val="bg1"/>
                          </a:solidFill>
                          <a:latin typeface="Arial" panose="020B0604020202020204"/>
                          <a:ea typeface="微软雅黑"/>
                          <a:cs typeface="宋体"/>
                        </a:defRPr>
                      </a:lvl4pPr>
                      <a:lvl5pPr marL="1828165" algn="l" defTabSz="913765" rtl="0" eaLnBrk="1" latinLnBrk="0" hangingPunct="1">
                        <a:defRPr sz="1800" b="1" kern="1200">
                          <a:solidFill>
                            <a:schemeClr val="bg1"/>
                          </a:solidFill>
                          <a:latin typeface="Arial" panose="020B0604020202020204"/>
                          <a:ea typeface="微软雅黑"/>
                          <a:cs typeface="宋体"/>
                        </a:defRPr>
                      </a:lvl5pPr>
                      <a:lvl6pPr marL="2285365" algn="l" defTabSz="913765" rtl="0" eaLnBrk="1" latinLnBrk="0" hangingPunct="1">
                        <a:defRPr sz="1800" b="1" kern="1200">
                          <a:solidFill>
                            <a:schemeClr val="bg1"/>
                          </a:solidFill>
                          <a:latin typeface="Arial" panose="020B0604020202020204"/>
                          <a:ea typeface="微软雅黑"/>
                          <a:cs typeface="宋体"/>
                        </a:defRPr>
                      </a:lvl6pPr>
                      <a:lvl7pPr marL="2741930" algn="l" defTabSz="913765" rtl="0" eaLnBrk="1" latinLnBrk="0" hangingPunct="1">
                        <a:defRPr sz="1800" b="1" kern="1200">
                          <a:solidFill>
                            <a:schemeClr val="bg1"/>
                          </a:solidFill>
                          <a:latin typeface="Arial" panose="020B0604020202020204"/>
                          <a:ea typeface="微软雅黑"/>
                          <a:cs typeface="宋体"/>
                        </a:defRPr>
                      </a:lvl7pPr>
                      <a:lvl8pPr marL="3199130" algn="l" defTabSz="913765" rtl="0" eaLnBrk="1" latinLnBrk="0" hangingPunct="1">
                        <a:defRPr sz="1800" b="1" kern="1200">
                          <a:solidFill>
                            <a:schemeClr val="bg1"/>
                          </a:solidFill>
                          <a:latin typeface="Arial" panose="020B0604020202020204"/>
                          <a:ea typeface="微软雅黑"/>
                          <a:cs typeface="宋体"/>
                        </a:defRPr>
                      </a:lvl8pPr>
                      <a:lvl9pPr marL="3656330" algn="l" defTabSz="913765" rtl="0" eaLnBrk="1" latinLnBrk="0" hangingPunct="1">
                        <a:defRPr sz="1800" b="1" kern="1200">
                          <a:solidFill>
                            <a:schemeClr val="bg1"/>
                          </a:solidFill>
                          <a:latin typeface="Arial" panose="020B0604020202020204"/>
                          <a:ea typeface="微软雅黑"/>
                          <a:cs typeface="宋体"/>
                        </a:defRPr>
                      </a:lvl9pPr>
                    </a:lstStyle>
                    <a:p>
                      <a:pPr algn="ctr"/>
                      <a:r>
                        <a:rPr lang="zh-CN" altLang="en-US" sz="1200" b="1" kern="1200" dirty="0">
                          <a:solidFill>
                            <a:schemeClr val="tx1"/>
                          </a:solidFill>
                          <a:latin typeface="微软雅黑" panose="020B0503020204020204" pitchFamily="34" charset="-122"/>
                          <a:ea typeface="微软雅黑" panose="020B0503020204020204" pitchFamily="34" charset="-122"/>
                          <a:cs typeface="+mn-cs"/>
                        </a:rPr>
                        <a:t>定时扫描</a:t>
                      </a:r>
                      <a:endParaRPr lang="zh-CN" altLang="en-US" sz="1200" b="1" kern="1200" dirty="0">
                        <a:solidFill>
                          <a:schemeClr val="tx1"/>
                        </a:solidFill>
                        <a:latin typeface="微软雅黑" panose="020B0503020204020204" pitchFamily="34" charset="-122"/>
                        <a:ea typeface="微软雅黑" panose="020B0503020204020204" pitchFamily="34" charset="-122"/>
                        <a:cs typeface="+mn-cs"/>
                      </a:endParaRPr>
                    </a:p>
                  </a:txBody>
                  <a:tcPr>
                    <a:lnL w="6350" cap="flat" cmpd="sng" algn="ctr">
                      <a:solidFill>
                        <a:srgbClr val="1D1D1A"/>
                      </a:solidFill>
                      <a:prstDash val="solid"/>
                      <a:round/>
                      <a:headEnd type="none" w="med" len="med"/>
                      <a:tailEnd type="none" w="med" len="med"/>
                    </a:lnL>
                    <a:lnR w="6350" cap="flat" cmpd="sng" algn="ctr">
                      <a:solidFill>
                        <a:srgbClr val="1D1D1A"/>
                      </a:solidFill>
                      <a:prstDash val="solid"/>
                      <a:round/>
                      <a:headEnd type="none" w="med" len="med"/>
                      <a:tailEnd type="none" w="med" len="med"/>
                    </a:lnR>
                    <a:lnT w="6350" cap="flat" cmpd="sng" algn="ctr">
                      <a:solidFill>
                        <a:srgbClr val="1D1D1A"/>
                      </a:solidFill>
                      <a:prstDash val="solid"/>
                      <a:round/>
                      <a:headEnd type="none" w="med" len="med"/>
                      <a:tailEnd type="none" w="med" len="med"/>
                    </a:lnT>
                    <a:lnB w="6350" cap="flat" cmpd="sng" algn="ctr">
                      <a:solidFill>
                        <a:srgbClr val="1D1D1A"/>
                      </a:solidFill>
                      <a:prstDash val="solid"/>
                      <a:round/>
                      <a:headEnd type="none" w="med" len="med"/>
                      <a:tailEnd type="none" w="med" len="med"/>
                    </a:lnB>
                    <a:lnTlToBr w="12700" cmpd="sng">
                      <a:noFill/>
                      <a:prstDash val="solid"/>
                    </a:lnTlToBr>
                    <a:lnBlToTr w="12700" cmpd="sng">
                      <a:noFill/>
                      <a:prstDash val="solid"/>
                    </a:lnBlToTr>
                    <a:noFill/>
                  </a:tcPr>
                </a:tc>
              </a:tr>
              <a:tr h="286325">
                <a:tc>
                  <a:txBody>
                    <a:bodyPr/>
                    <a:lstStyle>
                      <a:lvl1pPr marL="0" algn="l" defTabSz="913765" rtl="0" eaLnBrk="1" latinLnBrk="0" hangingPunct="1">
                        <a:defRPr sz="1800" kern="1200">
                          <a:solidFill>
                            <a:schemeClr val="tx1"/>
                          </a:solidFill>
                          <a:latin typeface="Arial" panose="020B0604020202020204"/>
                          <a:ea typeface="微软雅黑"/>
                          <a:cs typeface="宋体"/>
                        </a:defRPr>
                      </a:lvl1pPr>
                      <a:lvl2pPr marL="457200" algn="l" defTabSz="913765" rtl="0" eaLnBrk="1" latinLnBrk="0" hangingPunct="1">
                        <a:defRPr sz="1800" kern="1200">
                          <a:solidFill>
                            <a:schemeClr val="tx1"/>
                          </a:solidFill>
                          <a:latin typeface="Arial" panose="020B0604020202020204"/>
                          <a:ea typeface="微软雅黑"/>
                          <a:cs typeface="宋体"/>
                        </a:defRPr>
                      </a:lvl2pPr>
                      <a:lvl3pPr marL="913765" algn="l" defTabSz="913765" rtl="0" eaLnBrk="1" latinLnBrk="0" hangingPunct="1">
                        <a:defRPr sz="1800" kern="1200">
                          <a:solidFill>
                            <a:schemeClr val="tx1"/>
                          </a:solidFill>
                          <a:latin typeface="Arial" panose="020B0604020202020204"/>
                          <a:ea typeface="微软雅黑"/>
                          <a:cs typeface="宋体"/>
                        </a:defRPr>
                      </a:lvl3pPr>
                      <a:lvl4pPr marL="1370965" algn="l" defTabSz="913765" rtl="0" eaLnBrk="1" latinLnBrk="0" hangingPunct="1">
                        <a:defRPr sz="1800" kern="1200">
                          <a:solidFill>
                            <a:schemeClr val="tx1"/>
                          </a:solidFill>
                          <a:latin typeface="Arial" panose="020B0604020202020204"/>
                          <a:ea typeface="微软雅黑"/>
                          <a:cs typeface="宋体"/>
                        </a:defRPr>
                      </a:lvl4pPr>
                      <a:lvl5pPr marL="1828165" algn="l" defTabSz="913765" rtl="0" eaLnBrk="1" latinLnBrk="0" hangingPunct="1">
                        <a:defRPr sz="1800" kern="1200">
                          <a:solidFill>
                            <a:schemeClr val="tx1"/>
                          </a:solidFill>
                          <a:latin typeface="Arial" panose="020B0604020202020204"/>
                          <a:ea typeface="微软雅黑"/>
                          <a:cs typeface="宋体"/>
                        </a:defRPr>
                      </a:lvl5pPr>
                      <a:lvl6pPr marL="2285365" algn="l" defTabSz="913765" rtl="0" eaLnBrk="1" latinLnBrk="0" hangingPunct="1">
                        <a:defRPr sz="1800" kern="1200">
                          <a:solidFill>
                            <a:schemeClr val="tx1"/>
                          </a:solidFill>
                          <a:latin typeface="Arial" panose="020B0604020202020204"/>
                          <a:ea typeface="微软雅黑"/>
                          <a:cs typeface="宋体"/>
                        </a:defRPr>
                      </a:lvl6pPr>
                      <a:lvl7pPr marL="2741930" algn="l" defTabSz="913765" rtl="0" eaLnBrk="1" latinLnBrk="0" hangingPunct="1">
                        <a:defRPr sz="1800" kern="1200">
                          <a:solidFill>
                            <a:schemeClr val="tx1"/>
                          </a:solidFill>
                          <a:latin typeface="Arial" panose="020B0604020202020204"/>
                          <a:ea typeface="微软雅黑"/>
                          <a:cs typeface="宋体"/>
                        </a:defRPr>
                      </a:lvl7pPr>
                      <a:lvl8pPr marL="3199130" algn="l" defTabSz="913765" rtl="0" eaLnBrk="1" latinLnBrk="0" hangingPunct="1">
                        <a:defRPr sz="1800" kern="1200">
                          <a:solidFill>
                            <a:schemeClr val="tx1"/>
                          </a:solidFill>
                          <a:latin typeface="Arial" panose="020B0604020202020204"/>
                          <a:ea typeface="微软雅黑"/>
                          <a:cs typeface="宋体"/>
                        </a:defRPr>
                      </a:lvl8pPr>
                      <a:lvl9pPr marL="3656330" algn="l" defTabSz="913765" rtl="0" eaLnBrk="1" latinLnBrk="0" hangingPunct="1">
                        <a:defRPr sz="1800" kern="1200">
                          <a:solidFill>
                            <a:schemeClr val="tx1"/>
                          </a:solidFill>
                          <a:latin typeface="Arial" panose="020B0604020202020204"/>
                          <a:ea typeface="微软雅黑"/>
                          <a:cs typeface="宋体"/>
                        </a:defRPr>
                      </a:lvl9pPr>
                    </a:lstStyle>
                    <a:p>
                      <a:r>
                        <a:rPr lang="zh-CN" altLang="en-US" sz="1200" dirty="0">
                          <a:latin typeface="微软雅黑" panose="020B0503020204020204" pitchFamily="34" charset="-122"/>
                          <a:ea typeface="微软雅黑" panose="020B0503020204020204" pitchFamily="34" charset="-122"/>
                        </a:rPr>
                        <a:t>终端识别</a:t>
                      </a:r>
                      <a:endParaRPr lang="zh-CN" altLang="en-US" sz="1200" dirty="0">
                        <a:latin typeface="微软雅黑" panose="020B0503020204020204" pitchFamily="34" charset="-122"/>
                        <a:ea typeface="微软雅黑" panose="020B0503020204020204" pitchFamily="34" charset="-122"/>
                      </a:endParaRPr>
                    </a:p>
                  </a:txBody>
                  <a:tcPr>
                    <a:lnL w="6350" cap="flat" cmpd="sng" algn="ctr">
                      <a:solidFill>
                        <a:srgbClr val="1D1D1A"/>
                      </a:solidFill>
                      <a:prstDash val="solid"/>
                      <a:round/>
                      <a:headEnd type="none" w="med" len="med"/>
                      <a:tailEnd type="none" w="med" len="med"/>
                    </a:lnL>
                    <a:lnR w="6350" cap="flat" cmpd="sng" algn="ctr">
                      <a:solidFill>
                        <a:srgbClr val="1D1D1A"/>
                      </a:solidFill>
                      <a:prstDash val="solid"/>
                      <a:round/>
                      <a:headEnd type="none" w="med" len="med"/>
                      <a:tailEnd type="none" w="med" len="med"/>
                    </a:lnR>
                    <a:lnT w="6350" cap="flat" cmpd="sng" algn="ctr">
                      <a:solidFill>
                        <a:srgbClr val="1D1D1A"/>
                      </a:solidFill>
                      <a:prstDash val="solid"/>
                      <a:round/>
                      <a:headEnd type="none" w="med" len="med"/>
                      <a:tailEnd type="none" w="med" len="med"/>
                    </a:lnT>
                    <a:lnB w="6350" cap="flat" cmpd="sng" algn="ctr">
                      <a:solidFill>
                        <a:srgbClr val="1D1D1A"/>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3765" rtl="0" eaLnBrk="1" latinLnBrk="0" hangingPunct="1">
                        <a:defRPr sz="1800" kern="1200">
                          <a:solidFill>
                            <a:schemeClr val="tx1"/>
                          </a:solidFill>
                          <a:latin typeface="Arial" panose="020B0604020202020204"/>
                          <a:ea typeface="微软雅黑"/>
                          <a:cs typeface="宋体"/>
                        </a:defRPr>
                      </a:lvl1pPr>
                      <a:lvl2pPr marL="457200" algn="l" defTabSz="913765" rtl="0" eaLnBrk="1" latinLnBrk="0" hangingPunct="1">
                        <a:defRPr sz="1800" kern="1200">
                          <a:solidFill>
                            <a:schemeClr val="tx1"/>
                          </a:solidFill>
                          <a:latin typeface="Arial" panose="020B0604020202020204"/>
                          <a:ea typeface="微软雅黑"/>
                          <a:cs typeface="宋体"/>
                        </a:defRPr>
                      </a:lvl2pPr>
                      <a:lvl3pPr marL="913765" algn="l" defTabSz="913765" rtl="0" eaLnBrk="1" latinLnBrk="0" hangingPunct="1">
                        <a:defRPr sz="1800" kern="1200">
                          <a:solidFill>
                            <a:schemeClr val="tx1"/>
                          </a:solidFill>
                          <a:latin typeface="Arial" panose="020B0604020202020204"/>
                          <a:ea typeface="微软雅黑"/>
                          <a:cs typeface="宋体"/>
                        </a:defRPr>
                      </a:lvl3pPr>
                      <a:lvl4pPr marL="1370965" algn="l" defTabSz="913765" rtl="0" eaLnBrk="1" latinLnBrk="0" hangingPunct="1">
                        <a:defRPr sz="1800" kern="1200">
                          <a:solidFill>
                            <a:schemeClr val="tx1"/>
                          </a:solidFill>
                          <a:latin typeface="Arial" panose="020B0604020202020204"/>
                          <a:ea typeface="微软雅黑"/>
                          <a:cs typeface="宋体"/>
                        </a:defRPr>
                      </a:lvl4pPr>
                      <a:lvl5pPr marL="1828165" algn="l" defTabSz="913765" rtl="0" eaLnBrk="1" latinLnBrk="0" hangingPunct="1">
                        <a:defRPr sz="1800" kern="1200">
                          <a:solidFill>
                            <a:schemeClr val="tx1"/>
                          </a:solidFill>
                          <a:latin typeface="Arial" panose="020B0604020202020204"/>
                          <a:ea typeface="微软雅黑"/>
                          <a:cs typeface="宋体"/>
                        </a:defRPr>
                      </a:lvl5pPr>
                      <a:lvl6pPr marL="2285365" algn="l" defTabSz="913765" rtl="0" eaLnBrk="1" latinLnBrk="0" hangingPunct="1">
                        <a:defRPr sz="1800" kern="1200">
                          <a:solidFill>
                            <a:schemeClr val="tx1"/>
                          </a:solidFill>
                          <a:latin typeface="Arial" panose="020B0604020202020204"/>
                          <a:ea typeface="微软雅黑"/>
                          <a:cs typeface="宋体"/>
                        </a:defRPr>
                      </a:lvl6pPr>
                      <a:lvl7pPr marL="2741930" algn="l" defTabSz="913765" rtl="0" eaLnBrk="1" latinLnBrk="0" hangingPunct="1">
                        <a:defRPr sz="1800" kern="1200">
                          <a:solidFill>
                            <a:schemeClr val="tx1"/>
                          </a:solidFill>
                          <a:latin typeface="Arial" panose="020B0604020202020204"/>
                          <a:ea typeface="微软雅黑"/>
                          <a:cs typeface="宋体"/>
                        </a:defRPr>
                      </a:lvl7pPr>
                      <a:lvl8pPr marL="3199130" algn="l" defTabSz="913765" rtl="0" eaLnBrk="1" latinLnBrk="0" hangingPunct="1">
                        <a:defRPr sz="1800" kern="1200">
                          <a:solidFill>
                            <a:schemeClr val="tx1"/>
                          </a:solidFill>
                          <a:latin typeface="Arial" panose="020B0604020202020204"/>
                          <a:ea typeface="微软雅黑"/>
                          <a:cs typeface="宋体"/>
                        </a:defRPr>
                      </a:lvl8pPr>
                      <a:lvl9pPr marL="3656330" algn="l" defTabSz="913765" rtl="0" eaLnBrk="1" latinLnBrk="0" hangingPunct="1">
                        <a:defRPr sz="1800" kern="1200">
                          <a:solidFill>
                            <a:schemeClr val="tx1"/>
                          </a:solidFill>
                          <a:latin typeface="Arial" panose="020B0604020202020204"/>
                          <a:ea typeface="微软雅黑"/>
                          <a:cs typeface="宋体"/>
                        </a:defRPr>
                      </a:lvl9pPr>
                    </a:lstStyle>
                    <a:p>
                      <a:pPr marL="0" marR="0" lvl="0" indent="0" algn="l" defTabSz="1188085" rtl="0" eaLnBrk="1" fontAlgn="auto" latinLnBrk="0" hangingPunct="1">
                        <a:lnSpc>
                          <a:spcPct val="100000"/>
                        </a:lnSpc>
                        <a:spcBef>
                          <a:spcPts val="0"/>
                        </a:spcBef>
                        <a:spcAft>
                          <a:spcPts val="0"/>
                        </a:spcAft>
                        <a:buClrTx/>
                        <a:buSzTx/>
                        <a:buFontTx/>
                        <a:buNone/>
                        <a:defRPr/>
                      </a:pPr>
                      <a:r>
                        <a:rPr lang="zh-CN" altLang="en-US" sz="1200" kern="1200" dirty="0">
                          <a:solidFill>
                            <a:schemeClr val="tx1"/>
                          </a:solidFill>
                          <a:latin typeface="微软雅黑" panose="020B0503020204020204" pitchFamily="34" charset="-122"/>
                          <a:ea typeface="微软雅黑" panose="020B0503020204020204" pitchFamily="34" charset="-122"/>
                          <a:cs typeface="+mn-cs"/>
                        </a:rPr>
                        <a:t>有认证</a:t>
                      </a:r>
                      <a:endParaRPr lang="zh-CN" altLang="en-US" sz="1200" dirty="0">
                        <a:latin typeface="微软雅黑" panose="020B0503020204020204" pitchFamily="34" charset="-122"/>
                        <a:ea typeface="微软雅黑" panose="020B0503020204020204" pitchFamily="34" charset="-122"/>
                      </a:endParaRPr>
                    </a:p>
                  </a:txBody>
                  <a:tcPr>
                    <a:lnL w="6350" cap="flat" cmpd="sng" algn="ctr">
                      <a:solidFill>
                        <a:srgbClr val="1D1D1A"/>
                      </a:solidFill>
                      <a:prstDash val="solid"/>
                      <a:round/>
                      <a:headEnd type="none" w="med" len="med"/>
                      <a:tailEnd type="none" w="med" len="med"/>
                    </a:lnL>
                    <a:lnR w="6350" cap="flat" cmpd="sng" algn="ctr">
                      <a:solidFill>
                        <a:srgbClr val="1D1D1A"/>
                      </a:solidFill>
                      <a:prstDash val="solid"/>
                      <a:round/>
                      <a:headEnd type="none" w="med" len="med"/>
                      <a:tailEnd type="none" w="med" len="med"/>
                    </a:lnR>
                    <a:lnT w="6350" cap="flat" cmpd="sng" algn="ctr">
                      <a:solidFill>
                        <a:srgbClr val="1D1D1A"/>
                      </a:solidFill>
                      <a:prstDash val="solid"/>
                      <a:round/>
                      <a:headEnd type="none" w="med" len="med"/>
                      <a:tailEnd type="none" w="med" len="med"/>
                    </a:lnT>
                    <a:lnB w="6350" cap="flat" cmpd="sng" algn="ctr">
                      <a:solidFill>
                        <a:srgbClr val="1D1D1A"/>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3765" rtl="0" eaLnBrk="1" latinLnBrk="0" hangingPunct="1">
                        <a:defRPr sz="1800" kern="1200">
                          <a:solidFill>
                            <a:schemeClr val="tx1"/>
                          </a:solidFill>
                          <a:latin typeface="Arial" panose="020B0604020202020204"/>
                          <a:ea typeface="微软雅黑"/>
                          <a:cs typeface="宋体"/>
                        </a:defRPr>
                      </a:lvl1pPr>
                      <a:lvl2pPr marL="457200" algn="l" defTabSz="913765" rtl="0" eaLnBrk="1" latinLnBrk="0" hangingPunct="1">
                        <a:defRPr sz="1800" kern="1200">
                          <a:solidFill>
                            <a:schemeClr val="tx1"/>
                          </a:solidFill>
                          <a:latin typeface="Arial" panose="020B0604020202020204"/>
                          <a:ea typeface="微软雅黑"/>
                          <a:cs typeface="宋体"/>
                        </a:defRPr>
                      </a:lvl2pPr>
                      <a:lvl3pPr marL="913765" algn="l" defTabSz="913765" rtl="0" eaLnBrk="1" latinLnBrk="0" hangingPunct="1">
                        <a:defRPr sz="1800" kern="1200">
                          <a:solidFill>
                            <a:schemeClr val="tx1"/>
                          </a:solidFill>
                          <a:latin typeface="Arial" panose="020B0604020202020204"/>
                          <a:ea typeface="微软雅黑"/>
                          <a:cs typeface="宋体"/>
                        </a:defRPr>
                      </a:lvl3pPr>
                      <a:lvl4pPr marL="1370965" algn="l" defTabSz="913765" rtl="0" eaLnBrk="1" latinLnBrk="0" hangingPunct="1">
                        <a:defRPr sz="1800" kern="1200">
                          <a:solidFill>
                            <a:schemeClr val="tx1"/>
                          </a:solidFill>
                          <a:latin typeface="Arial" panose="020B0604020202020204"/>
                          <a:ea typeface="微软雅黑"/>
                          <a:cs typeface="宋体"/>
                        </a:defRPr>
                      </a:lvl4pPr>
                      <a:lvl5pPr marL="1828165" algn="l" defTabSz="913765" rtl="0" eaLnBrk="1" latinLnBrk="0" hangingPunct="1">
                        <a:defRPr sz="1800" kern="1200">
                          <a:solidFill>
                            <a:schemeClr val="tx1"/>
                          </a:solidFill>
                          <a:latin typeface="Arial" panose="020B0604020202020204"/>
                          <a:ea typeface="微软雅黑"/>
                          <a:cs typeface="宋体"/>
                        </a:defRPr>
                      </a:lvl5pPr>
                      <a:lvl6pPr marL="2285365" algn="l" defTabSz="913765" rtl="0" eaLnBrk="1" latinLnBrk="0" hangingPunct="1">
                        <a:defRPr sz="1800" kern="1200">
                          <a:solidFill>
                            <a:schemeClr val="tx1"/>
                          </a:solidFill>
                          <a:latin typeface="Arial" panose="020B0604020202020204"/>
                          <a:ea typeface="微软雅黑"/>
                          <a:cs typeface="宋体"/>
                        </a:defRPr>
                      </a:lvl6pPr>
                      <a:lvl7pPr marL="2741930" algn="l" defTabSz="913765" rtl="0" eaLnBrk="1" latinLnBrk="0" hangingPunct="1">
                        <a:defRPr sz="1800" kern="1200">
                          <a:solidFill>
                            <a:schemeClr val="tx1"/>
                          </a:solidFill>
                          <a:latin typeface="Arial" panose="020B0604020202020204"/>
                          <a:ea typeface="微软雅黑"/>
                          <a:cs typeface="宋体"/>
                        </a:defRPr>
                      </a:lvl7pPr>
                      <a:lvl8pPr marL="3199130" algn="l" defTabSz="913765" rtl="0" eaLnBrk="1" latinLnBrk="0" hangingPunct="1">
                        <a:defRPr sz="1800" kern="1200">
                          <a:solidFill>
                            <a:schemeClr val="tx1"/>
                          </a:solidFill>
                          <a:latin typeface="Arial" panose="020B0604020202020204"/>
                          <a:ea typeface="微软雅黑"/>
                          <a:cs typeface="宋体"/>
                        </a:defRPr>
                      </a:lvl8pPr>
                      <a:lvl9pPr marL="3656330" algn="l" defTabSz="913765" rtl="0" eaLnBrk="1" latinLnBrk="0" hangingPunct="1">
                        <a:defRPr sz="1800" kern="1200">
                          <a:solidFill>
                            <a:schemeClr val="tx1"/>
                          </a:solidFill>
                          <a:latin typeface="Arial" panose="020B0604020202020204"/>
                          <a:ea typeface="微软雅黑"/>
                          <a:cs typeface="宋体"/>
                        </a:defRPr>
                      </a:lvl9pPr>
                    </a:lstStyle>
                    <a:p>
                      <a:pPr marL="0" marR="0" lvl="0" indent="0" algn="l" defTabSz="1188085" rtl="0" eaLnBrk="1" fontAlgn="auto" latinLnBrk="0" hangingPunct="1">
                        <a:lnSpc>
                          <a:spcPct val="100000"/>
                        </a:lnSpc>
                        <a:spcBef>
                          <a:spcPts val="0"/>
                        </a:spcBef>
                        <a:spcAft>
                          <a:spcPts val="0"/>
                        </a:spcAft>
                        <a:buClrTx/>
                        <a:buSzTx/>
                        <a:buFontTx/>
                        <a:buNone/>
                        <a:defRPr/>
                      </a:pPr>
                      <a:r>
                        <a:rPr lang="zh-CN" altLang="en-US" sz="1200" kern="1200" dirty="0">
                          <a:solidFill>
                            <a:schemeClr val="tx1"/>
                          </a:solidFill>
                          <a:latin typeface="微软雅黑" panose="020B0503020204020204" pitchFamily="34" charset="-122"/>
                          <a:ea typeface="微软雅黑" panose="020B0503020204020204" pitchFamily="34" charset="-122"/>
                          <a:cs typeface="+mn-cs"/>
                        </a:rPr>
                        <a:t>认证时识别终端信息</a:t>
                      </a:r>
                      <a:endParaRPr lang="zh-CN" altLang="en-US" sz="1200" dirty="0">
                        <a:latin typeface="微软雅黑" panose="020B0503020204020204" pitchFamily="34" charset="-122"/>
                        <a:ea typeface="微软雅黑" panose="020B0503020204020204" pitchFamily="34" charset="-122"/>
                      </a:endParaRPr>
                    </a:p>
                  </a:txBody>
                  <a:tcPr>
                    <a:lnL w="6350" cap="flat" cmpd="sng" algn="ctr">
                      <a:solidFill>
                        <a:srgbClr val="1D1D1A"/>
                      </a:solidFill>
                      <a:prstDash val="solid"/>
                      <a:round/>
                      <a:headEnd type="none" w="med" len="med"/>
                      <a:tailEnd type="none" w="med" len="med"/>
                    </a:lnL>
                    <a:lnR w="6350" cap="flat" cmpd="sng" algn="ctr">
                      <a:solidFill>
                        <a:srgbClr val="1D1D1A"/>
                      </a:solidFill>
                      <a:prstDash val="solid"/>
                      <a:round/>
                      <a:headEnd type="none" w="med" len="med"/>
                      <a:tailEnd type="none" w="med" len="med"/>
                    </a:lnR>
                    <a:lnT w="6350" cap="flat" cmpd="sng" algn="ctr">
                      <a:solidFill>
                        <a:srgbClr val="1D1D1A"/>
                      </a:solidFill>
                      <a:prstDash val="solid"/>
                      <a:round/>
                      <a:headEnd type="none" w="med" len="med"/>
                      <a:tailEnd type="none" w="med" len="med"/>
                    </a:lnT>
                    <a:lnB w="6350" cap="flat" cmpd="sng" algn="ctr">
                      <a:solidFill>
                        <a:srgbClr val="1D1D1A"/>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3765" rtl="0" eaLnBrk="1" latinLnBrk="0" hangingPunct="1">
                        <a:defRPr sz="1800" kern="1200">
                          <a:solidFill>
                            <a:schemeClr val="tx1"/>
                          </a:solidFill>
                          <a:latin typeface="Arial" panose="020B0604020202020204"/>
                          <a:ea typeface="微软雅黑"/>
                          <a:cs typeface="宋体"/>
                        </a:defRPr>
                      </a:lvl1pPr>
                      <a:lvl2pPr marL="457200" algn="l" defTabSz="913765" rtl="0" eaLnBrk="1" latinLnBrk="0" hangingPunct="1">
                        <a:defRPr sz="1800" kern="1200">
                          <a:solidFill>
                            <a:schemeClr val="tx1"/>
                          </a:solidFill>
                          <a:latin typeface="Arial" panose="020B0604020202020204"/>
                          <a:ea typeface="微软雅黑"/>
                          <a:cs typeface="宋体"/>
                        </a:defRPr>
                      </a:lvl2pPr>
                      <a:lvl3pPr marL="913765" algn="l" defTabSz="913765" rtl="0" eaLnBrk="1" latinLnBrk="0" hangingPunct="1">
                        <a:defRPr sz="1800" kern="1200">
                          <a:solidFill>
                            <a:schemeClr val="tx1"/>
                          </a:solidFill>
                          <a:latin typeface="Arial" panose="020B0604020202020204"/>
                          <a:ea typeface="微软雅黑"/>
                          <a:cs typeface="宋体"/>
                        </a:defRPr>
                      </a:lvl3pPr>
                      <a:lvl4pPr marL="1370965" algn="l" defTabSz="913765" rtl="0" eaLnBrk="1" latinLnBrk="0" hangingPunct="1">
                        <a:defRPr sz="1800" kern="1200">
                          <a:solidFill>
                            <a:schemeClr val="tx1"/>
                          </a:solidFill>
                          <a:latin typeface="Arial" panose="020B0604020202020204"/>
                          <a:ea typeface="微软雅黑"/>
                          <a:cs typeface="宋体"/>
                        </a:defRPr>
                      </a:lvl4pPr>
                      <a:lvl5pPr marL="1828165" algn="l" defTabSz="913765" rtl="0" eaLnBrk="1" latinLnBrk="0" hangingPunct="1">
                        <a:defRPr sz="1800" kern="1200">
                          <a:solidFill>
                            <a:schemeClr val="tx1"/>
                          </a:solidFill>
                          <a:latin typeface="Arial" panose="020B0604020202020204"/>
                          <a:ea typeface="微软雅黑"/>
                          <a:cs typeface="宋体"/>
                        </a:defRPr>
                      </a:lvl5pPr>
                      <a:lvl6pPr marL="2285365" algn="l" defTabSz="913765" rtl="0" eaLnBrk="1" latinLnBrk="0" hangingPunct="1">
                        <a:defRPr sz="1800" kern="1200">
                          <a:solidFill>
                            <a:schemeClr val="tx1"/>
                          </a:solidFill>
                          <a:latin typeface="Arial" panose="020B0604020202020204"/>
                          <a:ea typeface="微软雅黑"/>
                          <a:cs typeface="宋体"/>
                        </a:defRPr>
                      </a:lvl6pPr>
                      <a:lvl7pPr marL="2741930" algn="l" defTabSz="913765" rtl="0" eaLnBrk="1" latinLnBrk="0" hangingPunct="1">
                        <a:defRPr sz="1800" kern="1200">
                          <a:solidFill>
                            <a:schemeClr val="tx1"/>
                          </a:solidFill>
                          <a:latin typeface="Arial" panose="020B0604020202020204"/>
                          <a:ea typeface="微软雅黑"/>
                          <a:cs typeface="宋体"/>
                        </a:defRPr>
                      </a:lvl7pPr>
                      <a:lvl8pPr marL="3199130" algn="l" defTabSz="913765" rtl="0" eaLnBrk="1" latinLnBrk="0" hangingPunct="1">
                        <a:defRPr sz="1800" kern="1200">
                          <a:solidFill>
                            <a:schemeClr val="tx1"/>
                          </a:solidFill>
                          <a:latin typeface="Arial" panose="020B0604020202020204"/>
                          <a:ea typeface="微软雅黑"/>
                          <a:cs typeface="宋体"/>
                        </a:defRPr>
                      </a:lvl8pPr>
                      <a:lvl9pPr marL="3656330" algn="l" defTabSz="913765" rtl="0" eaLnBrk="1" latinLnBrk="0" hangingPunct="1">
                        <a:defRPr sz="1800" kern="1200">
                          <a:solidFill>
                            <a:schemeClr val="tx1"/>
                          </a:solidFill>
                          <a:latin typeface="Arial" panose="020B0604020202020204"/>
                          <a:ea typeface="微软雅黑"/>
                          <a:cs typeface="宋体"/>
                        </a:defRPr>
                      </a:lvl9pPr>
                    </a:lstStyle>
                    <a:p>
                      <a:r>
                        <a:rPr lang="zh-CN" altLang="en-US" sz="1200" dirty="0">
                          <a:latin typeface="微软雅黑" panose="020B0503020204020204" pitchFamily="34" charset="-122"/>
                          <a:ea typeface="微软雅黑" panose="020B0503020204020204" pitchFamily="34" charset="-122"/>
                        </a:rPr>
                        <a:t>否，认证触发</a:t>
                      </a:r>
                      <a:endParaRPr lang="zh-CN" altLang="en-US" sz="1200" dirty="0">
                        <a:latin typeface="微软雅黑" panose="020B0503020204020204" pitchFamily="34" charset="-122"/>
                        <a:ea typeface="微软雅黑" panose="020B0503020204020204" pitchFamily="34" charset="-122"/>
                      </a:endParaRPr>
                    </a:p>
                  </a:txBody>
                  <a:tcPr>
                    <a:lnL w="6350" cap="flat" cmpd="sng" algn="ctr">
                      <a:solidFill>
                        <a:srgbClr val="1D1D1A"/>
                      </a:solidFill>
                      <a:prstDash val="solid"/>
                      <a:round/>
                      <a:headEnd type="none" w="med" len="med"/>
                      <a:tailEnd type="none" w="med" len="med"/>
                    </a:lnL>
                    <a:lnR w="6350" cap="flat" cmpd="sng" algn="ctr">
                      <a:solidFill>
                        <a:srgbClr val="1D1D1A"/>
                      </a:solidFill>
                      <a:prstDash val="solid"/>
                      <a:round/>
                      <a:headEnd type="none" w="med" len="med"/>
                      <a:tailEnd type="none" w="med" len="med"/>
                    </a:lnR>
                    <a:lnT w="6350" cap="flat" cmpd="sng" algn="ctr">
                      <a:solidFill>
                        <a:srgbClr val="1D1D1A"/>
                      </a:solidFill>
                      <a:prstDash val="solid"/>
                      <a:round/>
                      <a:headEnd type="none" w="med" len="med"/>
                      <a:tailEnd type="none" w="med" len="med"/>
                    </a:lnT>
                    <a:lnB w="6350" cap="flat" cmpd="sng" algn="ctr">
                      <a:solidFill>
                        <a:srgbClr val="1D1D1A"/>
                      </a:solidFill>
                      <a:prstDash val="solid"/>
                      <a:round/>
                      <a:headEnd type="none" w="med" len="med"/>
                      <a:tailEnd type="none" w="med" len="med"/>
                    </a:lnB>
                    <a:lnTlToBr w="12700" cmpd="sng">
                      <a:noFill/>
                      <a:prstDash val="solid"/>
                    </a:lnTlToBr>
                    <a:lnBlToTr w="12700" cmpd="sng">
                      <a:noFill/>
                      <a:prstDash val="solid"/>
                    </a:lnBlToTr>
                    <a:noFill/>
                  </a:tcPr>
                </a:tc>
              </a:tr>
              <a:tr h="286325">
                <a:tc>
                  <a:txBody>
                    <a:bodyPr/>
                    <a:lstStyle>
                      <a:lvl1pPr marL="0" algn="l" defTabSz="913765" rtl="0" eaLnBrk="1" latinLnBrk="0" hangingPunct="1">
                        <a:defRPr sz="1800" kern="1200">
                          <a:solidFill>
                            <a:schemeClr val="tx1"/>
                          </a:solidFill>
                          <a:latin typeface="Arial" panose="020B0604020202020204"/>
                          <a:ea typeface="微软雅黑"/>
                          <a:cs typeface="宋体"/>
                        </a:defRPr>
                      </a:lvl1pPr>
                      <a:lvl2pPr marL="457200" algn="l" defTabSz="913765" rtl="0" eaLnBrk="1" latinLnBrk="0" hangingPunct="1">
                        <a:defRPr sz="1800" kern="1200">
                          <a:solidFill>
                            <a:schemeClr val="tx1"/>
                          </a:solidFill>
                          <a:latin typeface="Arial" panose="020B0604020202020204"/>
                          <a:ea typeface="微软雅黑"/>
                          <a:cs typeface="宋体"/>
                        </a:defRPr>
                      </a:lvl2pPr>
                      <a:lvl3pPr marL="913765" algn="l" defTabSz="913765" rtl="0" eaLnBrk="1" latinLnBrk="0" hangingPunct="1">
                        <a:defRPr sz="1800" kern="1200">
                          <a:solidFill>
                            <a:schemeClr val="tx1"/>
                          </a:solidFill>
                          <a:latin typeface="Arial" panose="020B0604020202020204"/>
                          <a:ea typeface="微软雅黑"/>
                          <a:cs typeface="宋体"/>
                        </a:defRPr>
                      </a:lvl3pPr>
                      <a:lvl4pPr marL="1370965" algn="l" defTabSz="913765" rtl="0" eaLnBrk="1" latinLnBrk="0" hangingPunct="1">
                        <a:defRPr sz="1800" kern="1200">
                          <a:solidFill>
                            <a:schemeClr val="tx1"/>
                          </a:solidFill>
                          <a:latin typeface="Arial" panose="020B0604020202020204"/>
                          <a:ea typeface="微软雅黑"/>
                          <a:cs typeface="宋体"/>
                        </a:defRPr>
                      </a:lvl4pPr>
                      <a:lvl5pPr marL="1828165" algn="l" defTabSz="913765" rtl="0" eaLnBrk="1" latinLnBrk="0" hangingPunct="1">
                        <a:defRPr sz="1800" kern="1200">
                          <a:solidFill>
                            <a:schemeClr val="tx1"/>
                          </a:solidFill>
                          <a:latin typeface="Arial" panose="020B0604020202020204"/>
                          <a:ea typeface="微软雅黑"/>
                          <a:cs typeface="宋体"/>
                        </a:defRPr>
                      </a:lvl5pPr>
                      <a:lvl6pPr marL="2285365" algn="l" defTabSz="913765" rtl="0" eaLnBrk="1" latinLnBrk="0" hangingPunct="1">
                        <a:defRPr sz="1800" kern="1200">
                          <a:solidFill>
                            <a:schemeClr val="tx1"/>
                          </a:solidFill>
                          <a:latin typeface="Arial" panose="020B0604020202020204"/>
                          <a:ea typeface="微软雅黑"/>
                          <a:cs typeface="宋体"/>
                        </a:defRPr>
                      </a:lvl6pPr>
                      <a:lvl7pPr marL="2741930" algn="l" defTabSz="913765" rtl="0" eaLnBrk="1" latinLnBrk="0" hangingPunct="1">
                        <a:defRPr sz="1800" kern="1200">
                          <a:solidFill>
                            <a:schemeClr val="tx1"/>
                          </a:solidFill>
                          <a:latin typeface="Arial" panose="020B0604020202020204"/>
                          <a:ea typeface="微软雅黑"/>
                          <a:cs typeface="宋体"/>
                        </a:defRPr>
                      </a:lvl7pPr>
                      <a:lvl8pPr marL="3199130" algn="l" defTabSz="913765" rtl="0" eaLnBrk="1" latinLnBrk="0" hangingPunct="1">
                        <a:defRPr sz="1800" kern="1200">
                          <a:solidFill>
                            <a:schemeClr val="tx1"/>
                          </a:solidFill>
                          <a:latin typeface="Arial" panose="020B0604020202020204"/>
                          <a:ea typeface="微软雅黑"/>
                          <a:cs typeface="宋体"/>
                        </a:defRPr>
                      </a:lvl8pPr>
                      <a:lvl9pPr marL="3656330" algn="l" defTabSz="913765" rtl="0" eaLnBrk="1" latinLnBrk="0" hangingPunct="1">
                        <a:defRPr sz="1800" kern="1200">
                          <a:solidFill>
                            <a:schemeClr val="tx1"/>
                          </a:solidFill>
                          <a:latin typeface="Arial" panose="020B0604020202020204"/>
                          <a:ea typeface="微软雅黑"/>
                          <a:cs typeface="宋体"/>
                        </a:defRPr>
                      </a:lvl9pPr>
                    </a:lstStyle>
                    <a:p>
                      <a:r>
                        <a:rPr lang="zh-CN" altLang="en-US" sz="1200" dirty="0">
                          <a:latin typeface="微软雅黑" panose="020B0503020204020204" pitchFamily="34" charset="-122"/>
                          <a:ea typeface="微软雅黑" panose="020B0503020204020204" pitchFamily="34" charset="-122"/>
                        </a:rPr>
                        <a:t>定时扫描</a:t>
                      </a:r>
                      <a:endParaRPr lang="zh-CN" altLang="en-US" sz="1200" dirty="0">
                        <a:latin typeface="微软雅黑" panose="020B0503020204020204" pitchFamily="34" charset="-122"/>
                        <a:ea typeface="微软雅黑" panose="020B0503020204020204" pitchFamily="34" charset="-122"/>
                      </a:endParaRPr>
                    </a:p>
                  </a:txBody>
                  <a:tcPr>
                    <a:lnL w="6350" cap="flat" cmpd="sng" algn="ctr">
                      <a:solidFill>
                        <a:srgbClr val="1D1D1A"/>
                      </a:solidFill>
                      <a:prstDash val="solid"/>
                      <a:round/>
                      <a:headEnd type="none" w="med" len="med"/>
                      <a:tailEnd type="none" w="med" len="med"/>
                    </a:lnL>
                    <a:lnR w="6350" cap="flat" cmpd="sng" algn="ctr">
                      <a:solidFill>
                        <a:srgbClr val="1D1D1A"/>
                      </a:solidFill>
                      <a:prstDash val="solid"/>
                      <a:round/>
                      <a:headEnd type="none" w="med" len="med"/>
                      <a:tailEnd type="none" w="med" len="med"/>
                    </a:lnR>
                    <a:lnT w="6350" cap="flat" cmpd="sng" algn="ctr">
                      <a:solidFill>
                        <a:srgbClr val="1D1D1A"/>
                      </a:solidFill>
                      <a:prstDash val="solid"/>
                      <a:round/>
                      <a:headEnd type="none" w="med" len="med"/>
                      <a:tailEnd type="none" w="med" len="med"/>
                    </a:lnT>
                    <a:lnB w="6350" cap="flat" cmpd="sng" algn="ctr">
                      <a:solidFill>
                        <a:srgbClr val="1D1D1A"/>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3765" rtl="0" eaLnBrk="1" latinLnBrk="0" hangingPunct="1">
                        <a:defRPr sz="1800" kern="1200">
                          <a:solidFill>
                            <a:schemeClr val="tx1"/>
                          </a:solidFill>
                          <a:latin typeface="Arial" panose="020B0604020202020204"/>
                          <a:ea typeface="微软雅黑"/>
                          <a:cs typeface="宋体"/>
                        </a:defRPr>
                      </a:lvl1pPr>
                      <a:lvl2pPr marL="457200" algn="l" defTabSz="913765" rtl="0" eaLnBrk="1" latinLnBrk="0" hangingPunct="1">
                        <a:defRPr sz="1800" kern="1200">
                          <a:solidFill>
                            <a:schemeClr val="tx1"/>
                          </a:solidFill>
                          <a:latin typeface="Arial" panose="020B0604020202020204"/>
                          <a:ea typeface="微软雅黑"/>
                          <a:cs typeface="宋体"/>
                        </a:defRPr>
                      </a:lvl2pPr>
                      <a:lvl3pPr marL="913765" algn="l" defTabSz="913765" rtl="0" eaLnBrk="1" latinLnBrk="0" hangingPunct="1">
                        <a:defRPr sz="1800" kern="1200">
                          <a:solidFill>
                            <a:schemeClr val="tx1"/>
                          </a:solidFill>
                          <a:latin typeface="Arial" panose="020B0604020202020204"/>
                          <a:ea typeface="微软雅黑"/>
                          <a:cs typeface="宋体"/>
                        </a:defRPr>
                      </a:lvl3pPr>
                      <a:lvl4pPr marL="1370965" algn="l" defTabSz="913765" rtl="0" eaLnBrk="1" latinLnBrk="0" hangingPunct="1">
                        <a:defRPr sz="1800" kern="1200">
                          <a:solidFill>
                            <a:schemeClr val="tx1"/>
                          </a:solidFill>
                          <a:latin typeface="Arial" panose="020B0604020202020204"/>
                          <a:ea typeface="微软雅黑"/>
                          <a:cs typeface="宋体"/>
                        </a:defRPr>
                      </a:lvl4pPr>
                      <a:lvl5pPr marL="1828165" algn="l" defTabSz="913765" rtl="0" eaLnBrk="1" latinLnBrk="0" hangingPunct="1">
                        <a:defRPr sz="1800" kern="1200">
                          <a:solidFill>
                            <a:schemeClr val="tx1"/>
                          </a:solidFill>
                          <a:latin typeface="Arial" panose="020B0604020202020204"/>
                          <a:ea typeface="微软雅黑"/>
                          <a:cs typeface="宋体"/>
                        </a:defRPr>
                      </a:lvl5pPr>
                      <a:lvl6pPr marL="2285365" algn="l" defTabSz="913765" rtl="0" eaLnBrk="1" latinLnBrk="0" hangingPunct="1">
                        <a:defRPr sz="1800" kern="1200">
                          <a:solidFill>
                            <a:schemeClr val="tx1"/>
                          </a:solidFill>
                          <a:latin typeface="Arial" panose="020B0604020202020204"/>
                          <a:ea typeface="微软雅黑"/>
                          <a:cs typeface="宋体"/>
                        </a:defRPr>
                      </a:lvl6pPr>
                      <a:lvl7pPr marL="2741930" algn="l" defTabSz="913765" rtl="0" eaLnBrk="1" latinLnBrk="0" hangingPunct="1">
                        <a:defRPr sz="1800" kern="1200">
                          <a:solidFill>
                            <a:schemeClr val="tx1"/>
                          </a:solidFill>
                          <a:latin typeface="Arial" panose="020B0604020202020204"/>
                          <a:ea typeface="微软雅黑"/>
                          <a:cs typeface="宋体"/>
                        </a:defRPr>
                      </a:lvl7pPr>
                      <a:lvl8pPr marL="3199130" algn="l" defTabSz="913765" rtl="0" eaLnBrk="1" latinLnBrk="0" hangingPunct="1">
                        <a:defRPr sz="1800" kern="1200">
                          <a:solidFill>
                            <a:schemeClr val="tx1"/>
                          </a:solidFill>
                          <a:latin typeface="Arial" panose="020B0604020202020204"/>
                          <a:ea typeface="微软雅黑"/>
                          <a:cs typeface="宋体"/>
                        </a:defRPr>
                      </a:lvl8pPr>
                      <a:lvl9pPr marL="3656330" algn="l" defTabSz="913765" rtl="0" eaLnBrk="1" latinLnBrk="0" hangingPunct="1">
                        <a:defRPr sz="1800" kern="1200">
                          <a:solidFill>
                            <a:schemeClr val="tx1"/>
                          </a:solidFill>
                          <a:latin typeface="Arial" panose="020B0604020202020204"/>
                          <a:ea typeface="微软雅黑"/>
                          <a:cs typeface="宋体"/>
                        </a:defRPr>
                      </a:lvl9pPr>
                    </a:lstStyle>
                    <a:p>
                      <a:pPr marL="0" marR="0" lvl="0" indent="0" algn="l" defTabSz="1188085" rtl="0" eaLnBrk="1" fontAlgn="auto" latinLnBrk="0" hangingPunct="1">
                        <a:lnSpc>
                          <a:spcPct val="100000"/>
                        </a:lnSpc>
                        <a:spcBef>
                          <a:spcPts val="0"/>
                        </a:spcBef>
                        <a:spcAft>
                          <a:spcPts val="0"/>
                        </a:spcAft>
                        <a:buClrTx/>
                        <a:buSzTx/>
                        <a:buFontTx/>
                        <a:buNone/>
                        <a:defRPr/>
                      </a:pPr>
                      <a:r>
                        <a:rPr lang="zh-CN" altLang="en-US" sz="1200" dirty="0">
                          <a:latin typeface="微软雅黑" panose="020B0503020204020204" pitchFamily="34" charset="-122"/>
                          <a:ea typeface="微软雅黑" panose="020B0503020204020204" pitchFamily="34" charset="-122"/>
                        </a:rPr>
                        <a:t>无认证</a:t>
                      </a:r>
                      <a:endParaRPr lang="zh-CN" altLang="en-US" sz="1200" dirty="0">
                        <a:latin typeface="微软雅黑" panose="020B0503020204020204" pitchFamily="34" charset="-122"/>
                        <a:ea typeface="微软雅黑" panose="020B0503020204020204" pitchFamily="34" charset="-122"/>
                      </a:endParaRPr>
                    </a:p>
                  </a:txBody>
                  <a:tcPr>
                    <a:lnL w="6350" cap="flat" cmpd="sng" algn="ctr">
                      <a:solidFill>
                        <a:srgbClr val="1D1D1A"/>
                      </a:solidFill>
                      <a:prstDash val="solid"/>
                      <a:round/>
                      <a:headEnd type="none" w="med" len="med"/>
                      <a:tailEnd type="none" w="med" len="med"/>
                    </a:lnL>
                    <a:lnR w="6350" cap="flat" cmpd="sng" algn="ctr">
                      <a:solidFill>
                        <a:srgbClr val="1D1D1A"/>
                      </a:solidFill>
                      <a:prstDash val="solid"/>
                      <a:round/>
                      <a:headEnd type="none" w="med" len="med"/>
                      <a:tailEnd type="none" w="med" len="med"/>
                    </a:lnR>
                    <a:lnT w="6350" cap="flat" cmpd="sng" algn="ctr">
                      <a:solidFill>
                        <a:srgbClr val="1D1D1A"/>
                      </a:solidFill>
                      <a:prstDash val="solid"/>
                      <a:round/>
                      <a:headEnd type="none" w="med" len="med"/>
                      <a:tailEnd type="none" w="med" len="med"/>
                    </a:lnT>
                    <a:lnB w="6350" cap="flat" cmpd="sng" algn="ctr">
                      <a:solidFill>
                        <a:srgbClr val="1D1D1A"/>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3765" rtl="0" eaLnBrk="1" latinLnBrk="0" hangingPunct="1">
                        <a:defRPr sz="1800" kern="1200">
                          <a:solidFill>
                            <a:schemeClr val="tx1"/>
                          </a:solidFill>
                          <a:latin typeface="Arial" panose="020B0604020202020204"/>
                          <a:ea typeface="微软雅黑"/>
                          <a:cs typeface="宋体"/>
                        </a:defRPr>
                      </a:lvl1pPr>
                      <a:lvl2pPr marL="457200" algn="l" defTabSz="913765" rtl="0" eaLnBrk="1" latinLnBrk="0" hangingPunct="1">
                        <a:defRPr sz="1800" kern="1200">
                          <a:solidFill>
                            <a:schemeClr val="tx1"/>
                          </a:solidFill>
                          <a:latin typeface="Arial" panose="020B0604020202020204"/>
                          <a:ea typeface="微软雅黑"/>
                          <a:cs typeface="宋体"/>
                        </a:defRPr>
                      </a:lvl2pPr>
                      <a:lvl3pPr marL="913765" algn="l" defTabSz="913765" rtl="0" eaLnBrk="1" latinLnBrk="0" hangingPunct="1">
                        <a:defRPr sz="1800" kern="1200">
                          <a:solidFill>
                            <a:schemeClr val="tx1"/>
                          </a:solidFill>
                          <a:latin typeface="Arial" panose="020B0604020202020204"/>
                          <a:ea typeface="微软雅黑"/>
                          <a:cs typeface="宋体"/>
                        </a:defRPr>
                      </a:lvl3pPr>
                      <a:lvl4pPr marL="1370965" algn="l" defTabSz="913765" rtl="0" eaLnBrk="1" latinLnBrk="0" hangingPunct="1">
                        <a:defRPr sz="1800" kern="1200">
                          <a:solidFill>
                            <a:schemeClr val="tx1"/>
                          </a:solidFill>
                          <a:latin typeface="Arial" panose="020B0604020202020204"/>
                          <a:ea typeface="微软雅黑"/>
                          <a:cs typeface="宋体"/>
                        </a:defRPr>
                      </a:lvl4pPr>
                      <a:lvl5pPr marL="1828165" algn="l" defTabSz="913765" rtl="0" eaLnBrk="1" latinLnBrk="0" hangingPunct="1">
                        <a:defRPr sz="1800" kern="1200">
                          <a:solidFill>
                            <a:schemeClr val="tx1"/>
                          </a:solidFill>
                          <a:latin typeface="Arial" panose="020B0604020202020204"/>
                          <a:ea typeface="微软雅黑"/>
                          <a:cs typeface="宋体"/>
                        </a:defRPr>
                      </a:lvl5pPr>
                      <a:lvl6pPr marL="2285365" algn="l" defTabSz="913765" rtl="0" eaLnBrk="1" latinLnBrk="0" hangingPunct="1">
                        <a:defRPr sz="1800" kern="1200">
                          <a:solidFill>
                            <a:schemeClr val="tx1"/>
                          </a:solidFill>
                          <a:latin typeface="Arial" panose="020B0604020202020204"/>
                          <a:ea typeface="微软雅黑"/>
                          <a:cs typeface="宋体"/>
                        </a:defRPr>
                      </a:lvl6pPr>
                      <a:lvl7pPr marL="2741930" algn="l" defTabSz="913765" rtl="0" eaLnBrk="1" latinLnBrk="0" hangingPunct="1">
                        <a:defRPr sz="1800" kern="1200">
                          <a:solidFill>
                            <a:schemeClr val="tx1"/>
                          </a:solidFill>
                          <a:latin typeface="Arial" panose="020B0604020202020204"/>
                          <a:ea typeface="微软雅黑"/>
                          <a:cs typeface="宋体"/>
                        </a:defRPr>
                      </a:lvl7pPr>
                      <a:lvl8pPr marL="3199130" algn="l" defTabSz="913765" rtl="0" eaLnBrk="1" latinLnBrk="0" hangingPunct="1">
                        <a:defRPr sz="1800" kern="1200">
                          <a:solidFill>
                            <a:schemeClr val="tx1"/>
                          </a:solidFill>
                          <a:latin typeface="Arial" panose="020B0604020202020204"/>
                          <a:ea typeface="微软雅黑"/>
                          <a:cs typeface="宋体"/>
                        </a:defRPr>
                      </a:lvl8pPr>
                      <a:lvl9pPr marL="3656330" algn="l" defTabSz="913765" rtl="0" eaLnBrk="1" latinLnBrk="0" hangingPunct="1">
                        <a:defRPr sz="1800" kern="1200">
                          <a:solidFill>
                            <a:schemeClr val="tx1"/>
                          </a:solidFill>
                          <a:latin typeface="Arial" panose="020B0604020202020204"/>
                          <a:ea typeface="微软雅黑"/>
                          <a:cs typeface="宋体"/>
                        </a:defRPr>
                      </a:lvl9pPr>
                    </a:lstStyle>
                    <a:p>
                      <a:pPr marL="0" marR="0" lvl="0" indent="0" algn="l" defTabSz="1188085" rtl="0" eaLnBrk="1" fontAlgn="auto" latinLnBrk="0" hangingPunct="1">
                        <a:lnSpc>
                          <a:spcPct val="100000"/>
                        </a:lnSpc>
                        <a:spcBef>
                          <a:spcPts val="0"/>
                        </a:spcBef>
                        <a:spcAft>
                          <a:spcPts val="0"/>
                        </a:spcAft>
                        <a:buClrTx/>
                        <a:buSzTx/>
                        <a:buFont typeface="Arial" panose="020B0604020202020204" pitchFamily="34" charset="0"/>
                        <a:buNone/>
                        <a:defRPr/>
                      </a:pPr>
                      <a:r>
                        <a:rPr lang="zh-CN" altLang="en-US" sz="1200" dirty="0">
                          <a:latin typeface="微软雅黑" panose="020B0503020204020204" pitchFamily="34" charset="-122"/>
                          <a:ea typeface="微软雅黑" panose="020B0503020204020204" pitchFamily="34" charset="-122"/>
                        </a:rPr>
                        <a:t>使用</a:t>
                      </a:r>
                      <a:r>
                        <a:rPr lang="en-US" altLang="zh-CN" sz="1200" dirty="0">
                          <a:latin typeface="微软雅黑" panose="020B0503020204020204" pitchFamily="34" charset="-122"/>
                          <a:ea typeface="微软雅黑" panose="020B0503020204020204" pitchFamily="34" charset="-122"/>
                        </a:rPr>
                        <a:t>NMAP</a:t>
                      </a:r>
                      <a:r>
                        <a:rPr lang="zh-CN" altLang="en-US" sz="1200" dirty="0">
                          <a:latin typeface="微软雅黑" panose="020B0503020204020204" pitchFamily="34" charset="-122"/>
                          <a:ea typeface="微软雅黑" panose="020B0503020204020204" pitchFamily="34" charset="-122"/>
                        </a:rPr>
                        <a:t>、</a:t>
                      </a:r>
                      <a:r>
                        <a:rPr lang="en-US" altLang="zh-CN" sz="1200" dirty="0">
                          <a:latin typeface="微软雅黑" panose="020B0503020204020204" pitchFamily="34" charset="-122"/>
                          <a:ea typeface="微软雅黑" panose="020B0503020204020204" pitchFamily="34" charset="-122"/>
                        </a:rPr>
                        <a:t>SNMP</a:t>
                      </a:r>
                      <a:r>
                        <a:rPr lang="zh-CN" altLang="en-US" sz="1200" dirty="0">
                          <a:latin typeface="微软雅黑" panose="020B0503020204020204" pitchFamily="34" charset="-122"/>
                          <a:ea typeface="微软雅黑" panose="020B0503020204020204" pitchFamily="34" charset="-122"/>
                        </a:rPr>
                        <a:t>通过</a:t>
                      </a:r>
                      <a:r>
                        <a:rPr lang="en-US" altLang="zh-CN" sz="1200" dirty="0">
                          <a:latin typeface="微软雅黑" panose="020B0503020204020204" pitchFamily="34" charset="-122"/>
                          <a:ea typeface="微软雅黑" panose="020B0503020204020204" pitchFamily="34" charset="-122"/>
                        </a:rPr>
                        <a:t>IP</a:t>
                      </a:r>
                      <a:r>
                        <a:rPr lang="zh-CN" altLang="en-US" sz="1200" dirty="0">
                          <a:latin typeface="微软雅黑" panose="020B0503020204020204" pitchFamily="34" charset="-122"/>
                          <a:ea typeface="微软雅黑" panose="020B0503020204020204" pitchFamily="34" charset="-122"/>
                        </a:rPr>
                        <a:t>地址段扫描</a:t>
                      </a:r>
                      <a:endParaRPr lang="zh-CN" altLang="en-US" sz="1200" dirty="0">
                        <a:latin typeface="微软雅黑" panose="020B0503020204020204" pitchFamily="34" charset="-122"/>
                        <a:ea typeface="微软雅黑" panose="020B0503020204020204" pitchFamily="34" charset="-122"/>
                      </a:endParaRPr>
                    </a:p>
                  </a:txBody>
                  <a:tcPr>
                    <a:lnL w="6350" cap="flat" cmpd="sng" algn="ctr">
                      <a:solidFill>
                        <a:srgbClr val="1D1D1A"/>
                      </a:solidFill>
                      <a:prstDash val="solid"/>
                      <a:round/>
                      <a:headEnd type="none" w="med" len="med"/>
                      <a:tailEnd type="none" w="med" len="med"/>
                    </a:lnL>
                    <a:lnR w="6350" cap="flat" cmpd="sng" algn="ctr">
                      <a:solidFill>
                        <a:srgbClr val="1D1D1A"/>
                      </a:solidFill>
                      <a:prstDash val="solid"/>
                      <a:round/>
                      <a:headEnd type="none" w="med" len="med"/>
                      <a:tailEnd type="none" w="med" len="med"/>
                    </a:lnR>
                    <a:lnT w="6350" cap="flat" cmpd="sng" algn="ctr">
                      <a:solidFill>
                        <a:srgbClr val="1D1D1A"/>
                      </a:solidFill>
                      <a:prstDash val="solid"/>
                      <a:round/>
                      <a:headEnd type="none" w="med" len="med"/>
                      <a:tailEnd type="none" w="med" len="med"/>
                    </a:lnT>
                    <a:lnB w="6350" cap="flat" cmpd="sng" algn="ctr">
                      <a:solidFill>
                        <a:srgbClr val="1D1D1A"/>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3765" rtl="0" eaLnBrk="1" latinLnBrk="0" hangingPunct="1">
                        <a:defRPr sz="1800" kern="1200">
                          <a:solidFill>
                            <a:schemeClr val="tx1"/>
                          </a:solidFill>
                          <a:latin typeface="Arial" panose="020B0604020202020204"/>
                          <a:ea typeface="微软雅黑"/>
                          <a:cs typeface="宋体"/>
                        </a:defRPr>
                      </a:lvl1pPr>
                      <a:lvl2pPr marL="457200" algn="l" defTabSz="913765" rtl="0" eaLnBrk="1" latinLnBrk="0" hangingPunct="1">
                        <a:defRPr sz="1800" kern="1200">
                          <a:solidFill>
                            <a:schemeClr val="tx1"/>
                          </a:solidFill>
                          <a:latin typeface="Arial" panose="020B0604020202020204"/>
                          <a:ea typeface="微软雅黑"/>
                          <a:cs typeface="宋体"/>
                        </a:defRPr>
                      </a:lvl2pPr>
                      <a:lvl3pPr marL="913765" algn="l" defTabSz="913765" rtl="0" eaLnBrk="1" latinLnBrk="0" hangingPunct="1">
                        <a:defRPr sz="1800" kern="1200">
                          <a:solidFill>
                            <a:schemeClr val="tx1"/>
                          </a:solidFill>
                          <a:latin typeface="Arial" panose="020B0604020202020204"/>
                          <a:ea typeface="微软雅黑"/>
                          <a:cs typeface="宋体"/>
                        </a:defRPr>
                      </a:lvl3pPr>
                      <a:lvl4pPr marL="1370965" algn="l" defTabSz="913765" rtl="0" eaLnBrk="1" latinLnBrk="0" hangingPunct="1">
                        <a:defRPr sz="1800" kern="1200">
                          <a:solidFill>
                            <a:schemeClr val="tx1"/>
                          </a:solidFill>
                          <a:latin typeface="Arial" panose="020B0604020202020204"/>
                          <a:ea typeface="微软雅黑"/>
                          <a:cs typeface="宋体"/>
                        </a:defRPr>
                      </a:lvl4pPr>
                      <a:lvl5pPr marL="1828165" algn="l" defTabSz="913765" rtl="0" eaLnBrk="1" latinLnBrk="0" hangingPunct="1">
                        <a:defRPr sz="1800" kern="1200">
                          <a:solidFill>
                            <a:schemeClr val="tx1"/>
                          </a:solidFill>
                          <a:latin typeface="Arial" panose="020B0604020202020204"/>
                          <a:ea typeface="微软雅黑"/>
                          <a:cs typeface="宋体"/>
                        </a:defRPr>
                      </a:lvl5pPr>
                      <a:lvl6pPr marL="2285365" algn="l" defTabSz="913765" rtl="0" eaLnBrk="1" latinLnBrk="0" hangingPunct="1">
                        <a:defRPr sz="1800" kern="1200">
                          <a:solidFill>
                            <a:schemeClr val="tx1"/>
                          </a:solidFill>
                          <a:latin typeface="Arial" panose="020B0604020202020204"/>
                          <a:ea typeface="微软雅黑"/>
                          <a:cs typeface="宋体"/>
                        </a:defRPr>
                      </a:lvl6pPr>
                      <a:lvl7pPr marL="2741930" algn="l" defTabSz="913765" rtl="0" eaLnBrk="1" latinLnBrk="0" hangingPunct="1">
                        <a:defRPr sz="1800" kern="1200">
                          <a:solidFill>
                            <a:schemeClr val="tx1"/>
                          </a:solidFill>
                          <a:latin typeface="Arial" panose="020B0604020202020204"/>
                          <a:ea typeface="微软雅黑"/>
                          <a:cs typeface="宋体"/>
                        </a:defRPr>
                      </a:lvl7pPr>
                      <a:lvl8pPr marL="3199130" algn="l" defTabSz="913765" rtl="0" eaLnBrk="1" latinLnBrk="0" hangingPunct="1">
                        <a:defRPr sz="1800" kern="1200">
                          <a:solidFill>
                            <a:schemeClr val="tx1"/>
                          </a:solidFill>
                          <a:latin typeface="Arial" panose="020B0604020202020204"/>
                          <a:ea typeface="微软雅黑"/>
                          <a:cs typeface="宋体"/>
                        </a:defRPr>
                      </a:lvl8pPr>
                      <a:lvl9pPr marL="3656330" algn="l" defTabSz="913765" rtl="0" eaLnBrk="1" latinLnBrk="0" hangingPunct="1">
                        <a:defRPr sz="1800" kern="1200">
                          <a:solidFill>
                            <a:schemeClr val="tx1"/>
                          </a:solidFill>
                          <a:latin typeface="Arial" panose="020B0604020202020204"/>
                          <a:ea typeface="微软雅黑"/>
                          <a:cs typeface="宋体"/>
                        </a:defRPr>
                      </a:lvl9pPr>
                    </a:lstStyle>
                    <a:p>
                      <a:pPr marL="0" marR="0" lvl="0" indent="0" algn="l" defTabSz="1188085" rtl="0" eaLnBrk="1" fontAlgn="auto" latinLnBrk="0" hangingPunct="1">
                        <a:lnSpc>
                          <a:spcPct val="100000"/>
                        </a:lnSpc>
                        <a:spcBef>
                          <a:spcPts val="0"/>
                        </a:spcBef>
                        <a:spcAft>
                          <a:spcPts val="0"/>
                        </a:spcAft>
                        <a:buClrTx/>
                        <a:buSzTx/>
                        <a:buFontTx/>
                        <a:buNone/>
                        <a:defRPr/>
                      </a:pPr>
                      <a:r>
                        <a:rPr lang="zh-CN" altLang="en-US" sz="1200" dirty="0">
                          <a:latin typeface="微软雅黑" panose="020B0503020204020204" pitchFamily="34" charset="-122"/>
                          <a:ea typeface="微软雅黑" panose="020B0503020204020204" pitchFamily="34" charset="-122"/>
                        </a:rPr>
                        <a:t>需要，周期为单次、天、周等</a:t>
                      </a:r>
                      <a:endParaRPr lang="zh-CN" altLang="en-US" sz="1200" dirty="0">
                        <a:latin typeface="微软雅黑" panose="020B0503020204020204" pitchFamily="34" charset="-122"/>
                        <a:ea typeface="微软雅黑" panose="020B0503020204020204" pitchFamily="34" charset="-122"/>
                      </a:endParaRPr>
                    </a:p>
                  </a:txBody>
                  <a:tcPr>
                    <a:lnL w="6350" cap="flat" cmpd="sng" algn="ctr">
                      <a:solidFill>
                        <a:srgbClr val="1D1D1A"/>
                      </a:solidFill>
                      <a:prstDash val="solid"/>
                      <a:round/>
                      <a:headEnd type="none" w="med" len="med"/>
                      <a:tailEnd type="none" w="med" len="med"/>
                    </a:lnL>
                    <a:lnR w="6350" cap="flat" cmpd="sng" algn="ctr">
                      <a:solidFill>
                        <a:srgbClr val="1D1D1A"/>
                      </a:solidFill>
                      <a:prstDash val="solid"/>
                      <a:round/>
                      <a:headEnd type="none" w="med" len="med"/>
                      <a:tailEnd type="none" w="med" len="med"/>
                    </a:lnR>
                    <a:lnT w="6350" cap="flat" cmpd="sng" algn="ctr">
                      <a:solidFill>
                        <a:srgbClr val="1D1D1A"/>
                      </a:solidFill>
                      <a:prstDash val="solid"/>
                      <a:round/>
                      <a:headEnd type="none" w="med" len="med"/>
                      <a:tailEnd type="none" w="med" len="med"/>
                    </a:lnT>
                    <a:lnB w="6350" cap="flat" cmpd="sng" algn="ctr">
                      <a:solidFill>
                        <a:srgbClr val="1D1D1A"/>
                      </a:solid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264" name="矩形标注 263"/>
          <p:cNvSpPr/>
          <p:nvPr/>
        </p:nvSpPr>
        <p:spPr>
          <a:xfrm>
            <a:off x="3289528" y="1980147"/>
            <a:ext cx="1142890" cy="543613"/>
          </a:xfrm>
          <a:prstGeom prst="wedgeRectCallout">
            <a:avLst>
              <a:gd name="adj1" fmla="val -90827"/>
              <a:gd name="adj2" fmla="val 43867"/>
            </a:avLst>
          </a:prstGeom>
          <a:solidFill>
            <a:srgbClr val="FFFFFF"/>
          </a:solidFill>
          <a:ln w="12700" cap="flat" cmpd="sng" algn="ctr">
            <a:solidFill>
              <a:srgbClr val="666666">
                <a:lumMod val="40000"/>
                <a:lumOff val="60000"/>
              </a:srgbClr>
            </a:solidFill>
            <a:prstDash val="solid"/>
            <a:miter lim="800000"/>
          </a:ln>
          <a:effectLst/>
        </p:spPr>
        <p:txBody>
          <a:bodyPr wrap="none" rtlCol="0" anchor="t"/>
          <a:lstStyle/>
          <a:p>
            <a:pPr marL="0" marR="0" lvl="0" indent="0" defTabSz="914400" eaLnBrk="1" fontAlgn="auto" latinLnBrk="0" hangingPunct="1">
              <a:lnSpc>
                <a:spcPct val="100000"/>
              </a:lnSpc>
              <a:spcBef>
                <a:spcPts val="0"/>
              </a:spcBef>
              <a:spcAft>
                <a:spcPts val="0"/>
              </a:spcAft>
              <a:buClrTx/>
              <a:buSzTx/>
              <a:buFontTx/>
              <a:buNone/>
              <a:defRPr/>
            </a:pPr>
            <a:r>
              <a:rPr kumimoji="1" lang="en-US" altLang="zh-CN" sz="1000" b="1" i="0" u="none" strike="noStrike" kern="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rPr>
              <a:t>NCE-Campus</a:t>
            </a:r>
            <a:r>
              <a:rPr kumimoji="1" lang="zh-CN" altLang="en-US" sz="1000" b="1" i="0" u="none" strike="noStrike" kern="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rPr>
              <a:t>：</a:t>
            </a:r>
            <a:endParaRPr kumimoji="1" lang="en-US" altLang="zh-CN" sz="1000" b="1" i="0" u="none" strike="noStrike" kern="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endParaRPr>
          </a:p>
          <a:p>
            <a:pPr marL="92075" marR="0" lvl="0" indent="-92075" defTabSz="914400" eaLnBrk="1" fontAlgn="auto" latinLnBrk="0" hangingPunct="1">
              <a:lnSpc>
                <a:spcPct val="100000"/>
              </a:lnSpc>
              <a:spcBef>
                <a:spcPts val="0"/>
              </a:spcBef>
              <a:spcAft>
                <a:spcPts val="0"/>
              </a:spcAft>
              <a:buClrTx/>
              <a:buSzTx/>
              <a:buFont typeface="Arial" panose="020B0604020202020204" pitchFamily="34" charset="0"/>
              <a:buChar char="•"/>
              <a:defRPr/>
            </a:pPr>
            <a:r>
              <a:rPr kumimoji="1" lang="zh-CN" altLang="en-US" sz="1000" b="1" i="0" u="none" strike="noStrike" kern="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rPr>
              <a:t>识别私接</a:t>
            </a:r>
            <a:endParaRPr kumimoji="1" lang="en-US" altLang="zh-CN" sz="1000" b="1" i="0" u="none" strike="noStrike" kern="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endParaRPr>
          </a:p>
          <a:p>
            <a:pPr marL="92075" marR="0" lvl="0" indent="-92075" defTabSz="914400" eaLnBrk="1" fontAlgn="auto" latinLnBrk="0" hangingPunct="1">
              <a:lnSpc>
                <a:spcPct val="100000"/>
              </a:lnSpc>
              <a:spcBef>
                <a:spcPts val="0"/>
              </a:spcBef>
              <a:spcAft>
                <a:spcPts val="0"/>
              </a:spcAft>
              <a:buClrTx/>
              <a:buSzTx/>
              <a:buFont typeface="Arial" panose="020B0604020202020204" pitchFamily="34" charset="0"/>
              <a:buChar char="•"/>
              <a:defRPr/>
            </a:pPr>
            <a:r>
              <a:rPr kumimoji="1" lang="zh-CN" altLang="en-US" sz="1000" b="1" i="0" u="none" strike="noStrike" kern="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rPr>
              <a:t>告警和阻断</a:t>
            </a:r>
            <a:endParaRPr kumimoji="0" lang="en-US" altLang="zh-CN" sz="1000" b="1" i="0" u="none" strike="noStrike" kern="0" cap="none" spc="0" normalizeH="0" baseline="0" noProof="0" dirty="0">
              <a:ln>
                <a:noFill/>
              </a:ln>
              <a:solidFill>
                <a:srgbClr val="1D1D1A"/>
              </a:solidFill>
              <a:effectLst/>
              <a:uLnTx/>
              <a:uFillTx/>
              <a:latin typeface="Arial" panose="020B0604020202020204"/>
              <a:ea typeface="微软雅黑"/>
              <a:cs typeface="+mn-ea"/>
              <a:sym typeface="+mn-lt"/>
            </a:endParaRPr>
          </a:p>
        </p:txBody>
      </p:sp>
      <p:sp>
        <p:nvSpPr>
          <p:cNvPr id="265" name="矩形标注 264"/>
          <p:cNvSpPr/>
          <p:nvPr/>
        </p:nvSpPr>
        <p:spPr>
          <a:xfrm>
            <a:off x="3174185" y="4087703"/>
            <a:ext cx="1059866" cy="562206"/>
          </a:xfrm>
          <a:prstGeom prst="wedgeRectCallout">
            <a:avLst>
              <a:gd name="adj1" fmla="val -114884"/>
              <a:gd name="adj2" fmla="val 37611"/>
            </a:avLst>
          </a:prstGeom>
          <a:solidFill>
            <a:srgbClr val="FFFFFF"/>
          </a:solidFill>
          <a:ln w="12700" cap="flat" cmpd="sng" algn="ctr">
            <a:solidFill>
              <a:srgbClr val="666666">
                <a:lumMod val="40000"/>
                <a:lumOff val="60000"/>
              </a:srgbClr>
            </a:solidFill>
            <a:prstDash val="solid"/>
            <a:miter lim="800000"/>
          </a:ln>
          <a:effectLst/>
        </p:spPr>
        <p:txBody>
          <a:bodyPr wrap="none" rtlCol="0" anchor="t"/>
          <a:lstStyle/>
          <a:p>
            <a:pPr marL="0" marR="0" lvl="0" indent="0" defTabSz="914400" eaLnBrk="1" fontAlgn="auto" latinLnBrk="0" hangingPunct="1">
              <a:lnSpc>
                <a:spcPct val="100000"/>
              </a:lnSpc>
              <a:spcBef>
                <a:spcPts val="0"/>
              </a:spcBef>
              <a:spcAft>
                <a:spcPts val="0"/>
              </a:spcAft>
              <a:buClrTx/>
              <a:buSzTx/>
              <a:buFontTx/>
              <a:buNone/>
              <a:defRPr/>
            </a:pPr>
            <a:r>
              <a:rPr kumimoji="1" lang="zh-CN" altLang="en-US" sz="1000" b="1" i="0" u="none" strike="noStrike" kern="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rPr>
              <a:t>网络设备侧：</a:t>
            </a:r>
            <a:endParaRPr kumimoji="1" lang="en-US" altLang="zh-CN" sz="1000" b="1" i="0" u="none" strike="noStrike" kern="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endParaRPr>
          </a:p>
          <a:p>
            <a:pPr marL="171450" marR="0" lvl="0" indent="-171450" defTabSz="914400" eaLnBrk="1" fontAlgn="auto" latinLnBrk="0" hangingPunct="1">
              <a:lnSpc>
                <a:spcPct val="100000"/>
              </a:lnSpc>
              <a:spcBef>
                <a:spcPts val="0"/>
              </a:spcBef>
              <a:spcAft>
                <a:spcPts val="0"/>
              </a:spcAft>
              <a:buClrTx/>
              <a:buSzTx/>
              <a:buFont typeface="Arial" panose="020B0604020202020204" pitchFamily="34" charset="0"/>
              <a:buChar char="•"/>
              <a:defRPr/>
            </a:pPr>
            <a:r>
              <a:rPr kumimoji="1" lang="zh-CN" altLang="en-US" sz="1000" b="1" i="0" u="none" strike="noStrike" kern="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rPr>
              <a:t>认证或扫描</a:t>
            </a:r>
            <a:endParaRPr kumimoji="1" lang="en-US" altLang="zh-CN" sz="1000" b="1" i="0" u="none" strike="noStrike" kern="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endParaRPr>
          </a:p>
          <a:p>
            <a:pPr marL="171450" marR="0" lvl="0" indent="-171450" defTabSz="914400" eaLnBrk="1" fontAlgn="auto" latinLnBrk="0" hangingPunct="1">
              <a:lnSpc>
                <a:spcPct val="100000"/>
              </a:lnSpc>
              <a:spcBef>
                <a:spcPts val="0"/>
              </a:spcBef>
              <a:spcAft>
                <a:spcPts val="0"/>
              </a:spcAft>
              <a:buClrTx/>
              <a:buSzTx/>
              <a:buFont typeface="Arial" panose="020B0604020202020204" pitchFamily="34" charset="0"/>
              <a:buChar char="•"/>
              <a:defRPr/>
            </a:pPr>
            <a:r>
              <a:rPr kumimoji="1" lang="zh-CN" altLang="en-US" sz="1000" b="1" i="0" u="none" strike="noStrike" kern="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rPr>
              <a:t>上报终端信息</a:t>
            </a:r>
            <a:endParaRPr kumimoji="1" lang="zh-CN" altLang="en-US" sz="1000" b="1" i="0" u="none" strike="noStrike" kern="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endParaRPr>
          </a:p>
        </p:txBody>
      </p:sp>
      <p:grpSp>
        <p:nvGrpSpPr>
          <p:cNvPr id="266" name="组合 265"/>
          <p:cNvGrpSpPr/>
          <p:nvPr/>
        </p:nvGrpSpPr>
        <p:grpSpPr>
          <a:xfrm>
            <a:off x="4731204" y="2256930"/>
            <a:ext cx="720000" cy="720000"/>
            <a:chOff x="4724198" y="1625273"/>
            <a:chExt cx="720000" cy="720000"/>
          </a:xfrm>
        </p:grpSpPr>
        <p:sp>
          <p:nvSpPr>
            <p:cNvPr id="267" name="椭圆 266"/>
            <p:cNvSpPr/>
            <p:nvPr/>
          </p:nvSpPr>
          <p:spPr>
            <a:xfrm>
              <a:off x="4724198" y="1625273"/>
              <a:ext cx="720000" cy="720000"/>
            </a:xfrm>
            <a:prstGeom prst="ellipse">
              <a:avLst/>
            </a:prstGeom>
            <a:solidFill>
              <a:srgbClr val="C00000"/>
            </a:soli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rgbClr val="666666"/>
                </a:solidFill>
                <a:effectLst/>
                <a:uLnTx/>
                <a:uFillTx/>
                <a:latin typeface="Arial" panose="020B0604020202020204"/>
                <a:ea typeface="微软雅黑"/>
              </a:endParaRPr>
            </a:p>
          </p:txBody>
        </p:sp>
        <p:sp>
          <p:nvSpPr>
            <p:cNvPr id="268" name="矩形 267"/>
            <p:cNvSpPr/>
            <p:nvPr/>
          </p:nvSpPr>
          <p:spPr>
            <a:xfrm>
              <a:off x="4782839" y="1815996"/>
              <a:ext cx="595041" cy="338554"/>
            </a:xfrm>
            <a:prstGeom prst="rect">
              <a:avLst/>
            </a:prstGeom>
            <a:solidFill>
              <a:srgbClr val="C00000"/>
            </a:solidFill>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600" b="1"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rPr>
                <a:t>定义</a:t>
              </a:r>
              <a:endParaRPr kumimoji="0" lang="zh-CN" altLang="en-US" sz="1600" b="0" i="0" u="none" strike="noStrike" kern="0" cap="none" spc="0" normalizeH="0" baseline="0" noProof="0" dirty="0">
                <a:ln>
                  <a:noFill/>
                </a:ln>
                <a:solidFill>
                  <a:srgbClr val="FFFFFF"/>
                </a:solidFill>
                <a:effectLst/>
                <a:uLnTx/>
                <a:uFillTx/>
                <a:latin typeface="Arial" panose="020B0604020202020204"/>
                <a:ea typeface="微软雅黑"/>
              </a:endParaRPr>
            </a:p>
          </p:txBody>
        </p:sp>
      </p:grpSp>
      <p:grpSp>
        <p:nvGrpSpPr>
          <p:cNvPr id="269" name="组合 268"/>
          <p:cNvGrpSpPr/>
          <p:nvPr/>
        </p:nvGrpSpPr>
        <p:grpSpPr>
          <a:xfrm>
            <a:off x="4665894" y="3769426"/>
            <a:ext cx="720000" cy="720000"/>
            <a:chOff x="4724198" y="1625273"/>
            <a:chExt cx="720000" cy="720000"/>
          </a:xfrm>
        </p:grpSpPr>
        <p:sp>
          <p:nvSpPr>
            <p:cNvPr id="270" name="椭圆 269"/>
            <p:cNvSpPr/>
            <p:nvPr/>
          </p:nvSpPr>
          <p:spPr>
            <a:xfrm>
              <a:off x="4724198" y="1625273"/>
              <a:ext cx="720000" cy="720000"/>
            </a:xfrm>
            <a:prstGeom prst="ellipse">
              <a:avLst/>
            </a:prstGeom>
            <a:solidFill>
              <a:srgbClr val="C00000"/>
            </a:soli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rgbClr val="666666"/>
                </a:solidFill>
                <a:effectLst/>
                <a:uLnTx/>
                <a:uFillTx/>
                <a:latin typeface="Arial" panose="020B0604020202020204"/>
                <a:ea typeface="微软雅黑"/>
              </a:endParaRPr>
            </a:p>
          </p:txBody>
        </p:sp>
        <p:sp>
          <p:nvSpPr>
            <p:cNvPr id="271" name="矩形 270"/>
            <p:cNvSpPr/>
            <p:nvPr/>
          </p:nvSpPr>
          <p:spPr>
            <a:xfrm>
              <a:off x="4782839" y="1815996"/>
              <a:ext cx="595041" cy="338554"/>
            </a:xfrm>
            <a:prstGeom prst="rect">
              <a:avLst/>
            </a:prstGeom>
            <a:solidFill>
              <a:srgbClr val="C00000"/>
            </a:solidFill>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600" b="1"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rPr>
                <a:t>识别</a:t>
              </a:r>
              <a:endParaRPr kumimoji="0" lang="zh-CN" altLang="en-US" sz="1600" b="0" i="0" u="none" strike="noStrike" kern="0" cap="none" spc="0" normalizeH="0" baseline="0" noProof="0" dirty="0">
                <a:ln>
                  <a:noFill/>
                </a:ln>
                <a:solidFill>
                  <a:srgbClr val="FFFFFF"/>
                </a:solidFill>
                <a:effectLst/>
                <a:uLnTx/>
                <a:uFillTx/>
                <a:latin typeface="Arial" panose="020B0604020202020204"/>
                <a:ea typeface="微软雅黑"/>
              </a:endParaRPr>
            </a:p>
          </p:txBody>
        </p:sp>
      </p:grpSp>
      <p:grpSp>
        <p:nvGrpSpPr>
          <p:cNvPr id="272" name="组合 271"/>
          <p:cNvGrpSpPr/>
          <p:nvPr/>
        </p:nvGrpSpPr>
        <p:grpSpPr>
          <a:xfrm>
            <a:off x="4687371" y="5449310"/>
            <a:ext cx="720000" cy="720000"/>
            <a:chOff x="4724198" y="1625273"/>
            <a:chExt cx="720000" cy="720000"/>
          </a:xfrm>
        </p:grpSpPr>
        <p:sp>
          <p:nvSpPr>
            <p:cNvPr id="273" name="椭圆 272"/>
            <p:cNvSpPr/>
            <p:nvPr/>
          </p:nvSpPr>
          <p:spPr>
            <a:xfrm>
              <a:off x="4724198" y="1625273"/>
              <a:ext cx="720000" cy="720000"/>
            </a:xfrm>
            <a:prstGeom prst="ellipse">
              <a:avLst/>
            </a:prstGeom>
            <a:solidFill>
              <a:srgbClr val="C00000"/>
            </a:soli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rgbClr val="666666"/>
                </a:solidFill>
                <a:effectLst/>
                <a:uLnTx/>
                <a:uFillTx/>
                <a:latin typeface="Arial" panose="020B0604020202020204"/>
                <a:ea typeface="微软雅黑"/>
              </a:endParaRPr>
            </a:p>
          </p:txBody>
        </p:sp>
        <p:sp>
          <p:nvSpPr>
            <p:cNvPr id="274" name="矩形 273"/>
            <p:cNvSpPr/>
            <p:nvPr/>
          </p:nvSpPr>
          <p:spPr>
            <a:xfrm>
              <a:off x="4782839" y="1815996"/>
              <a:ext cx="595041" cy="338554"/>
            </a:xfrm>
            <a:prstGeom prst="rect">
              <a:avLst/>
            </a:prstGeom>
            <a:solidFill>
              <a:srgbClr val="C00000"/>
            </a:solidFill>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600" b="1"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rPr>
                <a:t>阻断</a:t>
              </a:r>
              <a:endParaRPr kumimoji="0" lang="zh-CN" altLang="en-US" sz="1600" b="1"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endParaRPr>
            </a:p>
          </p:txBody>
        </p:sp>
      </p:grpSp>
      <p:grpSp>
        <p:nvGrpSpPr>
          <p:cNvPr id="275" name="组合 274"/>
          <p:cNvGrpSpPr/>
          <p:nvPr/>
        </p:nvGrpSpPr>
        <p:grpSpPr>
          <a:xfrm>
            <a:off x="468620" y="1376201"/>
            <a:ext cx="11234278" cy="503803"/>
            <a:chOff x="468620" y="973934"/>
            <a:chExt cx="11234278" cy="503803"/>
          </a:xfrm>
        </p:grpSpPr>
        <p:sp>
          <p:nvSpPr>
            <p:cNvPr id="276" name="矩形: 圆角 178"/>
            <p:cNvSpPr/>
            <p:nvPr/>
          </p:nvSpPr>
          <p:spPr>
            <a:xfrm>
              <a:off x="468620" y="973934"/>
              <a:ext cx="11234278" cy="503803"/>
            </a:xfrm>
            <a:prstGeom prst="roundRect">
              <a:avLst>
                <a:gd name="adj" fmla="val 7049"/>
              </a:avLst>
            </a:prstGeom>
            <a:solidFill>
              <a:srgbClr val="FFFFFF">
                <a:lumMod val="95000"/>
              </a:srgbClr>
            </a:solidFill>
            <a:ln w="12700" cap="flat" cmpd="sng" algn="ctr">
              <a:noFill/>
              <a:prstDash val="solid"/>
              <a:miter lim="800000"/>
            </a:ln>
            <a:effectLst/>
          </p:spPr>
          <p:txBody>
            <a:bodyPr rot="0" spcFirstLastPara="0" vertOverflow="overflow" horzOverflow="overflow" vert="horz" wrap="square" lIns="91404" tIns="45702" rIns="91404" bIns="45702"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666666"/>
                </a:solidFill>
                <a:effectLst/>
                <a:uLnTx/>
                <a:uFillTx/>
                <a:latin typeface="Arial" panose="020B0604020202020204"/>
                <a:ea typeface="微软雅黑"/>
              </a:endParaRPr>
            </a:p>
          </p:txBody>
        </p:sp>
        <p:sp>
          <p:nvSpPr>
            <p:cNvPr id="277" name="文本框 276"/>
            <p:cNvSpPr txBox="1"/>
            <p:nvPr/>
          </p:nvSpPr>
          <p:spPr>
            <a:xfrm>
              <a:off x="1717383" y="1068869"/>
              <a:ext cx="8833386" cy="313932"/>
            </a:xfrm>
            <a:prstGeom prst="rect">
              <a:avLst/>
            </a:prstGeom>
            <a:noFill/>
          </p:spPr>
          <p:txBody>
            <a:bodyPr wrap="square" rtlCol="0">
              <a:spAutoFit/>
            </a:bodyPr>
            <a:lstStyle/>
            <a:p>
              <a:pPr marL="0" marR="0" lvl="0" indent="0" defTabSz="914400" eaLnBrk="1" fontAlgn="auto" latinLnBrk="0" hangingPunct="1">
                <a:lnSpc>
                  <a:spcPct val="120000"/>
                </a:lnSpc>
                <a:spcBef>
                  <a:spcPts val="0"/>
                </a:spcBef>
                <a:spcAft>
                  <a:spcPts val="0"/>
                </a:spcAft>
                <a:buClrTx/>
                <a:buSzTx/>
                <a:buFontTx/>
                <a:buNone/>
                <a:defRPr/>
              </a:pPr>
              <a:r>
                <a:rPr kumimoji="0" lang="zh-CN" altLang="en-US" sz="1200" b="0" i="0" u="none" strike="noStrike" kern="0" cap="none" spc="0" normalizeH="0" baseline="0" noProof="0" dirty="0">
                  <a:ln>
                    <a:noFill/>
                  </a:ln>
                  <a:solidFill>
                    <a:srgbClr val="1D1D1A"/>
                  </a:solidFill>
                  <a:effectLst/>
                  <a:uLnTx/>
                  <a:uFillTx/>
                  <a:latin typeface="微软雅黑" panose="020B0503020204020204" pitchFamily="34" charset="-122"/>
                  <a:ea typeface="微软雅黑" panose="020B0503020204020204" pitchFamily="34" charset="-122"/>
                  <a:cs typeface="+mn-ea"/>
                  <a:sym typeface="Huawei Sans Light" panose="020C0303030203020204" pitchFamily="34" charset="0"/>
                </a:rPr>
                <a:t>项目中存在网络私接，客户需要对网络进行防护的场景</a:t>
              </a:r>
              <a:endParaRPr kumimoji="0" lang="en-US" altLang="zh-CN" sz="1200" b="0" i="0" u="none" strike="noStrike" kern="0" cap="none" spc="0" normalizeH="0" baseline="0" noProof="0" dirty="0">
                <a:ln>
                  <a:noFill/>
                </a:ln>
                <a:solidFill>
                  <a:srgbClr val="1D1D1A"/>
                </a:solidFill>
                <a:effectLst/>
                <a:uLnTx/>
                <a:uFillTx/>
                <a:latin typeface="微软雅黑" panose="020B0503020204020204" pitchFamily="34" charset="-122"/>
                <a:ea typeface="微软雅黑" panose="020B0503020204020204" pitchFamily="34" charset="-122"/>
                <a:cs typeface="+mn-ea"/>
                <a:sym typeface="Huawei Sans Light" panose="020C0303030203020204" pitchFamily="34" charset="0"/>
              </a:endParaRPr>
            </a:p>
          </p:txBody>
        </p:sp>
        <p:sp>
          <p:nvSpPr>
            <p:cNvPr id="278" name="文本框 277"/>
            <p:cNvSpPr txBox="1"/>
            <p:nvPr/>
          </p:nvSpPr>
          <p:spPr>
            <a:xfrm>
              <a:off x="671503" y="1096633"/>
              <a:ext cx="781787" cy="258404"/>
            </a:xfrm>
            <a:prstGeom prst="rect">
              <a:avLst/>
            </a:prstGeom>
            <a:noFill/>
          </p:spPr>
          <p:txBody>
            <a:bodyPr wrap="square" lIns="0" tIns="0" rIns="0" bIns="0" rtlCol="0">
              <a:spAutoFit/>
            </a:bodyPr>
            <a:lstStyle/>
            <a:p>
              <a:pPr marL="0" marR="0" lvl="0" indent="0" defTabSz="914400" eaLnBrk="1" fontAlgn="auto" latinLnBrk="0" hangingPunct="1">
                <a:lnSpc>
                  <a:spcPct val="120000"/>
                </a:lnSpc>
                <a:spcBef>
                  <a:spcPts val="0"/>
                </a:spcBef>
                <a:spcAft>
                  <a:spcPts val="0"/>
                </a:spcAft>
                <a:buClrTx/>
                <a:buSzTx/>
                <a:buFontTx/>
                <a:buNone/>
                <a:defRPr/>
              </a:pPr>
              <a:r>
                <a:rPr kumimoji="1" lang="zh-CN" altLang="en-US" sz="1400" b="1" i="0" u="none" strike="noStrike" kern="0" cap="none" spc="0" normalizeH="0" baseline="0" noProof="0" dirty="0">
                  <a:ln>
                    <a:noFill/>
                  </a:ln>
                  <a:solidFill>
                    <a:srgbClr val="1D1D1A"/>
                  </a:solidFill>
                  <a:effectLst/>
                  <a:uLnTx/>
                  <a:uFillTx/>
                  <a:latin typeface="微软雅黑" panose="020B0503020204020204" pitchFamily="34" charset="-122"/>
                  <a:ea typeface="微软雅黑" panose="020B0503020204020204" pitchFamily="34" charset="-122"/>
                </a:rPr>
                <a:t>场景描述</a:t>
              </a:r>
              <a:endParaRPr kumimoji="1" lang="zh-CN" altLang="en-US" sz="1400" b="1" i="0" u="none" strike="noStrike" kern="0" cap="none" spc="0" normalizeH="0" baseline="0" noProof="0" dirty="0">
                <a:ln>
                  <a:noFill/>
                </a:ln>
                <a:solidFill>
                  <a:srgbClr val="1D1D1A"/>
                </a:solidFill>
                <a:effectLst/>
                <a:uLnTx/>
                <a:uFillTx/>
                <a:latin typeface="微软雅黑" panose="020B0503020204020204" pitchFamily="34" charset="-122"/>
                <a:ea typeface="微软雅黑" panose="020B0503020204020204" pitchFamily="34" charset="-122"/>
              </a:endParaRPr>
            </a:p>
          </p:txBody>
        </p:sp>
        <p:cxnSp>
          <p:nvCxnSpPr>
            <p:cNvPr id="279" name="直接连接符 278"/>
            <p:cNvCxnSpPr/>
            <p:nvPr/>
          </p:nvCxnSpPr>
          <p:spPr>
            <a:xfrm>
              <a:off x="1573822" y="1063835"/>
              <a:ext cx="0" cy="324000"/>
            </a:xfrm>
            <a:prstGeom prst="line">
              <a:avLst/>
            </a:prstGeom>
            <a:noFill/>
            <a:ln w="12700" cap="flat" cmpd="sng" algn="ctr">
              <a:solidFill>
                <a:srgbClr val="1D1D1A"/>
              </a:solidFill>
              <a:prstDash val="sysDash"/>
              <a:miter lim="800000"/>
            </a:ln>
            <a:effectLst/>
          </p:spPr>
        </p:cxnSp>
      </p:grpSp>
    </p:spTree>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z="3600" dirty="0"/>
              <a:t>网络防私接：基于终端识别进行防私接管理</a:t>
            </a:r>
            <a:endParaRPr lang="zh-CN" altLang="en-US" dirty="0">
              <a:latin typeface="Huawei Sans" panose="020C0503030203020204" pitchFamily="34" charset="0"/>
              <a:ea typeface="方正兰亭黑简体" panose="02000000000000000000" pitchFamily="2" charset="-122"/>
              <a:sym typeface="Huawei Sans" panose="020C0503030203020204" pitchFamily="34" charset="0"/>
            </a:endParaRPr>
          </a:p>
        </p:txBody>
      </p:sp>
      <p:pic>
        <p:nvPicPr>
          <p:cNvPr id="280" name="图片 279"/>
          <p:cNvPicPr>
            <a:picLocks noChangeAspect="1"/>
          </p:cNvPicPr>
          <p:nvPr/>
        </p:nvPicPr>
        <p:blipFill>
          <a:blip r:embed="rId1"/>
          <a:stretch>
            <a:fillRect/>
          </a:stretch>
        </p:blipFill>
        <p:spPr>
          <a:xfrm>
            <a:off x="1269417" y="3978907"/>
            <a:ext cx="9368903" cy="2728706"/>
          </a:xfrm>
          <a:prstGeom prst="rect">
            <a:avLst/>
          </a:prstGeom>
          <a:ln>
            <a:solidFill>
              <a:schemeClr val="tx1"/>
            </a:solidFill>
          </a:ln>
        </p:spPr>
      </p:pic>
      <p:pic>
        <p:nvPicPr>
          <p:cNvPr id="281" name="图片 280"/>
          <p:cNvPicPr>
            <a:picLocks noChangeAspect="1"/>
          </p:cNvPicPr>
          <p:nvPr/>
        </p:nvPicPr>
        <p:blipFill>
          <a:blip r:embed="rId2"/>
          <a:stretch>
            <a:fillRect/>
          </a:stretch>
        </p:blipFill>
        <p:spPr>
          <a:xfrm>
            <a:off x="1272441" y="1051200"/>
            <a:ext cx="9368902" cy="2501805"/>
          </a:xfrm>
          <a:prstGeom prst="rect">
            <a:avLst/>
          </a:prstGeom>
          <a:ln>
            <a:solidFill>
              <a:schemeClr val="tx1"/>
            </a:solidFill>
          </a:ln>
        </p:spPr>
      </p:pic>
      <p:sp>
        <p:nvSpPr>
          <p:cNvPr id="282" name="右箭头 281"/>
          <p:cNvSpPr/>
          <p:nvPr/>
        </p:nvSpPr>
        <p:spPr bwMode="auto">
          <a:xfrm rot="5400000">
            <a:off x="5922072" y="3618027"/>
            <a:ext cx="359449" cy="295857"/>
          </a:xfrm>
          <a:prstGeom prst="rightArrow">
            <a:avLst/>
          </a:prstGeom>
          <a:solidFill>
            <a:srgbClr val="99DFF9"/>
          </a:solidFill>
          <a:ln>
            <a:solidFill>
              <a:schemeClr val="tx1"/>
            </a:solidFill>
          </a:ln>
          <a:effectLst/>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
                <a:srgbClr val="CC9900"/>
              </a:buClr>
              <a:buSzTx/>
              <a:buFont typeface="Wingdings" panose="05000000000000000000" pitchFamily="2" charset="2"/>
              <a:buChar char="n"/>
            </a:pPr>
            <a:endParaRPr kumimoji="0" lang="zh-CN" altLang="en-US" sz="1800" b="0" i="0" u="none" strike="noStrike" cap="none" normalizeH="0" baseline="0">
              <a:ln>
                <a:noFill/>
              </a:ln>
              <a:solidFill>
                <a:schemeClr val="tx1"/>
              </a:solidFill>
              <a:effectLst/>
              <a:latin typeface="Arial" panose="020B0604020202020204" pitchFamily="34" charset="0"/>
              <a:ea typeface="宋体" pitchFamily="2" charset="-122"/>
            </a:endParaRPr>
          </a:p>
        </p:txBody>
      </p:sp>
      <p:sp>
        <p:nvSpPr>
          <p:cNvPr id="283" name="线形标注 1(带边框和强调线) 282"/>
          <p:cNvSpPr/>
          <p:nvPr/>
        </p:nvSpPr>
        <p:spPr>
          <a:xfrm>
            <a:off x="7017154" y="1077453"/>
            <a:ext cx="1991887" cy="677169"/>
          </a:xfrm>
          <a:prstGeom prst="accentBorderCallout1">
            <a:avLst>
              <a:gd name="adj1" fmla="val 67456"/>
              <a:gd name="adj2" fmla="val -2996"/>
              <a:gd name="adj3" fmla="val 52037"/>
              <a:gd name="adj4" fmla="val -31486"/>
            </a:avLst>
          </a:prstGeom>
          <a:solidFill>
            <a:schemeClr val="accent4">
              <a:lumMod val="20000"/>
              <a:lumOff val="80000"/>
            </a:schemeClr>
          </a:solidFill>
          <a:ln w="12700" algn="ctr">
            <a:solidFill>
              <a:srgbClr val="00B0F0"/>
            </a:solidFill>
            <a:round/>
          </a:ln>
          <a:effectLst/>
        </p:spPr>
        <p:txBody>
          <a:bodyPr wrap="square" lIns="0" tIns="0" rIns="0" bIns="0" rtlCol="0" anchor="ctr" anchorCtr="1">
            <a:noAutofit/>
          </a:bodyPr>
          <a:lstStyle/>
          <a:p>
            <a:pPr eaLnBrk="0" fontAlgn="base" hangingPunct="0"/>
            <a:r>
              <a:rPr lang="zh-CN" altLang="en-US" sz="1050" dirty="0">
                <a:latin typeface="微软雅黑" panose="020B0503020204020204" pitchFamily="34" charset="-122"/>
                <a:ea typeface="微软雅黑" panose="020B0503020204020204" pitchFamily="34" charset="-122"/>
                <a:cs typeface="Arial" panose="020B0604020202020204" pitchFamily="34" charset="0"/>
              </a:rPr>
              <a:t>开启防私接开关，基于终端类型、厂商、型号、操作系统、序列号定义私接终端类型，接入终端被识别后匹配私接类型进行阻断</a:t>
            </a:r>
            <a:endParaRPr lang="zh-CN" altLang="en-US" sz="1050" dirty="0">
              <a:solidFill>
                <a:schemeClr val="tx1"/>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284" name="线形标注 1(带边框和强调线) 283"/>
          <p:cNvSpPr/>
          <p:nvPr/>
        </p:nvSpPr>
        <p:spPr>
          <a:xfrm>
            <a:off x="8942760" y="4416935"/>
            <a:ext cx="1562395" cy="467010"/>
          </a:xfrm>
          <a:prstGeom prst="accentBorderCallout1">
            <a:avLst>
              <a:gd name="adj1" fmla="val 67456"/>
              <a:gd name="adj2" fmla="val -2996"/>
              <a:gd name="adj3" fmla="val 117194"/>
              <a:gd name="adj4" fmla="val -19697"/>
            </a:avLst>
          </a:prstGeom>
          <a:solidFill>
            <a:schemeClr val="accent4">
              <a:lumMod val="20000"/>
              <a:lumOff val="80000"/>
            </a:schemeClr>
          </a:solidFill>
          <a:ln w="12700" algn="ctr">
            <a:solidFill>
              <a:srgbClr val="00B0F0"/>
            </a:solidFill>
            <a:round/>
          </a:ln>
          <a:effectLst/>
        </p:spPr>
        <p:txBody>
          <a:bodyPr wrap="square" lIns="0" tIns="0" rIns="0" bIns="0" rtlCol="0" anchor="ctr" anchorCtr="1">
            <a:noAutofit/>
          </a:bodyPr>
          <a:lstStyle/>
          <a:p>
            <a:pPr eaLnBrk="0" fontAlgn="base" hangingPunct="0"/>
            <a:r>
              <a:rPr lang="zh-CN" altLang="en-US" sz="1050" dirty="0">
                <a:latin typeface="微软雅黑" panose="020B0503020204020204" pitchFamily="34" charset="-122"/>
                <a:ea typeface="微软雅黑" panose="020B0503020204020204" pitchFamily="34" charset="-122"/>
                <a:cs typeface="Arial" panose="020B0604020202020204" pitchFamily="34" charset="0"/>
              </a:rPr>
              <a:t>可以对私接终端进行</a:t>
            </a:r>
            <a:r>
              <a:rPr lang="en-US" altLang="zh-CN" sz="1050" dirty="0">
                <a:latin typeface="微软雅黑" panose="020B0503020204020204" pitchFamily="34" charset="-122"/>
                <a:ea typeface="微软雅黑" panose="020B0503020204020204" pitchFamily="34" charset="-122"/>
                <a:cs typeface="Arial" panose="020B0604020202020204" pitchFamily="34" charset="0"/>
              </a:rPr>
              <a:t>MAC</a:t>
            </a:r>
            <a:r>
              <a:rPr lang="zh-CN" altLang="en-US" sz="1050" dirty="0">
                <a:latin typeface="微软雅黑" panose="020B0503020204020204" pitchFamily="34" charset="-122"/>
                <a:ea typeface="微软雅黑" panose="020B0503020204020204" pitchFamily="34" charset="-122"/>
                <a:cs typeface="Arial" panose="020B0604020202020204" pitchFamily="34" charset="0"/>
              </a:rPr>
              <a:t>阻隔和端口</a:t>
            </a:r>
            <a:r>
              <a:rPr lang="en-US" altLang="zh-CN" sz="1050" dirty="0">
                <a:latin typeface="微软雅黑" panose="020B0503020204020204" pitchFamily="34" charset="-122"/>
                <a:ea typeface="微软雅黑" panose="020B0503020204020204" pitchFamily="34" charset="-122"/>
                <a:cs typeface="Arial" panose="020B0604020202020204" pitchFamily="34" charset="0"/>
              </a:rPr>
              <a:t>Shutdown</a:t>
            </a:r>
            <a:endParaRPr lang="zh-CN" altLang="en-US" sz="1050" dirty="0">
              <a:solidFill>
                <a:schemeClr val="tx1"/>
              </a:solidFill>
              <a:latin typeface="微软雅黑" panose="020B0503020204020204" pitchFamily="34" charset="-122"/>
              <a:ea typeface="微软雅黑" panose="020B0503020204020204" pitchFamily="34" charset="-122"/>
              <a:cs typeface="Arial" panose="020B0604020202020204" pitchFamily="34" charset="0"/>
            </a:endParaRPr>
          </a:p>
        </p:txBody>
      </p:sp>
    </p:spTree>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p:txBody>
          <a:bodyPr/>
          <a:lstStyle/>
          <a:p>
            <a:pPr>
              <a:lnSpc>
                <a:spcPct val="100000"/>
              </a:lnSpc>
            </a:pPr>
            <a:r>
              <a:rPr lang="zh-CN" altLang="en-US" sz="2000" dirty="0">
                <a:solidFill>
                  <a:schemeClr val="bg1">
                    <a:lumMod val="50000"/>
                  </a:schemeClr>
                </a:solidFill>
              </a:rPr>
              <a:t>准入控制概述</a:t>
            </a:r>
            <a:endParaRPr lang="en-US" altLang="zh-CN" sz="2000" dirty="0">
              <a:solidFill>
                <a:schemeClr val="bg1">
                  <a:lumMod val="50000"/>
                </a:schemeClr>
              </a:solidFill>
            </a:endParaRPr>
          </a:p>
          <a:p>
            <a:pPr>
              <a:lnSpc>
                <a:spcPct val="100000"/>
              </a:lnSpc>
            </a:pPr>
            <a:r>
              <a:rPr lang="en-US" altLang="zh-CN" sz="2000" dirty="0">
                <a:solidFill>
                  <a:schemeClr val="bg1">
                    <a:lumMod val="50000"/>
                  </a:schemeClr>
                </a:solidFill>
              </a:rPr>
              <a:t>802.1x</a:t>
            </a:r>
            <a:r>
              <a:rPr lang="zh-CN" altLang="en-US" sz="2000" dirty="0">
                <a:solidFill>
                  <a:schemeClr val="bg1">
                    <a:lumMod val="50000"/>
                  </a:schemeClr>
                </a:solidFill>
              </a:rPr>
              <a:t>认证</a:t>
            </a:r>
            <a:endParaRPr lang="en-US" altLang="zh-CN" sz="2000" dirty="0">
              <a:solidFill>
                <a:schemeClr val="bg1">
                  <a:lumMod val="50000"/>
                </a:schemeClr>
              </a:solidFill>
            </a:endParaRPr>
          </a:p>
          <a:p>
            <a:pPr>
              <a:lnSpc>
                <a:spcPct val="100000"/>
              </a:lnSpc>
            </a:pPr>
            <a:r>
              <a:rPr lang="en-US" altLang="zh-CN" sz="2000" dirty="0">
                <a:solidFill>
                  <a:schemeClr val="bg1">
                    <a:lumMod val="50000"/>
                  </a:schemeClr>
                </a:solidFill>
              </a:rPr>
              <a:t>MAC</a:t>
            </a:r>
            <a:r>
              <a:rPr lang="zh-CN" altLang="en-US" sz="2000" dirty="0">
                <a:solidFill>
                  <a:schemeClr val="bg1">
                    <a:lumMod val="50000"/>
                  </a:schemeClr>
                </a:solidFill>
              </a:rPr>
              <a:t>认证</a:t>
            </a:r>
            <a:endParaRPr lang="en-US" altLang="zh-CN" sz="2000" dirty="0">
              <a:solidFill>
                <a:schemeClr val="bg1">
                  <a:lumMod val="50000"/>
                </a:schemeClr>
              </a:solidFill>
            </a:endParaRPr>
          </a:p>
          <a:p>
            <a:pPr>
              <a:lnSpc>
                <a:spcPct val="100000"/>
              </a:lnSpc>
            </a:pPr>
            <a:r>
              <a:rPr lang="en-US" altLang="zh-CN" sz="2000" dirty="0">
                <a:solidFill>
                  <a:schemeClr val="bg1">
                    <a:lumMod val="50000"/>
                  </a:schemeClr>
                </a:solidFill>
              </a:rPr>
              <a:t>Portal</a:t>
            </a:r>
            <a:r>
              <a:rPr lang="zh-CN" altLang="en-US" sz="2000" dirty="0">
                <a:solidFill>
                  <a:schemeClr val="bg1">
                    <a:lumMod val="50000"/>
                  </a:schemeClr>
                </a:solidFill>
              </a:rPr>
              <a:t>认证</a:t>
            </a:r>
            <a:endParaRPr lang="en-US" altLang="zh-CN" sz="2000" dirty="0">
              <a:solidFill>
                <a:schemeClr val="bg1">
                  <a:lumMod val="50000"/>
                </a:schemeClr>
              </a:solidFill>
            </a:endParaRPr>
          </a:p>
          <a:p>
            <a:pPr>
              <a:lnSpc>
                <a:spcPct val="100000"/>
              </a:lnSpc>
            </a:pPr>
            <a:r>
              <a:rPr lang="en-US" altLang="zh-CN" sz="2000" dirty="0">
                <a:solidFill>
                  <a:schemeClr val="bg1">
                    <a:lumMod val="50000"/>
                  </a:schemeClr>
                </a:solidFill>
              </a:rPr>
              <a:t>TACACS</a:t>
            </a:r>
            <a:r>
              <a:rPr lang="zh-CN" altLang="en-US" sz="2000" dirty="0">
                <a:solidFill>
                  <a:schemeClr val="bg1">
                    <a:lumMod val="50000"/>
                  </a:schemeClr>
                </a:solidFill>
              </a:rPr>
              <a:t>认证</a:t>
            </a:r>
            <a:endParaRPr lang="en-US" altLang="zh-CN" sz="2000" dirty="0">
              <a:solidFill>
                <a:schemeClr val="bg1">
                  <a:lumMod val="50000"/>
                </a:schemeClr>
              </a:solidFill>
            </a:endParaRPr>
          </a:p>
          <a:p>
            <a:pPr>
              <a:lnSpc>
                <a:spcPct val="100000"/>
              </a:lnSpc>
            </a:pPr>
            <a:r>
              <a:rPr lang="en-US" altLang="zh-CN" sz="2000" dirty="0">
                <a:solidFill>
                  <a:schemeClr val="bg1">
                    <a:lumMod val="50000"/>
                  </a:schemeClr>
                </a:solidFill>
              </a:rPr>
              <a:t>MDM</a:t>
            </a:r>
            <a:r>
              <a:rPr lang="zh-CN" altLang="en-US" sz="2000" dirty="0">
                <a:solidFill>
                  <a:schemeClr val="bg1">
                    <a:lumMod val="50000"/>
                  </a:schemeClr>
                </a:solidFill>
              </a:rPr>
              <a:t>联动认证</a:t>
            </a:r>
            <a:endParaRPr lang="en-US" altLang="zh-CN" sz="2000" dirty="0">
              <a:solidFill>
                <a:schemeClr val="bg1">
                  <a:lumMod val="50000"/>
                </a:schemeClr>
              </a:solidFill>
            </a:endParaRPr>
          </a:p>
          <a:p>
            <a:pPr>
              <a:lnSpc>
                <a:spcPct val="100000"/>
              </a:lnSpc>
            </a:pPr>
            <a:r>
              <a:rPr lang="zh-CN" altLang="en-US" sz="2000" dirty="0">
                <a:solidFill>
                  <a:schemeClr val="bg1">
                    <a:lumMod val="50000"/>
                  </a:schemeClr>
                </a:solidFill>
              </a:rPr>
              <a:t>网络防私接</a:t>
            </a:r>
            <a:endParaRPr lang="en-US" altLang="zh-CN" sz="2000" dirty="0">
              <a:solidFill>
                <a:schemeClr val="bg1">
                  <a:lumMod val="50000"/>
                </a:schemeClr>
              </a:solidFill>
            </a:endParaRPr>
          </a:p>
          <a:p>
            <a:pPr>
              <a:lnSpc>
                <a:spcPct val="100000"/>
              </a:lnSpc>
            </a:pPr>
            <a:r>
              <a:rPr lang="zh-CN" altLang="en-US" sz="2000" dirty="0">
                <a:solidFill>
                  <a:schemeClr val="tx1">
                    <a:lumMod val="95000"/>
                    <a:lumOff val="5000"/>
                  </a:schemeClr>
                </a:solidFill>
                <a:cs typeface="Arial" panose="020B0604020202020204" pitchFamily="34" charset="0"/>
              </a:rPr>
              <a:t>外部数据源统一身份认证</a:t>
            </a:r>
            <a:endParaRPr lang="en-US" altLang="zh-CN" sz="2000" dirty="0">
              <a:solidFill>
                <a:schemeClr val="tx1">
                  <a:lumMod val="95000"/>
                  <a:lumOff val="5000"/>
                </a:schemeClr>
              </a:solidFill>
              <a:cs typeface="Arial" panose="020B0604020202020204" pitchFamily="34" charset="0"/>
            </a:endParaRPr>
          </a:p>
          <a:p>
            <a:pPr lvl="1">
              <a:lnSpc>
                <a:spcPct val="100000"/>
              </a:lnSpc>
            </a:pPr>
            <a:r>
              <a:rPr lang="zh-CN" altLang="en-US" sz="2000" dirty="0">
                <a:solidFill>
                  <a:schemeClr val="tx1">
                    <a:lumMod val="95000"/>
                    <a:lumOff val="5000"/>
                  </a:schemeClr>
                </a:solidFill>
              </a:rPr>
              <a:t>统一身份概述</a:t>
            </a:r>
            <a:endParaRPr lang="en-US" altLang="zh-CN" sz="2000" dirty="0">
              <a:solidFill>
                <a:schemeClr val="tx1">
                  <a:lumMod val="95000"/>
                  <a:lumOff val="5000"/>
                </a:schemeClr>
              </a:solidFill>
            </a:endParaRPr>
          </a:p>
          <a:p>
            <a:pPr lvl="1">
              <a:lnSpc>
                <a:spcPct val="100000"/>
              </a:lnSpc>
            </a:pPr>
            <a:r>
              <a:rPr lang="zh-CN" altLang="en-US" sz="2000" dirty="0">
                <a:solidFill>
                  <a:schemeClr val="bg1">
                    <a:lumMod val="50000"/>
                  </a:schemeClr>
                </a:solidFill>
              </a:rPr>
              <a:t>外部数据源应用场景</a:t>
            </a:r>
            <a:endParaRPr lang="en-US" altLang="zh-CN" sz="2000" dirty="0">
              <a:solidFill>
                <a:schemeClr val="bg1">
                  <a:lumMod val="50000"/>
                </a:schemeClr>
              </a:solidFill>
            </a:endParaRPr>
          </a:p>
          <a:p>
            <a:pPr lvl="1">
              <a:lnSpc>
                <a:spcPct val="100000"/>
              </a:lnSpc>
            </a:pPr>
            <a:r>
              <a:rPr lang="zh-CN" altLang="en-US" sz="2000" dirty="0">
                <a:solidFill>
                  <a:schemeClr val="bg1">
                    <a:lumMod val="50000"/>
                  </a:schemeClr>
                </a:solidFill>
              </a:rPr>
              <a:t>外部数据源配置</a:t>
            </a:r>
            <a:endParaRPr lang="en-US" altLang="zh-CN" sz="2000" dirty="0">
              <a:solidFill>
                <a:schemeClr val="bg1">
                  <a:lumMod val="50000"/>
                </a:schemeClr>
              </a:solidFill>
            </a:endParaRPr>
          </a:p>
          <a:p>
            <a:pPr>
              <a:lnSpc>
                <a:spcPct val="100000"/>
              </a:lnSpc>
            </a:pPr>
            <a:r>
              <a:rPr lang="zh-CN" altLang="en-US" sz="2000" dirty="0">
                <a:solidFill>
                  <a:schemeClr val="bg1">
                    <a:lumMod val="50000"/>
                  </a:schemeClr>
                </a:solidFill>
              </a:rPr>
              <a:t>准入认证组件认证</a:t>
            </a:r>
            <a:endParaRPr lang="en-US" altLang="zh-CN" sz="2000" dirty="0">
              <a:solidFill>
                <a:schemeClr val="bg1">
                  <a:lumMod val="50000"/>
                </a:schemeClr>
              </a:solidFill>
            </a:endParaRPr>
          </a:p>
          <a:p>
            <a:pPr>
              <a:lnSpc>
                <a:spcPct val="100000"/>
              </a:lnSpc>
            </a:pPr>
            <a:r>
              <a:rPr lang="zh-CN" altLang="en-US" sz="2000" dirty="0">
                <a:solidFill>
                  <a:schemeClr val="bg1">
                    <a:lumMod val="50000"/>
                  </a:schemeClr>
                </a:solidFill>
              </a:rPr>
              <a:t>准入运维</a:t>
            </a:r>
            <a:endParaRPr lang="en-US" altLang="zh-CN" sz="2000" dirty="0">
              <a:solidFill>
                <a:schemeClr val="bg1">
                  <a:lumMod val="50000"/>
                </a:schemeClr>
              </a:solidFill>
            </a:endParaRPr>
          </a:p>
          <a:p>
            <a:pPr>
              <a:lnSpc>
                <a:spcPct val="100000"/>
              </a:lnSpc>
            </a:pPr>
            <a:endParaRPr lang="en-US" altLang="zh-CN" sz="2000" dirty="0">
              <a:solidFill>
                <a:schemeClr val="bg1">
                  <a:lumMod val="50000"/>
                </a:schemeClr>
              </a:solidFill>
            </a:endParaRPr>
          </a:p>
          <a:p>
            <a:pPr lvl="1">
              <a:lnSpc>
                <a:spcPct val="100000"/>
              </a:lnSpc>
            </a:pPr>
            <a:endParaRPr lang="en-US" altLang="zh-CN" sz="2000" dirty="0">
              <a:solidFill>
                <a:schemeClr val="bg1">
                  <a:lumMod val="50000"/>
                </a:schemeClr>
              </a:solidFill>
            </a:endParaRPr>
          </a:p>
          <a:p>
            <a:pPr marL="0" lvl="1" indent="0">
              <a:lnSpc>
                <a:spcPct val="100000"/>
              </a:lnSpc>
              <a:buNone/>
            </a:pPr>
            <a:endParaRPr lang="zh-CN" altLang="en-US" sz="2000" dirty="0">
              <a:solidFill>
                <a:schemeClr val="tx1">
                  <a:lumMod val="95000"/>
                  <a:lumOff val="5000"/>
                </a:schemeClr>
              </a:solidFill>
              <a:cs typeface="Arial" panose="020B0604020202020204" pitchFamily="34" charset="0"/>
            </a:endParaRPr>
          </a:p>
          <a:p>
            <a:pPr lvl="1">
              <a:lnSpc>
                <a:spcPct val="100000"/>
              </a:lnSpc>
            </a:pPr>
            <a:endParaRPr lang="en-US" altLang="zh-CN" sz="2000" dirty="0">
              <a:solidFill>
                <a:schemeClr val="bg1">
                  <a:lumMod val="50000"/>
                </a:schemeClr>
              </a:solidFill>
            </a:endParaRPr>
          </a:p>
          <a:p>
            <a:pPr marL="0" lvl="1" indent="0">
              <a:lnSpc>
                <a:spcPct val="100000"/>
              </a:lnSpc>
              <a:buNone/>
            </a:pPr>
            <a:endParaRPr lang="en-US" altLang="zh-CN" sz="2000" dirty="0">
              <a:solidFill>
                <a:schemeClr val="tx1">
                  <a:lumMod val="95000"/>
                  <a:lumOff val="5000"/>
                </a:schemeClr>
              </a:solidFill>
            </a:endParaRPr>
          </a:p>
          <a:p>
            <a:pPr>
              <a:lnSpc>
                <a:spcPct val="100000"/>
              </a:lnSpc>
            </a:pPr>
            <a:endParaRPr lang="zh-CN" altLang="en-US" sz="2000" dirty="0">
              <a:solidFill>
                <a:schemeClr val="bg1">
                  <a:lumMod val="50000"/>
                </a:schemeClr>
              </a:solidFill>
            </a:endParaRPr>
          </a:p>
        </p:txBody>
      </p:sp>
    </p:spTree>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统一身份概述</a:t>
            </a:r>
            <a:br>
              <a:rPr lang="en-US" altLang="zh-CN" dirty="0"/>
            </a:br>
            <a:endParaRPr lang="zh-CN" altLang="en-US" dirty="0">
              <a:latin typeface="Huawei Sans" panose="020C0503030203020204" pitchFamily="34" charset="0"/>
              <a:ea typeface="方正兰亭黑简体" panose="02000000000000000000" pitchFamily="2" charset="-122"/>
              <a:sym typeface="Huawei Sans" panose="020C0503030203020204" pitchFamily="34" charset="0"/>
            </a:endParaRPr>
          </a:p>
        </p:txBody>
      </p:sp>
      <p:sp>
        <p:nvSpPr>
          <p:cNvPr id="5" name="文本占位符 2"/>
          <p:cNvSpPr txBox="1"/>
          <p:nvPr/>
        </p:nvSpPr>
        <p:spPr>
          <a:xfrm>
            <a:off x="960438" y="1376363"/>
            <a:ext cx="10079037" cy="3924300"/>
          </a:xfrm>
          <a:prstGeom prst="rect">
            <a:avLst/>
          </a:prstGeom>
        </p:spPr>
        <p:txBody>
          <a:bodyPr/>
          <a:lstStyle>
            <a:lvl1pPr marL="302260" indent="-302260" algn="l" defTabSz="913765" rtl="0" eaLnBrk="1" latinLnBrk="0" hangingPunct="1">
              <a:lnSpc>
                <a:spcPct val="140000"/>
              </a:lnSpc>
              <a:spcBef>
                <a:spcPts val="790"/>
              </a:spcBef>
              <a:buFont typeface="Arial" panose="020B0604020202020204" pitchFamily="34" charset="0"/>
              <a:buChar char="•"/>
              <a:defRPr sz="2200" kern="1200">
                <a:solidFill>
                  <a:schemeClr val="tx1"/>
                </a:solidFill>
                <a:latin typeface="+mn-lt"/>
                <a:ea typeface="+mn-ea"/>
                <a:cs typeface="+mn-cs"/>
              </a:defRPr>
            </a:lvl1pPr>
            <a:lvl2pPr marL="654685" indent="-252095" algn="l" defTabSz="913765" rtl="0" eaLnBrk="1" latinLnBrk="0" hangingPunct="1">
              <a:lnSpc>
                <a:spcPct val="140000"/>
              </a:lnSpc>
              <a:spcBef>
                <a:spcPts val="720"/>
              </a:spcBef>
              <a:buClrTx/>
              <a:buFont typeface="Huawei Sans" panose="020C0503030203020204" pitchFamily="34" charset="0"/>
              <a:buChar char="▫"/>
              <a:defRPr sz="2000" kern="1200">
                <a:solidFill>
                  <a:schemeClr val="tx1"/>
                </a:solidFill>
                <a:latin typeface="+mn-lt"/>
                <a:ea typeface="+mn-ea"/>
                <a:cs typeface="+mn-cs"/>
              </a:defRPr>
            </a:lvl2pPr>
            <a:lvl3pPr marL="1003935" indent="-201295" algn="l" defTabSz="913765" rtl="0" eaLnBrk="1" latinLnBrk="0" hangingPunct="1">
              <a:lnSpc>
                <a:spcPct val="140000"/>
              </a:lnSpc>
              <a:spcBef>
                <a:spcPts val="650"/>
              </a:spcBef>
              <a:buClrTx/>
              <a:buFont typeface="微软雅黑" panose="020B0503020204020204" pitchFamily="34" charset="-122"/>
              <a:buChar char="▪"/>
              <a:defRPr sz="1800" kern="1200">
                <a:solidFill>
                  <a:schemeClr val="tx1"/>
                </a:solidFill>
                <a:latin typeface="+mn-lt"/>
                <a:ea typeface="+mn-ea"/>
                <a:cs typeface="+mn-cs"/>
              </a:defRPr>
            </a:lvl3pPr>
            <a:lvl4pPr marL="1399540" indent="-198120" algn="l" defTabSz="913765" rtl="0" eaLnBrk="1" latinLnBrk="0" hangingPunct="1">
              <a:lnSpc>
                <a:spcPct val="140000"/>
              </a:lnSpc>
              <a:spcBef>
                <a:spcPts val="575"/>
              </a:spcBef>
              <a:buFont typeface="Huawei Sans" panose="020C0503030203020204" pitchFamily="34" charset="0"/>
              <a:buChar char="−"/>
              <a:defRPr sz="1600" kern="1200">
                <a:solidFill>
                  <a:schemeClr val="tx1"/>
                </a:solidFill>
                <a:latin typeface="+mn-lt"/>
                <a:ea typeface="+mn-ea"/>
                <a:cs typeface="+mn-cs"/>
              </a:defRPr>
            </a:lvl4pPr>
            <a:lvl5pPr marL="1802765" indent="-201295" algn="l" defTabSz="913765" rtl="0" eaLnBrk="1" latinLnBrk="0" hangingPunct="1">
              <a:lnSpc>
                <a:spcPct val="140000"/>
              </a:lnSpc>
              <a:spcBef>
                <a:spcPts val="575"/>
              </a:spcBef>
              <a:buFont typeface="Huawei Sans" panose="020C0503030203020204" pitchFamily="34" charset="0"/>
              <a:buChar char="~"/>
              <a:defRPr sz="1400" kern="1200">
                <a:solidFill>
                  <a:schemeClr val="tx1"/>
                </a:solidFill>
                <a:latin typeface="+mn-lt"/>
                <a:ea typeface="+mn-ea"/>
                <a:cs typeface="+mn-cs"/>
              </a:defRPr>
            </a:lvl5pPr>
            <a:lvl6pPr marL="251333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053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773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493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1600" dirty="0"/>
              <a:t>企业网络中，对接用户接入网络的安全管控变得越来越重要，身份认证是用户接入网络和权限控制的基础。</a:t>
            </a:r>
            <a:endParaRPr lang="en-US" altLang="zh-CN" sz="1600" dirty="0"/>
          </a:p>
          <a:p>
            <a:r>
              <a:rPr lang="zh-CN" altLang="en-US" sz="1600" dirty="0"/>
              <a:t>企业在部署接入网络控制之前，可能已经存在自己的身份认证系统，比如</a:t>
            </a:r>
            <a:r>
              <a:rPr lang="en-US" altLang="zh-CN" sz="1600" dirty="0"/>
              <a:t>active directory</a:t>
            </a:r>
            <a:r>
              <a:rPr lang="zh-CN" altLang="en-US" sz="1600" dirty="0"/>
              <a:t>等</a:t>
            </a:r>
            <a:endParaRPr lang="en-US" altLang="zh-CN" sz="1600" dirty="0"/>
          </a:p>
          <a:p>
            <a:r>
              <a:rPr lang="en-US" altLang="zh-CN" sz="1600" dirty="0"/>
              <a:t>NCE-E Campus</a:t>
            </a:r>
            <a:r>
              <a:rPr lang="zh-CN" altLang="en-US" sz="1600" dirty="0"/>
              <a:t>提供统一身份数据源管理，作为用户接入认证过程中用户凭据的身份统一对接平台。</a:t>
            </a:r>
            <a:endParaRPr lang="en-US" altLang="zh-CN" sz="1600" dirty="0"/>
          </a:p>
          <a:p>
            <a:r>
              <a:rPr lang="zh-CN" altLang="en-US" sz="1600" dirty="0"/>
              <a:t>通过与网络接入控制中身份认证数据源联动，控制企业内部和外部终端对网络的访问，实施统一的接入控制策略。</a:t>
            </a:r>
            <a:r>
              <a:rPr lang="en-US" altLang="zh-CN" sz="1600" dirty="0"/>
              <a:t> NCE-E Campus</a:t>
            </a:r>
            <a:r>
              <a:rPr lang="zh-CN" altLang="en-US" sz="1600" dirty="0"/>
              <a:t>提供统一身份数据源管理功能，支持对接不同的外部身份源系统，也支持本地数据源用户管理。</a:t>
            </a:r>
            <a:endParaRPr lang="zh-CN" altLang="en-US" sz="1600" dirty="0"/>
          </a:p>
        </p:txBody>
      </p:sp>
    </p:spTree>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组网</a:t>
            </a:r>
            <a:endParaRPr lang="zh-CN" altLang="en-US" dirty="0">
              <a:latin typeface="Huawei Sans" panose="020C0503030203020204" pitchFamily="34" charset="0"/>
              <a:ea typeface="方正兰亭黑简体" panose="02000000000000000000" pitchFamily="2" charset="-122"/>
              <a:sym typeface="Huawei Sans" panose="020C0503030203020204" pitchFamily="34" charset="0"/>
            </a:endParaRPr>
          </a:p>
        </p:txBody>
      </p:sp>
      <p:pic>
        <p:nvPicPr>
          <p:cNvPr id="6" name="Picture 1062" descr="图片99"/>
          <p:cNvPicPr>
            <a:picLocks noChangeAspect="1" noChangeArrowheads="1"/>
          </p:cNvPicPr>
          <p:nvPr/>
        </p:nvPicPr>
        <p:blipFill>
          <a:blip r:embed="rId1" cstate="print"/>
          <a:srcRect/>
          <a:stretch>
            <a:fillRect/>
          </a:stretch>
        </p:blipFill>
        <p:spPr bwMode="auto">
          <a:xfrm>
            <a:off x="107210" y="3190938"/>
            <a:ext cx="931863" cy="908050"/>
          </a:xfrm>
          <a:prstGeom prst="rect">
            <a:avLst/>
          </a:prstGeom>
          <a:noFill/>
        </p:spPr>
      </p:pic>
      <p:pic>
        <p:nvPicPr>
          <p:cNvPr id="7" name="Picture 1092" descr="图片206"/>
          <p:cNvPicPr>
            <a:picLocks noChangeAspect="1" noChangeArrowheads="1"/>
          </p:cNvPicPr>
          <p:nvPr/>
        </p:nvPicPr>
        <p:blipFill>
          <a:blip r:embed="rId2" cstate="print"/>
          <a:srcRect/>
          <a:stretch>
            <a:fillRect/>
          </a:stretch>
        </p:blipFill>
        <p:spPr bwMode="auto">
          <a:xfrm>
            <a:off x="1394891" y="1643928"/>
            <a:ext cx="835025" cy="725487"/>
          </a:xfrm>
          <a:prstGeom prst="rect">
            <a:avLst/>
          </a:prstGeom>
          <a:noFill/>
        </p:spPr>
      </p:pic>
      <p:pic>
        <p:nvPicPr>
          <p:cNvPr id="8" name="Picture 1438" descr="图片34"/>
          <p:cNvPicPr>
            <a:picLocks noChangeAspect="1" noChangeArrowheads="1"/>
          </p:cNvPicPr>
          <p:nvPr/>
        </p:nvPicPr>
        <p:blipFill>
          <a:blip r:embed="rId3" cstate="print"/>
          <a:srcRect/>
          <a:stretch>
            <a:fillRect/>
          </a:stretch>
        </p:blipFill>
        <p:spPr bwMode="auto">
          <a:xfrm>
            <a:off x="3510562" y="1394690"/>
            <a:ext cx="633412" cy="974725"/>
          </a:xfrm>
          <a:prstGeom prst="rect">
            <a:avLst/>
          </a:prstGeom>
          <a:noFill/>
        </p:spPr>
      </p:pic>
      <p:cxnSp>
        <p:nvCxnSpPr>
          <p:cNvPr id="9" name="直接连接符 8"/>
          <p:cNvCxnSpPr>
            <a:stCxn id="6" idx="3"/>
            <a:endCxn id="7" idx="1"/>
          </p:cNvCxnSpPr>
          <p:nvPr/>
        </p:nvCxnSpPr>
        <p:spPr bwMode="auto">
          <a:xfrm flipV="1">
            <a:off x="1039073" y="2006672"/>
            <a:ext cx="355818" cy="1638291"/>
          </a:xfrm>
          <a:prstGeom prst="line">
            <a:avLst/>
          </a:prstGeom>
          <a:solidFill>
            <a:schemeClr val="accent1"/>
          </a:solidFill>
          <a:ln w="25400" cap="flat" cmpd="sng" algn="ctr">
            <a:solidFill>
              <a:srgbClr val="C00000"/>
            </a:solidFill>
            <a:prstDash val="solid"/>
            <a:round/>
            <a:headEnd type="none" w="med" len="med"/>
            <a:tailEnd type="none" w="med" len="med"/>
          </a:ln>
          <a:effectLst/>
        </p:spPr>
      </p:cxnSp>
      <p:sp>
        <p:nvSpPr>
          <p:cNvPr id="10" name="TextBox 9"/>
          <p:cNvSpPr txBox="1"/>
          <p:nvPr/>
        </p:nvSpPr>
        <p:spPr>
          <a:xfrm>
            <a:off x="190712" y="2860939"/>
            <a:ext cx="724878" cy="338554"/>
          </a:xfrm>
          <a:prstGeom prst="rect">
            <a:avLst/>
          </a:prstGeom>
          <a:noFill/>
        </p:spPr>
        <p:txBody>
          <a:bodyPr wrap="none" rtlCol="0">
            <a:spAutoFit/>
          </a:bodyPr>
          <a:lstStyle/>
          <a:p>
            <a:r>
              <a:rPr lang="en-US" altLang="zh-CN" sz="1600" b="1" dirty="0">
                <a:solidFill>
                  <a:srgbClr val="0070C0"/>
                </a:solidFill>
                <a:ea typeface="华文细黑" pitchFamily="2" charset="-122"/>
              </a:rPr>
              <a:t>Client</a:t>
            </a:r>
            <a:endParaRPr lang="zh-CN" altLang="en-US" sz="1600" b="1" dirty="0">
              <a:solidFill>
                <a:srgbClr val="0070C0"/>
              </a:solidFill>
              <a:ea typeface="华文细黑" pitchFamily="2" charset="-122"/>
            </a:endParaRPr>
          </a:p>
        </p:txBody>
      </p:sp>
      <p:sp>
        <p:nvSpPr>
          <p:cNvPr id="11" name="TextBox 10"/>
          <p:cNvSpPr txBox="1"/>
          <p:nvPr/>
        </p:nvSpPr>
        <p:spPr>
          <a:xfrm>
            <a:off x="3251592" y="1059052"/>
            <a:ext cx="777777" cy="338554"/>
          </a:xfrm>
          <a:prstGeom prst="rect">
            <a:avLst/>
          </a:prstGeom>
          <a:noFill/>
        </p:spPr>
        <p:txBody>
          <a:bodyPr wrap="none" rtlCol="0">
            <a:spAutoFit/>
          </a:bodyPr>
          <a:lstStyle/>
          <a:p>
            <a:r>
              <a:rPr lang="en-US" altLang="zh-CN" sz="1600" b="1" dirty="0">
                <a:solidFill>
                  <a:srgbClr val="0070C0"/>
                </a:solidFill>
                <a:ea typeface="华文细黑" pitchFamily="2" charset="-122"/>
              </a:rPr>
              <a:t>Server</a:t>
            </a:r>
            <a:endParaRPr lang="zh-CN" altLang="en-US" sz="1600" b="1" dirty="0">
              <a:solidFill>
                <a:srgbClr val="0070C0"/>
              </a:solidFill>
              <a:ea typeface="华文细黑" pitchFamily="2" charset="-122"/>
            </a:endParaRPr>
          </a:p>
        </p:txBody>
      </p:sp>
      <p:sp>
        <p:nvSpPr>
          <p:cNvPr id="12" name="TextBox 11"/>
          <p:cNvSpPr txBox="1"/>
          <p:nvPr/>
        </p:nvSpPr>
        <p:spPr>
          <a:xfrm>
            <a:off x="1368905" y="1293279"/>
            <a:ext cx="803425" cy="338554"/>
          </a:xfrm>
          <a:prstGeom prst="rect">
            <a:avLst/>
          </a:prstGeom>
          <a:noFill/>
        </p:spPr>
        <p:txBody>
          <a:bodyPr wrap="none" rtlCol="0">
            <a:spAutoFit/>
          </a:bodyPr>
          <a:lstStyle/>
          <a:p>
            <a:r>
              <a:rPr lang="en-US" altLang="zh-CN" sz="1600" b="1" dirty="0">
                <a:solidFill>
                  <a:srgbClr val="0070C0"/>
                </a:solidFill>
                <a:ea typeface="华文细黑" pitchFamily="2" charset="-122"/>
              </a:rPr>
              <a:t>Device</a:t>
            </a:r>
            <a:endParaRPr lang="zh-CN" altLang="en-US" sz="1600" b="1" dirty="0">
              <a:solidFill>
                <a:srgbClr val="0070C0"/>
              </a:solidFill>
              <a:ea typeface="华文细黑" pitchFamily="2" charset="-122"/>
            </a:endParaRPr>
          </a:p>
        </p:txBody>
      </p:sp>
      <p:cxnSp>
        <p:nvCxnSpPr>
          <p:cNvPr id="13" name="直接连接符 12"/>
          <p:cNvCxnSpPr>
            <a:stCxn id="7" idx="3"/>
            <a:endCxn id="8" idx="1"/>
          </p:cNvCxnSpPr>
          <p:nvPr/>
        </p:nvCxnSpPr>
        <p:spPr bwMode="auto">
          <a:xfrm flipV="1">
            <a:off x="2229916" y="1882053"/>
            <a:ext cx="1280646" cy="124619"/>
          </a:xfrm>
          <a:prstGeom prst="line">
            <a:avLst/>
          </a:prstGeom>
          <a:solidFill>
            <a:schemeClr val="accent1"/>
          </a:solidFill>
          <a:ln w="25400" cap="flat" cmpd="sng" algn="ctr">
            <a:solidFill>
              <a:srgbClr val="C00000"/>
            </a:solidFill>
            <a:prstDash val="solid"/>
            <a:round/>
            <a:headEnd type="none" w="med" len="med"/>
            <a:tailEnd type="none" w="med" len="med"/>
          </a:ln>
          <a:effectLst/>
        </p:spPr>
      </p:cxnSp>
      <p:sp>
        <p:nvSpPr>
          <p:cNvPr id="14" name="TextBox 13"/>
          <p:cNvSpPr txBox="1"/>
          <p:nvPr/>
        </p:nvSpPr>
        <p:spPr>
          <a:xfrm>
            <a:off x="668656" y="2261164"/>
            <a:ext cx="755335" cy="338554"/>
          </a:xfrm>
          <a:prstGeom prst="rect">
            <a:avLst/>
          </a:prstGeom>
          <a:noFill/>
        </p:spPr>
        <p:txBody>
          <a:bodyPr wrap="none" rtlCol="0">
            <a:spAutoFit/>
          </a:bodyPr>
          <a:lstStyle/>
          <a:p>
            <a:r>
              <a:rPr lang="en-US" altLang="zh-CN" sz="1600" dirty="0">
                <a:solidFill>
                  <a:srgbClr val="000000"/>
                </a:solidFill>
                <a:ea typeface="华文细黑" pitchFamily="2" charset="-122"/>
              </a:rPr>
              <a:t>EAPOL</a:t>
            </a:r>
            <a:endParaRPr lang="zh-CN" altLang="en-US" sz="1600" dirty="0">
              <a:solidFill>
                <a:srgbClr val="000000"/>
              </a:solidFill>
              <a:ea typeface="华文细黑" pitchFamily="2" charset="-122"/>
            </a:endParaRPr>
          </a:p>
        </p:txBody>
      </p:sp>
      <p:sp>
        <p:nvSpPr>
          <p:cNvPr id="15" name="TextBox 14"/>
          <p:cNvSpPr txBox="1"/>
          <p:nvPr/>
        </p:nvSpPr>
        <p:spPr>
          <a:xfrm>
            <a:off x="2528148" y="1611278"/>
            <a:ext cx="843501" cy="338554"/>
          </a:xfrm>
          <a:prstGeom prst="rect">
            <a:avLst/>
          </a:prstGeom>
          <a:noFill/>
        </p:spPr>
        <p:txBody>
          <a:bodyPr wrap="none" rtlCol="0">
            <a:spAutoFit/>
          </a:bodyPr>
          <a:lstStyle/>
          <a:p>
            <a:r>
              <a:rPr lang="en-US" altLang="zh-CN" sz="1600" dirty="0">
                <a:solidFill>
                  <a:srgbClr val="000000"/>
                </a:solidFill>
                <a:ea typeface="华文细黑" pitchFamily="2" charset="-122"/>
              </a:rPr>
              <a:t>RADIUS</a:t>
            </a:r>
            <a:endParaRPr lang="zh-CN" altLang="en-US" sz="1600" dirty="0">
              <a:solidFill>
                <a:srgbClr val="000000"/>
              </a:solidFill>
              <a:ea typeface="华文细黑" pitchFamily="2" charset="-122"/>
            </a:endParaRPr>
          </a:p>
        </p:txBody>
      </p:sp>
      <p:pic>
        <p:nvPicPr>
          <p:cNvPr id="21" name="Picture 1438" descr="图片34"/>
          <p:cNvPicPr>
            <a:picLocks noChangeAspect="1" noChangeArrowheads="1"/>
          </p:cNvPicPr>
          <p:nvPr/>
        </p:nvPicPr>
        <p:blipFill>
          <a:blip r:embed="rId3" cstate="print"/>
          <a:srcRect/>
          <a:stretch>
            <a:fillRect/>
          </a:stretch>
        </p:blipFill>
        <p:spPr bwMode="auto">
          <a:xfrm>
            <a:off x="5052841" y="1338637"/>
            <a:ext cx="633412" cy="974725"/>
          </a:xfrm>
          <a:prstGeom prst="rect">
            <a:avLst/>
          </a:prstGeom>
          <a:noFill/>
        </p:spPr>
      </p:pic>
      <p:cxnSp>
        <p:nvCxnSpPr>
          <p:cNvPr id="22" name="直接连接符 21"/>
          <p:cNvCxnSpPr>
            <a:stCxn id="8" idx="3"/>
            <a:endCxn id="21" idx="1"/>
          </p:cNvCxnSpPr>
          <p:nvPr/>
        </p:nvCxnSpPr>
        <p:spPr>
          <a:xfrm flipV="1">
            <a:off x="4143974" y="1826000"/>
            <a:ext cx="908867" cy="56053"/>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25" name="TextBox 10"/>
          <p:cNvSpPr txBox="1"/>
          <p:nvPr/>
        </p:nvSpPr>
        <p:spPr>
          <a:xfrm>
            <a:off x="4242406" y="948404"/>
            <a:ext cx="3091156" cy="338554"/>
          </a:xfrm>
          <a:prstGeom prst="rect">
            <a:avLst/>
          </a:prstGeom>
          <a:noFill/>
        </p:spPr>
        <p:txBody>
          <a:bodyPr wrap="square" rtlCol="0">
            <a:spAutoFit/>
          </a:bodyPr>
          <a:lstStyle/>
          <a:p>
            <a:r>
              <a:rPr lang="en-US" altLang="zh-CN" sz="1600" b="1" dirty="0">
                <a:solidFill>
                  <a:srgbClr val="0070C0"/>
                </a:solidFill>
                <a:ea typeface="华文细黑" pitchFamily="2" charset="-122"/>
              </a:rPr>
              <a:t>External Identity Server</a:t>
            </a:r>
            <a:endParaRPr lang="zh-CN" altLang="en-US" sz="1600" b="1" dirty="0">
              <a:solidFill>
                <a:srgbClr val="0070C0"/>
              </a:solidFill>
              <a:ea typeface="华文细黑" pitchFamily="2" charset="-122"/>
            </a:endParaRPr>
          </a:p>
        </p:txBody>
      </p:sp>
      <p:sp>
        <p:nvSpPr>
          <p:cNvPr id="37" name="矩形 36"/>
          <p:cNvSpPr/>
          <p:nvPr/>
        </p:nvSpPr>
        <p:spPr>
          <a:xfrm>
            <a:off x="6323369" y="1599595"/>
            <a:ext cx="4630480" cy="3877985"/>
          </a:xfrm>
          <a:prstGeom prst="rect">
            <a:avLst/>
          </a:prstGeom>
        </p:spPr>
        <p:txBody>
          <a:bodyPr wrap="square">
            <a:spAutoFit/>
          </a:bodyPr>
          <a:lstStyle/>
          <a:p>
            <a:pPr>
              <a:spcBef>
                <a:spcPts val="600"/>
              </a:spcBef>
              <a:spcAft>
                <a:spcPts val="600"/>
              </a:spcAft>
            </a:pPr>
            <a:r>
              <a:rPr lang="en-US" altLang="zh-CN" sz="1600" kern="100" dirty="0">
                <a:latin typeface="宋体" pitchFamily="2" charset="-122"/>
                <a:ea typeface="宋体" pitchFamily="2" charset="-122"/>
                <a:cs typeface="Arial" panose="020B0604020202020204" pitchFamily="34" charset="0"/>
              </a:rPr>
              <a:t> </a:t>
            </a:r>
            <a:endParaRPr lang="zh-CN" altLang="zh-CN" sz="1600" kern="100" dirty="0">
              <a:latin typeface="宋体" pitchFamily="2" charset="-122"/>
              <a:ea typeface="宋体" pitchFamily="2" charset="-122"/>
              <a:cs typeface="Arial" panose="020B0604020202020204" pitchFamily="34" charset="0"/>
            </a:endParaRPr>
          </a:p>
          <a:p>
            <a:pPr>
              <a:spcBef>
                <a:spcPts val="600"/>
              </a:spcBef>
              <a:spcAft>
                <a:spcPts val="600"/>
              </a:spcAft>
            </a:pPr>
            <a:r>
              <a:rPr lang="en-US" altLang="zh-CN" sz="1600" kern="100" dirty="0">
                <a:latin typeface="宋体" pitchFamily="2" charset="-122"/>
                <a:ea typeface="宋体" pitchFamily="2" charset="-122"/>
                <a:cs typeface="Arial" panose="020B0604020202020204" pitchFamily="34" charset="0"/>
              </a:rPr>
              <a:t>1.</a:t>
            </a:r>
            <a:r>
              <a:rPr lang="zh-CN" altLang="zh-CN" sz="1600" kern="100" dirty="0">
                <a:latin typeface="宋体" pitchFamily="2" charset="-122"/>
                <a:ea typeface="宋体" pitchFamily="2" charset="-122"/>
                <a:cs typeface="Arial" panose="020B0604020202020204" pitchFamily="34" charset="0"/>
              </a:rPr>
              <a:t>管理员配置（</a:t>
            </a:r>
            <a:r>
              <a:rPr lang="en-US" altLang="zh-CN" sz="1600" kern="100" dirty="0" err="1">
                <a:latin typeface="宋体" pitchFamily="2" charset="-122"/>
                <a:ea typeface="宋体" pitchFamily="2" charset="-122"/>
                <a:cs typeface="Arial" panose="020B0604020202020204" pitchFamily="34" charset="0"/>
              </a:rPr>
              <a:t>iMaster</a:t>
            </a:r>
            <a:r>
              <a:rPr lang="en-US" altLang="zh-CN" sz="1600" kern="100" dirty="0">
                <a:latin typeface="宋体" pitchFamily="2" charset="-122"/>
                <a:ea typeface="宋体" pitchFamily="2" charset="-122"/>
                <a:cs typeface="Arial" panose="020B0604020202020204" pitchFamily="34" charset="0"/>
              </a:rPr>
              <a:t> NCE-Campus</a:t>
            </a:r>
            <a:r>
              <a:rPr lang="zh-CN" altLang="zh-CN" sz="1600" kern="100" dirty="0">
                <a:latin typeface="宋体" pitchFamily="2" charset="-122"/>
                <a:ea typeface="宋体" pitchFamily="2" charset="-122"/>
                <a:cs typeface="Arial" panose="020B0604020202020204" pitchFamily="34" charset="0"/>
              </a:rPr>
              <a:t>）和</a:t>
            </a:r>
            <a:r>
              <a:rPr lang="zh-CN" altLang="en-US" sz="1600" kern="100" dirty="0">
                <a:latin typeface="宋体" pitchFamily="2" charset="-122"/>
                <a:ea typeface="宋体" pitchFamily="2" charset="-122"/>
                <a:cs typeface="Arial" panose="020B0604020202020204" pitchFamily="34" charset="0"/>
              </a:rPr>
              <a:t>外部数据源</a:t>
            </a:r>
            <a:r>
              <a:rPr lang="zh-CN" altLang="zh-CN" sz="1600" kern="100" dirty="0">
                <a:latin typeface="宋体" pitchFamily="2" charset="-122"/>
                <a:ea typeface="宋体" pitchFamily="2" charset="-122"/>
                <a:cs typeface="Arial" panose="020B0604020202020204" pitchFamily="34" charset="0"/>
              </a:rPr>
              <a:t>服务器</a:t>
            </a:r>
            <a:r>
              <a:rPr lang="en-US" altLang="zh-CN" sz="1600" kern="100" dirty="0">
                <a:latin typeface="宋体" pitchFamily="2" charset="-122"/>
                <a:ea typeface="宋体" pitchFamily="2" charset="-122"/>
                <a:cs typeface="Arial" panose="020B0604020202020204" pitchFamily="34" charset="0"/>
              </a:rPr>
              <a:t>;</a:t>
            </a:r>
            <a:endParaRPr lang="zh-CN" altLang="zh-CN" sz="1600" kern="100" dirty="0">
              <a:latin typeface="宋体" pitchFamily="2" charset="-122"/>
              <a:ea typeface="宋体" pitchFamily="2" charset="-122"/>
              <a:cs typeface="Arial" panose="020B0604020202020204" pitchFamily="34" charset="0"/>
            </a:endParaRPr>
          </a:p>
          <a:p>
            <a:pPr>
              <a:spcBef>
                <a:spcPts val="600"/>
              </a:spcBef>
              <a:spcAft>
                <a:spcPts val="600"/>
              </a:spcAft>
            </a:pPr>
            <a:r>
              <a:rPr lang="en-US" altLang="zh-CN" sz="1600" kern="100" dirty="0">
                <a:latin typeface="宋体" pitchFamily="2" charset="-122"/>
                <a:ea typeface="宋体" pitchFamily="2" charset="-122"/>
                <a:cs typeface="Arial" panose="020B0604020202020204" pitchFamily="34" charset="0"/>
              </a:rPr>
              <a:t>2.</a:t>
            </a:r>
            <a:r>
              <a:rPr lang="zh-CN" altLang="zh-CN" sz="1600" kern="100" dirty="0">
                <a:latin typeface="宋体" pitchFamily="2" charset="-122"/>
                <a:ea typeface="宋体" pitchFamily="2" charset="-122"/>
                <a:cs typeface="Arial" panose="020B0604020202020204" pitchFamily="34" charset="0"/>
              </a:rPr>
              <a:t>管理员在（</a:t>
            </a:r>
            <a:r>
              <a:rPr lang="en-US" altLang="zh-CN" sz="1600" kern="100" dirty="0" err="1">
                <a:latin typeface="宋体" pitchFamily="2" charset="-122"/>
                <a:ea typeface="宋体" pitchFamily="2" charset="-122"/>
                <a:cs typeface="Arial" panose="020B0604020202020204" pitchFamily="34" charset="0"/>
              </a:rPr>
              <a:t>iMaster</a:t>
            </a:r>
            <a:r>
              <a:rPr lang="en-US" altLang="zh-CN" sz="1600" kern="100" dirty="0">
                <a:latin typeface="宋体" pitchFamily="2" charset="-122"/>
                <a:ea typeface="宋体" pitchFamily="2" charset="-122"/>
                <a:cs typeface="Arial" panose="020B0604020202020204" pitchFamily="34" charset="0"/>
              </a:rPr>
              <a:t> NCE-Campus</a:t>
            </a:r>
            <a:r>
              <a:rPr lang="zh-CN" altLang="zh-CN" sz="1600" kern="100" dirty="0">
                <a:latin typeface="宋体" pitchFamily="2" charset="-122"/>
                <a:ea typeface="宋体" pitchFamily="2" charset="-122"/>
                <a:cs typeface="Arial" panose="020B0604020202020204" pitchFamily="34" charset="0"/>
              </a:rPr>
              <a:t>）上配置</a:t>
            </a:r>
            <a:r>
              <a:rPr lang="zh-CN" altLang="en-US" sz="1600" kern="100" dirty="0">
                <a:latin typeface="宋体" pitchFamily="2" charset="-122"/>
                <a:ea typeface="宋体" pitchFamily="2" charset="-122"/>
                <a:cs typeface="Arial" panose="020B0604020202020204" pitchFamily="34" charset="0"/>
              </a:rPr>
              <a:t>绑定外部数据源认证</a:t>
            </a:r>
            <a:r>
              <a:rPr lang="zh-CN" altLang="zh-CN" sz="1600" kern="100" dirty="0">
                <a:latin typeface="宋体" pitchFamily="2" charset="-122"/>
                <a:ea typeface="宋体" pitchFamily="2" charset="-122"/>
                <a:cs typeface="Arial" panose="020B0604020202020204" pitchFamily="34" charset="0"/>
              </a:rPr>
              <a:t>规则；</a:t>
            </a:r>
            <a:endParaRPr lang="zh-CN" altLang="zh-CN" sz="1600" kern="100" dirty="0">
              <a:latin typeface="宋体" pitchFamily="2" charset="-122"/>
              <a:ea typeface="宋体" pitchFamily="2" charset="-122"/>
              <a:cs typeface="Arial" panose="020B0604020202020204" pitchFamily="34" charset="0"/>
            </a:endParaRPr>
          </a:p>
          <a:p>
            <a:pPr>
              <a:spcBef>
                <a:spcPts val="600"/>
              </a:spcBef>
              <a:spcAft>
                <a:spcPts val="600"/>
              </a:spcAft>
            </a:pPr>
            <a:r>
              <a:rPr lang="en-US" altLang="zh-CN" sz="1600" kern="100" dirty="0">
                <a:latin typeface="宋体" pitchFamily="2" charset="-122"/>
                <a:ea typeface="宋体" pitchFamily="2" charset="-122"/>
                <a:cs typeface="Arial" panose="020B0604020202020204" pitchFamily="34" charset="0"/>
              </a:rPr>
              <a:t>3. </a:t>
            </a:r>
            <a:r>
              <a:rPr lang="zh-CN" altLang="zh-CN" sz="1600" kern="100" dirty="0">
                <a:latin typeface="宋体" pitchFamily="2" charset="-122"/>
                <a:ea typeface="宋体" pitchFamily="2" charset="-122"/>
                <a:cs typeface="Arial" panose="020B0604020202020204" pitchFamily="34" charset="0"/>
              </a:rPr>
              <a:t>终端连接</a:t>
            </a:r>
            <a:r>
              <a:rPr lang="en-US" altLang="zh-CN" sz="1600" kern="100" dirty="0" err="1">
                <a:latin typeface="宋体" pitchFamily="2" charset="-122"/>
                <a:ea typeface="宋体" pitchFamily="2" charset="-122"/>
                <a:cs typeface="Arial" panose="020B0604020202020204" pitchFamily="34" charset="0"/>
              </a:rPr>
              <a:t>wifi</a:t>
            </a:r>
            <a:r>
              <a:rPr lang="zh-CN" altLang="zh-CN" sz="1600" kern="100" dirty="0">
                <a:latin typeface="宋体" pitchFamily="2" charset="-122"/>
                <a:ea typeface="宋体" pitchFamily="2" charset="-122"/>
                <a:cs typeface="Arial" panose="020B0604020202020204" pitchFamily="34" charset="0"/>
              </a:rPr>
              <a:t>，发起</a:t>
            </a:r>
            <a:r>
              <a:rPr lang="en-US" altLang="zh-CN" sz="1600" kern="100" dirty="0">
                <a:latin typeface="宋体" pitchFamily="2" charset="-122"/>
                <a:ea typeface="宋体" pitchFamily="2" charset="-122"/>
                <a:cs typeface="Arial" panose="020B0604020202020204" pitchFamily="34" charset="0"/>
              </a:rPr>
              <a:t>802.1x</a:t>
            </a:r>
            <a:r>
              <a:rPr lang="zh-CN" altLang="zh-CN" sz="1600" kern="100" dirty="0">
                <a:latin typeface="宋体" pitchFamily="2" charset="-122"/>
                <a:ea typeface="宋体" pitchFamily="2" charset="-122"/>
                <a:cs typeface="Arial" panose="020B0604020202020204" pitchFamily="34" charset="0"/>
              </a:rPr>
              <a:t>认证</a:t>
            </a:r>
            <a:endParaRPr lang="zh-CN" altLang="zh-CN" sz="1600" kern="100" dirty="0">
              <a:latin typeface="宋体" pitchFamily="2" charset="-122"/>
              <a:ea typeface="宋体" pitchFamily="2" charset="-122"/>
              <a:cs typeface="Arial" panose="020B0604020202020204" pitchFamily="34" charset="0"/>
            </a:endParaRPr>
          </a:p>
          <a:p>
            <a:pPr>
              <a:spcBef>
                <a:spcPts val="600"/>
              </a:spcBef>
              <a:spcAft>
                <a:spcPts val="600"/>
              </a:spcAft>
            </a:pPr>
            <a:r>
              <a:rPr lang="en-US" altLang="zh-CN" sz="1600" kern="100" dirty="0">
                <a:latin typeface="宋体" pitchFamily="2" charset="-122"/>
                <a:ea typeface="宋体" pitchFamily="2" charset="-122"/>
                <a:cs typeface="Arial" panose="020B0604020202020204" pitchFamily="34" charset="0"/>
              </a:rPr>
              <a:t>4. </a:t>
            </a:r>
            <a:r>
              <a:rPr lang="zh-CN" altLang="en-US" sz="1600" kern="100" dirty="0">
                <a:latin typeface="宋体" pitchFamily="2" charset="-122"/>
                <a:ea typeface="宋体" pitchFamily="2" charset="-122"/>
                <a:cs typeface="Arial" panose="020B0604020202020204" pitchFamily="34" charset="0"/>
              </a:rPr>
              <a:t>用户输入外部数据源上的账号密码</a:t>
            </a:r>
            <a:r>
              <a:rPr lang="zh-CN" altLang="zh-CN" sz="1600" kern="100" dirty="0">
                <a:latin typeface="宋体" pitchFamily="2" charset="-122"/>
                <a:ea typeface="宋体" pitchFamily="2" charset="-122"/>
                <a:cs typeface="Arial" panose="020B0604020202020204" pitchFamily="34" charset="0"/>
              </a:rPr>
              <a:t>。</a:t>
            </a:r>
            <a:endParaRPr lang="en-US" altLang="zh-CN" sz="1600" kern="100" dirty="0">
              <a:latin typeface="宋体" pitchFamily="2" charset="-122"/>
              <a:ea typeface="宋体" pitchFamily="2" charset="-122"/>
              <a:cs typeface="Arial" panose="020B0604020202020204" pitchFamily="34" charset="0"/>
            </a:endParaRPr>
          </a:p>
          <a:p>
            <a:pPr>
              <a:spcBef>
                <a:spcPts val="600"/>
              </a:spcBef>
              <a:spcAft>
                <a:spcPts val="600"/>
              </a:spcAft>
            </a:pPr>
            <a:r>
              <a:rPr lang="en-US" altLang="zh-CN" sz="1600" kern="100" dirty="0">
                <a:latin typeface="宋体" pitchFamily="2" charset="-122"/>
                <a:ea typeface="宋体" pitchFamily="2" charset="-122"/>
                <a:cs typeface="Arial" panose="020B0604020202020204" pitchFamily="34" charset="0"/>
              </a:rPr>
              <a:t>5. </a:t>
            </a:r>
            <a:r>
              <a:rPr lang="zh-CN" altLang="en-US" sz="1600" kern="100" dirty="0">
                <a:latin typeface="宋体" pitchFamily="2" charset="-122"/>
                <a:ea typeface="宋体" pitchFamily="2" charset="-122"/>
                <a:cs typeface="Arial" panose="020B0604020202020204" pitchFamily="34" charset="0"/>
              </a:rPr>
              <a:t>控制器根据匹配到的认证规则，查找数据源去对应的数据源校验身份</a:t>
            </a:r>
            <a:endParaRPr lang="en-US" altLang="zh-CN" sz="1600" kern="100" dirty="0">
              <a:latin typeface="宋体" pitchFamily="2" charset="-122"/>
              <a:ea typeface="宋体" pitchFamily="2" charset="-122"/>
              <a:cs typeface="Arial" panose="020B0604020202020204" pitchFamily="34" charset="0"/>
            </a:endParaRPr>
          </a:p>
          <a:p>
            <a:pPr>
              <a:spcBef>
                <a:spcPts val="600"/>
              </a:spcBef>
              <a:spcAft>
                <a:spcPts val="600"/>
              </a:spcAft>
            </a:pPr>
            <a:r>
              <a:rPr lang="en-US" altLang="zh-CN" sz="1600" kern="100" dirty="0">
                <a:latin typeface="宋体" pitchFamily="2" charset="-122"/>
                <a:ea typeface="宋体" pitchFamily="2" charset="-122"/>
                <a:cs typeface="Arial" panose="020B0604020202020204" pitchFamily="34" charset="0"/>
              </a:rPr>
              <a:t>6. </a:t>
            </a:r>
            <a:r>
              <a:rPr lang="zh-CN" altLang="en-US" sz="1600" kern="100" dirty="0">
                <a:latin typeface="宋体" pitchFamily="2" charset="-122"/>
                <a:ea typeface="宋体" pitchFamily="2" charset="-122"/>
                <a:cs typeface="Arial" panose="020B0604020202020204" pitchFamily="34" charset="0"/>
              </a:rPr>
              <a:t>认证通过下发授权策略给认证设备</a:t>
            </a:r>
            <a:endParaRPr lang="en-US" altLang="zh-CN" sz="1600" kern="100" dirty="0">
              <a:latin typeface="宋体" pitchFamily="2" charset="-122"/>
              <a:ea typeface="宋体" pitchFamily="2" charset="-122"/>
              <a:cs typeface="Arial" panose="020B0604020202020204" pitchFamily="34" charset="0"/>
            </a:endParaRPr>
          </a:p>
          <a:p>
            <a:pPr>
              <a:spcBef>
                <a:spcPts val="600"/>
              </a:spcBef>
              <a:spcAft>
                <a:spcPts val="600"/>
              </a:spcAft>
            </a:pPr>
            <a:r>
              <a:rPr lang="en-US" altLang="zh-CN" sz="1600" kern="100" dirty="0">
                <a:latin typeface="宋体" pitchFamily="2" charset="-122"/>
                <a:ea typeface="宋体" pitchFamily="2" charset="-122"/>
                <a:cs typeface="Arial" panose="020B0604020202020204" pitchFamily="34" charset="0"/>
              </a:rPr>
              <a:t>7. </a:t>
            </a:r>
            <a:r>
              <a:rPr lang="zh-CN" altLang="en-US" sz="1600" kern="100" dirty="0">
                <a:latin typeface="宋体" pitchFamily="2" charset="-122"/>
                <a:ea typeface="宋体" pitchFamily="2" charset="-122"/>
                <a:cs typeface="Arial" panose="020B0604020202020204" pitchFamily="34" charset="0"/>
              </a:rPr>
              <a:t>终端接入网络</a:t>
            </a:r>
            <a:endParaRPr lang="zh-CN" altLang="zh-CN" sz="1600" kern="100" dirty="0">
              <a:latin typeface="宋体" pitchFamily="2" charset="-122"/>
              <a:ea typeface="宋体" pitchFamily="2" charset="-122"/>
              <a:cs typeface="Arial" panose="020B0604020202020204" pitchFamily="34"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t>RADIUS</a:t>
            </a:r>
            <a:r>
              <a:rPr lang="zh-CN" altLang="en-US" dirty="0"/>
              <a:t>属性</a:t>
            </a:r>
            <a:endParaRPr lang="zh-CN" altLang="en-US" dirty="0">
              <a:latin typeface="Huawei Sans" panose="020C0503030203020204" pitchFamily="34" charset="0"/>
              <a:ea typeface="方正兰亭黑简体" panose="02000000000000000000" pitchFamily="2" charset="-122"/>
              <a:sym typeface="Huawei Sans" panose="020C0503030203020204" pitchFamily="34" charset="0"/>
            </a:endParaRPr>
          </a:p>
        </p:txBody>
      </p:sp>
      <p:sp>
        <p:nvSpPr>
          <p:cNvPr id="5" name="内容占位符 2"/>
          <p:cNvSpPr txBox="1"/>
          <p:nvPr/>
        </p:nvSpPr>
        <p:spPr>
          <a:xfrm>
            <a:off x="652463" y="1374775"/>
            <a:ext cx="7929562" cy="4195763"/>
          </a:xfrm>
          <a:prstGeom prst="rect">
            <a:avLst/>
          </a:prstGeom>
        </p:spPr>
        <p:txBody>
          <a:bodyPr/>
          <a:lstStyle>
            <a:lvl1pPr marL="302260" indent="-302260" algn="l" defTabSz="913765" rtl="0" eaLnBrk="1" latinLnBrk="0" hangingPunct="1">
              <a:lnSpc>
                <a:spcPct val="140000"/>
              </a:lnSpc>
              <a:spcBef>
                <a:spcPts val="790"/>
              </a:spcBef>
              <a:buFont typeface="Arial" panose="020B0604020202020204" pitchFamily="34" charset="0"/>
              <a:buChar char="•"/>
              <a:defRPr sz="2200" kern="1200">
                <a:solidFill>
                  <a:schemeClr val="tx1"/>
                </a:solidFill>
                <a:latin typeface="+mn-lt"/>
                <a:ea typeface="+mn-ea"/>
                <a:cs typeface="+mn-cs"/>
              </a:defRPr>
            </a:lvl1pPr>
            <a:lvl2pPr marL="654685" indent="-252095" algn="l" defTabSz="913765" rtl="0" eaLnBrk="1" latinLnBrk="0" hangingPunct="1">
              <a:lnSpc>
                <a:spcPct val="140000"/>
              </a:lnSpc>
              <a:spcBef>
                <a:spcPts val="720"/>
              </a:spcBef>
              <a:buClrTx/>
              <a:buFont typeface="Huawei Sans" panose="020C0503030203020204" pitchFamily="34" charset="0"/>
              <a:buChar char="▫"/>
              <a:defRPr sz="2000" kern="1200">
                <a:solidFill>
                  <a:schemeClr val="tx1"/>
                </a:solidFill>
                <a:latin typeface="+mn-lt"/>
                <a:ea typeface="+mn-ea"/>
                <a:cs typeface="+mn-cs"/>
              </a:defRPr>
            </a:lvl2pPr>
            <a:lvl3pPr marL="1003935" indent="-201295" algn="l" defTabSz="913765" rtl="0" eaLnBrk="1" latinLnBrk="0" hangingPunct="1">
              <a:lnSpc>
                <a:spcPct val="140000"/>
              </a:lnSpc>
              <a:spcBef>
                <a:spcPts val="650"/>
              </a:spcBef>
              <a:buClrTx/>
              <a:buFont typeface="微软雅黑" panose="020B0503020204020204" pitchFamily="34" charset="-122"/>
              <a:buChar char="▪"/>
              <a:defRPr sz="1800" kern="1200">
                <a:solidFill>
                  <a:schemeClr val="tx1"/>
                </a:solidFill>
                <a:latin typeface="+mn-lt"/>
                <a:ea typeface="+mn-ea"/>
                <a:cs typeface="+mn-cs"/>
              </a:defRPr>
            </a:lvl3pPr>
            <a:lvl4pPr marL="1399540" indent="-198120" algn="l" defTabSz="913765" rtl="0" eaLnBrk="1" latinLnBrk="0" hangingPunct="1">
              <a:lnSpc>
                <a:spcPct val="140000"/>
              </a:lnSpc>
              <a:spcBef>
                <a:spcPts val="575"/>
              </a:spcBef>
              <a:buFont typeface="Huawei Sans" panose="020C0503030203020204" pitchFamily="34" charset="0"/>
              <a:buChar char="−"/>
              <a:defRPr sz="1600" kern="1200">
                <a:solidFill>
                  <a:schemeClr val="tx1"/>
                </a:solidFill>
                <a:latin typeface="+mn-lt"/>
                <a:ea typeface="+mn-ea"/>
                <a:cs typeface="+mn-cs"/>
              </a:defRPr>
            </a:lvl4pPr>
            <a:lvl5pPr marL="1802765" indent="-201295" algn="l" defTabSz="913765" rtl="0" eaLnBrk="1" latinLnBrk="0" hangingPunct="1">
              <a:lnSpc>
                <a:spcPct val="140000"/>
              </a:lnSpc>
              <a:spcBef>
                <a:spcPts val="575"/>
              </a:spcBef>
              <a:buFont typeface="Huawei Sans" panose="020C0503030203020204" pitchFamily="34" charset="0"/>
              <a:buChar char="~"/>
              <a:defRPr sz="1400" kern="1200">
                <a:solidFill>
                  <a:schemeClr val="tx1"/>
                </a:solidFill>
                <a:latin typeface="+mn-lt"/>
                <a:ea typeface="+mn-ea"/>
                <a:cs typeface="+mn-cs"/>
              </a:defRPr>
            </a:lvl5pPr>
            <a:lvl6pPr marL="251333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053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773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493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tLang="zh-CN" dirty="0"/>
              <a:t>RADIUS</a:t>
            </a:r>
            <a:r>
              <a:rPr lang="zh-CN" altLang="en-US" dirty="0"/>
              <a:t>用于认证、授权和计费的具体信息通过报文的“属性</a:t>
            </a:r>
            <a:r>
              <a:rPr lang="en-US" altLang="zh-CN" dirty="0"/>
              <a:t>(Attribute)</a:t>
            </a:r>
            <a:r>
              <a:rPr lang="zh-CN" altLang="en-US" dirty="0"/>
              <a:t>”字段携带。</a:t>
            </a:r>
            <a:endParaRPr lang="en-US" altLang="zh-CN" dirty="0"/>
          </a:p>
          <a:p>
            <a:r>
              <a:rPr lang="en-US" altLang="zh-CN" dirty="0"/>
              <a:t>RADIUS</a:t>
            </a:r>
            <a:r>
              <a:rPr lang="zh-CN" altLang="en-US" dirty="0"/>
              <a:t>的属性采用</a:t>
            </a:r>
            <a:r>
              <a:rPr lang="en-US" altLang="zh-CN" dirty="0"/>
              <a:t>TLV(Type</a:t>
            </a:r>
            <a:r>
              <a:rPr lang="zh-CN" altLang="en-US" dirty="0"/>
              <a:t>、</a:t>
            </a:r>
            <a:r>
              <a:rPr lang="en-US" altLang="zh-CN" dirty="0"/>
              <a:t>Length</a:t>
            </a:r>
            <a:r>
              <a:rPr lang="zh-CN" altLang="en-US" dirty="0"/>
              <a:t>、</a:t>
            </a:r>
            <a:r>
              <a:rPr lang="en-US" altLang="zh-CN" dirty="0"/>
              <a:t>Value)</a:t>
            </a:r>
            <a:r>
              <a:rPr lang="zh-CN" altLang="en-US" dirty="0"/>
              <a:t>结构</a:t>
            </a:r>
            <a:endParaRPr lang="en-US" altLang="zh-CN" dirty="0"/>
          </a:p>
          <a:p>
            <a:pPr lvl="1"/>
            <a:r>
              <a:rPr lang="zh-CN" altLang="en-US" dirty="0"/>
              <a:t>类型（</a:t>
            </a:r>
            <a:r>
              <a:rPr lang="en-US" altLang="zh-CN" dirty="0"/>
              <a:t>Type</a:t>
            </a:r>
            <a:r>
              <a:rPr lang="zh-CN" altLang="en-US" dirty="0"/>
              <a:t>），</a:t>
            </a:r>
            <a:r>
              <a:rPr lang="en-US" altLang="zh-CN" dirty="0"/>
              <a:t>1</a:t>
            </a:r>
            <a:r>
              <a:rPr lang="zh-CN" altLang="en-US" dirty="0"/>
              <a:t>个字节，取值为</a:t>
            </a:r>
            <a:r>
              <a:rPr lang="en-US" altLang="zh-CN" dirty="0"/>
              <a:t>1</a:t>
            </a:r>
            <a:r>
              <a:rPr lang="zh-CN" altLang="en-US" dirty="0"/>
              <a:t>～</a:t>
            </a:r>
            <a:r>
              <a:rPr lang="en-US" altLang="zh-CN" dirty="0"/>
              <a:t>255</a:t>
            </a:r>
            <a:r>
              <a:rPr lang="zh-CN" altLang="en-US" dirty="0"/>
              <a:t>，用于表示属性的类型，表</a:t>
            </a:r>
            <a:r>
              <a:rPr lang="en-US" altLang="zh-CN" dirty="0"/>
              <a:t>1-2</a:t>
            </a:r>
            <a:r>
              <a:rPr lang="zh-CN" altLang="en-US" dirty="0"/>
              <a:t>列出了</a:t>
            </a:r>
            <a:r>
              <a:rPr lang="en-US" altLang="zh-CN" dirty="0"/>
              <a:t>RADIUS</a:t>
            </a:r>
            <a:r>
              <a:rPr lang="zh-CN" altLang="en-US" dirty="0"/>
              <a:t>认证、授权、计费常用的属性。</a:t>
            </a:r>
            <a:endParaRPr lang="zh-CN" altLang="en-US" dirty="0"/>
          </a:p>
          <a:p>
            <a:pPr lvl="1"/>
            <a:r>
              <a:rPr lang="zh-CN" altLang="en-US" dirty="0"/>
              <a:t>长度（</a:t>
            </a:r>
            <a:r>
              <a:rPr lang="en-US" altLang="zh-CN" dirty="0"/>
              <a:t>Length</a:t>
            </a:r>
            <a:r>
              <a:rPr lang="zh-CN" altLang="en-US" dirty="0"/>
              <a:t>），表示该属性（包括类型、长度和属性）的长度，单位为字节。</a:t>
            </a:r>
            <a:endParaRPr lang="zh-CN" altLang="en-US" dirty="0"/>
          </a:p>
          <a:p>
            <a:pPr lvl="1"/>
            <a:r>
              <a:rPr lang="zh-CN" altLang="en-US" dirty="0"/>
              <a:t>属性值（</a:t>
            </a:r>
            <a:r>
              <a:rPr lang="en-US" altLang="zh-CN" dirty="0"/>
              <a:t>Value</a:t>
            </a:r>
            <a:r>
              <a:rPr lang="zh-CN" altLang="en-US" dirty="0"/>
              <a:t>），表示该属性的信息，其格式和内容由类型和长度决定，最大长度为</a:t>
            </a:r>
            <a:r>
              <a:rPr lang="en-US" altLang="zh-CN" dirty="0"/>
              <a:t>253</a:t>
            </a:r>
            <a:r>
              <a:rPr lang="zh-CN" altLang="en-US" dirty="0"/>
              <a:t>字节。</a:t>
            </a:r>
            <a:endParaRPr lang="zh-CN" altLang="en-US" dirty="0"/>
          </a:p>
          <a:p>
            <a:endParaRPr lang="zh-CN" altLang="en-US" dirty="0"/>
          </a:p>
        </p:txBody>
      </p:sp>
    </p:spTree>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p:txBody>
          <a:bodyPr/>
          <a:lstStyle/>
          <a:p>
            <a:pPr>
              <a:lnSpc>
                <a:spcPct val="100000"/>
              </a:lnSpc>
            </a:pPr>
            <a:r>
              <a:rPr lang="zh-CN" altLang="en-US" dirty="0">
                <a:solidFill>
                  <a:schemeClr val="bg1">
                    <a:lumMod val="50000"/>
                  </a:schemeClr>
                </a:solidFill>
              </a:rPr>
              <a:t>准入控制概述</a:t>
            </a:r>
            <a:endParaRPr lang="en-US" altLang="zh-CN" dirty="0">
              <a:solidFill>
                <a:schemeClr val="bg1">
                  <a:lumMod val="50000"/>
                </a:schemeClr>
              </a:solidFill>
            </a:endParaRPr>
          </a:p>
          <a:p>
            <a:pPr>
              <a:lnSpc>
                <a:spcPct val="100000"/>
              </a:lnSpc>
            </a:pPr>
            <a:r>
              <a:rPr lang="en-US" altLang="zh-CN" dirty="0">
                <a:solidFill>
                  <a:schemeClr val="bg1">
                    <a:lumMod val="50000"/>
                  </a:schemeClr>
                </a:solidFill>
              </a:rPr>
              <a:t>802.1x</a:t>
            </a:r>
            <a:r>
              <a:rPr lang="zh-CN" altLang="en-US" dirty="0">
                <a:solidFill>
                  <a:schemeClr val="bg1">
                    <a:lumMod val="50000"/>
                  </a:schemeClr>
                </a:solidFill>
              </a:rPr>
              <a:t>认证</a:t>
            </a:r>
            <a:endParaRPr lang="en-US" altLang="zh-CN" dirty="0">
              <a:solidFill>
                <a:schemeClr val="bg1">
                  <a:lumMod val="50000"/>
                </a:schemeClr>
              </a:solidFill>
            </a:endParaRPr>
          </a:p>
          <a:p>
            <a:pPr>
              <a:lnSpc>
                <a:spcPct val="100000"/>
              </a:lnSpc>
            </a:pPr>
            <a:r>
              <a:rPr lang="en-US" altLang="zh-CN" dirty="0">
                <a:solidFill>
                  <a:schemeClr val="bg1">
                    <a:lumMod val="50000"/>
                  </a:schemeClr>
                </a:solidFill>
              </a:rPr>
              <a:t>MAC</a:t>
            </a:r>
            <a:r>
              <a:rPr lang="zh-CN" altLang="en-US" dirty="0">
                <a:solidFill>
                  <a:schemeClr val="bg1">
                    <a:lumMod val="50000"/>
                  </a:schemeClr>
                </a:solidFill>
              </a:rPr>
              <a:t>认证</a:t>
            </a:r>
            <a:endParaRPr lang="en-US" altLang="zh-CN" dirty="0">
              <a:solidFill>
                <a:schemeClr val="bg1">
                  <a:lumMod val="50000"/>
                </a:schemeClr>
              </a:solidFill>
            </a:endParaRPr>
          </a:p>
          <a:p>
            <a:pPr>
              <a:lnSpc>
                <a:spcPct val="100000"/>
              </a:lnSpc>
            </a:pPr>
            <a:r>
              <a:rPr lang="en-US" altLang="zh-CN" dirty="0">
                <a:solidFill>
                  <a:schemeClr val="bg1">
                    <a:lumMod val="50000"/>
                  </a:schemeClr>
                </a:solidFill>
              </a:rPr>
              <a:t>Portal</a:t>
            </a:r>
            <a:r>
              <a:rPr lang="zh-CN" altLang="en-US" dirty="0">
                <a:solidFill>
                  <a:schemeClr val="bg1">
                    <a:lumMod val="50000"/>
                  </a:schemeClr>
                </a:solidFill>
              </a:rPr>
              <a:t>认证</a:t>
            </a:r>
            <a:endParaRPr lang="en-US" altLang="zh-CN" dirty="0">
              <a:solidFill>
                <a:schemeClr val="bg1">
                  <a:lumMod val="50000"/>
                </a:schemeClr>
              </a:solidFill>
            </a:endParaRPr>
          </a:p>
          <a:p>
            <a:pPr>
              <a:lnSpc>
                <a:spcPct val="100000"/>
              </a:lnSpc>
            </a:pPr>
            <a:r>
              <a:rPr lang="en-US" altLang="zh-CN" dirty="0">
                <a:solidFill>
                  <a:schemeClr val="bg1">
                    <a:lumMod val="50000"/>
                  </a:schemeClr>
                </a:solidFill>
              </a:rPr>
              <a:t>TACACS</a:t>
            </a:r>
            <a:r>
              <a:rPr lang="zh-CN" altLang="en-US" dirty="0">
                <a:solidFill>
                  <a:schemeClr val="bg1">
                    <a:lumMod val="50000"/>
                  </a:schemeClr>
                </a:solidFill>
              </a:rPr>
              <a:t>认证</a:t>
            </a:r>
            <a:endParaRPr lang="en-US" altLang="zh-CN" dirty="0">
              <a:solidFill>
                <a:schemeClr val="bg1">
                  <a:lumMod val="50000"/>
                </a:schemeClr>
              </a:solidFill>
            </a:endParaRPr>
          </a:p>
          <a:p>
            <a:pPr>
              <a:lnSpc>
                <a:spcPct val="100000"/>
              </a:lnSpc>
            </a:pPr>
            <a:r>
              <a:rPr lang="en-US" altLang="zh-CN" sz="2000" dirty="0">
                <a:solidFill>
                  <a:schemeClr val="bg1">
                    <a:lumMod val="50000"/>
                  </a:schemeClr>
                </a:solidFill>
              </a:rPr>
              <a:t>MDM</a:t>
            </a:r>
            <a:r>
              <a:rPr lang="zh-CN" altLang="en-US" sz="2000" dirty="0">
                <a:solidFill>
                  <a:schemeClr val="bg1">
                    <a:lumMod val="50000"/>
                  </a:schemeClr>
                </a:solidFill>
              </a:rPr>
              <a:t>联动认证</a:t>
            </a:r>
            <a:endParaRPr lang="en-US" altLang="zh-CN" sz="2000" dirty="0">
              <a:solidFill>
                <a:schemeClr val="bg1">
                  <a:lumMod val="50000"/>
                </a:schemeClr>
              </a:solidFill>
            </a:endParaRPr>
          </a:p>
          <a:p>
            <a:pPr>
              <a:lnSpc>
                <a:spcPct val="100000"/>
              </a:lnSpc>
            </a:pPr>
            <a:r>
              <a:rPr lang="zh-CN" altLang="en-US" sz="2000" dirty="0">
                <a:solidFill>
                  <a:schemeClr val="bg1">
                    <a:lumMod val="50000"/>
                  </a:schemeClr>
                </a:solidFill>
              </a:rPr>
              <a:t>网络防私接</a:t>
            </a:r>
            <a:endParaRPr lang="en-US" altLang="zh-CN" sz="2000" dirty="0">
              <a:solidFill>
                <a:schemeClr val="bg1">
                  <a:lumMod val="50000"/>
                </a:schemeClr>
              </a:solidFill>
            </a:endParaRPr>
          </a:p>
          <a:p>
            <a:pPr>
              <a:lnSpc>
                <a:spcPct val="100000"/>
              </a:lnSpc>
            </a:pPr>
            <a:r>
              <a:rPr lang="zh-CN" altLang="en-US" sz="2000" dirty="0">
                <a:solidFill>
                  <a:schemeClr val="tx1">
                    <a:lumMod val="95000"/>
                    <a:lumOff val="5000"/>
                  </a:schemeClr>
                </a:solidFill>
                <a:cs typeface="Arial" panose="020B0604020202020204" pitchFamily="34" charset="0"/>
              </a:rPr>
              <a:t>外部数据源统一身份认证</a:t>
            </a:r>
            <a:endParaRPr lang="en-US" altLang="zh-CN" sz="2000" dirty="0">
              <a:solidFill>
                <a:schemeClr val="tx1">
                  <a:lumMod val="95000"/>
                  <a:lumOff val="5000"/>
                </a:schemeClr>
              </a:solidFill>
              <a:cs typeface="Arial" panose="020B0604020202020204" pitchFamily="34" charset="0"/>
            </a:endParaRPr>
          </a:p>
          <a:p>
            <a:pPr lvl="1">
              <a:lnSpc>
                <a:spcPct val="100000"/>
              </a:lnSpc>
            </a:pPr>
            <a:r>
              <a:rPr lang="zh-CN" altLang="en-US" sz="2000" dirty="0">
                <a:solidFill>
                  <a:schemeClr val="bg1">
                    <a:lumMod val="50000"/>
                  </a:schemeClr>
                </a:solidFill>
              </a:rPr>
              <a:t>统一身份概述</a:t>
            </a:r>
            <a:endParaRPr lang="en-US" altLang="zh-CN" sz="2000" dirty="0">
              <a:solidFill>
                <a:schemeClr val="bg1">
                  <a:lumMod val="50000"/>
                </a:schemeClr>
              </a:solidFill>
            </a:endParaRPr>
          </a:p>
          <a:p>
            <a:pPr lvl="1">
              <a:lnSpc>
                <a:spcPct val="100000"/>
              </a:lnSpc>
            </a:pPr>
            <a:r>
              <a:rPr lang="zh-CN" altLang="en-US" sz="2000" dirty="0">
                <a:solidFill>
                  <a:schemeClr val="tx1">
                    <a:lumMod val="95000"/>
                    <a:lumOff val="5000"/>
                  </a:schemeClr>
                </a:solidFill>
              </a:rPr>
              <a:t>外部数据源应用场景</a:t>
            </a:r>
            <a:endParaRPr lang="en-US" altLang="zh-CN" sz="2000" dirty="0">
              <a:solidFill>
                <a:schemeClr val="tx1">
                  <a:lumMod val="95000"/>
                  <a:lumOff val="5000"/>
                </a:schemeClr>
              </a:solidFill>
            </a:endParaRPr>
          </a:p>
          <a:p>
            <a:pPr lvl="1">
              <a:lnSpc>
                <a:spcPct val="100000"/>
              </a:lnSpc>
            </a:pPr>
            <a:r>
              <a:rPr lang="zh-CN" altLang="en-US" sz="2000" dirty="0">
                <a:solidFill>
                  <a:schemeClr val="bg1">
                    <a:lumMod val="50000"/>
                  </a:schemeClr>
                </a:solidFill>
              </a:rPr>
              <a:t>外部数据源配置</a:t>
            </a:r>
            <a:endParaRPr lang="en-US" altLang="zh-CN" sz="2000" dirty="0">
              <a:solidFill>
                <a:schemeClr val="bg1">
                  <a:lumMod val="50000"/>
                </a:schemeClr>
              </a:solidFill>
            </a:endParaRPr>
          </a:p>
          <a:p>
            <a:pPr>
              <a:lnSpc>
                <a:spcPct val="100000"/>
              </a:lnSpc>
            </a:pPr>
            <a:r>
              <a:rPr lang="zh-CN" altLang="en-US" sz="2000" dirty="0">
                <a:solidFill>
                  <a:schemeClr val="bg1">
                    <a:lumMod val="50000"/>
                  </a:schemeClr>
                </a:solidFill>
              </a:rPr>
              <a:t>准入认证组件认证</a:t>
            </a:r>
            <a:endParaRPr lang="en-US" altLang="zh-CN" sz="2000" dirty="0">
              <a:solidFill>
                <a:schemeClr val="bg1">
                  <a:lumMod val="50000"/>
                </a:schemeClr>
              </a:solidFill>
            </a:endParaRPr>
          </a:p>
          <a:p>
            <a:pPr>
              <a:lnSpc>
                <a:spcPct val="100000"/>
              </a:lnSpc>
            </a:pPr>
            <a:r>
              <a:rPr lang="zh-CN" altLang="en-US" sz="2000" dirty="0">
                <a:solidFill>
                  <a:schemeClr val="bg1">
                    <a:lumMod val="50000"/>
                  </a:schemeClr>
                </a:solidFill>
              </a:rPr>
              <a:t>准入运维</a:t>
            </a:r>
            <a:endParaRPr lang="en-US" altLang="zh-CN" sz="2000" dirty="0">
              <a:solidFill>
                <a:schemeClr val="bg1">
                  <a:lumMod val="50000"/>
                </a:schemeClr>
              </a:solidFill>
            </a:endParaRPr>
          </a:p>
          <a:p>
            <a:pPr>
              <a:lnSpc>
                <a:spcPct val="100000"/>
              </a:lnSpc>
            </a:pPr>
            <a:endParaRPr lang="en-US" altLang="zh-CN" sz="2000" dirty="0">
              <a:solidFill>
                <a:schemeClr val="bg1">
                  <a:lumMod val="50000"/>
                </a:schemeClr>
              </a:solidFill>
            </a:endParaRPr>
          </a:p>
          <a:p>
            <a:pPr>
              <a:lnSpc>
                <a:spcPct val="100000"/>
              </a:lnSpc>
            </a:pPr>
            <a:endParaRPr lang="en-US" altLang="zh-CN" sz="2000" dirty="0">
              <a:solidFill>
                <a:schemeClr val="tx1">
                  <a:lumMod val="95000"/>
                  <a:lumOff val="5000"/>
                </a:schemeClr>
              </a:solidFill>
              <a:cs typeface="Arial" panose="020B0604020202020204" pitchFamily="34" charset="0"/>
            </a:endParaRPr>
          </a:p>
          <a:p>
            <a:pPr lvl="1">
              <a:lnSpc>
                <a:spcPct val="100000"/>
              </a:lnSpc>
            </a:pPr>
            <a:endParaRPr lang="en-US" altLang="zh-CN" sz="2000" dirty="0">
              <a:solidFill>
                <a:schemeClr val="bg1">
                  <a:lumMod val="50000"/>
                </a:schemeClr>
              </a:solidFill>
            </a:endParaRPr>
          </a:p>
          <a:p>
            <a:pPr marL="0" lvl="1" indent="0">
              <a:lnSpc>
                <a:spcPct val="100000"/>
              </a:lnSpc>
              <a:buNone/>
            </a:pPr>
            <a:endParaRPr lang="en-US" altLang="zh-CN" sz="2200" dirty="0">
              <a:solidFill>
                <a:schemeClr val="tx1">
                  <a:lumMod val="95000"/>
                  <a:lumOff val="5000"/>
                </a:schemeClr>
              </a:solidFill>
            </a:endParaRPr>
          </a:p>
          <a:p>
            <a:pPr>
              <a:lnSpc>
                <a:spcPct val="100000"/>
              </a:lnSpc>
            </a:pPr>
            <a:endParaRPr lang="zh-CN" altLang="en-US" dirty="0">
              <a:solidFill>
                <a:schemeClr val="bg1">
                  <a:lumMod val="50000"/>
                </a:schemeClr>
              </a:solidFill>
            </a:endParaRPr>
          </a:p>
        </p:txBody>
      </p:sp>
    </p:spTree>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外部数据源应用场景</a:t>
            </a:r>
            <a:br>
              <a:rPr lang="en-US" altLang="zh-CN" dirty="0"/>
            </a:br>
            <a:endParaRPr lang="zh-CN" altLang="en-US" dirty="0">
              <a:latin typeface="Huawei Sans" panose="020C0503030203020204" pitchFamily="34" charset="0"/>
              <a:ea typeface="方正兰亭黑简体" panose="02000000000000000000" pitchFamily="2" charset="-122"/>
              <a:sym typeface="Huawei Sans" panose="020C0503030203020204" pitchFamily="34" charset="0"/>
            </a:endParaRPr>
          </a:p>
        </p:txBody>
      </p:sp>
      <p:sp>
        <p:nvSpPr>
          <p:cNvPr id="5" name="文本占位符 2"/>
          <p:cNvSpPr txBox="1"/>
          <p:nvPr/>
        </p:nvSpPr>
        <p:spPr>
          <a:xfrm>
            <a:off x="1663751" y="858285"/>
            <a:ext cx="8484101" cy="5612089"/>
          </a:xfrm>
          <a:prstGeom prst="rect">
            <a:avLst/>
          </a:prstGeom>
        </p:spPr>
        <p:txBody>
          <a:bodyPr/>
          <a:lstStyle>
            <a:lvl1pPr marL="302260" indent="-302260" algn="l" defTabSz="913765" rtl="0" eaLnBrk="1" latinLnBrk="0" hangingPunct="1">
              <a:lnSpc>
                <a:spcPct val="140000"/>
              </a:lnSpc>
              <a:spcBef>
                <a:spcPts val="790"/>
              </a:spcBef>
              <a:buFont typeface="Arial" panose="020B0604020202020204" pitchFamily="34" charset="0"/>
              <a:buChar char="•"/>
              <a:defRPr sz="2200" kern="1200">
                <a:solidFill>
                  <a:schemeClr val="tx1"/>
                </a:solidFill>
                <a:latin typeface="+mn-lt"/>
                <a:ea typeface="+mn-ea"/>
                <a:cs typeface="+mn-cs"/>
              </a:defRPr>
            </a:lvl1pPr>
            <a:lvl2pPr marL="654685" indent="-252095" algn="l" defTabSz="913765" rtl="0" eaLnBrk="1" latinLnBrk="0" hangingPunct="1">
              <a:lnSpc>
                <a:spcPct val="140000"/>
              </a:lnSpc>
              <a:spcBef>
                <a:spcPts val="720"/>
              </a:spcBef>
              <a:buClrTx/>
              <a:buFont typeface="Huawei Sans" panose="020C0503030203020204" pitchFamily="34" charset="0"/>
              <a:buChar char="▫"/>
              <a:defRPr sz="2000" kern="1200">
                <a:solidFill>
                  <a:schemeClr val="tx1"/>
                </a:solidFill>
                <a:latin typeface="+mn-lt"/>
                <a:ea typeface="+mn-ea"/>
                <a:cs typeface="+mn-cs"/>
              </a:defRPr>
            </a:lvl2pPr>
            <a:lvl3pPr marL="1003935" indent="-201295" algn="l" defTabSz="913765" rtl="0" eaLnBrk="1" latinLnBrk="0" hangingPunct="1">
              <a:lnSpc>
                <a:spcPct val="140000"/>
              </a:lnSpc>
              <a:spcBef>
                <a:spcPts val="650"/>
              </a:spcBef>
              <a:buClrTx/>
              <a:buFont typeface="微软雅黑" panose="020B0503020204020204" pitchFamily="34" charset="-122"/>
              <a:buChar char="▪"/>
              <a:defRPr sz="1800" kern="1200">
                <a:solidFill>
                  <a:schemeClr val="tx1"/>
                </a:solidFill>
                <a:latin typeface="+mn-lt"/>
                <a:ea typeface="+mn-ea"/>
                <a:cs typeface="+mn-cs"/>
              </a:defRPr>
            </a:lvl3pPr>
            <a:lvl4pPr marL="1399540" indent="-198120" algn="l" defTabSz="913765" rtl="0" eaLnBrk="1" latinLnBrk="0" hangingPunct="1">
              <a:lnSpc>
                <a:spcPct val="140000"/>
              </a:lnSpc>
              <a:spcBef>
                <a:spcPts val="575"/>
              </a:spcBef>
              <a:buFont typeface="Huawei Sans" panose="020C0503030203020204" pitchFamily="34" charset="0"/>
              <a:buChar char="−"/>
              <a:defRPr sz="1600" kern="1200">
                <a:solidFill>
                  <a:schemeClr val="tx1"/>
                </a:solidFill>
                <a:latin typeface="+mn-lt"/>
                <a:ea typeface="+mn-ea"/>
                <a:cs typeface="+mn-cs"/>
              </a:defRPr>
            </a:lvl4pPr>
            <a:lvl5pPr marL="1802765" indent="-201295" algn="l" defTabSz="913765" rtl="0" eaLnBrk="1" latinLnBrk="0" hangingPunct="1">
              <a:lnSpc>
                <a:spcPct val="140000"/>
              </a:lnSpc>
              <a:spcBef>
                <a:spcPts val="575"/>
              </a:spcBef>
              <a:buFont typeface="Huawei Sans" panose="020C0503030203020204" pitchFamily="34" charset="0"/>
              <a:buChar char="~"/>
              <a:defRPr sz="1400" kern="1200">
                <a:solidFill>
                  <a:schemeClr val="tx1"/>
                </a:solidFill>
                <a:latin typeface="+mn-lt"/>
                <a:ea typeface="+mn-ea"/>
                <a:cs typeface="+mn-cs"/>
              </a:defRPr>
            </a:lvl5pPr>
            <a:lvl6pPr marL="251333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053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773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493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1800" dirty="0"/>
              <a:t>企业在部署接入网络控制之前，可能已经存在自己的身份认证系统，比如</a:t>
            </a:r>
            <a:r>
              <a:rPr lang="en-US" altLang="zh-CN" sz="1800" dirty="0"/>
              <a:t>active directory</a:t>
            </a:r>
            <a:r>
              <a:rPr lang="zh-CN" altLang="en-US" sz="1800" dirty="0"/>
              <a:t>等，需要使用已有的系统做身份认证系统</a:t>
            </a:r>
            <a:endParaRPr lang="en-US" altLang="zh-CN" sz="1800" dirty="0"/>
          </a:p>
          <a:p>
            <a:pPr marL="0" indent="0" fontAlgn="base">
              <a:buNone/>
            </a:pPr>
            <a:r>
              <a:rPr lang="zh-CN" altLang="en-US" sz="1800" dirty="0"/>
              <a:t>   </a:t>
            </a:r>
            <a:r>
              <a:rPr lang="en-US" altLang="zh-CN" sz="1800" dirty="0"/>
              <a:t>1.</a:t>
            </a:r>
            <a:r>
              <a:rPr lang="zh-CN" altLang="en-US" sz="1800" dirty="0"/>
              <a:t>支持配置身份验证策略以针对外部数据源用户进行身份验证。</a:t>
            </a:r>
            <a:endParaRPr lang="zh-CN" altLang="en-US" sz="1800" dirty="0"/>
          </a:p>
          <a:p>
            <a:pPr marL="0" indent="0" fontAlgn="base">
              <a:buNone/>
            </a:pPr>
            <a:r>
              <a:rPr lang="en-US" altLang="zh-CN" sz="1800" dirty="0"/>
              <a:t>   2. </a:t>
            </a:r>
            <a:r>
              <a:rPr lang="zh-CN" altLang="en-US" sz="1800" dirty="0"/>
              <a:t>通过授权条件匹配为外部数据源用户配置授权策略：</a:t>
            </a:r>
            <a:endParaRPr lang="en-US" altLang="zh-CN" sz="1800" dirty="0"/>
          </a:p>
          <a:p>
            <a:pPr marL="0" indent="0" fontAlgn="base">
              <a:buNone/>
            </a:pPr>
            <a:endParaRPr lang="en-US" altLang="zh-CN" sz="1800" dirty="0"/>
          </a:p>
          <a:p>
            <a:pPr fontAlgn="base"/>
            <a:r>
              <a:rPr lang="en-US" altLang="zh-CN" sz="1800" dirty="0"/>
              <a:t>NCE-E Campus</a:t>
            </a:r>
            <a:r>
              <a:rPr lang="zh-CN" altLang="en-US" sz="1800" dirty="0"/>
              <a:t>支持的外部数据源系统：</a:t>
            </a:r>
            <a:endParaRPr lang="en-US" altLang="zh-CN" sz="1800" dirty="0"/>
          </a:p>
          <a:p>
            <a:pPr marL="360045" indent="0" fontAlgn="base">
              <a:spcBef>
                <a:spcPts val="0"/>
              </a:spcBef>
              <a:buNone/>
            </a:pPr>
            <a:r>
              <a:rPr lang="en-US" altLang="zh-CN" sz="1600" dirty="0">
                <a:latin typeface="宋体" pitchFamily="2" charset="-122"/>
                <a:ea typeface="宋体" pitchFamily="2" charset="-122"/>
              </a:rPr>
              <a:t>Certificate Authentication Profile </a:t>
            </a:r>
            <a:endParaRPr lang="en-US" altLang="zh-CN" sz="1600" dirty="0">
              <a:latin typeface="宋体" pitchFamily="2" charset="-122"/>
              <a:ea typeface="宋体" pitchFamily="2" charset="-122"/>
            </a:endParaRPr>
          </a:p>
          <a:p>
            <a:pPr marL="360045" indent="0" fontAlgn="base">
              <a:spcBef>
                <a:spcPts val="0"/>
              </a:spcBef>
              <a:buNone/>
            </a:pPr>
            <a:r>
              <a:rPr lang="en-US" altLang="zh-CN" sz="1600" dirty="0">
                <a:latin typeface="宋体" pitchFamily="2" charset="-122"/>
                <a:ea typeface="宋体" pitchFamily="2" charset="-122"/>
              </a:rPr>
              <a:t>Active Directory </a:t>
            </a:r>
            <a:endParaRPr lang="en-US" altLang="zh-CN" sz="1600" dirty="0">
              <a:latin typeface="宋体" pitchFamily="2" charset="-122"/>
              <a:ea typeface="宋体" pitchFamily="2" charset="-122"/>
            </a:endParaRPr>
          </a:p>
          <a:p>
            <a:pPr marL="360045" indent="0" fontAlgn="base">
              <a:spcBef>
                <a:spcPts val="0"/>
              </a:spcBef>
              <a:buNone/>
            </a:pPr>
            <a:r>
              <a:rPr lang="en-US" altLang="zh-CN" sz="1600" dirty="0">
                <a:latin typeface="宋体" pitchFamily="2" charset="-122"/>
                <a:ea typeface="宋体" pitchFamily="2" charset="-122"/>
              </a:rPr>
              <a:t>LDAP</a:t>
            </a:r>
            <a:endParaRPr lang="en-US" altLang="zh-CN" sz="1600" dirty="0">
              <a:latin typeface="宋体" pitchFamily="2" charset="-122"/>
              <a:ea typeface="宋体" pitchFamily="2" charset="-122"/>
            </a:endParaRPr>
          </a:p>
          <a:p>
            <a:pPr marL="360045" indent="0" fontAlgn="base">
              <a:spcBef>
                <a:spcPts val="0"/>
              </a:spcBef>
              <a:buNone/>
            </a:pPr>
            <a:r>
              <a:rPr lang="en-US" altLang="zh-CN" sz="1600" dirty="0">
                <a:latin typeface="宋体" pitchFamily="2" charset="-122"/>
                <a:ea typeface="宋体" pitchFamily="2" charset="-122"/>
              </a:rPr>
              <a:t>RADIUS Token</a:t>
            </a:r>
            <a:endParaRPr lang="en-US" altLang="zh-CN" sz="1600" dirty="0">
              <a:latin typeface="宋体" pitchFamily="2" charset="-122"/>
              <a:ea typeface="宋体" pitchFamily="2" charset="-122"/>
            </a:endParaRPr>
          </a:p>
          <a:p>
            <a:pPr marL="360045" indent="0" fontAlgn="base">
              <a:spcBef>
                <a:spcPts val="0"/>
              </a:spcBef>
              <a:buNone/>
            </a:pPr>
            <a:r>
              <a:rPr lang="en-US" altLang="zh-CN" sz="1600" dirty="0">
                <a:latin typeface="宋体" pitchFamily="2" charset="-122"/>
                <a:ea typeface="宋体" pitchFamily="2" charset="-122"/>
              </a:rPr>
              <a:t>SAML Id Providers</a:t>
            </a:r>
            <a:endParaRPr lang="en-US" altLang="zh-CN" sz="1600" dirty="0">
              <a:latin typeface="宋体" pitchFamily="2" charset="-122"/>
              <a:ea typeface="宋体" pitchFamily="2" charset="-122"/>
            </a:endParaRPr>
          </a:p>
          <a:p>
            <a:pPr marL="360045" indent="0" fontAlgn="base">
              <a:spcBef>
                <a:spcPts val="0"/>
              </a:spcBef>
              <a:buNone/>
            </a:pPr>
            <a:r>
              <a:rPr lang="en-US" altLang="zh-CN" sz="1600" dirty="0">
                <a:latin typeface="宋体" pitchFamily="2" charset="-122"/>
                <a:ea typeface="宋体" pitchFamily="2" charset="-122"/>
              </a:rPr>
              <a:t>Social Login</a:t>
            </a:r>
            <a:endParaRPr lang="en-US" altLang="zh-CN" sz="1600" dirty="0">
              <a:latin typeface="宋体" pitchFamily="2" charset="-122"/>
              <a:ea typeface="宋体" pitchFamily="2" charset="-122"/>
            </a:endParaRPr>
          </a:p>
          <a:p>
            <a:pPr marL="360045" indent="0" fontAlgn="base">
              <a:spcBef>
                <a:spcPts val="0"/>
              </a:spcBef>
              <a:buNone/>
            </a:pPr>
            <a:r>
              <a:rPr lang="en-US" altLang="zh-CN" sz="1600" dirty="0">
                <a:latin typeface="宋体" pitchFamily="2" charset="-122"/>
                <a:ea typeface="宋体" pitchFamily="2" charset="-122"/>
              </a:rPr>
              <a:t>http server</a:t>
            </a:r>
            <a:endParaRPr lang="zh-CN" altLang="en-US" sz="1600" dirty="0">
              <a:latin typeface="宋体" pitchFamily="2" charset="-122"/>
              <a:ea typeface="宋体" pitchFamily="2" charset="-122"/>
            </a:endParaRPr>
          </a:p>
          <a:p>
            <a:endParaRPr lang="en-US" altLang="zh-CN" sz="1800" dirty="0"/>
          </a:p>
        </p:txBody>
      </p:sp>
      <p:sp>
        <p:nvSpPr>
          <p:cNvPr id="4" name="矩形 3"/>
          <p:cNvSpPr/>
          <p:nvPr/>
        </p:nvSpPr>
        <p:spPr>
          <a:xfrm rot="2583573">
            <a:off x="10440247" y="630881"/>
            <a:ext cx="1843548" cy="43176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t>R22C10</a:t>
            </a:r>
            <a:r>
              <a:rPr lang="zh-CN" altLang="en-US" dirty="0"/>
              <a:t>刷新</a:t>
            </a:r>
            <a:endParaRPr lang="zh-CN" altLang="en-US" dirty="0"/>
          </a:p>
        </p:txBody>
      </p:sp>
    </p:spTree>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p:txBody>
          <a:bodyPr/>
          <a:lstStyle/>
          <a:p>
            <a:pPr>
              <a:lnSpc>
                <a:spcPct val="100000"/>
              </a:lnSpc>
            </a:pPr>
            <a:r>
              <a:rPr lang="zh-CN" altLang="en-US" dirty="0">
                <a:solidFill>
                  <a:schemeClr val="bg1">
                    <a:lumMod val="50000"/>
                  </a:schemeClr>
                </a:solidFill>
              </a:rPr>
              <a:t>准入控制概述</a:t>
            </a:r>
            <a:endParaRPr lang="en-US" altLang="zh-CN" dirty="0">
              <a:solidFill>
                <a:schemeClr val="bg1">
                  <a:lumMod val="50000"/>
                </a:schemeClr>
              </a:solidFill>
            </a:endParaRPr>
          </a:p>
          <a:p>
            <a:pPr>
              <a:lnSpc>
                <a:spcPct val="100000"/>
              </a:lnSpc>
            </a:pPr>
            <a:r>
              <a:rPr lang="en-US" altLang="zh-CN" dirty="0">
                <a:solidFill>
                  <a:schemeClr val="bg1">
                    <a:lumMod val="50000"/>
                  </a:schemeClr>
                </a:solidFill>
              </a:rPr>
              <a:t>802.1x</a:t>
            </a:r>
            <a:r>
              <a:rPr lang="zh-CN" altLang="en-US" dirty="0">
                <a:solidFill>
                  <a:schemeClr val="bg1">
                    <a:lumMod val="50000"/>
                  </a:schemeClr>
                </a:solidFill>
              </a:rPr>
              <a:t>认证</a:t>
            </a:r>
            <a:endParaRPr lang="en-US" altLang="zh-CN" dirty="0">
              <a:solidFill>
                <a:schemeClr val="bg1">
                  <a:lumMod val="50000"/>
                </a:schemeClr>
              </a:solidFill>
            </a:endParaRPr>
          </a:p>
          <a:p>
            <a:pPr>
              <a:lnSpc>
                <a:spcPct val="100000"/>
              </a:lnSpc>
            </a:pPr>
            <a:r>
              <a:rPr lang="en-US" altLang="zh-CN" dirty="0">
                <a:solidFill>
                  <a:schemeClr val="bg1">
                    <a:lumMod val="50000"/>
                  </a:schemeClr>
                </a:solidFill>
              </a:rPr>
              <a:t>MAC</a:t>
            </a:r>
            <a:r>
              <a:rPr lang="zh-CN" altLang="en-US" dirty="0">
                <a:solidFill>
                  <a:schemeClr val="bg1">
                    <a:lumMod val="50000"/>
                  </a:schemeClr>
                </a:solidFill>
              </a:rPr>
              <a:t>认证</a:t>
            </a:r>
            <a:endParaRPr lang="en-US" altLang="zh-CN" dirty="0">
              <a:solidFill>
                <a:schemeClr val="bg1">
                  <a:lumMod val="50000"/>
                </a:schemeClr>
              </a:solidFill>
            </a:endParaRPr>
          </a:p>
          <a:p>
            <a:pPr>
              <a:lnSpc>
                <a:spcPct val="100000"/>
              </a:lnSpc>
            </a:pPr>
            <a:r>
              <a:rPr lang="en-US" altLang="zh-CN" dirty="0">
                <a:solidFill>
                  <a:schemeClr val="bg1">
                    <a:lumMod val="50000"/>
                  </a:schemeClr>
                </a:solidFill>
              </a:rPr>
              <a:t>Portal</a:t>
            </a:r>
            <a:r>
              <a:rPr lang="zh-CN" altLang="en-US" dirty="0">
                <a:solidFill>
                  <a:schemeClr val="bg1">
                    <a:lumMod val="50000"/>
                  </a:schemeClr>
                </a:solidFill>
              </a:rPr>
              <a:t>认证</a:t>
            </a:r>
            <a:endParaRPr lang="en-US" altLang="zh-CN" dirty="0">
              <a:solidFill>
                <a:schemeClr val="bg1">
                  <a:lumMod val="50000"/>
                </a:schemeClr>
              </a:solidFill>
            </a:endParaRPr>
          </a:p>
          <a:p>
            <a:pPr>
              <a:lnSpc>
                <a:spcPct val="100000"/>
              </a:lnSpc>
            </a:pPr>
            <a:r>
              <a:rPr lang="en-US" altLang="zh-CN" dirty="0">
                <a:solidFill>
                  <a:schemeClr val="bg1">
                    <a:lumMod val="50000"/>
                  </a:schemeClr>
                </a:solidFill>
              </a:rPr>
              <a:t>TACACS</a:t>
            </a:r>
            <a:r>
              <a:rPr lang="zh-CN" altLang="en-US" dirty="0">
                <a:solidFill>
                  <a:schemeClr val="bg1">
                    <a:lumMod val="50000"/>
                  </a:schemeClr>
                </a:solidFill>
              </a:rPr>
              <a:t>认证</a:t>
            </a:r>
            <a:endParaRPr lang="en-US" altLang="zh-CN" dirty="0">
              <a:solidFill>
                <a:schemeClr val="bg1">
                  <a:lumMod val="50000"/>
                </a:schemeClr>
              </a:solidFill>
            </a:endParaRPr>
          </a:p>
          <a:p>
            <a:pPr>
              <a:lnSpc>
                <a:spcPct val="100000"/>
              </a:lnSpc>
            </a:pPr>
            <a:r>
              <a:rPr lang="en-US" altLang="zh-CN" sz="2000" dirty="0">
                <a:solidFill>
                  <a:schemeClr val="bg1">
                    <a:lumMod val="50000"/>
                  </a:schemeClr>
                </a:solidFill>
              </a:rPr>
              <a:t>MDM</a:t>
            </a:r>
            <a:r>
              <a:rPr lang="zh-CN" altLang="en-US" sz="2000" dirty="0">
                <a:solidFill>
                  <a:schemeClr val="bg1">
                    <a:lumMod val="50000"/>
                  </a:schemeClr>
                </a:solidFill>
              </a:rPr>
              <a:t>联动认证</a:t>
            </a:r>
            <a:endParaRPr lang="en-US" altLang="zh-CN" sz="2000" dirty="0">
              <a:solidFill>
                <a:schemeClr val="bg1">
                  <a:lumMod val="50000"/>
                </a:schemeClr>
              </a:solidFill>
            </a:endParaRPr>
          </a:p>
          <a:p>
            <a:pPr>
              <a:lnSpc>
                <a:spcPct val="100000"/>
              </a:lnSpc>
            </a:pPr>
            <a:r>
              <a:rPr lang="zh-CN" altLang="en-US" sz="2000" dirty="0">
                <a:solidFill>
                  <a:schemeClr val="bg1">
                    <a:lumMod val="50000"/>
                  </a:schemeClr>
                </a:solidFill>
              </a:rPr>
              <a:t>网络防私接</a:t>
            </a:r>
            <a:endParaRPr lang="en-US" altLang="zh-CN" sz="2000" dirty="0">
              <a:solidFill>
                <a:schemeClr val="bg1">
                  <a:lumMod val="50000"/>
                </a:schemeClr>
              </a:solidFill>
            </a:endParaRPr>
          </a:p>
          <a:p>
            <a:pPr>
              <a:lnSpc>
                <a:spcPct val="100000"/>
              </a:lnSpc>
            </a:pPr>
            <a:r>
              <a:rPr lang="zh-CN" altLang="en-US" sz="2000" dirty="0">
                <a:solidFill>
                  <a:schemeClr val="tx1">
                    <a:lumMod val="95000"/>
                    <a:lumOff val="5000"/>
                  </a:schemeClr>
                </a:solidFill>
                <a:cs typeface="Arial" panose="020B0604020202020204" pitchFamily="34" charset="0"/>
              </a:rPr>
              <a:t>外部数据源统一身份认证</a:t>
            </a:r>
            <a:endParaRPr lang="en-US" altLang="zh-CN" sz="2000" dirty="0">
              <a:solidFill>
                <a:schemeClr val="tx1">
                  <a:lumMod val="95000"/>
                  <a:lumOff val="5000"/>
                </a:schemeClr>
              </a:solidFill>
              <a:cs typeface="Arial" panose="020B0604020202020204" pitchFamily="34" charset="0"/>
            </a:endParaRPr>
          </a:p>
          <a:p>
            <a:pPr lvl="1">
              <a:lnSpc>
                <a:spcPct val="100000"/>
              </a:lnSpc>
            </a:pPr>
            <a:r>
              <a:rPr lang="zh-CN" altLang="en-US" sz="2000" dirty="0">
                <a:solidFill>
                  <a:schemeClr val="bg1">
                    <a:lumMod val="50000"/>
                  </a:schemeClr>
                </a:solidFill>
              </a:rPr>
              <a:t>统一身份概述</a:t>
            </a:r>
            <a:endParaRPr lang="en-US" altLang="zh-CN" sz="2000" dirty="0">
              <a:solidFill>
                <a:schemeClr val="bg1">
                  <a:lumMod val="50000"/>
                </a:schemeClr>
              </a:solidFill>
            </a:endParaRPr>
          </a:p>
          <a:p>
            <a:pPr lvl="1">
              <a:lnSpc>
                <a:spcPct val="100000"/>
              </a:lnSpc>
            </a:pPr>
            <a:r>
              <a:rPr lang="zh-CN" altLang="en-US" sz="2000" dirty="0">
                <a:solidFill>
                  <a:schemeClr val="bg1">
                    <a:lumMod val="50000"/>
                  </a:schemeClr>
                </a:solidFill>
              </a:rPr>
              <a:t>外部数据源应用场景</a:t>
            </a:r>
            <a:endParaRPr lang="en-US" altLang="zh-CN" sz="2000" dirty="0">
              <a:solidFill>
                <a:schemeClr val="bg1">
                  <a:lumMod val="50000"/>
                </a:schemeClr>
              </a:solidFill>
            </a:endParaRPr>
          </a:p>
          <a:p>
            <a:pPr lvl="1">
              <a:lnSpc>
                <a:spcPct val="100000"/>
              </a:lnSpc>
            </a:pPr>
            <a:r>
              <a:rPr lang="zh-CN" altLang="en-US" sz="2000" dirty="0">
                <a:solidFill>
                  <a:schemeClr val="tx1">
                    <a:lumMod val="95000"/>
                    <a:lumOff val="5000"/>
                  </a:schemeClr>
                </a:solidFill>
              </a:rPr>
              <a:t>外部数据源配置</a:t>
            </a:r>
            <a:endParaRPr lang="en-US" altLang="zh-CN" sz="2000" dirty="0">
              <a:solidFill>
                <a:schemeClr val="tx1">
                  <a:lumMod val="95000"/>
                  <a:lumOff val="5000"/>
                </a:schemeClr>
              </a:solidFill>
            </a:endParaRPr>
          </a:p>
          <a:p>
            <a:pPr>
              <a:lnSpc>
                <a:spcPct val="100000"/>
              </a:lnSpc>
            </a:pPr>
            <a:r>
              <a:rPr lang="zh-CN" altLang="en-US" sz="2000" dirty="0">
                <a:solidFill>
                  <a:schemeClr val="bg1">
                    <a:lumMod val="50000"/>
                  </a:schemeClr>
                </a:solidFill>
              </a:rPr>
              <a:t>准入认证组件认证</a:t>
            </a:r>
            <a:endParaRPr lang="en-US" altLang="zh-CN" sz="2000" dirty="0">
              <a:solidFill>
                <a:schemeClr val="bg1">
                  <a:lumMod val="50000"/>
                </a:schemeClr>
              </a:solidFill>
            </a:endParaRPr>
          </a:p>
          <a:p>
            <a:pPr>
              <a:lnSpc>
                <a:spcPct val="100000"/>
              </a:lnSpc>
            </a:pPr>
            <a:r>
              <a:rPr lang="zh-CN" altLang="en-US" sz="2000" dirty="0">
                <a:solidFill>
                  <a:schemeClr val="bg1">
                    <a:lumMod val="50000"/>
                  </a:schemeClr>
                </a:solidFill>
              </a:rPr>
              <a:t>准入运维</a:t>
            </a:r>
            <a:endParaRPr lang="en-US" altLang="zh-CN" sz="2000" dirty="0">
              <a:solidFill>
                <a:schemeClr val="bg1">
                  <a:lumMod val="50000"/>
                </a:schemeClr>
              </a:solidFill>
            </a:endParaRPr>
          </a:p>
          <a:p>
            <a:pPr>
              <a:lnSpc>
                <a:spcPct val="100000"/>
              </a:lnSpc>
            </a:pPr>
            <a:endParaRPr lang="en-US" altLang="zh-CN" sz="2000" dirty="0">
              <a:solidFill>
                <a:schemeClr val="bg1">
                  <a:lumMod val="50000"/>
                </a:schemeClr>
              </a:solidFill>
            </a:endParaRPr>
          </a:p>
          <a:p>
            <a:pPr lvl="1">
              <a:lnSpc>
                <a:spcPct val="100000"/>
              </a:lnSpc>
            </a:pPr>
            <a:endParaRPr lang="en-US" altLang="zh-CN" sz="2000" dirty="0">
              <a:solidFill>
                <a:schemeClr val="tx1">
                  <a:lumMod val="95000"/>
                  <a:lumOff val="5000"/>
                </a:schemeClr>
              </a:solidFill>
            </a:endParaRPr>
          </a:p>
          <a:p>
            <a:pPr marL="0" lvl="1" indent="0">
              <a:lnSpc>
                <a:spcPct val="100000"/>
              </a:lnSpc>
              <a:buNone/>
            </a:pPr>
            <a:endParaRPr lang="en-US" altLang="zh-CN" sz="2200" dirty="0">
              <a:solidFill>
                <a:schemeClr val="tx1">
                  <a:lumMod val="95000"/>
                  <a:lumOff val="5000"/>
                </a:schemeClr>
              </a:solidFill>
            </a:endParaRPr>
          </a:p>
          <a:p>
            <a:pPr>
              <a:lnSpc>
                <a:spcPct val="100000"/>
              </a:lnSpc>
            </a:pPr>
            <a:endParaRPr lang="zh-CN" altLang="en-US" dirty="0">
              <a:solidFill>
                <a:schemeClr val="bg1">
                  <a:lumMod val="50000"/>
                </a:schemeClr>
              </a:solidFill>
            </a:endParaRPr>
          </a:p>
        </p:txBody>
      </p:sp>
    </p:spTree>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z="3600" dirty="0"/>
              <a:t>外部数据源认证配置流程</a:t>
            </a:r>
            <a:endParaRPr lang="zh-CN" altLang="en-US" dirty="0">
              <a:latin typeface="Huawei Sans" panose="020C0503030203020204" pitchFamily="34" charset="0"/>
              <a:ea typeface="方正兰亭黑简体" panose="02000000000000000000" pitchFamily="2" charset="-122"/>
              <a:sym typeface="Huawei Sans" panose="020C0503030203020204" pitchFamily="34" charset="0"/>
            </a:endParaRPr>
          </a:p>
        </p:txBody>
      </p:sp>
      <p:sp>
        <p:nvSpPr>
          <p:cNvPr id="5" name="文本占位符 2"/>
          <p:cNvSpPr txBox="1"/>
          <p:nvPr/>
        </p:nvSpPr>
        <p:spPr>
          <a:xfrm>
            <a:off x="581025" y="1091912"/>
            <a:ext cx="7920037" cy="2088641"/>
          </a:xfrm>
          <a:prstGeom prst="rect">
            <a:avLst/>
          </a:prstGeom>
        </p:spPr>
        <p:txBody>
          <a:bodyPr/>
          <a:lstStyle>
            <a:lvl1pPr marL="302260" indent="-302260" algn="l" defTabSz="913765" rtl="0" eaLnBrk="1" latinLnBrk="0" hangingPunct="1">
              <a:lnSpc>
                <a:spcPct val="140000"/>
              </a:lnSpc>
              <a:spcBef>
                <a:spcPts val="790"/>
              </a:spcBef>
              <a:buFont typeface="Arial" panose="020B0604020202020204" pitchFamily="34" charset="0"/>
              <a:buChar char="•"/>
              <a:defRPr sz="2200" kern="1200">
                <a:solidFill>
                  <a:schemeClr val="tx1"/>
                </a:solidFill>
                <a:latin typeface="+mn-lt"/>
                <a:ea typeface="+mn-ea"/>
                <a:cs typeface="+mn-cs"/>
              </a:defRPr>
            </a:lvl1pPr>
            <a:lvl2pPr marL="654685" indent="-252095" algn="l" defTabSz="913765" rtl="0" eaLnBrk="1" latinLnBrk="0" hangingPunct="1">
              <a:lnSpc>
                <a:spcPct val="140000"/>
              </a:lnSpc>
              <a:spcBef>
                <a:spcPts val="720"/>
              </a:spcBef>
              <a:buClrTx/>
              <a:buFont typeface="Huawei Sans" panose="020C0503030203020204" pitchFamily="34" charset="0"/>
              <a:buChar char="▫"/>
              <a:defRPr sz="2000" kern="1200">
                <a:solidFill>
                  <a:schemeClr val="tx1"/>
                </a:solidFill>
                <a:latin typeface="+mn-lt"/>
                <a:ea typeface="+mn-ea"/>
                <a:cs typeface="+mn-cs"/>
              </a:defRPr>
            </a:lvl2pPr>
            <a:lvl3pPr marL="1003935" indent="-201295" algn="l" defTabSz="913765" rtl="0" eaLnBrk="1" latinLnBrk="0" hangingPunct="1">
              <a:lnSpc>
                <a:spcPct val="140000"/>
              </a:lnSpc>
              <a:spcBef>
                <a:spcPts val="650"/>
              </a:spcBef>
              <a:buClrTx/>
              <a:buFont typeface="微软雅黑" panose="020B0503020204020204" pitchFamily="34" charset="-122"/>
              <a:buChar char="▪"/>
              <a:defRPr sz="1800" kern="1200">
                <a:solidFill>
                  <a:schemeClr val="tx1"/>
                </a:solidFill>
                <a:latin typeface="+mn-lt"/>
                <a:ea typeface="+mn-ea"/>
                <a:cs typeface="+mn-cs"/>
              </a:defRPr>
            </a:lvl3pPr>
            <a:lvl4pPr marL="1399540" indent="-198120" algn="l" defTabSz="913765" rtl="0" eaLnBrk="1" latinLnBrk="0" hangingPunct="1">
              <a:lnSpc>
                <a:spcPct val="140000"/>
              </a:lnSpc>
              <a:spcBef>
                <a:spcPts val="575"/>
              </a:spcBef>
              <a:buFont typeface="Huawei Sans" panose="020C0503030203020204" pitchFamily="34" charset="0"/>
              <a:buChar char="−"/>
              <a:defRPr sz="1600" kern="1200">
                <a:solidFill>
                  <a:schemeClr val="tx1"/>
                </a:solidFill>
                <a:latin typeface="+mn-lt"/>
                <a:ea typeface="+mn-ea"/>
                <a:cs typeface="+mn-cs"/>
              </a:defRPr>
            </a:lvl4pPr>
            <a:lvl5pPr marL="1802765" indent="-201295" algn="l" defTabSz="913765" rtl="0" eaLnBrk="1" latinLnBrk="0" hangingPunct="1">
              <a:lnSpc>
                <a:spcPct val="140000"/>
              </a:lnSpc>
              <a:spcBef>
                <a:spcPts val="575"/>
              </a:spcBef>
              <a:buFont typeface="Huawei Sans" panose="020C0503030203020204" pitchFamily="34" charset="0"/>
              <a:buChar char="~"/>
              <a:defRPr sz="1400" kern="1200">
                <a:solidFill>
                  <a:schemeClr val="tx1"/>
                </a:solidFill>
                <a:latin typeface="+mn-lt"/>
                <a:ea typeface="+mn-ea"/>
                <a:cs typeface="+mn-cs"/>
              </a:defRPr>
            </a:lvl5pPr>
            <a:lvl6pPr marL="251333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053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773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493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2000" dirty="0"/>
              <a:t>配置前提：</a:t>
            </a:r>
            <a:endParaRPr lang="en-US" altLang="zh-CN" sz="2000" dirty="0"/>
          </a:p>
          <a:p>
            <a:pPr marL="655320">
              <a:buFont typeface="Wingdings" panose="05000000000000000000" pitchFamily="2" charset="2"/>
              <a:buChar char="p"/>
            </a:pPr>
            <a:r>
              <a:rPr lang="zh-CN" altLang="en-US" sz="1800" dirty="0"/>
              <a:t>配置外部数据源服务器</a:t>
            </a:r>
            <a:endParaRPr lang="en-US" altLang="zh-CN" sz="1800" dirty="0"/>
          </a:p>
          <a:p>
            <a:pPr marL="655320">
              <a:buFont typeface="Wingdings" panose="05000000000000000000" pitchFamily="2" charset="2"/>
              <a:buChar char="p"/>
            </a:pPr>
            <a:r>
              <a:rPr lang="zh-CN" altLang="en-US" sz="1800" dirty="0"/>
              <a:t>基础网络互通</a:t>
            </a:r>
            <a:endParaRPr lang="en-US" altLang="zh-CN" sz="1800" dirty="0"/>
          </a:p>
          <a:p>
            <a:pPr marL="655320">
              <a:buFont typeface="Wingdings" panose="05000000000000000000" pitchFamily="2" charset="2"/>
              <a:buChar char="p"/>
            </a:pPr>
            <a:r>
              <a:rPr lang="zh-CN" altLang="en-US" sz="1800" dirty="0"/>
              <a:t>配置外部数据源身份策略</a:t>
            </a:r>
            <a:endParaRPr lang="en-US" altLang="zh-CN" sz="1800" dirty="0"/>
          </a:p>
          <a:p>
            <a:pPr marL="655320">
              <a:buFont typeface="Wingdings" panose="05000000000000000000" pitchFamily="2" charset="2"/>
              <a:buChar char="p"/>
            </a:pPr>
            <a:endParaRPr lang="en-US" altLang="zh-CN" sz="1800" dirty="0"/>
          </a:p>
          <a:p>
            <a:pPr>
              <a:buFont typeface="Arial" panose="020B0604020202020204" pitchFamily="34" charset="0"/>
              <a:buNone/>
            </a:pPr>
            <a:endParaRPr lang="zh-CN" altLang="en-US" sz="2000" dirty="0"/>
          </a:p>
        </p:txBody>
      </p:sp>
      <p:sp>
        <p:nvSpPr>
          <p:cNvPr id="12" name="Freeform 62"/>
          <p:cNvSpPr/>
          <p:nvPr/>
        </p:nvSpPr>
        <p:spPr bwMode="ltGray">
          <a:xfrm>
            <a:off x="6504071" y="4947533"/>
            <a:ext cx="1007252" cy="691252"/>
          </a:xfrm>
          <a:custGeom>
            <a:avLst/>
            <a:gdLst>
              <a:gd name="T0" fmla="*/ 0 w 1291"/>
              <a:gd name="T1" fmla="*/ 2147483647 h 886"/>
              <a:gd name="T2" fmla="*/ 2147483647 w 1291"/>
              <a:gd name="T3" fmla="*/ 2147483647 h 886"/>
              <a:gd name="T4" fmla="*/ 2147483647 w 1291"/>
              <a:gd name="T5" fmla="*/ 2147483647 h 886"/>
              <a:gd name="T6" fmla="*/ 2147483647 w 1291"/>
              <a:gd name="T7" fmla="*/ 2147483647 h 886"/>
              <a:gd name="T8" fmla="*/ 2147483647 w 1291"/>
              <a:gd name="T9" fmla="*/ 0 h 886"/>
              <a:gd name="T10" fmla="*/ 2147483647 w 1291"/>
              <a:gd name="T11" fmla="*/ 2147483647 h 886"/>
              <a:gd name="T12" fmla="*/ 2147483647 w 1291"/>
              <a:gd name="T13" fmla="*/ 2147483647 h 886"/>
              <a:gd name="T14" fmla="*/ 2147483647 w 1291"/>
              <a:gd name="T15" fmla="*/ 2147483647 h 886"/>
              <a:gd name="T16" fmla="*/ 2147483647 w 1291"/>
              <a:gd name="T17" fmla="*/ 2147483647 h 886"/>
              <a:gd name="T18" fmla="*/ 0 w 1291"/>
              <a:gd name="T19" fmla="*/ 2147483647 h 88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291"/>
              <a:gd name="T31" fmla="*/ 0 h 886"/>
              <a:gd name="T32" fmla="*/ 1291 w 1291"/>
              <a:gd name="T33" fmla="*/ 886 h 88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291" h="886">
                <a:moveTo>
                  <a:pt x="0" y="687"/>
                </a:moveTo>
                <a:cubicBezTo>
                  <a:pt x="261" y="646"/>
                  <a:pt x="345" y="660"/>
                  <a:pt x="671" y="532"/>
                </a:cubicBezTo>
                <a:cubicBezTo>
                  <a:pt x="997" y="404"/>
                  <a:pt x="1069" y="227"/>
                  <a:pt x="1103" y="149"/>
                </a:cubicBezTo>
                <a:cubicBezTo>
                  <a:pt x="1045" y="140"/>
                  <a:pt x="988" y="131"/>
                  <a:pt x="988" y="131"/>
                </a:cubicBezTo>
                <a:lnTo>
                  <a:pt x="1164" y="0"/>
                </a:lnTo>
                <a:lnTo>
                  <a:pt x="1291" y="183"/>
                </a:lnTo>
                <a:lnTo>
                  <a:pt x="1164" y="161"/>
                </a:lnTo>
                <a:cubicBezTo>
                  <a:pt x="1120" y="317"/>
                  <a:pt x="981" y="576"/>
                  <a:pt x="798" y="714"/>
                </a:cubicBezTo>
                <a:cubicBezTo>
                  <a:pt x="615" y="852"/>
                  <a:pt x="749" y="772"/>
                  <a:pt x="554" y="886"/>
                </a:cubicBezTo>
                <a:lnTo>
                  <a:pt x="0" y="687"/>
                </a:lnTo>
                <a:close/>
              </a:path>
            </a:pathLst>
          </a:custGeom>
          <a:gradFill rotWithShape="1">
            <a:gsLst>
              <a:gs pos="0">
                <a:srgbClr val="3C5470"/>
              </a:gs>
              <a:gs pos="100000">
                <a:srgbClr val="F8F8F8"/>
              </a:gs>
            </a:gsLst>
            <a:lin ang="5400000" scaled="1"/>
          </a:gradFill>
          <a:ln>
            <a:noFill/>
          </a:ln>
          <a:extLst>
            <a:ext uri="{91240B29-F687-4F45-9708-019B960494DF}">
              <a14:hiddenLine xmlns:a14="http://schemas.microsoft.com/office/drawing/2010/main" w="9525">
                <a:solidFill>
                  <a:srgbClr val="000000"/>
                </a:solidFill>
                <a:round/>
              </a14:hiddenLine>
            </a:ext>
          </a:extLst>
        </p:spPr>
        <p:txBody>
          <a:bodyPr wrap="none" anchor="ctr"/>
          <a:lstStyle/>
          <a:p>
            <a:endParaRPr lang="zh-CN" altLang="en-US"/>
          </a:p>
        </p:txBody>
      </p:sp>
      <p:grpSp>
        <p:nvGrpSpPr>
          <p:cNvPr id="13" name="Group 70"/>
          <p:cNvGrpSpPr/>
          <p:nvPr/>
        </p:nvGrpSpPr>
        <p:grpSpPr bwMode="auto">
          <a:xfrm>
            <a:off x="6432063" y="5163557"/>
            <a:ext cx="450851" cy="865592"/>
            <a:chOff x="1536" y="2592"/>
            <a:chExt cx="437" cy="839"/>
          </a:xfrm>
        </p:grpSpPr>
        <p:sp>
          <p:nvSpPr>
            <p:cNvPr id="14" name="Freeform 71"/>
            <p:cNvSpPr/>
            <p:nvPr/>
          </p:nvSpPr>
          <p:spPr bwMode="gray">
            <a:xfrm>
              <a:off x="1647" y="3281"/>
              <a:ext cx="326" cy="150"/>
            </a:xfrm>
            <a:custGeom>
              <a:avLst/>
              <a:gdLst>
                <a:gd name="T0" fmla="*/ 0 w 234"/>
                <a:gd name="T1" fmla="*/ 1347 h 112"/>
                <a:gd name="T2" fmla="*/ 1198 w 234"/>
                <a:gd name="T3" fmla="*/ 1551 h 112"/>
                <a:gd name="T4" fmla="*/ 4320 w 234"/>
                <a:gd name="T5" fmla="*/ 446 h 112"/>
                <a:gd name="T6" fmla="*/ 3107 w 234"/>
                <a:gd name="T7" fmla="*/ 154 h 112"/>
                <a:gd name="T8" fmla="*/ 0 w 234"/>
                <a:gd name="T9" fmla="*/ 1347 h 112"/>
                <a:gd name="T10" fmla="*/ 0 60000 65536"/>
                <a:gd name="T11" fmla="*/ 0 60000 65536"/>
                <a:gd name="T12" fmla="*/ 0 60000 65536"/>
                <a:gd name="T13" fmla="*/ 0 60000 65536"/>
                <a:gd name="T14" fmla="*/ 0 60000 65536"/>
                <a:gd name="T15" fmla="*/ 0 w 234"/>
                <a:gd name="T16" fmla="*/ 0 h 112"/>
                <a:gd name="T17" fmla="*/ 234 w 234"/>
                <a:gd name="T18" fmla="*/ 112 h 112"/>
              </a:gdLst>
              <a:ahLst/>
              <a:cxnLst>
                <a:cxn ang="T10">
                  <a:pos x="T0" y="T1"/>
                </a:cxn>
                <a:cxn ang="T11">
                  <a:pos x="T2" y="T3"/>
                </a:cxn>
                <a:cxn ang="T12">
                  <a:pos x="T4" y="T5"/>
                </a:cxn>
                <a:cxn ang="T13">
                  <a:pos x="T6" y="T7"/>
                </a:cxn>
                <a:cxn ang="T14">
                  <a:pos x="T8" y="T9"/>
                </a:cxn>
              </a:cxnLst>
              <a:rect l="T15" t="T16" r="T17" b="T18"/>
              <a:pathLst>
                <a:path w="234" h="112">
                  <a:moveTo>
                    <a:pt x="0" y="98"/>
                  </a:moveTo>
                  <a:lnTo>
                    <a:pt x="61" y="112"/>
                  </a:lnTo>
                  <a:lnTo>
                    <a:pt x="218" y="32"/>
                  </a:lnTo>
                  <a:cubicBezTo>
                    <a:pt x="234" y="15"/>
                    <a:pt x="193" y="0"/>
                    <a:pt x="157" y="11"/>
                  </a:cubicBezTo>
                  <a:lnTo>
                    <a:pt x="0" y="98"/>
                  </a:lnTo>
                  <a:close/>
                </a:path>
              </a:pathLst>
            </a:custGeom>
            <a:gradFill rotWithShape="1">
              <a:gsLst>
                <a:gs pos="0">
                  <a:srgbClr val="525252">
                    <a:alpha val="0"/>
                  </a:srgbClr>
                </a:gs>
                <a:gs pos="100000">
                  <a:srgbClr val="5F5F5F"/>
                </a:gs>
              </a:gsLst>
              <a:lin ang="5400000" scaled="1"/>
            </a:gra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5" name="Freeform 72"/>
            <p:cNvSpPr/>
            <p:nvPr/>
          </p:nvSpPr>
          <p:spPr bwMode="gray">
            <a:xfrm>
              <a:off x="1536" y="2592"/>
              <a:ext cx="313" cy="837"/>
            </a:xfrm>
            <a:custGeom>
              <a:avLst/>
              <a:gdLst>
                <a:gd name="T0" fmla="*/ 103 w 224"/>
                <a:gd name="T1" fmla="*/ 101 h 569"/>
                <a:gd name="T2" fmla="*/ 74 w 224"/>
                <a:gd name="T3" fmla="*/ 50 h 569"/>
                <a:gd name="T4" fmla="*/ 121 w 224"/>
                <a:gd name="T5" fmla="*/ 1 h 569"/>
                <a:gd name="T6" fmla="*/ 171 w 224"/>
                <a:gd name="T7" fmla="*/ 52 h 569"/>
                <a:gd name="T8" fmla="*/ 135 w 224"/>
                <a:gd name="T9" fmla="*/ 101 h 569"/>
                <a:gd name="T10" fmla="*/ 134 w 224"/>
                <a:gd name="T11" fmla="*/ 124 h 569"/>
                <a:gd name="T12" fmla="*/ 209 w 224"/>
                <a:gd name="T13" fmla="*/ 145 h 569"/>
                <a:gd name="T14" fmla="*/ 221 w 224"/>
                <a:gd name="T15" fmla="*/ 204 h 569"/>
                <a:gd name="T16" fmla="*/ 218 w 224"/>
                <a:gd name="T17" fmla="*/ 321 h 569"/>
                <a:gd name="T18" fmla="*/ 209 w 224"/>
                <a:gd name="T19" fmla="*/ 365 h 569"/>
                <a:gd name="T20" fmla="*/ 196 w 224"/>
                <a:gd name="T21" fmla="*/ 308 h 569"/>
                <a:gd name="T22" fmla="*/ 187 w 224"/>
                <a:gd name="T23" fmla="*/ 202 h 569"/>
                <a:gd name="T24" fmla="*/ 170 w 224"/>
                <a:gd name="T25" fmla="*/ 321 h 569"/>
                <a:gd name="T26" fmla="*/ 144 w 224"/>
                <a:gd name="T27" fmla="*/ 569 h 569"/>
                <a:gd name="T28" fmla="*/ 78 w 224"/>
                <a:gd name="T29" fmla="*/ 565 h 569"/>
                <a:gd name="T30" fmla="*/ 50 w 224"/>
                <a:gd name="T31" fmla="*/ 325 h 569"/>
                <a:gd name="T32" fmla="*/ 33 w 224"/>
                <a:gd name="T33" fmla="*/ 208 h 569"/>
                <a:gd name="T34" fmla="*/ 25 w 224"/>
                <a:gd name="T35" fmla="*/ 310 h 569"/>
                <a:gd name="T36" fmla="*/ 12 w 224"/>
                <a:gd name="T37" fmla="*/ 365 h 569"/>
                <a:gd name="T38" fmla="*/ 1 w 224"/>
                <a:gd name="T39" fmla="*/ 305 h 569"/>
                <a:gd name="T40" fmla="*/ 7 w 224"/>
                <a:gd name="T41" fmla="*/ 184 h 569"/>
                <a:gd name="T42" fmla="*/ 23 w 224"/>
                <a:gd name="T43" fmla="*/ 140 h 569"/>
                <a:gd name="T44" fmla="*/ 102 w 224"/>
                <a:gd name="T45" fmla="*/ 124 h 569"/>
                <a:gd name="T46" fmla="*/ 103 w 224"/>
                <a:gd name="T47" fmla="*/ 101 h 569"/>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224"/>
                <a:gd name="T73" fmla="*/ 0 h 569"/>
                <a:gd name="T74" fmla="*/ 224 w 224"/>
                <a:gd name="T75" fmla="*/ 569 h 569"/>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224" h="569">
                  <a:moveTo>
                    <a:pt x="103" y="101"/>
                  </a:moveTo>
                  <a:cubicBezTo>
                    <a:pt x="87" y="94"/>
                    <a:pt x="75" y="75"/>
                    <a:pt x="74" y="50"/>
                  </a:cubicBezTo>
                  <a:cubicBezTo>
                    <a:pt x="72" y="26"/>
                    <a:pt x="90" y="0"/>
                    <a:pt x="121" y="1"/>
                  </a:cubicBezTo>
                  <a:cubicBezTo>
                    <a:pt x="152" y="2"/>
                    <a:pt x="172" y="18"/>
                    <a:pt x="171" y="52"/>
                  </a:cubicBezTo>
                  <a:cubicBezTo>
                    <a:pt x="170" y="85"/>
                    <a:pt x="151" y="96"/>
                    <a:pt x="135" y="101"/>
                  </a:cubicBezTo>
                  <a:cubicBezTo>
                    <a:pt x="132" y="111"/>
                    <a:pt x="132" y="118"/>
                    <a:pt x="134" y="124"/>
                  </a:cubicBezTo>
                  <a:cubicBezTo>
                    <a:pt x="151" y="131"/>
                    <a:pt x="194" y="132"/>
                    <a:pt x="209" y="145"/>
                  </a:cubicBezTo>
                  <a:cubicBezTo>
                    <a:pt x="224" y="156"/>
                    <a:pt x="219" y="175"/>
                    <a:pt x="221" y="204"/>
                  </a:cubicBezTo>
                  <a:lnTo>
                    <a:pt x="218" y="321"/>
                  </a:lnTo>
                  <a:cubicBezTo>
                    <a:pt x="216" y="348"/>
                    <a:pt x="212" y="367"/>
                    <a:pt x="209" y="365"/>
                  </a:cubicBezTo>
                  <a:cubicBezTo>
                    <a:pt x="199" y="370"/>
                    <a:pt x="200" y="335"/>
                    <a:pt x="196" y="308"/>
                  </a:cubicBezTo>
                  <a:lnTo>
                    <a:pt x="187" y="202"/>
                  </a:lnTo>
                  <a:cubicBezTo>
                    <a:pt x="182" y="204"/>
                    <a:pt x="177" y="260"/>
                    <a:pt x="170" y="321"/>
                  </a:cubicBezTo>
                  <a:lnTo>
                    <a:pt x="144" y="569"/>
                  </a:lnTo>
                  <a:lnTo>
                    <a:pt x="78" y="565"/>
                  </a:lnTo>
                  <a:lnTo>
                    <a:pt x="50" y="325"/>
                  </a:lnTo>
                  <a:cubicBezTo>
                    <a:pt x="39" y="255"/>
                    <a:pt x="37" y="211"/>
                    <a:pt x="33" y="208"/>
                  </a:cubicBezTo>
                  <a:lnTo>
                    <a:pt x="25" y="310"/>
                  </a:lnTo>
                  <a:cubicBezTo>
                    <a:pt x="22" y="336"/>
                    <a:pt x="16" y="366"/>
                    <a:pt x="12" y="365"/>
                  </a:cubicBezTo>
                  <a:cubicBezTo>
                    <a:pt x="4" y="365"/>
                    <a:pt x="2" y="335"/>
                    <a:pt x="1" y="305"/>
                  </a:cubicBezTo>
                  <a:cubicBezTo>
                    <a:pt x="0" y="275"/>
                    <a:pt x="3" y="212"/>
                    <a:pt x="7" y="184"/>
                  </a:cubicBezTo>
                  <a:cubicBezTo>
                    <a:pt x="12" y="157"/>
                    <a:pt x="7" y="150"/>
                    <a:pt x="23" y="140"/>
                  </a:cubicBezTo>
                  <a:cubicBezTo>
                    <a:pt x="39" y="131"/>
                    <a:pt x="89" y="131"/>
                    <a:pt x="102" y="124"/>
                  </a:cubicBezTo>
                  <a:cubicBezTo>
                    <a:pt x="106" y="120"/>
                    <a:pt x="108" y="108"/>
                    <a:pt x="103" y="101"/>
                  </a:cubicBezTo>
                  <a:close/>
                </a:path>
              </a:pathLst>
            </a:custGeom>
            <a:gradFill rotWithShape="1">
              <a:gsLst>
                <a:gs pos="0">
                  <a:schemeClr val="accent2"/>
                </a:gs>
                <a:gs pos="100000">
                  <a:schemeClr val="accent2">
                    <a:gamma/>
                    <a:shade val="46275"/>
                    <a:invGamma/>
                  </a:schemeClr>
                </a:gs>
              </a:gsLst>
              <a:lin ang="5400000" scaled="1"/>
            </a:gradFill>
            <a:ln w="9525">
              <a:miter lim="800000"/>
            </a:ln>
            <a:scene3d>
              <a:camera prst="legacyPerspectiveTopRight">
                <a:rot lat="0" lon="899999" rev="0"/>
              </a:camera>
              <a:lightRig rig="legacyFlat1" dir="t"/>
            </a:scene3d>
            <a:sp3d extrusionH="36500" prstMaterial="legacyMetal">
              <a:bevelT w="13500" h="13500" prst="angle"/>
              <a:bevelB w="13500" h="13500" prst="angle"/>
              <a:extrusionClr>
                <a:srgbClr val="333333"/>
              </a:extrusionClr>
            </a:sp3d>
          </p:spPr>
          <p:txBody>
            <a:bodyPr>
              <a:flatTx/>
            </a:bodyPr>
            <a:lstStyle/>
            <a:p>
              <a:pPr algn="ctr" eaLnBrk="0" hangingPunct="0">
                <a:defRPr/>
              </a:pPr>
              <a:endParaRPr lang="zh-CN" altLang="zh-CN">
                <a:latin typeface="Arial" panose="020B0604020202020204" pitchFamily="34" charset="0"/>
              </a:endParaRPr>
            </a:p>
          </p:txBody>
        </p:sp>
      </p:grpSp>
      <p:sp>
        <p:nvSpPr>
          <p:cNvPr id="16" name="文本框 52"/>
          <p:cNvSpPr txBox="1"/>
          <p:nvPr/>
        </p:nvSpPr>
        <p:spPr bwMode="auto">
          <a:xfrm>
            <a:off x="7060224" y="5465670"/>
            <a:ext cx="1236232" cy="408725"/>
          </a:xfrm>
          <a:prstGeom prst="rect">
            <a:avLst/>
          </a:prstGeom>
          <a:solidFill>
            <a:srgbClr val="C00000"/>
          </a:solidFill>
          <a:ln w="25400" cap="flat" cmpd="sng" algn="ctr">
            <a:noFill/>
            <a:prstDash val="solid"/>
          </a:ln>
          <a:effectLst/>
        </p:spPr>
        <p:txBody>
          <a:bodyPr anchor="ctr"/>
          <a:lstStyle>
            <a:defPPr>
              <a:defRPr lang="zh-CN"/>
            </a:defPPr>
            <a:lvl1pPr algn="ctr" fontAlgn="base">
              <a:spcBef>
                <a:spcPts val="0"/>
              </a:spcBef>
              <a:spcAft>
                <a:spcPts val="0"/>
              </a:spcAft>
              <a:defRPr sz="2000" kern="0">
                <a:solidFill>
                  <a:srgbClr val="FFFFFF"/>
                </a:solidFill>
                <a:latin typeface="微软雅黑" panose="020B0503020204020204" pitchFamily="34" charset="-122"/>
                <a:ea typeface="微软雅黑" panose="020B0503020204020204" pitchFamily="34" charset="-122"/>
              </a:defRPr>
            </a:lvl1pPr>
          </a:lstStyle>
          <a:p>
            <a:r>
              <a:rPr lang="zh-CN" altLang="en-US" dirty="0">
                <a:solidFill>
                  <a:schemeClr val="bg1"/>
                </a:solidFill>
              </a:rPr>
              <a:t>用户接入</a:t>
            </a:r>
            <a:endParaRPr lang="zh-CN" altLang="en-US" dirty="0">
              <a:solidFill>
                <a:schemeClr val="bg1"/>
              </a:solidFill>
            </a:endParaRPr>
          </a:p>
        </p:txBody>
      </p:sp>
      <p:sp>
        <p:nvSpPr>
          <p:cNvPr id="17" name="文本框 53"/>
          <p:cNvSpPr txBox="1"/>
          <p:nvPr/>
        </p:nvSpPr>
        <p:spPr bwMode="auto">
          <a:xfrm>
            <a:off x="864446" y="3353005"/>
            <a:ext cx="1975210" cy="408725"/>
          </a:xfrm>
          <a:prstGeom prst="rect">
            <a:avLst/>
          </a:prstGeom>
          <a:solidFill>
            <a:srgbClr val="C00000"/>
          </a:solidFill>
          <a:ln w="25400" cap="flat" cmpd="sng" algn="ctr">
            <a:noFill/>
            <a:prstDash val="solid"/>
          </a:ln>
          <a:effectLst/>
        </p:spPr>
        <p:txBody>
          <a:bodyPr anchor="ctr"/>
          <a:lstStyle>
            <a:defPPr>
              <a:defRPr lang="zh-CN"/>
            </a:defPPr>
            <a:lvl1pPr algn="ctr" fontAlgn="base">
              <a:spcBef>
                <a:spcPts val="0"/>
              </a:spcBef>
              <a:spcAft>
                <a:spcPts val="0"/>
              </a:spcAft>
              <a:defRPr sz="2000" kern="0">
                <a:solidFill>
                  <a:schemeClr val="bg1"/>
                </a:solidFill>
                <a:latin typeface="微软雅黑" panose="020B0503020204020204" pitchFamily="34" charset="-122"/>
                <a:ea typeface="微软雅黑" panose="020B0503020204020204" pitchFamily="34" charset="-122"/>
              </a:defRPr>
            </a:lvl1pPr>
          </a:lstStyle>
          <a:p>
            <a:r>
              <a:rPr lang="zh-CN" altLang="en-US" dirty="0"/>
              <a:t>管理员配置流程</a:t>
            </a:r>
            <a:endParaRPr lang="zh-CN" altLang="en-US" dirty="0"/>
          </a:p>
        </p:txBody>
      </p:sp>
      <p:sp>
        <p:nvSpPr>
          <p:cNvPr id="18" name="五边形 2"/>
          <p:cNvSpPr/>
          <p:nvPr/>
        </p:nvSpPr>
        <p:spPr>
          <a:xfrm>
            <a:off x="864446" y="4075357"/>
            <a:ext cx="1344605" cy="872176"/>
          </a:xfrm>
          <a:prstGeom prst="homePlate">
            <a:avLst>
              <a:gd name="adj" fmla="val 38087"/>
            </a:avLst>
          </a:prstGeom>
          <a:solidFill>
            <a:srgbClr val="9BBB59"/>
          </a:solidFill>
          <a:ln w="25400" cap="flat" cmpd="sng" algn="ctr">
            <a:noFill/>
            <a:prstDash val="solid"/>
          </a:ln>
          <a:effectLst/>
        </p:spPr>
        <p:txBody>
          <a:bodyPr anchor="ctr"/>
          <a:lstStyle/>
          <a:p>
            <a:pPr marL="0" marR="0" lvl="0" indent="0" algn="ctr" defTabSz="914400" eaLnBrk="1" fontAlgn="base" latinLnBrk="0" hangingPunct="1">
              <a:lnSpc>
                <a:spcPct val="100000"/>
              </a:lnSpc>
              <a:spcBef>
                <a:spcPts val="0"/>
              </a:spcBef>
              <a:spcAft>
                <a:spcPts val="0"/>
              </a:spcAft>
              <a:buClrTx/>
              <a:buSzTx/>
              <a:buFontTx/>
              <a:buNone/>
              <a:defRPr/>
            </a:pPr>
            <a:r>
              <a:rPr lang="zh-CN" altLang="en-US" sz="1600" kern="0" dirty="0">
                <a:solidFill>
                  <a:srgbClr val="FFFFFF"/>
                </a:solidFill>
                <a:latin typeface="微软雅黑" panose="020B0503020204020204" pitchFamily="34" charset="-122"/>
                <a:ea typeface="微软雅黑" panose="020B0503020204020204" pitchFamily="34" charset="-122"/>
              </a:rPr>
              <a:t>添加外部数据源服务器</a:t>
            </a:r>
            <a:endParaRPr lang="zh-CN" altLang="en-US" sz="1600" kern="0" dirty="0">
              <a:solidFill>
                <a:srgbClr val="FFFFFF"/>
              </a:solidFill>
              <a:latin typeface="微软雅黑" panose="020B0503020204020204" pitchFamily="34" charset="-122"/>
              <a:ea typeface="微软雅黑" panose="020B0503020204020204" pitchFamily="34" charset="-122"/>
            </a:endParaRPr>
          </a:p>
        </p:txBody>
      </p:sp>
      <p:sp>
        <p:nvSpPr>
          <p:cNvPr id="19" name="燕尾形 8"/>
          <p:cNvSpPr/>
          <p:nvPr/>
        </p:nvSpPr>
        <p:spPr>
          <a:xfrm>
            <a:off x="1887917" y="4071776"/>
            <a:ext cx="1895783" cy="875757"/>
          </a:xfrm>
          <a:prstGeom prst="chevron">
            <a:avLst>
              <a:gd name="adj" fmla="val 38088"/>
            </a:avLst>
          </a:prstGeom>
          <a:solidFill>
            <a:srgbClr val="8064A2"/>
          </a:solidFill>
          <a:ln w="25400" cap="flat" cmpd="sng" algn="ctr">
            <a:noFill/>
            <a:prstDash val="solid"/>
          </a:ln>
          <a:effectLst/>
        </p:spPr>
        <p:txBody>
          <a:bodyPr anchor="ctr"/>
          <a:lstStyle/>
          <a:p>
            <a:pPr marL="0" marR="0" lvl="0" indent="0" algn="ctr" defTabSz="914400" eaLnBrk="1" fontAlgn="base"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rPr>
              <a:t>配置绑定数据源的认证规则</a:t>
            </a:r>
            <a:endParaRPr kumimoji="0" lang="en-US" altLang="zh-CN" sz="1600" b="0"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endParaRPr>
          </a:p>
        </p:txBody>
      </p:sp>
      <p:sp>
        <p:nvSpPr>
          <p:cNvPr id="20" name="燕尾形 6"/>
          <p:cNvSpPr/>
          <p:nvPr/>
        </p:nvSpPr>
        <p:spPr>
          <a:xfrm>
            <a:off x="5147262" y="4072865"/>
            <a:ext cx="1872208" cy="873578"/>
          </a:xfrm>
          <a:prstGeom prst="chevron">
            <a:avLst>
              <a:gd name="adj" fmla="val 38088"/>
            </a:avLst>
          </a:prstGeom>
          <a:solidFill>
            <a:srgbClr val="F79646"/>
          </a:solidFill>
          <a:ln w="25400" cap="flat" cmpd="sng" algn="ctr">
            <a:noFill/>
            <a:prstDash val="solid"/>
          </a:ln>
          <a:effectLst/>
        </p:spPr>
        <p:txBody>
          <a:bodyPr anchor="ctr"/>
          <a:lstStyle/>
          <a:p>
            <a:pPr marL="0" marR="0" lvl="0" indent="0" algn="ctr" defTabSz="914400" eaLnBrk="1" fontAlgn="base" latinLnBrk="0" hangingPunct="1">
              <a:lnSpc>
                <a:spcPct val="100000"/>
              </a:lnSpc>
              <a:spcBef>
                <a:spcPts val="0"/>
              </a:spcBef>
              <a:spcAft>
                <a:spcPts val="0"/>
              </a:spcAft>
              <a:buClrTx/>
              <a:buSzTx/>
              <a:buFontTx/>
              <a:buNone/>
              <a:defRPr/>
            </a:pPr>
            <a:r>
              <a:rPr lang="zh-CN" altLang="en-US" sz="1600" kern="0" dirty="0">
                <a:solidFill>
                  <a:srgbClr val="FFFFFF"/>
                </a:solidFill>
                <a:latin typeface="微软雅黑" panose="020B0503020204020204" pitchFamily="34" charset="-122"/>
                <a:ea typeface="微软雅黑" panose="020B0503020204020204" pitchFamily="34" charset="-122"/>
              </a:rPr>
              <a:t>授权结果</a:t>
            </a:r>
            <a:endParaRPr lang="en-US" altLang="zh-CN" sz="1600" kern="0" dirty="0">
              <a:solidFill>
                <a:srgbClr val="FFFFFF"/>
              </a:solidFill>
              <a:latin typeface="微软雅黑" panose="020B0503020204020204" pitchFamily="34" charset="-122"/>
              <a:ea typeface="微软雅黑" panose="020B0503020204020204" pitchFamily="34" charset="-122"/>
            </a:endParaRPr>
          </a:p>
        </p:txBody>
      </p:sp>
      <p:sp>
        <p:nvSpPr>
          <p:cNvPr id="21" name="燕尾形 7"/>
          <p:cNvSpPr/>
          <p:nvPr/>
        </p:nvSpPr>
        <p:spPr>
          <a:xfrm>
            <a:off x="3471893" y="4077536"/>
            <a:ext cx="1987177" cy="873578"/>
          </a:xfrm>
          <a:prstGeom prst="chevron">
            <a:avLst>
              <a:gd name="adj" fmla="val 38088"/>
            </a:avLst>
          </a:prstGeom>
          <a:solidFill>
            <a:srgbClr val="4BACC6"/>
          </a:solidFill>
          <a:ln w="25400" cap="flat" cmpd="sng" algn="ctr">
            <a:noFill/>
            <a:prstDash val="solid"/>
          </a:ln>
          <a:effectLst/>
        </p:spPr>
        <p:txBody>
          <a:bodyPr anchor="ctr"/>
          <a:lstStyle/>
          <a:p>
            <a:pPr marL="0" marR="0" lvl="0" indent="0" algn="ctr" defTabSz="914400" eaLnBrk="1" fontAlgn="base" latinLnBrk="0" hangingPunct="1">
              <a:lnSpc>
                <a:spcPct val="100000"/>
              </a:lnSpc>
              <a:spcBef>
                <a:spcPts val="0"/>
              </a:spcBef>
              <a:spcAft>
                <a:spcPts val="0"/>
              </a:spcAft>
              <a:buClrTx/>
              <a:buSzTx/>
              <a:buFontTx/>
              <a:buNone/>
              <a:defRPr/>
            </a:pPr>
            <a:r>
              <a:rPr lang="zh-CN" altLang="en-US" sz="1600" kern="0" dirty="0">
                <a:solidFill>
                  <a:srgbClr val="FFFFFF"/>
                </a:solidFill>
                <a:latin typeface="微软雅黑" panose="020B0503020204020204" pitchFamily="34" charset="-122"/>
                <a:ea typeface="微软雅黑" panose="020B0503020204020204" pitchFamily="34" charset="-122"/>
              </a:rPr>
              <a:t>配置基于外部数据源用户授权规则</a:t>
            </a:r>
            <a:endParaRPr lang="en-US" altLang="zh-CN" sz="1600" kern="0" dirty="0">
              <a:solidFill>
                <a:srgbClr val="FFFFFF"/>
              </a:solidFill>
              <a:latin typeface="微软雅黑" panose="020B0503020204020204" pitchFamily="34" charset="-122"/>
              <a:ea typeface="微软雅黑" panose="020B0503020204020204" pitchFamily="34" charset="-122"/>
            </a:endParaRPr>
          </a:p>
        </p:txBody>
      </p:sp>
      <p:sp>
        <p:nvSpPr>
          <p:cNvPr id="23" name="燕尾形 8"/>
          <p:cNvSpPr/>
          <p:nvPr/>
        </p:nvSpPr>
        <p:spPr>
          <a:xfrm>
            <a:off x="6714747" y="4068194"/>
            <a:ext cx="1306914" cy="875757"/>
          </a:xfrm>
          <a:prstGeom prst="chevron">
            <a:avLst>
              <a:gd name="adj" fmla="val 38088"/>
            </a:avLst>
          </a:prstGeom>
          <a:solidFill>
            <a:srgbClr val="8064A2"/>
          </a:solidFill>
          <a:ln w="25400" cap="flat" cmpd="sng" algn="ctr">
            <a:noFill/>
            <a:prstDash val="solid"/>
          </a:ln>
          <a:effectLst/>
        </p:spPr>
        <p:txBody>
          <a:bodyPr anchor="ctr"/>
          <a:lstStyle/>
          <a:p>
            <a:pPr marL="0" marR="0" lvl="0" indent="0" algn="ctr" defTabSz="914400" eaLnBrk="1" fontAlgn="base"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rPr>
              <a:t>查看</a:t>
            </a:r>
            <a:r>
              <a:rPr lang="zh-CN" altLang="en-US" sz="1600" kern="0" dirty="0">
                <a:solidFill>
                  <a:srgbClr val="FFFFFF"/>
                </a:solidFill>
                <a:latin typeface="微软雅黑" panose="020B0503020204020204" pitchFamily="34" charset="-122"/>
                <a:ea typeface="微软雅黑" panose="020B0503020204020204" pitchFamily="34" charset="-122"/>
              </a:rPr>
              <a:t>认证日志</a:t>
            </a:r>
            <a:endParaRPr kumimoji="0" lang="en-US" altLang="zh-CN" sz="1600" b="0"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endParaRPr>
          </a:p>
        </p:txBody>
      </p:sp>
    </p:spTree>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z="3600" dirty="0"/>
              <a:t>外部数据源认证配置</a:t>
            </a:r>
            <a:endParaRPr lang="zh-CN" altLang="en-US" dirty="0">
              <a:latin typeface="Huawei Sans" panose="020C0503030203020204" pitchFamily="34" charset="0"/>
              <a:ea typeface="方正兰亭黑简体" panose="02000000000000000000" pitchFamily="2" charset="-122"/>
              <a:sym typeface="Huawei Sans" panose="020C0503030203020204" pitchFamily="34" charset="0"/>
            </a:endParaRPr>
          </a:p>
        </p:txBody>
      </p:sp>
      <p:pic>
        <p:nvPicPr>
          <p:cNvPr id="3" name="图片 2"/>
          <p:cNvPicPr>
            <a:picLocks noChangeAspect="1"/>
          </p:cNvPicPr>
          <p:nvPr/>
        </p:nvPicPr>
        <p:blipFill>
          <a:blip r:embed="rId1"/>
          <a:stretch>
            <a:fillRect/>
          </a:stretch>
        </p:blipFill>
        <p:spPr>
          <a:xfrm>
            <a:off x="120904" y="2077277"/>
            <a:ext cx="5385848" cy="3081130"/>
          </a:xfrm>
          <a:prstGeom prst="rect">
            <a:avLst/>
          </a:prstGeom>
        </p:spPr>
      </p:pic>
      <p:pic>
        <p:nvPicPr>
          <p:cNvPr id="4" name="图片 3"/>
          <p:cNvPicPr>
            <a:picLocks noChangeAspect="1"/>
          </p:cNvPicPr>
          <p:nvPr/>
        </p:nvPicPr>
        <p:blipFill>
          <a:blip r:embed="rId2"/>
          <a:stretch>
            <a:fillRect/>
          </a:stretch>
        </p:blipFill>
        <p:spPr>
          <a:xfrm>
            <a:off x="5675243" y="2077277"/>
            <a:ext cx="5864706" cy="3634841"/>
          </a:xfrm>
          <a:prstGeom prst="rect">
            <a:avLst/>
          </a:prstGeom>
        </p:spPr>
      </p:pic>
      <p:sp>
        <p:nvSpPr>
          <p:cNvPr id="6" name="文本框 5"/>
          <p:cNvSpPr txBox="1"/>
          <p:nvPr/>
        </p:nvSpPr>
        <p:spPr>
          <a:xfrm>
            <a:off x="120904" y="1455291"/>
            <a:ext cx="2262158" cy="369332"/>
          </a:xfrm>
          <a:prstGeom prst="rect">
            <a:avLst/>
          </a:prstGeom>
          <a:noFill/>
        </p:spPr>
        <p:txBody>
          <a:bodyPr wrap="none" rtlCol="0">
            <a:spAutoFit/>
          </a:bodyPr>
          <a:lstStyle/>
          <a:p>
            <a:r>
              <a:rPr lang="zh-CN" altLang="en-US" dirty="0"/>
              <a:t>配置认证外部数据源</a:t>
            </a:r>
            <a:endParaRPr lang="zh-CN" altLang="en-US" dirty="0"/>
          </a:p>
        </p:txBody>
      </p:sp>
      <p:sp>
        <p:nvSpPr>
          <p:cNvPr id="22" name="文本框 21"/>
          <p:cNvSpPr txBox="1"/>
          <p:nvPr/>
        </p:nvSpPr>
        <p:spPr>
          <a:xfrm>
            <a:off x="5530546" y="1455291"/>
            <a:ext cx="3647152" cy="369332"/>
          </a:xfrm>
          <a:prstGeom prst="rect">
            <a:avLst/>
          </a:prstGeom>
          <a:noFill/>
        </p:spPr>
        <p:txBody>
          <a:bodyPr wrap="none" rtlCol="0">
            <a:spAutoFit/>
          </a:bodyPr>
          <a:lstStyle/>
          <a:p>
            <a:r>
              <a:rPr lang="zh-CN" altLang="en-US" dirty="0"/>
              <a:t>配置认证规则，绑定对应的数据源</a:t>
            </a:r>
            <a:endParaRPr lang="zh-CN" altLang="en-US" dirty="0"/>
          </a:p>
        </p:txBody>
      </p:sp>
    </p:spTree>
  </p:cSld>
  <p:clrMapOvr>
    <a:masterClrMapping/>
  </p:clrMapOvr>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a:xfrm>
            <a:off x="469565" y="1233486"/>
            <a:ext cx="11274935" cy="4956805"/>
          </a:xfrm>
        </p:spPr>
        <p:txBody>
          <a:bodyPr/>
          <a:lstStyle/>
          <a:p>
            <a:pPr>
              <a:lnSpc>
                <a:spcPct val="100000"/>
              </a:lnSpc>
            </a:pPr>
            <a:r>
              <a:rPr lang="zh-CN" altLang="en-US" sz="2000" dirty="0">
                <a:solidFill>
                  <a:schemeClr val="bg1">
                    <a:lumMod val="50000"/>
                  </a:schemeClr>
                </a:solidFill>
              </a:rPr>
              <a:t>准入控制概述</a:t>
            </a:r>
            <a:endParaRPr lang="en-US" altLang="zh-CN" sz="2000" dirty="0">
              <a:solidFill>
                <a:schemeClr val="bg1">
                  <a:lumMod val="50000"/>
                </a:schemeClr>
              </a:solidFill>
            </a:endParaRPr>
          </a:p>
          <a:p>
            <a:pPr>
              <a:lnSpc>
                <a:spcPct val="100000"/>
              </a:lnSpc>
            </a:pPr>
            <a:r>
              <a:rPr lang="en-US" altLang="zh-CN" sz="2000" dirty="0">
                <a:solidFill>
                  <a:schemeClr val="bg1">
                    <a:lumMod val="50000"/>
                  </a:schemeClr>
                </a:solidFill>
              </a:rPr>
              <a:t>802.1x</a:t>
            </a:r>
            <a:r>
              <a:rPr lang="zh-CN" altLang="en-US" sz="2000" dirty="0">
                <a:solidFill>
                  <a:schemeClr val="bg1">
                    <a:lumMod val="50000"/>
                  </a:schemeClr>
                </a:solidFill>
              </a:rPr>
              <a:t>认证</a:t>
            </a:r>
            <a:endParaRPr lang="en-US" altLang="zh-CN" sz="2000" dirty="0">
              <a:solidFill>
                <a:schemeClr val="bg1">
                  <a:lumMod val="50000"/>
                </a:schemeClr>
              </a:solidFill>
            </a:endParaRPr>
          </a:p>
          <a:p>
            <a:pPr>
              <a:lnSpc>
                <a:spcPct val="100000"/>
              </a:lnSpc>
            </a:pPr>
            <a:r>
              <a:rPr lang="en-US" altLang="zh-CN" sz="2000" dirty="0">
                <a:solidFill>
                  <a:schemeClr val="bg1">
                    <a:lumMod val="50000"/>
                  </a:schemeClr>
                </a:solidFill>
              </a:rPr>
              <a:t>MAC</a:t>
            </a:r>
            <a:r>
              <a:rPr lang="zh-CN" altLang="en-US" sz="2000" dirty="0">
                <a:solidFill>
                  <a:schemeClr val="bg1">
                    <a:lumMod val="50000"/>
                  </a:schemeClr>
                </a:solidFill>
              </a:rPr>
              <a:t>认证</a:t>
            </a:r>
            <a:endParaRPr lang="en-US" altLang="zh-CN" sz="2000" dirty="0">
              <a:solidFill>
                <a:schemeClr val="bg1">
                  <a:lumMod val="50000"/>
                </a:schemeClr>
              </a:solidFill>
            </a:endParaRPr>
          </a:p>
          <a:p>
            <a:pPr>
              <a:lnSpc>
                <a:spcPct val="100000"/>
              </a:lnSpc>
            </a:pPr>
            <a:r>
              <a:rPr lang="en-US" altLang="zh-CN" sz="2000" dirty="0">
                <a:solidFill>
                  <a:schemeClr val="bg1">
                    <a:lumMod val="50000"/>
                  </a:schemeClr>
                </a:solidFill>
              </a:rPr>
              <a:t>Portal</a:t>
            </a:r>
            <a:r>
              <a:rPr lang="zh-CN" altLang="en-US" sz="2000" dirty="0">
                <a:solidFill>
                  <a:schemeClr val="bg1">
                    <a:lumMod val="50000"/>
                  </a:schemeClr>
                </a:solidFill>
              </a:rPr>
              <a:t>认证</a:t>
            </a:r>
            <a:endParaRPr lang="en-US" altLang="zh-CN" sz="2000" dirty="0">
              <a:solidFill>
                <a:schemeClr val="bg1">
                  <a:lumMod val="50000"/>
                </a:schemeClr>
              </a:solidFill>
            </a:endParaRPr>
          </a:p>
          <a:p>
            <a:pPr>
              <a:lnSpc>
                <a:spcPct val="100000"/>
              </a:lnSpc>
            </a:pPr>
            <a:r>
              <a:rPr lang="en-US" altLang="zh-CN" sz="2000" dirty="0">
                <a:solidFill>
                  <a:schemeClr val="bg1">
                    <a:lumMod val="50000"/>
                  </a:schemeClr>
                </a:solidFill>
              </a:rPr>
              <a:t>TACACS</a:t>
            </a:r>
            <a:r>
              <a:rPr lang="zh-CN" altLang="en-US" sz="2000" dirty="0">
                <a:solidFill>
                  <a:schemeClr val="bg1">
                    <a:lumMod val="50000"/>
                  </a:schemeClr>
                </a:solidFill>
              </a:rPr>
              <a:t>认证</a:t>
            </a:r>
            <a:endParaRPr lang="en-US" altLang="zh-CN" sz="2000" dirty="0">
              <a:solidFill>
                <a:schemeClr val="bg1">
                  <a:lumMod val="50000"/>
                </a:schemeClr>
              </a:solidFill>
            </a:endParaRPr>
          </a:p>
          <a:p>
            <a:pPr>
              <a:lnSpc>
                <a:spcPct val="100000"/>
              </a:lnSpc>
            </a:pPr>
            <a:r>
              <a:rPr lang="en-US" altLang="zh-CN" sz="2000" dirty="0">
                <a:solidFill>
                  <a:schemeClr val="bg1">
                    <a:lumMod val="50000"/>
                  </a:schemeClr>
                </a:solidFill>
              </a:rPr>
              <a:t>MDM</a:t>
            </a:r>
            <a:r>
              <a:rPr lang="zh-CN" altLang="en-US" sz="2000" dirty="0">
                <a:solidFill>
                  <a:schemeClr val="bg1">
                    <a:lumMod val="50000"/>
                  </a:schemeClr>
                </a:solidFill>
              </a:rPr>
              <a:t>联动认证</a:t>
            </a:r>
            <a:endParaRPr lang="en-US" altLang="zh-CN" sz="2000" dirty="0">
              <a:solidFill>
                <a:schemeClr val="bg1">
                  <a:lumMod val="50000"/>
                </a:schemeClr>
              </a:solidFill>
            </a:endParaRPr>
          </a:p>
          <a:p>
            <a:pPr>
              <a:lnSpc>
                <a:spcPct val="100000"/>
              </a:lnSpc>
            </a:pPr>
            <a:r>
              <a:rPr lang="zh-CN" altLang="en-US" sz="2000" dirty="0">
                <a:solidFill>
                  <a:schemeClr val="bg1">
                    <a:lumMod val="50000"/>
                  </a:schemeClr>
                </a:solidFill>
              </a:rPr>
              <a:t>网络防私接</a:t>
            </a:r>
            <a:endParaRPr lang="en-US" altLang="zh-CN" sz="2000" dirty="0">
              <a:solidFill>
                <a:schemeClr val="bg1">
                  <a:lumMod val="50000"/>
                </a:schemeClr>
              </a:solidFill>
            </a:endParaRPr>
          </a:p>
          <a:p>
            <a:pPr>
              <a:lnSpc>
                <a:spcPct val="100000"/>
              </a:lnSpc>
            </a:pPr>
            <a:r>
              <a:rPr lang="zh-CN" altLang="en-US" sz="2000" dirty="0">
                <a:solidFill>
                  <a:schemeClr val="bg1">
                    <a:lumMod val="50000"/>
                  </a:schemeClr>
                </a:solidFill>
                <a:cs typeface="Arial" panose="020B0604020202020204" pitchFamily="34" charset="0"/>
              </a:rPr>
              <a:t>外部数据源统一身份认证</a:t>
            </a:r>
            <a:endParaRPr lang="en-US" altLang="zh-CN" sz="2000" dirty="0">
              <a:solidFill>
                <a:schemeClr val="bg1">
                  <a:lumMod val="50000"/>
                </a:schemeClr>
              </a:solidFill>
              <a:cs typeface="Arial" panose="020B0604020202020204" pitchFamily="34" charset="0"/>
            </a:endParaRPr>
          </a:p>
          <a:p>
            <a:pPr>
              <a:lnSpc>
                <a:spcPct val="100000"/>
              </a:lnSpc>
            </a:pPr>
            <a:r>
              <a:rPr lang="zh-CN" altLang="en-US" sz="2000" dirty="0">
                <a:solidFill>
                  <a:schemeClr val="tx1">
                    <a:lumMod val="95000"/>
                    <a:lumOff val="5000"/>
                  </a:schemeClr>
                </a:solidFill>
                <a:cs typeface="Arial" panose="020B0604020202020204" pitchFamily="34" charset="0"/>
              </a:rPr>
              <a:t>准入组件认证</a:t>
            </a:r>
            <a:endParaRPr lang="en-US" altLang="zh-CN" sz="2000" dirty="0">
              <a:solidFill>
                <a:schemeClr val="tx1">
                  <a:lumMod val="95000"/>
                  <a:lumOff val="5000"/>
                </a:schemeClr>
              </a:solidFill>
              <a:cs typeface="Arial" panose="020B0604020202020204" pitchFamily="34" charset="0"/>
            </a:endParaRPr>
          </a:p>
          <a:p>
            <a:pPr lvl="1">
              <a:lnSpc>
                <a:spcPct val="100000"/>
              </a:lnSpc>
            </a:pPr>
            <a:r>
              <a:rPr lang="zh-CN" altLang="en-US" sz="2000" dirty="0">
                <a:solidFill>
                  <a:schemeClr val="tx1">
                    <a:lumMod val="95000"/>
                    <a:lumOff val="5000"/>
                  </a:schemeClr>
                </a:solidFill>
              </a:rPr>
              <a:t>准入认证组件概述</a:t>
            </a:r>
            <a:endParaRPr lang="en-US" altLang="zh-CN" sz="2000" dirty="0">
              <a:solidFill>
                <a:schemeClr val="tx1">
                  <a:lumMod val="95000"/>
                  <a:lumOff val="5000"/>
                </a:schemeClr>
              </a:solidFill>
            </a:endParaRPr>
          </a:p>
          <a:p>
            <a:pPr lvl="1">
              <a:lnSpc>
                <a:spcPct val="100000"/>
              </a:lnSpc>
            </a:pPr>
            <a:r>
              <a:rPr lang="zh-CN" altLang="en-US" sz="2000" dirty="0">
                <a:solidFill>
                  <a:schemeClr val="bg1">
                    <a:lumMod val="50000"/>
                  </a:schemeClr>
                </a:solidFill>
              </a:rPr>
              <a:t>准入认证组件应用场景</a:t>
            </a:r>
            <a:endParaRPr lang="en-US" altLang="zh-CN" sz="2000" dirty="0">
              <a:solidFill>
                <a:schemeClr val="bg1">
                  <a:lumMod val="50000"/>
                </a:schemeClr>
              </a:solidFill>
            </a:endParaRPr>
          </a:p>
          <a:p>
            <a:pPr lvl="1">
              <a:lnSpc>
                <a:spcPct val="100000"/>
              </a:lnSpc>
            </a:pPr>
            <a:r>
              <a:rPr lang="zh-CN" altLang="en-US" sz="2000" dirty="0">
                <a:solidFill>
                  <a:schemeClr val="bg1">
                    <a:lumMod val="50000"/>
                  </a:schemeClr>
                </a:solidFill>
              </a:rPr>
              <a:t>准入认证组件配置</a:t>
            </a:r>
            <a:endParaRPr lang="en-US" altLang="zh-CN" sz="2000" dirty="0">
              <a:solidFill>
                <a:schemeClr val="tx1">
                  <a:lumMod val="95000"/>
                  <a:lumOff val="5000"/>
                </a:schemeClr>
              </a:solidFill>
              <a:cs typeface="Arial" panose="020B0604020202020204" pitchFamily="34" charset="0"/>
            </a:endParaRPr>
          </a:p>
          <a:p>
            <a:pPr>
              <a:lnSpc>
                <a:spcPct val="100000"/>
              </a:lnSpc>
            </a:pPr>
            <a:r>
              <a:rPr lang="zh-CN" altLang="en-US" sz="2000" dirty="0">
                <a:solidFill>
                  <a:schemeClr val="bg1">
                    <a:lumMod val="50000"/>
                  </a:schemeClr>
                </a:solidFill>
              </a:rPr>
              <a:t>准入运维</a:t>
            </a:r>
            <a:endParaRPr lang="en-US" altLang="zh-CN" sz="2000" dirty="0">
              <a:solidFill>
                <a:schemeClr val="tx1">
                  <a:lumMod val="95000"/>
                  <a:lumOff val="5000"/>
                </a:schemeClr>
              </a:solidFill>
              <a:cs typeface="Arial" panose="020B0604020202020204" pitchFamily="34" charset="0"/>
            </a:endParaRPr>
          </a:p>
          <a:p>
            <a:pPr marL="403225" lvl="1" indent="0">
              <a:lnSpc>
                <a:spcPct val="100000"/>
              </a:lnSpc>
              <a:buNone/>
            </a:pPr>
            <a:endParaRPr lang="en-US" altLang="zh-CN" sz="2000" dirty="0">
              <a:solidFill>
                <a:schemeClr val="bg1">
                  <a:lumMod val="50000"/>
                </a:schemeClr>
              </a:solidFill>
            </a:endParaRPr>
          </a:p>
          <a:p>
            <a:pPr marL="0" lvl="1" indent="0">
              <a:lnSpc>
                <a:spcPct val="100000"/>
              </a:lnSpc>
              <a:buNone/>
            </a:pPr>
            <a:endParaRPr lang="zh-CN" altLang="en-US" sz="2000" dirty="0">
              <a:solidFill>
                <a:schemeClr val="tx1">
                  <a:lumMod val="95000"/>
                  <a:lumOff val="5000"/>
                </a:schemeClr>
              </a:solidFill>
              <a:cs typeface="Arial" panose="020B0604020202020204" pitchFamily="34" charset="0"/>
            </a:endParaRPr>
          </a:p>
          <a:p>
            <a:pPr lvl="1">
              <a:lnSpc>
                <a:spcPct val="100000"/>
              </a:lnSpc>
            </a:pPr>
            <a:endParaRPr lang="en-US" altLang="zh-CN" sz="2000" dirty="0">
              <a:solidFill>
                <a:schemeClr val="bg1">
                  <a:lumMod val="50000"/>
                </a:schemeClr>
              </a:solidFill>
            </a:endParaRPr>
          </a:p>
          <a:p>
            <a:pPr marL="0" lvl="1" indent="0">
              <a:lnSpc>
                <a:spcPct val="100000"/>
              </a:lnSpc>
              <a:buNone/>
            </a:pPr>
            <a:endParaRPr lang="en-US" altLang="zh-CN" sz="2000" dirty="0">
              <a:solidFill>
                <a:schemeClr val="tx1">
                  <a:lumMod val="95000"/>
                  <a:lumOff val="5000"/>
                </a:schemeClr>
              </a:solidFill>
            </a:endParaRPr>
          </a:p>
          <a:p>
            <a:pPr>
              <a:lnSpc>
                <a:spcPct val="100000"/>
              </a:lnSpc>
            </a:pPr>
            <a:endParaRPr lang="zh-CN" altLang="en-US" sz="2000" dirty="0">
              <a:solidFill>
                <a:schemeClr val="bg1">
                  <a:lumMod val="50000"/>
                </a:schemeClr>
              </a:solidFill>
            </a:endParaRPr>
          </a:p>
        </p:txBody>
      </p:sp>
    </p:spTree>
  </p:cSld>
  <p:clrMapOvr>
    <a:masterClrMapping/>
  </p:clrMapOvr>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准入认证组件概述</a:t>
            </a:r>
            <a:br>
              <a:rPr lang="en-US" altLang="zh-CN" dirty="0"/>
            </a:br>
            <a:endParaRPr lang="zh-CN" altLang="en-US" dirty="0">
              <a:latin typeface="Huawei Sans" panose="020C0503030203020204" pitchFamily="34" charset="0"/>
              <a:ea typeface="方正兰亭黑简体" panose="02000000000000000000" pitchFamily="2" charset="-122"/>
              <a:sym typeface="Huawei Sans" panose="020C0503030203020204" pitchFamily="34" charset="0"/>
            </a:endParaRPr>
          </a:p>
        </p:txBody>
      </p:sp>
      <p:sp>
        <p:nvSpPr>
          <p:cNvPr id="5" name="文本占位符 2"/>
          <p:cNvSpPr txBox="1"/>
          <p:nvPr/>
        </p:nvSpPr>
        <p:spPr>
          <a:xfrm>
            <a:off x="960438" y="1376363"/>
            <a:ext cx="10079037" cy="3924300"/>
          </a:xfrm>
          <a:prstGeom prst="rect">
            <a:avLst/>
          </a:prstGeom>
        </p:spPr>
        <p:txBody>
          <a:bodyPr/>
          <a:lstStyle>
            <a:lvl1pPr marL="302260" indent="-302260" algn="l" defTabSz="913765" rtl="0" eaLnBrk="1" latinLnBrk="0" hangingPunct="1">
              <a:lnSpc>
                <a:spcPct val="140000"/>
              </a:lnSpc>
              <a:spcBef>
                <a:spcPts val="790"/>
              </a:spcBef>
              <a:buFont typeface="Arial" panose="020B0604020202020204" pitchFamily="34" charset="0"/>
              <a:buChar char="•"/>
              <a:defRPr sz="2200" kern="1200">
                <a:solidFill>
                  <a:schemeClr val="tx1"/>
                </a:solidFill>
                <a:latin typeface="+mn-lt"/>
                <a:ea typeface="+mn-ea"/>
                <a:cs typeface="+mn-cs"/>
              </a:defRPr>
            </a:lvl1pPr>
            <a:lvl2pPr marL="654685" indent="-252095" algn="l" defTabSz="913765" rtl="0" eaLnBrk="1" latinLnBrk="0" hangingPunct="1">
              <a:lnSpc>
                <a:spcPct val="140000"/>
              </a:lnSpc>
              <a:spcBef>
                <a:spcPts val="720"/>
              </a:spcBef>
              <a:buClrTx/>
              <a:buFont typeface="Huawei Sans" panose="020C0503030203020204" pitchFamily="34" charset="0"/>
              <a:buChar char="▫"/>
              <a:defRPr sz="2000" kern="1200">
                <a:solidFill>
                  <a:schemeClr val="tx1"/>
                </a:solidFill>
                <a:latin typeface="+mn-lt"/>
                <a:ea typeface="+mn-ea"/>
                <a:cs typeface="+mn-cs"/>
              </a:defRPr>
            </a:lvl2pPr>
            <a:lvl3pPr marL="1003935" indent="-201295" algn="l" defTabSz="913765" rtl="0" eaLnBrk="1" latinLnBrk="0" hangingPunct="1">
              <a:lnSpc>
                <a:spcPct val="140000"/>
              </a:lnSpc>
              <a:spcBef>
                <a:spcPts val="650"/>
              </a:spcBef>
              <a:buClrTx/>
              <a:buFont typeface="微软雅黑" panose="020B0503020204020204" pitchFamily="34" charset="-122"/>
              <a:buChar char="▪"/>
              <a:defRPr sz="1800" kern="1200">
                <a:solidFill>
                  <a:schemeClr val="tx1"/>
                </a:solidFill>
                <a:latin typeface="+mn-lt"/>
                <a:ea typeface="+mn-ea"/>
                <a:cs typeface="+mn-cs"/>
              </a:defRPr>
            </a:lvl3pPr>
            <a:lvl4pPr marL="1399540" indent="-198120" algn="l" defTabSz="913765" rtl="0" eaLnBrk="1" latinLnBrk="0" hangingPunct="1">
              <a:lnSpc>
                <a:spcPct val="140000"/>
              </a:lnSpc>
              <a:spcBef>
                <a:spcPts val="575"/>
              </a:spcBef>
              <a:buFont typeface="Huawei Sans" panose="020C0503030203020204" pitchFamily="34" charset="0"/>
              <a:buChar char="−"/>
              <a:defRPr sz="1600" kern="1200">
                <a:solidFill>
                  <a:schemeClr val="tx1"/>
                </a:solidFill>
                <a:latin typeface="+mn-lt"/>
                <a:ea typeface="+mn-ea"/>
                <a:cs typeface="+mn-cs"/>
              </a:defRPr>
            </a:lvl4pPr>
            <a:lvl5pPr marL="1802765" indent="-201295" algn="l" defTabSz="913765" rtl="0" eaLnBrk="1" latinLnBrk="0" hangingPunct="1">
              <a:lnSpc>
                <a:spcPct val="140000"/>
              </a:lnSpc>
              <a:spcBef>
                <a:spcPts val="575"/>
              </a:spcBef>
              <a:buFont typeface="Huawei Sans" panose="020C0503030203020204" pitchFamily="34" charset="0"/>
              <a:buChar char="~"/>
              <a:defRPr sz="1400" kern="1200">
                <a:solidFill>
                  <a:schemeClr val="tx1"/>
                </a:solidFill>
                <a:latin typeface="+mn-lt"/>
                <a:ea typeface="+mn-ea"/>
                <a:cs typeface="+mn-cs"/>
              </a:defRPr>
            </a:lvl5pPr>
            <a:lvl6pPr marL="251333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053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773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493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tLang="zh-CN" sz="1600" dirty="0"/>
              <a:t>NCE-E Campus</a:t>
            </a:r>
            <a:r>
              <a:rPr lang="zh-CN" altLang="zh-CN" sz="1600" dirty="0"/>
              <a:t>作为网络准入认证服务，承担了身份认证、网络准入、接入权限控制的功能，因此</a:t>
            </a:r>
            <a:r>
              <a:rPr lang="en-US" altLang="zh-CN" sz="1600" dirty="0"/>
              <a:t>NCE-E Campus</a:t>
            </a:r>
            <a:r>
              <a:rPr lang="zh-CN" altLang="en-US" sz="1600" dirty="0"/>
              <a:t>的准入认证的</a:t>
            </a:r>
            <a:r>
              <a:rPr lang="zh-CN" altLang="zh-CN" sz="1600" dirty="0"/>
              <a:t>服务需要高可靠性。</a:t>
            </a:r>
            <a:r>
              <a:rPr lang="en-US" altLang="zh-CN" sz="1600" dirty="0"/>
              <a:t> NCE-E Campus</a:t>
            </a:r>
            <a:r>
              <a:rPr lang="zh-CN" altLang="zh-CN" sz="1600" dirty="0"/>
              <a:t>产品在组件</a:t>
            </a:r>
            <a:r>
              <a:rPr lang="zh-CN" altLang="en-US" sz="1600" dirty="0"/>
              <a:t>和</a:t>
            </a:r>
            <a:r>
              <a:rPr lang="zh-CN" altLang="zh-CN" sz="1600" dirty="0"/>
              <a:t>方案两个层面都提供可靠性方案。</a:t>
            </a:r>
            <a:endParaRPr lang="en-US" altLang="zh-CN" sz="1600" dirty="0"/>
          </a:p>
          <a:p>
            <a:r>
              <a:rPr lang="zh-CN" altLang="en-US" sz="1600" dirty="0"/>
              <a:t>准入认证组件作为准入认证的一个组件，可以提供单独的认证能力，不对外提供对应的管理页面，所有的管理通过</a:t>
            </a:r>
            <a:r>
              <a:rPr lang="en-US" altLang="zh-CN" sz="1600" dirty="0"/>
              <a:t>NCE-E Campus</a:t>
            </a:r>
            <a:r>
              <a:rPr lang="zh-CN" altLang="en-US" sz="1600" dirty="0"/>
              <a:t>总部集群统一管理。准入认证策略由总部进行配置下发，提供了统一的管理和配置界面。</a:t>
            </a:r>
            <a:endParaRPr lang="en-US" altLang="zh-CN" sz="1600" dirty="0"/>
          </a:p>
          <a:p>
            <a:r>
              <a:rPr lang="zh-CN" altLang="en-US" sz="1600" dirty="0"/>
              <a:t>认证业务高可靠性方案除了集群本身的高可靠性外，通过认证组件可以提供独立，跨数据中心的业务高可靠性，可以根据可靠性要求级别灵活部署规划准入认证组件的部署。</a:t>
            </a:r>
            <a:endParaRPr lang="zh-CN" altLang="en-US" sz="1600" dirty="0"/>
          </a:p>
        </p:txBody>
      </p:sp>
    </p:spTree>
  </p:cSld>
  <p:clrMapOvr>
    <a:masterClrMapping/>
  </p:clrMapOvr>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组网</a:t>
            </a:r>
            <a:endParaRPr lang="zh-CN" altLang="en-US" dirty="0">
              <a:latin typeface="Huawei Sans" panose="020C0503030203020204" pitchFamily="34" charset="0"/>
              <a:ea typeface="方正兰亭黑简体" panose="02000000000000000000" pitchFamily="2" charset="-122"/>
              <a:sym typeface="Huawei Sans" panose="020C0503030203020204" pitchFamily="34" charset="0"/>
            </a:endParaRPr>
          </a:p>
        </p:txBody>
      </p:sp>
      <p:sp>
        <p:nvSpPr>
          <p:cNvPr id="37" name="矩形 36"/>
          <p:cNvSpPr/>
          <p:nvPr/>
        </p:nvSpPr>
        <p:spPr>
          <a:xfrm>
            <a:off x="5769251" y="410400"/>
            <a:ext cx="5919562" cy="5612627"/>
          </a:xfrm>
          <a:prstGeom prst="rect">
            <a:avLst/>
          </a:prstGeom>
        </p:spPr>
        <p:txBody>
          <a:bodyPr wrap="square">
            <a:spAutoFit/>
          </a:bodyPr>
          <a:lstStyle/>
          <a:p>
            <a:pPr>
              <a:lnSpc>
                <a:spcPct val="150000"/>
              </a:lnSpc>
              <a:spcBef>
                <a:spcPts val="600"/>
              </a:spcBef>
              <a:spcAft>
                <a:spcPts val="600"/>
              </a:spcAft>
            </a:pPr>
            <a:r>
              <a:rPr lang="en-US" altLang="zh-CN" sz="1400" kern="100" dirty="0">
                <a:latin typeface="宋体" pitchFamily="2" charset="-122"/>
                <a:ea typeface="宋体" pitchFamily="2" charset="-122"/>
                <a:cs typeface="Arial" panose="020B0604020202020204" pitchFamily="34" charset="0"/>
              </a:rPr>
              <a:t> </a:t>
            </a:r>
            <a:endParaRPr lang="zh-CN" altLang="zh-CN" sz="1400" kern="100" dirty="0">
              <a:latin typeface="宋体" pitchFamily="2" charset="-122"/>
              <a:ea typeface="宋体" pitchFamily="2" charset="-122"/>
              <a:cs typeface="Arial" panose="020B0604020202020204" pitchFamily="34" charset="0"/>
            </a:endParaRPr>
          </a:p>
          <a:p>
            <a:pPr>
              <a:lnSpc>
                <a:spcPct val="150000"/>
              </a:lnSpc>
            </a:pPr>
            <a:r>
              <a:rPr lang="zh-CN" altLang="en-US" sz="1400" dirty="0">
                <a:latin typeface="宋体" pitchFamily="2" charset="-122"/>
                <a:ea typeface="宋体" pitchFamily="2" charset="-122"/>
              </a:rPr>
              <a:t>认证组件对终端、设备进行认证流程如下所示：</a:t>
            </a:r>
            <a:endParaRPr lang="zh-CN" altLang="en-US" sz="1400" dirty="0">
              <a:latin typeface="宋体" pitchFamily="2" charset="-122"/>
              <a:ea typeface="宋体" pitchFamily="2" charset="-122"/>
            </a:endParaRPr>
          </a:p>
          <a:p>
            <a:pPr marL="285750" indent="-285750">
              <a:lnSpc>
                <a:spcPct val="150000"/>
              </a:lnSpc>
              <a:buFont typeface="Arial" panose="020B0604020202020204" pitchFamily="34" charset="0"/>
              <a:buChar char="•"/>
            </a:pPr>
            <a:r>
              <a:rPr lang="zh-CN" altLang="en-US" sz="1400" dirty="0">
                <a:latin typeface="宋体" pitchFamily="2" charset="-122"/>
                <a:ea typeface="宋体" pitchFamily="2" charset="-122"/>
              </a:rPr>
              <a:t>安装认证组件安装时，选择主动连接的</a:t>
            </a:r>
            <a:r>
              <a:rPr lang="en-US" altLang="zh-CN" sz="1400" dirty="0" err="1">
                <a:latin typeface="宋体" pitchFamily="2" charset="-122"/>
                <a:ea typeface="宋体" pitchFamily="2" charset="-122"/>
              </a:rPr>
              <a:t>iMaster</a:t>
            </a:r>
            <a:r>
              <a:rPr lang="en-US" altLang="zh-CN" sz="1400" dirty="0">
                <a:latin typeface="宋体" pitchFamily="2" charset="-122"/>
                <a:ea typeface="宋体" pitchFamily="2" charset="-122"/>
              </a:rPr>
              <a:t> NCE-Campus</a:t>
            </a:r>
            <a:r>
              <a:rPr lang="zh-CN" altLang="en-US" sz="1400" dirty="0">
                <a:latin typeface="宋体" pitchFamily="2" charset="-122"/>
                <a:ea typeface="宋体" pitchFamily="2" charset="-122"/>
              </a:rPr>
              <a:t>南向地址。</a:t>
            </a:r>
            <a:endParaRPr lang="zh-CN" altLang="en-US" sz="1400" dirty="0">
              <a:latin typeface="宋体" pitchFamily="2" charset="-122"/>
              <a:ea typeface="宋体" pitchFamily="2" charset="-122"/>
            </a:endParaRPr>
          </a:p>
          <a:p>
            <a:pPr marL="285750" indent="-285750">
              <a:lnSpc>
                <a:spcPct val="150000"/>
              </a:lnSpc>
              <a:buFont typeface="Arial" panose="020B0604020202020204" pitchFamily="34" charset="0"/>
              <a:buChar char="•"/>
            </a:pPr>
            <a:r>
              <a:rPr lang="zh-CN" altLang="en-US" sz="1400" dirty="0">
                <a:latin typeface="宋体" pitchFamily="2" charset="-122"/>
                <a:ea typeface="宋体" pitchFamily="2" charset="-122"/>
              </a:rPr>
              <a:t>认证组件安装完成后，自动向</a:t>
            </a:r>
            <a:r>
              <a:rPr lang="en-US" altLang="zh-CN" sz="1400" dirty="0" err="1">
                <a:latin typeface="宋体" pitchFamily="2" charset="-122"/>
                <a:ea typeface="宋体" pitchFamily="2" charset="-122"/>
              </a:rPr>
              <a:t>iMaster</a:t>
            </a:r>
            <a:r>
              <a:rPr lang="en-US" altLang="zh-CN" sz="1400" dirty="0">
                <a:latin typeface="宋体" pitchFamily="2" charset="-122"/>
                <a:ea typeface="宋体" pitchFamily="2" charset="-122"/>
              </a:rPr>
              <a:t> NCE-Campus</a:t>
            </a:r>
            <a:r>
              <a:rPr lang="zh-CN" altLang="en-US" sz="1400" dirty="0">
                <a:latin typeface="宋体" pitchFamily="2" charset="-122"/>
                <a:ea typeface="宋体" pitchFamily="2" charset="-122"/>
              </a:rPr>
              <a:t>发起注册请求，建立</a:t>
            </a:r>
            <a:r>
              <a:rPr lang="en-US" altLang="zh-CN" sz="1400" dirty="0">
                <a:latin typeface="宋体" pitchFamily="2" charset="-122"/>
                <a:ea typeface="宋体" pitchFamily="2" charset="-122"/>
              </a:rPr>
              <a:t>TCP</a:t>
            </a:r>
            <a:r>
              <a:rPr lang="zh-CN" altLang="en-US" sz="1400" dirty="0">
                <a:latin typeface="宋体" pitchFamily="2" charset="-122"/>
                <a:ea typeface="宋体" pitchFamily="2" charset="-122"/>
              </a:rPr>
              <a:t>长连接。</a:t>
            </a:r>
            <a:endParaRPr lang="zh-CN" altLang="en-US" sz="1400" dirty="0">
              <a:latin typeface="宋体" pitchFamily="2" charset="-122"/>
              <a:ea typeface="宋体" pitchFamily="2" charset="-122"/>
            </a:endParaRPr>
          </a:p>
          <a:p>
            <a:pPr marL="285750" indent="-285750">
              <a:lnSpc>
                <a:spcPct val="150000"/>
              </a:lnSpc>
              <a:buFont typeface="Arial" panose="020B0604020202020204" pitchFamily="34" charset="0"/>
              <a:buChar char="•"/>
            </a:pPr>
            <a:r>
              <a:rPr lang="en-US" altLang="zh-CN" sz="1400" dirty="0" err="1">
                <a:latin typeface="宋体" pitchFamily="2" charset="-122"/>
                <a:ea typeface="宋体" pitchFamily="2" charset="-122"/>
              </a:rPr>
              <a:t>iMaster</a:t>
            </a:r>
            <a:r>
              <a:rPr lang="en-US" altLang="zh-CN" sz="1400" dirty="0">
                <a:latin typeface="宋体" pitchFamily="2" charset="-122"/>
                <a:ea typeface="宋体" pitchFamily="2" charset="-122"/>
              </a:rPr>
              <a:t> NCE-Campus</a:t>
            </a:r>
            <a:r>
              <a:rPr lang="zh-CN" altLang="en-US" sz="1400" dirty="0">
                <a:latin typeface="宋体" pitchFamily="2" charset="-122"/>
                <a:ea typeface="宋体" pitchFamily="2" charset="-122"/>
              </a:rPr>
              <a:t>通过</a:t>
            </a:r>
            <a:r>
              <a:rPr lang="en-US" altLang="zh-CN" sz="1400" dirty="0">
                <a:latin typeface="宋体" pitchFamily="2" charset="-122"/>
                <a:ea typeface="宋体" pitchFamily="2" charset="-122"/>
              </a:rPr>
              <a:t>ESN</a:t>
            </a:r>
            <a:r>
              <a:rPr lang="zh-CN" altLang="en-US" sz="1400" dirty="0">
                <a:latin typeface="宋体" pitchFamily="2" charset="-122"/>
                <a:ea typeface="宋体" pitchFamily="2" charset="-122"/>
              </a:rPr>
              <a:t>纳管认证组件。</a:t>
            </a:r>
            <a:r>
              <a:rPr lang="en-US" altLang="zh-CN" sz="1400" dirty="0" err="1">
                <a:latin typeface="宋体" pitchFamily="2" charset="-122"/>
                <a:ea typeface="宋体" pitchFamily="2" charset="-122"/>
              </a:rPr>
              <a:t>iMaster</a:t>
            </a:r>
            <a:r>
              <a:rPr lang="en-US" altLang="zh-CN" sz="1400" dirty="0">
                <a:latin typeface="宋体" pitchFamily="2" charset="-122"/>
                <a:ea typeface="宋体" pitchFamily="2" charset="-122"/>
              </a:rPr>
              <a:t> NCE-Campus</a:t>
            </a:r>
            <a:r>
              <a:rPr lang="zh-CN" altLang="en-US" sz="1400" dirty="0">
                <a:latin typeface="宋体" pitchFamily="2" charset="-122"/>
                <a:ea typeface="宋体" pitchFamily="2" charset="-122"/>
              </a:rPr>
              <a:t>接收认证组件连接请求时，校验</a:t>
            </a:r>
            <a:r>
              <a:rPr lang="en-US" altLang="zh-CN" sz="1400" dirty="0">
                <a:latin typeface="宋体" pitchFamily="2" charset="-122"/>
                <a:ea typeface="宋体" pitchFamily="2" charset="-122"/>
              </a:rPr>
              <a:t>ESN</a:t>
            </a:r>
            <a:r>
              <a:rPr lang="zh-CN" altLang="en-US" sz="1400" dirty="0">
                <a:latin typeface="宋体" pitchFamily="2" charset="-122"/>
                <a:ea typeface="宋体" pitchFamily="2" charset="-122"/>
              </a:rPr>
              <a:t>是否已经存在，认证组件和</a:t>
            </a:r>
            <a:r>
              <a:rPr lang="en-US" altLang="zh-CN" sz="1400" dirty="0" err="1">
                <a:latin typeface="宋体" pitchFamily="2" charset="-122"/>
                <a:ea typeface="宋体" pitchFamily="2" charset="-122"/>
              </a:rPr>
              <a:t>iMaster</a:t>
            </a:r>
            <a:r>
              <a:rPr lang="en-US" altLang="zh-CN" sz="1400" dirty="0">
                <a:latin typeface="宋体" pitchFamily="2" charset="-122"/>
                <a:ea typeface="宋体" pitchFamily="2" charset="-122"/>
              </a:rPr>
              <a:t> NCE-Campus</a:t>
            </a:r>
            <a:r>
              <a:rPr lang="zh-CN" altLang="en-US" sz="1400" dirty="0">
                <a:latin typeface="宋体" pitchFamily="2" charset="-122"/>
                <a:ea typeface="宋体" pitchFamily="2" charset="-122"/>
              </a:rPr>
              <a:t>之间相互校验证书，校验通过之后，可以正常对接。</a:t>
            </a:r>
            <a:endParaRPr lang="zh-CN" altLang="en-US" sz="1400" dirty="0">
              <a:latin typeface="宋体" pitchFamily="2" charset="-122"/>
              <a:ea typeface="宋体" pitchFamily="2" charset="-122"/>
            </a:endParaRPr>
          </a:p>
          <a:p>
            <a:pPr marL="285750" indent="-285750">
              <a:lnSpc>
                <a:spcPct val="150000"/>
              </a:lnSpc>
              <a:buFont typeface="Arial" panose="020B0604020202020204" pitchFamily="34" charset="0"/>
              <a:buChar char="•"/>
            </a:pPr>
            <a:r>
              <a:rPr lang="zh-CN" altLang="en-US" sz="1400" dirty="0">
                <a:latin typeface="宋体" pitchFamily="2" charset="-122"/>
                <a:ea typeface="宋体" pitchFamily="2" charset="-122"/>
              </a:rPr>
              <a:t>租户管理员在</a:t>
            </a:r>
            <a:r>
              <a:rPr lang="en-US" altLang="zh-CN" sz="1400" dirty="0" err="1">
                <a:latin typeface="宋体" pitchFamily="2" charset="-122"/>
                <a:ea typeface="宋体" pitchFamily="2" charset="-122"/>
              </a:rPr>
              <a:t>iMaster</a:t>
            </a:r>
            <a:r>
              <a:rPr lang="en-US" altLang="zh-CN" sz="1400" dirty="0">
                <a:latin typeface="宋体" pitchFamily="2" charset="-122"/>
                <a:ea typeface="宋体" pitchFamily="2" charset="-122"/>
              </a:rPr>
              <a:t> NCE-Campus</a:t>
            </a:r>
            <a:r>
              <a:rPr lang="zh-CN" altLang="en-US" sz="1400" dirty="0">
                <a:latin typeface="宋体" pitchFamily="2" charset="-122"/>
                <a:ea typeface="宋体" pitchFamily="2" charset="-122"/>
              </a:rPr>
              <a:t>上配置认证相关策略如：认证规则、授权规则、授权结果、流量时长策略、帐号（访客），</a:t>
            </a:r>
            <a:r>
              <a:rPr lang="en-US" altLang="zh-CN" sz="1400" dirty="0" err="1">
                <a:latin typeface="宋体" pitchFamily="2" charset="-122"/>
                <a:ea typeface="宋体" pitchFamily="2" charset="-122"/>
              </a:rPr>
              <a:t>iMaster</a:t>
            </a:r>
            <a:r>
              <a:rPr lang="en-US" altLang="zh-CN" sz="1400" dirty="0">
                <a:latin typeface="宋体" pitchFamily="2" charset="-122"/>
                <a:ea typeface="宋体" pitchFamily="2" charset="-122"/>
              </a:rPr>
              <a:t> NCE-Campus</a:t>
            </a:r>
            <a:r>
              <a:rPr lang="zh-CN" altLang="en-US" sz="1400" dirty="0">
                <a:latin typeface="宋体" pitchFamily="2" charset="-122"/>
                <a:ea typeface="宋体" pitchFamily="2" charset="-122"/>
              </a:rPr>
              <a:t>自动将以上策略信息通过数据同步通道同步至认证组件。</a:t>
            </a:r>
            <a:endParaRPr lang="zh-CN" altLang="en-US" sz="1400" dirty="0">
              <a:latin typeface="宋体" pitchFamily="2" charset="-122"/>
              <a:ea typeface="宋体" pitchFamily="2" charset="-122"/>
            </a:endParaRPr>
          </a:p>
          <a:p>
            <a:pPr marL="285750" indent="-285750">
              <a:lnSpc>
                <a:spcPct val="150000"/>
              </a:lnSpc>
              <a:buFont typeface="Arial" panose="020B0604020202020204" pitchFamily="34" charset="0"/>
              <a:buChar char="•"/>
            </a:pPr>
            <a:r>
              <a:rPr lang="zh-CN" altLang="en-US" sz="1400" dirty="0">
                <a:latin typeface="宋体" pitchFamily="2" charset="-122"/>
                <a:ea typeface="宋体" pitchFamily="2" charset="-122"/>
              </a:rPr>
              <a:t>租户管理员向设备下发配置时，可以选择认证组件作为</a:t>
            </a:r>
            <a:r>
              <a:rPr lang="en-US" altLang="zh-CN" sz="1400" dirty="0">
                <a:latin typeface="宋体" pitchFamily="2" charset="-122"/>
                <a:ea typeface="宋体" pitchFamily="2" charset="-122"/>
              </a:rPr>
              <a:t>Portal</a:t>
            </a:r>
            <a:r>
              <a:rPr lang="zh-CN" altLang="en-US" sz="1400" dirty="0">
                <a:latin typeface="宋体" pitchFamily="2" charset="-122"/>
                <a:ea typeface="宋体" pitchFamily="2" charset="-122"/>
              </a:rPr>
              <a:t>服务器或</a:t>
            </a:r>
            <a:r>
              <a:rPr lang="en-US" altLang="zh-CN" sz="1400" dirty="0">
                <a:latin typeface="宋体" pitchFamily="2" charset="-122"/>
                <a:ea typeface="宋体" pitchFamily="2" charset="-122"/>
              </a:rPr>
              <a:t>Radius</a:t>
            </a:r>
            <a:r>
              <a:rPr lang="zh-CN" altLang="en-US" sz="1400" dirty="0">
                <a:latin typeface="宋体" pitchFamily="2" charset="-122"/>
                <a:ea typeface="宋体" pitchFamily="2" charset="-122"/>
              </a:rPr>
              <a:t>服务器。</a:t>
            </a:r>
            <a:endParaRPr lang="zh-CN" altLang="en-US" sz="1400" dirty="0">
              <a:latin typeface="宋体" pitchFamily="2" charset="-122"/>
              <a:ea typeface="宋体" pitchFamily="2" charset="-122"/>
            </a:endParaRPr>
          </a:p>
          <a:p>
            <a:pPr marL="285750" indent="-285750">
              <a:lnSpc>
                <a:spcPct val="150000"/>
              </a:lnSpc>
              <a:buFont typeface="Arial" panose="020B0604020202020204" pitchFamily="34" charset="0"/>
              <a:buChar char="•"/>
            </a:pPr>
            <a:r>
              <a:rPr lang="zh-CN" altLang="en-US" sz="1400" dirty="0">
                <a:latin typeface="宋体" pitchFamily="2" charset="-122"/>
                <a:ea typeface="宋体" pitchFamily="2" charset="-122"/>
              </a:rPr>
              <a:t>终端用户连接网络时向认证组件发起认证请求，认证组件校验帐号通过后下发授权信息，并允许用户上线。</a:t>
            </a:r>
            <a:endParaRPr lang="zh-CN" altLang="en-US" sz="1400" dirty="0">
              <a:latin typeface="宋体" pitchFamily="2" charset="-122"/>
              <a:ea typeface="宋体" pitchFamily="2" charset="-122"/>
            </a:endParaRPr>
          </a:p>
          <a:p>
            <a:pPr marL="285750" indent="-285750">
              <a:lnSpc>
                <a:spcPct val="150000"/>
              </a:lnSpc>
              <a:buFont typeface="Arial" panose="020B0604020202020204" pitchFamily="34" charset="0"/>
              <a:buChar char="•"/>
            </a:pPr>
            <a:r>
              <a:rPr lang="zh-CN" altLang="en-US" sz="1400" dirty="0">
                <a:latin typeface="宋体" pitchFamily="2" charset="-122"/>
                <a:ea typeface="宋体" pitchFamily="2" charset="-122"/>
              </a:rPr>
              <a:t>认证组件向</a:t>
            </a:r>
            <a:r>
              <a:rPr lang="en-US" altLang="zh-CN" sz="1400" dirty="0" err="1">
                <a:latin typeface="宋体" pitchFamily="2" charset="-122"/>
                <a:ea typeface="宋体" pitchFamily="2" charset="-122"/>
              </a:rPr>
              <a:t>iMaster</a:t>
            </a:r>
            <a:r>
              <a:rPr lang="en-US" altLang="zh-CN" sz="1400" dirty="0">
                <a:latin typeface="宋体" pitchFamily="2" charset="-122"/>
                <a:ea typeface="宋体" pitchFamily="2" charset="-122"/>
              </a:rPr>
              <a:t> NCE-Campus</a:t>
            </a:r>
            <a:r>
              <a:rPr lang="zh-CN" altLang="en-US" sz="1400" dirty="0">
                <a:latin typeface="宋体" pitchFamily="2" charset="-122"/>
                <a:ea typeface="宋体" pitchFamily="2" charset="-122"/>
              </a:rPr>
              <a:t>上报在线用户信息，租户管理员在</a:t>
            </a:r>
            <a:r>
              <a:rPr lang="en-US" altLang="zh-CN" sz="1400" dirty="0" err="1">
                <a:latin typeface="宋体" pitchFamily="2" charset="-122"/>
                <a:ea typeface="宋体" pitchFamily="2" charset="-122"/>
              </a:rPr>
              <a:t>iMaster</a:t>
            </a:r>
            <a:r>
              <a:rPr lang="en-US" altLang="zh-CN" sz="1400" dirty="0">
                <a:latin typeface="宋体" pitchFamily="2" charset="-122"/>
                <a:ea typeface="宋体" pitchFamily="2" charset="-122"/>
              </a:rPr>
              <a:t> NCE-Campus</a:t>
            </a:r>
            <a:r>
              <a:rPr lang="zh-CN" altLang="en-US" sz="1400" dirty="0">
                <a:latin typeface="宋体" pitchFamily="2" charset="-122"/>
                <a:ea typeface="宋体" pitchFamily="2" charset="-122"/>
              </a:rPr>
              <a:t>上可以查看全部在线终端帐号。</a:t>
            </a:r>
            <a:endParaRPr lang="zh-CN" altLang="en-US" sz="1400" dirty="0">
              <a:latin typeface="宋体" pitchFamily="2" charset="-122"/>
              <a:ea typeface="宋体" pitchFamily="2" charset="-122"/>
            </a:endParaRPr>
          </a:p>
        </p:txBody>
      </p:sp>
      <p:pic>
        <p:nvPicPr>
          <p:cNvPr id="3" name="图片 2"/>
          <p:cNvPicPr>
            <a:picLocks noChangeAspect="1"/>
          </p:cNvPicPr>
          <p:nvPr/>
        </p:nvPicPr>
        <p:blipFill>
          <a:blip r:embed="rId1"/>
          <a:stretch>
            <a:fillRect/>
          </a:stretch>
        </p:blipFill>
        <p:spPr>
          <a:xfrm>
            <a:off x="340001" y="1389822"/>
            <a:ext cx="5429250" cy="4953000"/>
          </a:xfrm>
          <a:prstGeom prst="rect">
            <a:avLst/>
          </a:prstGeom>
        </p:spPr>
      </p:pic>
    </p:spTree>
  </p:cSld>
  <p:clrMapOvr>
    <a:masterClrMapping/>
  </p:clrMapOvr>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a:xfrm>
            <a:off x="469565" y="1233486"/>
            <a:ext cx="11274935" cy="5233097"/>
          </a:xfrm>
        </p:spPr>
        <p:txBody>
          <a:bodyPr/>
          <a:lstStyle/>
          <a:p>
            <a:pPr>
              <a:lnSpc>
                <a:spcPct val="100000"/>
              </a:lnSpc>
            </a:pPr>
            <a:r>
              <a:rPr lang="zh-CN" altLang="en-US" sz="2000" dirty="0">
                <a:solidFill>
                  <a:schemeClr val="bg1">
                    <a:lumMod val="50000"/>
                  </a:schemeClr>
                </a:solidFill>
              </a:rPr>
              <a:t>准入控制概述</a:t>
            </a:r>
            <a:endParaRPr lang="en-US" altLang="zh-CN" sz="2000" dirty="0">
              <a:solidFill>
                <a:schemeClr val="bg1">
                  <a:lumMod val="50000"/>
                </a:schemeClr>
              </a:solidFill>
            </a:endParaRPr>
          </a:p>
          <a:p>
            <a:pPr>
              <a:lnSpc>
                <a:spcPct val="100000"/>
              </a:lnSpc>
            </a:pPr>
            <a:r>
              <a:rPr lang="en-US" altLang="zh-CN" sz="2000" dirty="0">
                <a:solidFill>
                  <a:schemeClr val="bg1">
                    <a:lumMod val="50000"/>
                  </a:schemeClr>
                </a:solidFill>
              </a:rPr>
              <a:t>802.1x</a:t>
            </a:r>
            <a:r>
              <a:rPr lang="zh-CN" altLang="en-US" sz="2000" dirty="0">
                <a:solidFill>
                  <a:schemeClr val="bg1">
                    <a:lumMod val="50000"/>
                  </a:schemeClr>
                </a:solidFill>
              </a:rPr>
              <a:t>认证</a:t>
            </a:r>
            <a:endParaRPr lang="en-US" altLang="zh-CN" sz="2000" dirty="0">
              <a:solidFill>
                <a:schemeClr val="bg1">
                  <a:lumMod val="50000"/>
                </a:schemeClr>
              </a:solidFill>
            </a:endParaRPr>
          </a:p>
          <a:p>
            <a:pPr>
              <a:lnSpc>
                <a:spcPct val="100000"/>
              </a:lnSpc>
            </a:pPr>
            <a:r>
              <a:rPr lang="en-US" altLang="zh-CN" sz="2000" dirty="0">
                <a:solidFill>
                  <a:schemeClr val="bg1">
                    <a:lumMod val="50000"/>
                  </a:schemeClr>
                </a:solidFill>
              </a:rPr>
              <a:t>MAC</a:t>
            </a:r>
            <a:r>
              <a:rPr lang="zh-CN" altLang="en-US" sz="2000" dirty="0">
                <a:solidFill>
                  <a:schemeClr val="bg1">
                    <a:lumMod val="50000"/>
                  </a:schemeClr>
                </a:solidFill>
              </a:rPr>
              <a:t>认证</a:t>
            </a:r>
            <a:endParaRPr lang="en-US" altLang="zh-CN" sz="2000" dirty="0">
              <a:solidFill>
                <a:schemeClr val="bg1">
                  <a:lumMod val="50000"/>
                </a:schemeClr>
              </a:solidFill>
            </a:endParaRPr>
          </a:p>
          <a:p>
            <a:pPr>
              <a:lnSpc>
                <a:spcPct val="100000"/>
              </a:lnSpc>
            </a:pPr>
            <a:r>
              <a:rPr lang="en-US" altLang="zh-CN" sz="2000" dirty="0">
                <a:solidFill>
                  <a:schemeClr val="bg1">
                    <a:lumMod val="50000"/>
                  </a:schemeClr>
                </a:solidFill>
              </a:rPr>
              <a:t>Portal</a:t>
            </a:r>
            <a:r>
              <a:rPr lang="zh-CN" altLang="en-US" sz="2000" dirty="0">
                <a:solidFill>
                  <a:schemeClr val="bg1">
                    <a:lumMod val="50000"/>
                  </a:schemeClr>
                </a:solidFill>
              </a:rPr>
              <a:t>认证</a:t>
            </a:r>
            <a:endParaRPr lang="en-US" altLang="zh-CN" sz="2000" dirty="0">
              <a:solidFill>
                <a:schemeClr val="bg1">
                  <a:lumMod val="50000"/>
                </a:schemeClr>
              </a:solidFill>
            </a:endParaRPr>
          </a:p>
          <a:p>
            <a:pPr>
              <a:lnSpc>
                <a:spcPct val="100000"/>
              </a:lnSpc>
            </a:pPr>
            <a:r>
              <a:rPr lang="en-US" altLang="zh-CN" sz="2000" dirty="0">
                <a:solidFill>
                  <a:schemeClr val="bg1">
                    <a:lumMod val="50000"/>
                  </a:schemeClr>
                </a:solidFill>
              </a:rPr>
              <a:t>TACACS</a:t>
            </a:r>
            <a:r>
              <a:rPr lang="zh-CN" altLang="en-US" sz="2000" dirty="0">
                <a:solidFill>
                  <a:schemeClr val="bg1">
                    <a:lumMod val="50000"/>
                  </a:schemeClr>
                </a:solidFill>
              </a:rPr>
              <a:t>认证</a:t>
            </a:r>
            <a:endParaRPr lang="en-US" altLang="zh-CN" sz="2000" dirty="0">
              <a:solidFill>
                <a:schemeClr val="bg1">
                  <a:lumMod val="50000"/>
                </a:schemeClr>
              </a:solidFill>
            </a:endParaRPr>
          </a:p>
          <a:p>
            <a:pPr>
              <a:lnSpc>
                <a:spcPct val="100000"/>
              </a:lnSpc>
            </a:pPr>
            <a:r>
              <a:rPr lang="en-US" altLang="zh-CN" sz="2000" dirty="0">
                <a:solidFill>
                  <a:schemeClr val="bg1">
                    <a:lumMod val="50000"/>
                  </a:schemeClr>
                </a:solidFill>
              </a:rPr>
              <a:t>MDM</a:t>
            </a:r>
            <a:r>
              <a:rPr lang="zh-CN" altLang="en-US" sz="2000" dirty="0">
                <a:solidFill>
                  <a:schemeClr val="bg1">
                    <a:lumMod val="50000"/>
                  </a:schemeClr>
                </a:solidFill>
              </a:rPr>
              <a:t>联动认证</a:t>
            </a:r>
            <a:endParaRPr lang="en-US" altLang="zh-CN" sz="2000" dirty="0">
              <a:solidFill>
                <a:schemeClr val="bg1">
                  <a:lumMod val="50000"/>
                </a:schemeClr>
              </a:solidFill>
            </a:endParaRPr>
          </a:p>
          <a:p>
            <a:pPr>
              <a:lnSpc>
                <a:spcPct val="100000"/>
              </a:lnSpc>
            </a:pPr>
            <a:r>
              <a:rPr lang="zh-CN" altLang="en-US" sz="2000" dirty="0">
                <a:solidFill>
                  <a:schemeClr val="bg1">
                    <a:lumMod val="50000"/>
                  </a:schemeClr>
                </a:solidFill>
              </a:rPr>
              <a:t>网络防私接</a:t>
            </a:r>
            <a:endParaRPr lang="en-US" altLang="zh-CN" sz="2000" dirty="0">
              <a:solidFill>
                <a:schemeClr val="bg1">
                  <a:lumMod val="50000"/>
                </a:schemeClr>
              </a:solidFill>
            </a:endParaRPr>
          </a:p>
          <a:p>
            <a:pPr>
              <a:lnSpc>
                <a:spcPct val="100000"/>
              </a:lnSpc>
            </a:pPr>
            <a:r>
              <a:rPr lang="zh-CN" altLang="en-US" sz="2000" dirty="0">
                <a:solidFill>
                  <a:schemeClr val="bg1">
                    <a:lumMod val="50000"/>
                  </a:schemeClr>
                </a:solidFill>
                <a:cs typeface="Arial" panose="020B0604020202020204" pitchFamily="34" charset="0"/>
              </a:rPr>
              <a:t>外部数据源统一身份认证</a:t>
            </a:r>
            <a:endParaRPr lang="en-US" altLang="zh-CN" sz="2000" dirty="0">
              <a:solidFill>
                <a:schemeClr val="bg1">
                  <a:lumMod val="50000"/>
                </a:schemeClr>
              </a:solidFill>
              <a:cs typeface="Arial" panose="020B0604020202020204" pitchFamily="34" charset="0"/>
            </a:endParaRPr>
          </a:p>
          <a:p>
            <a:pPr>
              <a:lnSpc>
                <a:spcPct val="100000"/>
              </a:lnSpc>
            </a:pPr>
            <a:r>
              <a:rPr lang="zh-CN" altLang="en-US" sz="2000" dirty="0">
                <a:solidFill>
                  <a:schemeClr val="tx1">
                    <a:lumMod val="95000"/>
                    <a:lumOff val="5000"/>
                  </a:schemeClr>
                </a:solidFill>
                <a:cs typeface="Arial" panose="020B0604020202020204" pitchFamily="34" charset="0"/>
              </a:rPr>
              <a:t>准入认证组件认证</a:t>
            </a:r>
            <a:endParaRPr lang="en-US" altLang="zh-CN" sz="2000" dirty="0">
              <a:solidFill>
                <a:schemeClr val="tx1">
                  <a:lumMod val="95000"/>
                  <a:lumOff val="5000"/>
                </a:schemeClr>
              </a:solidFill>
              <a:cs typeface="Arial" panose="020B0604020202020204" pitchFamily="34" charset="0"/>
            </a:endParaRPr>
          </a:p>
          <a:p>
            <a:pPr lvl="1">
              <a:lnSpc>
                <a:spcPct val="100000"/>
              </a:lnSpc>
            </a:pPr>
            <a:r>
              <a:rPr lang="zh-CN" altLang="en-US" sz="2000" dirty="0">
                <a:solidFill>
                  <a:schemeClr val="bg1">
                    <a:lumMod val="50000"/>
                  </a:schemeClr>
                </a:solidFill>
                <a:cs typeface="Arial" panose="020B0604020202020204" pitchFamily="34" charset="0"/>
              </a:rPr>
              <a:t>准入认证组件概述</a:t>
            </a:r>
            <a:endParaRPr lang="en-US" altLang="zh-CN" sz="2000" dirty="0">
              <a:solidFill>
                <a:schemeClr val="bg1">
                  <a:lumMod val="50000"/>
                </a:schemeClr>
              </a:solidFill>
              <a:cs typeface="Arial" panose="020B0604020202020204" pitchFamily="34" charset="0"/>
            </a:endParaRPr>
          </a:p>
          <a:p>
            <a:pPr lvl="1">
              <a:lnSpc>
                <a:spcPct val="100000"/>
              </a:lnSpc>
            </a:pPr>
            <a:r>
              <a:rPr lang="zh-CN" altLang="en-US" sz="2000" dirty="0">
                <a:solidFill>
                  <a:schemeClr val="tx1">
                    <a:lumMod val="95000"/>
                    <a:lumOff val="5000"/>
                  </a:schemeClr>
                </a:solidFill>
                <a:cs typeface="Arial" panose="020B0604020202020204" pitchFamily="34" charset="0"/>
              </a:rPr>
              <a:t>准入认证组件应用场景</a:t>
            </a:r>
            <a:endParaRPr lang="en-US" altLang="zh-CN" sz="2000" dirty="0">
              <a:solidFill>
                <a:schemeClr val="tx1">
                  <a:lumMod val="95000"/>
                  <a:lumOff val="5000"/>
                </a:schemeClr>
              </a:solidFill>
              <a:cs typeface="Arial" panose="020B0604020202020204" pitchFamily="34" charset="0"/>
            </a:endParaRPr>
          </a:p>
          <a:p>
            <a:pPr lvl="1">
              <a:lnSpc>
                <a:spcPct val="100000"/>
              </a:lnSpc>
            </a:pPr>
            <a:r>
              <a:rPr lang="zh-CN" altLang="en-US" sz="2000" dirty="0">
                <a:solidFill>
                  <a:schemeClr val="bg1">
                    <a:lumMod val="50000"/>
                  </a:schemeClr>
                </a:solidFill>
              </a:rPr>
              <a:t>准入认证组件配置</a:t>
            </a:r>
            <a:endParaRPr lang="en-US" altLang="zh-CN" sz="2000" dirty="0">
              <a:solidFill>
                <a:schemeClr val="tx1">
                  <a:lumMod val="95000"/>
                  <a:lumOff val="5000"/>
                </a:schemeClr>
              </a:solidFill>
              <a:cs typeface="Arial" panose="020B0604020202020204" pitchFamily="34" charset="0"/>
            </a:endParaRPr>
          </a:p>
          <a:p>
            <a:pPr>
              <a:lnSpc>
                <a:spcPct val="100000"/>
              </a:lnSpc>
            </a:pPr>
            <a:r>
              <a:rPr lang="zh-CN" altLang="en-US" sz="2000" dirty="0">
                <a:solidFill>
                  <a:schemeClr val="bg1">
                    <a:lumMod val="50000"/>
                  </a:schemeClr>
                </a:solidFill>
              </a:rPr>
              <a:t>准入运维</a:t>
            </a:r>
            <a:endParaRPr lang="en-US" altLang="zh-CN" sz="2000" dirty="0">
              <a:solidFill>
                <a:schemeClr val="tx1">
                  <a:lumMod val="95000"/>
                  <a:lumOff val="5000"/>
                </a:schemeClr>
              </a:solidFill>
              <a:cs typeface="Arial" panose="020B0604020202020204" pitchFamily="34" charset="0"/>
            </a:endParaRPr>
          </a:p>
          <a:p>
            <a:pPr lvl="1">
              <a:lnSpc>
                <a:spcPct val="100000"/>
              </a:lnSpc>
            </a:pPr>
            <a:endParaRPr lang="en-US" altLang="zh-CN" sz="2000" dirty="0">
              <a:solidFill>
                <a:schemeClr val="bg1">
                  <a:lumMod val="50000"/>
                </a:schemeClr>
              </a:solidFill>
            </a:endParaRPr>
          </a:p>
          <a:p>
            <a:pPr marL="0" lvl="1" indent="0">
              <a:lnSpc>
                <a:spcPct val="100000"/>
              </a:lnSpc>
              <a:buNone/>
            </a:pPr>
            <a:endParaRPr lang="zh-CN" altLang="en-US" sz="2000" dirty="0">
              <a:solidFill>
                <a:schemeClr val="tx1">
                  <a:lumMod val="95000"/>
                  <a:lumOff val="5000"/>
                </a:schemeClr>
              </a:solidFill>
              <a:cs typeface="Arial" panose="020B0604020202020204" pitchFamily="34" charset="0"/>
            </a:endParaRPr>
          </a:p>
          <a:p>
            <a:pPr lvl="1">
              <a:lnSpc>
                <a:spcPct val="100000"/>
              </a:lnSpc>
            </a:pPr>
            <a:endParaRPr lang="en-US" altLang="zh-CN" sz="2000" dirty="0">
              <a:solidFill>
                <a:schemeClr val="bg1">
                  <a:lumMod val="50000"/>
                </a:schemeClr>
              </a:solidFill>
            </a:endParaRPr>
          </a:p>
          <a:p>
            <a:pPr marL="0" lvl="1" indent="0">
              <a:lnSpc>
                <a:spcPct val="100000"/>
              </a:lnSpc>
              <a:buNone/>
            </a:pPr>
            <a:endParaRPr lang="en-US" altLang="zh-CN" sz="2000" dirty="0">
              <a:solidFill>
                <a:schemeClr val="tx1">
                  <a:lumMod val="95000"/>
                  <a:lumOff val="5000"/>
                </a:schemeClr>
              </a:solidFill>
            </a:endParaRPr>
          </a:p>
          <a:p>
            <a:pPr>
              <a:lnSpc>
                <a:spcPct val="100000"/>
              </a:lnSpc>
            </a:pPr>
            <a:endParaRPr lang="zh-CN" altLang="en-US" sz="2000" dirty="0">
              <a:solidFill>
                <a:schemeClr val="bg1">
                  <a:lumMod val="50000"/>
                </a:schemeClr>
              </a:solidFill>
            </a:endParaRPr>
          </a:p>
        </p:txBody>
      </p:sp>
    </p:spTree>
  </p:cSld>
  <p:clrMapOvr>
    <a:masterClrMapping/>
  </p:clrMapOvr>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准入认证组件应用场景</a:t>
            </a:r>
            <a:br>
              <a:rPr lang="en-US" altLang="zh-CN" dirty="0"/>
            </a:br>
            <a:endParaRPr lang="zh-CN" altLang="en-US" dirty="0">
              <a:latin typeface="Huawei Sans" panose="020C0503030203020204" pitchFamily="34" charset="0"/>
              <a:ea typeface="方正兰亭黑简体" panose="02000000000000000000" pitchFamily="2" charset="-122"/>
              <a:sym typeface="Huawei Sans" panose="020C0503030203020204" pitchFamily="34" charset="0"/>
            </a:endParaRPr>
          </a:p>
        </p:txBody>
      </p:sp>
      <p:sp>
        <p:nvSpPr>
          <p:cNvPr id="5" name="文本占位符 2"/>
          <p:cNvSpPr txBox="1"/>
          <p:nvPr/>
        </p:nvSpPr>
        <p:spPr>
          <a:xfrm>
            <a:off x="1594177" y="1766266"/>
            <a:ext cx="8484101" cy="5612089"/>
          </a:xfrm>
          <a:prstGeom prst="rect">
            <a:avLst/>
          </a:prstGeom>
        </p:spPr>
        <p:txBody>
          <a:bodyPr/>
          <a:lstStyle>
            <a:lvl1pPr marL="302260" indent="-302260" algn="l" defTabSz="913765" rtl="0" eaLnBrk="1" latinLnBrk="0" hangingPunct="1">
              <a:lnSpc>
                <a:spcPct val="140000"/>
              </a:lnSpc>
              <a:spcBef>
                <a:spcPts val="790"/>
              </a:spcBef>
              <a:buFont typeface="Arial" panose="020B0604020202020204" pitchFamily="34" charset="0"/>
              <a:buChar char="•"/>
              <a:defRPr sz="2200" kern="1200">
                <a:solidFill>
                  <a:schemeClr val="tx1"/>
                </a:solidFill>
                <a:latin typeface="+mn-lt"/>
                <a:ea typeface="+mn-ea"/>
                <a:cs typeface="+mn-cs"/>
              </a:defRPr>
            </a:lvl1pPr>
            <a:lvl2pPr marL="654685" indent="-252095" algn="l" defTabSz="913765" rtl="0" eaLnBrk="1" latinLnBrk="0" hangingPunct="1">
              <a:lnSpc>
                <a:spcPct val="140000"/>
              </a:lnSpc>
              <a:spcBef>
                <a:spcPts val="720"/>
              </a:spcBef>
              <a:buClrTx/>
              <a:buFont typeface="Huawei Sans" panose="020C0503030203020204" pitchFamily="34" charset="0"/>
              <a:buChar char="▫"/>
              <a:defRPr sz="2000" kern="1200">
                <a:solidFill>
                  <a:schemeClr val="tx1"/>
                </a:solidFill>
                <a:latin typeface="+mn-lt"/>
                <a:ea typeface="+mn-ea"/>
                <a:cs typeface="+mn-cs"/>
              </a:defRPr>
            </a:lvl2pPr>
            <a:lvl3pPr marL="1003935" indent="-201295" algn="l" defTabSz="913765" rtl="0" eaLnBrk="1" latinLnBrk="0" hangingPunct="1">
              <a:lnSpc>
                <a:spcPct val="140000"/>
              </a:lnSpc>
              <a:spcBef>
                <a:spcPts val="650"/>
              </a:spcBef>
              <a:buClrTx/>
              <a:buFont typeface="微软雅黑" panose="020B0503020204020204" pitchFamily="34" charset="-122"/>
              <a:buChar char="▪"/>
              <a:defRPr sz="1800" kern="1200">
                <a:solidFill>
                  <a:schemeClr val="tx1"/>
                </a:solidFill>
                <a:latin typeface="+mn-lt"/>
                <a:ea typeface="+mn-ea"/>
                <a:cs typeface="+mn-cs"/>
              </a:defRPr>
            </a:lvl3pPr>
            <a:lvl4pPr marL="1399540" indent="-198120" algn="l" defTabSz="913765" rtl="0" eaLnBrk="1" latinLnBrk="0" hangingPunct="1">
              <a:lnSpc>
                <a:spcPct val="140000"/>
              </a:lnSpc>
              <a:spcBef>
                <a:spcPts val="575"/>
              </a:spcBef>
              <a:buFont typeface="Huawei Sans" panose="020C0503030203020204" pitchFamily="34" charset="0"/>
              <a:buChar char="−"/>
              <a:defRPr sz="1600" kern="1200">
                <a:solidFill>
                  <a:schemeClr val="tx1"/>
                </a:solidFill>
                <a:latin typeface="+mn-lt"/>
                <a:ea typeface="+mn-ea"/>
                <a:cs typeface="+mn-cs"/>
              </a:defRPr>
            </a:lvl4pPr>
            <a:lvl5pPr marL="1802765" indent="-201295" algn="l" defTabSz="913765" rtl="0" eaLnBrk="1" latinLnBrk="0" hangingPunct="1">
              <a:lnSpc>
                <a:spcPct val="140000"/>
              </a:lnSpc>
              <a:spcBef>
                <a:spcPts val="575"/>
              </a:spcBef>
              <a:buFont typeface="Huawei Sans" panose="020C0503030203020204" pitchFamily="34" charset="0"/>
              <a:buChar char="~"/>
              <a:defRPr sz="1400" kern="1200">
                <a:solidFill>
                  <a:schemeClr val="tx1"/>
                </a:solidFill>
                <a:latin typeface="+mn-lt"/>
                <a:ea typeface="+mn-ea"/>
                <a:cs typeface="+mn-cs"/>
              </a:defRPr>
            </a:lvl5pPr>
            <a:lvl6pPr marL="251333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053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773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493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1800" dirty="0"/>
              <a:t>企业存在多个分支，可以在分支部署单独的准入认证组件，作为准入认证服务，单独提供认证服务，提升分支认证的速率和可靠性。</a:t>
            </a:r>
            <a:endParaRPr lang="en-US" altLang="zh-CN" sz="1800" dirty="0"/>
          </a:p>
          <a:p>
            <a:r>
              <a:rPr lang="zh-CN" altLang="en-US" sz="1800" dirty="0"/>
              <a:t>在认证并发和认证可靠性要求较高的场景下，配合设备认证主备和负载模式，可以使用准入认证组件作为设备的主备和负载服务器，单个认证节点的异常不会影响正常的认证业务，提高认证服务的可靠性。</a:t>
            </a:r>
            <a:endParaRPr lang="en-US" altLang="zh-CN" sz="1800" dirty="0"/>
          </a:p>
          <a:p>
            <a:endParaRPr lang="en-US" altLang="zh-CN" sz="1800"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t>RADIUS</a:t>
            </a:r>
            <a:r>
              <a:rPr lang="zh-CN" altLang="en-US" dirty="0"/>
              <a:t>扩展属性</a:t>
            </a:r>
            <a:endParaRPr lang="zh-CN" altLang="en-US" dirty="0">
              <a:latin typeface="Huawei Sans" panose="020C0503030203020204" pitchFamily="34" charset="0"/>
              <a:ea typeface="方正兰亭黑简体" panose="02000000000000000000" pitchFamily="2" charset="-122"/>
              <a:sym typeface="Huawei Sans" panose="020C0503030203020204" pitchFamily="34" charset="0"/>
            </a:endParaRPr>
          </a:p>
        </p:txBody>
      </p:sp>
      <p:sp>
        <p:nvSpPr>
          <p:cNvPr id="5" name="内容占位符 2"/>
          <p:cNvSpPr txBox="1"/>
          <p:nvPr/>
        </p:nvSpPr>
        <p:spPr>
          <a:xfrm>
            <a:off x="652463" y="1374775"/>
            <a:ext cx="7929562" cy="4195763"/>
          </a:xfrm>
          <a:prstGeom prst="rect">
            <a:avLst/>
          </a:prstGeom>
        </p:spPr>
        <p:txBody>
          <a:bodyPr/>
          <a:lstStyle>
            <a:lvl1pPr marL="302260" indent="-302260" algn="l" defTabSz="913765" rtl="0" eaLnBrk="1" latinLnBrk="0" hangingPunct="1">
              <a:lnSpc>
                <a:spcPct val="140000"/>
              </a:lnSpc>
              <a:spcBef>
                <a:spcPts val="790"/>
              </a:spcBef>
              <a:buFont typeface="Arial" panose="020B0604020202020204" pitchFamily="34" charset="0"/>
              <a:buChar char="•"/>
              <a:defRPr sz="2200" kern="1200">
                <a:solidFill>
                  <a:schemeClr val="tx1"/>
                </a:solidFill>
                <a:latin typeface="+mn-lt"/>
                <a:ea typeface="+mn-ea"/>
                <a:cs typeface="+mn-cs"/>
              </a:defRPr>
            </a:lvl1pPr>
            <a:lvl2pPr marL="654685" indent="-252095" algn="l" defTabSz="913765" rtl="0" eaLnBrk="1" latinLnBrk="0" hangingPunct="1">
              <a:lnSpc>
                <a:spcPct val="140000"/>
              </a:lnSpc>
              <a:spcBef>
                <a:spcPts val="720"/>
              </a:spcBef>
              <a:buClrTx/>
              <a:buFont typeface="Huawei Sans" panose="020C0503030203020204" pitchFamily="34" charset="0"/>
              <a:buChar char="▫"/>
              <a:defRPr sz="2000" kern="1200">
                <a:solidFill>
                  <a:schemeClr val="tx1"/>
                </a:solidFill>
                <a:latin typeface="+mn-lt"/>
                <a:ea typeface="+mn-ea"/>
                <a:cs typeface="+mn-cs"/>
              </a:defRPr>
            </a:lvl2pPr>
            <a:lvl3pPr marL="1003935" indent="-201295" algn="l" defTabSz="913765" rtl="0" eaLnBrk="1" latinLnBrk="0" hangingPunct="1">
              <a:lnSpc>
                <a:spcPct val="140000"/>
              </a:lnSpc>
              <a:spcBef>
                <a:spcPts val="650"/>
              </a:spcBef>
              <a:buClrTx/>
              <a:buFont typeface="微软雅黑" panose="020B0503020204020204" pitchFamily="34" charset="-122"/>
              <a:buChar char="▪"/>
              <a:defRPr sz="1800" kern="1200">
                <a:solidFill>
                  <a:schemeClr val="tx1"/>
                </a:solidFill>
                <a:latin typeface="+mn-lt"/>
                <a:ea typeface="+mn-ea"/>
                <a:cs typeface="+mn-cs"/>
              </a:defRPr>
            </a:lvl3pPr>
            <a:lvl4pPr marL="1399540" indent="-198120" algn="l" defTabSz="913765" rtl="0" eaLnBrk="1" latinLnBrk="0" hangingPunct="1">
              <a:lnSpc>
                <a:spcPct val="140000"/>
              </a:lnSpc>
              <a:spcBef>
                <a:spcPts val="575"/>
              </a:spcBef>
              <a:buFont typeface="Huawei Sans" panose="020C0503030203020204" pitchFamily="34" charset="0"/>
              <a:buChar char="−"/>
              <a:defRPr sz="1600" kern="1200">
                <a:solidFill>
                  <a:schemeClr val="tx1"/>
                </a:solidFill>
                <a:latin typeface="+mn-lt"/>
                <a:ea typeface="+mn-ea"/>
                <a:cs typeface="+mn-cs"/>
              </a:defRPr>
            </a:lvl4pPr>
            <a:lvl5pPr marL="1802765" indent="-201295" algn="l" defTabSz="913765" rtl="0" eaLnBrk="1" latinLnBrk="0" hangingPunct="1">
              <a:lnSpc>
                <a:spcPct val="140000"/>
              </a:lnSpc>
              <a:spcBef>
                <a:spcPts val="575"/>
              </a:spcBef>
              <a:buFont typeface="Huawei Sans" panose="020C0503030203020204" pitchFamily="34" charset="0"/>
              <a:buChar char="~"/>
              <a:defRPr sz="1400" kern="1200">
                <a:solidFill>
                  <a:schemeClr val="tx1"/>
                </a:solidFill>
                <a:latin typeface="+mn-lt"/>
                <a:ea typeface="+mn-ea"/>
                <a:cs typeface="+mn-cs"/>
              </a:defRPr>
            </a:lvl5pPr>
            <a:lvl6pPr marL="251333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053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773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493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tLang="zh-CN" dirty="0"/>
              <a:t>RADIUS</a:t>
            </a:r>
            <a:r>
              <a:rPr lang="zh-CN" altLang="en-US" dirty="0"/>
              <a:t>协议具有良好的可扩展性，</a:t>
            </a:r>
            <a:r>
              <a:rPr lang="en-US" altLang="zh-CN" dirty="0"/>
              <a:t>RFC 2865</a:t>
            </a:r>
            <a:r>
              <a:rPr lang="zh-CN" altLang="en-US" dirty="0"/>
              <a:t>中定义的</a:t>
            </a:r>
            <a:r>
              <a:rPr lang="en-US" altLang="zh-CN" dirty="0"/>
              <a:t>26</a:t>
            </a:r>
            <a:r>
              <a:rPr lang="zh-CN" altLang="en-US" dirty="0"/>
              <a:t>号属性（</a:t>
            </a:r>
            <a:r>
              <a:rPr lang="en-US" altLang="zh-CN" dirty="0"/>
              <a:t>Vendor-Specific</a:t>
            </a:r>
            <a:r>
              <a:rPr lang="zh-CN" altLang="en-US" dirty="0"/>
              <a:t>）用于设备厂商对</a:t>
            </a:r>
            <a:r>
              <a:rPr lang="en-US" altLang="zh-CN" dirty="0"/>
              <a:t>RADIUS</a:t>
            </a:r>
            <a:r>
              <a:rPr lang="zh-CN" altLang="en-US" dirty="0"/>
              <a:t>进行扩展，以实现标准</a:t>
            </a:r>
            <a:r>
              <a:rPr lang="en-US" altLang="zh-CN" dirty="0"/>
              <a:t>RADIUS</a:t>
            </a:r>
            <a:r>
              <a:rPr lang="zh-CN" altLang="en-US" dirty="0"/>
              <a:t>没有定义的功能。</a:t>
            </a:r>
            <a:endParaRPr lang="zh-CN" altLang="en-US" dirty="0"/>
          </a:p>
          <a:p>
            <a:r>
              <a:rPr lang="zh-CN" altLang="en-US" dirty="0"/>
              <a:t>设备厂商可以封装多个自定义的</a:t>
            </a:r>
            <a:r>
              <a:rPr lang="en-US" altLang="zh-CN" dirty="0"/>
              <a:t>TLV</a:t>
            </a:r>
            <a:r>
              <a:rPr lang="zh-CN" altLang="en-US" dirty="0"/>
              <a:t>子属性来扩展</a:t>
            </a:r>
            <a:r>
              <a:rPr lang="en-US" altLang="zh-CN" dirty="0"/>
              <a:t>RADIUS</a:t>
            </a:r>
            <a:r>
              <a:rPr lang="zh-CN" altLang="en-US" dirty="0"/>
              <a:t>。</a:t>
            </a:r>
            <a:endParaRPr lang="zh-CN" altLang="en-US" dirty="0"/>
          </a:p>
          <a:p>
            <a:endParaRPr lang="zh-CN" altLang="en-US" dirty="0"/>
          </a:p>
        </p:txBody>
      </p:sp>
      <p:graphicFrame>
        <p:nvGraphicFramePr>
          <p:cNvPr id="6" name="表格 5"/>
          <p:cNvGraphicFramePr>
            <a:graphicFrameLocks noGrp="1"/>
          </p:cNvGraphicFramePr>
          <p:nvPr/>
        </p:nvGraphicFramePr>
        <p:xfrm>
          <a:off x="1032550" y="4008668"/>
          <a:ext cx="6900428" cy="1381506"/>
        </p:xfrm>
        <a:graphic>
          <a:graphicData uri="http://schemas.openxmlformats.org/drawingml/2006/table">
            <a:tbl>
              <a:tblPr firstRow="1" bandRow="1">
                <a:tableStyleId>{5940675A-B579-460E-94D1-54222C63F5DA}</a:tableStyleId>
              </a:tblPr>
              <a:tblGrid>
                <a:gridCol w="1725107"/>
                <a:gridCol w="1725107"/>
                <a:gridCol w="1725107"/>
                <a:gridCol w="1725107"/>
              </a:tblGrid>
              <a:tr h="370840">
                <a:tc>
                  <a:txBody>
                    <a:bodyPr/>
                    <a:lstStyle/>
                    <a:p>
                      <a:pPr algn="ctr"/>
                      <a:r>
                        <a:rPr lang="en-US" altLang="zh-CN" baseline="0" dirty="0">
                          <a:latin typeface="Arial" panose="020B0604020202020204" pitchFamily="34" charset="0"/>
                          <a:ea typeface="华文细黑" pitchFamily="2" charset="-122"/>
                        </a:rPr>
                        <a:t>Type</a:t>
                      </a:r>
                      <a:endParaRPr lang="zh-CN" altLang="en-US" baseline="0" dirty="0">
                        <a:latin typeface="Arial" panose="020B0604020202020204" pitchFamily="34" charset="0"/>
                        <a:ea typeface="华文细黑" pitchFamily="2" charset="-122"/>
                      </a:endParaRPr>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algn="ctr"/>
                      <a:r>
                        <a:rPr lang="en-US" altLang="zh-CN" baseline="0" dirty="0">
                          <a:latin typeface="Arial" panose="020B0604020202020204" pitchFamily="34" charset="0"/>
                          <a:ea typeface="华文细黑" pitchFamily="2" charset="-122"/>
                        </a:rPr>
                        <a:t>Length</a:t>
                      </a:r>
                      <a:endParaRPr lang="zh-CN" altLang="en-US" baseline="0" dirty="0">
                        <a:latin typeface="Arial" panose="020B0604020202020204" pitchFamily="34" charset="0"/>
                        <a:ea typeface="华文细黑" pitchFamily="2" charset="-122"/>
                      </a:endParaRPr>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gridSpan="2">
                  <a:txBody>
                    <a:bodyPr/>
                    <a:lstStyle/>
                    <a:p>
                      <a:pPr algn="ctr"/>
                      <a:r>
                        <a:rPr lang="en-US" altLang="zh-CN" baseline="0" dirty="0">
                          <a:latin typeface="Arial" panose="020B0604020202020204" pitchFamily="34" charset="0"/>
                          <a:ea typeface="华文细黑" pitchFamily="2" charset="-122"/>
                        </a:rPr>
                        <a:t>Vender-ID</a:t>
                      </a:r>
                      <a:endParaRPr lang="zh-CN" altLang="en-US" baseline="0" dirty="0">
                        <a:latin typeface="Arial" panose="020B0604020202020204" pitchFamily="34" charset="0"/>
                        <a:ea typeface="华文细黑" pitchFamily="2" charset="-122"/>
                      </a:endParaRPr>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hMerge="1">
                  <a:tcPr/>
                </a:tc>
              </a:tr>
              <a:tr h="370840">
                <a:tc gridSpan="2">
                  <a:txBody>
                    <a:bodyPr/>
                    <a:lstStyle/>
                    <a:p>
                      <a:pPr algn="ctr"/>
                      <a:r>
                        <a:rPr lang="en-US" altLang="zh-CN" baseline="0" dirty="0">
                          <a:latin typeface="Arial" panose="020B0604020202020204" pitchFamily="34" charset="0"/>
                          <a:ea typeface="华文细黑" pitchFamily="2" charset="-122"/>
                        </a:rPr>
                        <a:t>Vender-ID(Cont.)</a:t>
                      </a:r>
                      <a:endParaRPr lang="zh-CN" altLang="en-US" baseline="0" dirty="0">
                        <a:latin typeface="Arial" panose="020B0604020202020204" pitchFamily="34" charset="0"/>
                        <a:ea typeface="华文细黑" pitchFamily="2" charset="-122"/>
                      </a:endParaRPr>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hMerge="1">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algn="ctr"/>
                      <a:r>
                        <a:rPr lang="en-US" altLang="zh-CN" baseline="0" dirty="0">
                          <a:latin typeface="Arial" panose="020B0604020202020204" pitchFamily="34" charset="0"/>
                          <a:ea typeface="华文细黑" pitchFamily="2" charset="-122"/>
                        </a:rPr>
                        <a:t>Vender-Type</a:t>
                      </a:r>
                      <a:endParaRPr lang="zh-CN" altLang="en-US" baseline="0" dirty="0">
                        <a:latin typeface="Arial" panose="020B0604020202020204" pitchFamily="34" charset="0"/>
                        <a:ea typeface="华文细黑" pitchFamily="2" charset="-122"/>
                      </a:endParaRPr>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algn="ctr"/>
                      <a:r>
                        <a:rPr lang="en-US" altLang="zh-CN" baseline="0" dirty="0">
                          <a:latin typeface="Arial" panose="020B0604020202020204" pitchFamily="34" charset="0"/>
                          <a:ea typeface="华文细黑" pitchFamily="2" charset="-122"/>
                        </a:rPr>
                        <a:t>Vender-Length</a:t>
                      </a:r>
                      <a:endParaRPr lang="zh-CN" altLang="en-US" baseline="0" dirty="0">
                        <a:latin typeface="Arial" panose="020B0604020202020204" pitchFamily="34" charset="0"/>
                        <a:ea typeface="华文细黑" pitchFamily="2" charset="-122"/>
                      </a:endParaRPr>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r>
              <a:tr h="370840">
                <a:tc gridSpan="4">
                  <a:txBody>
                    <a:bodyPr/>
                    <a:lstStyle/>
                    <a:p>
                      <a:pPr marL="0" marR="0" indent="0" algn="ctr" defTabSz="914400" rtl="0" eaLnBrk="1" fontAlgn="auto" latinLnBrk="0" hangingPunct="1">
                        <a:lnSpc>
                          <a:spcPct val="100000"/>
                        </a:lnSpc>
                        <a:spcBef>
                          <a:spcPts val="0"/>
                        </a:spcBef>
                        <a:spcAft>
                          <a:spcPts val="0"/>
                        </a:spcAft>
                        <a:buClrTx/>
                        <a:buSzTx/>
                        <a:buFontTx/>
                        <a:buNone/>
                        <a:defRPr/>
                      </a:pPr>
                      <a:r>
                        <a:rPr lang="en-US" altLang="zh-CN" baseline="0" dirty="0">
                          <a:latin typeface="Arial" panose="020B0604020202020204" pitchFamily="34" charset="0"/>
                          <a:ea typeface="华文细黑" pitchFamily="2" charset="-122"/>
                        </a:rPr>
                        <a:t>Vender-Data</a:t>
                      </a:r>
                      <a:endParaRPr lang="en-US" altLang="zh-CN" baseline="0" dirty="0">
                        <a:latin typeface="Arial" panose="020B0604020202020204" pitchFamily="34" charset="0"/>
                        <a:ea typeface="华文细黑" pitchFamily="2" charset="-122"/>
                      </a:endParaRPr>
                    </a:p>
                    <a:p>
                      <a:pPr marL="0" marR="0" indent="0" algn="ctr" defTabSz="914400" rtl="0" eaLnBrk="1" fontAlgn="auto" latinLnBrk="0" hangingPunct="1">
                        <a:lnSpc>
                          <a:spcPct val="100000"/>
                        </a:lnSpc>
                        <a:spcBef>
                          <a:spcPts val="0"/>
                        </a:spcBef>
                        <a:spcAft>
                          <a:spcPts val="0"/>
                        </a:spcAft>
                        <a:buClrTx/>
                        <a:buSzTx/>
                        <a:buFontTx/>
                        <a:buNone/>
                        <a:defRPr/>
                      </a:pPr>
                      <a:r>
                        <a:rPr lang="en-US" altLang="zh-CN" baseline="0" dirty="0">
                          <a:latin typeface="Arial" panose="020B0604020202020204" pitchFamily="34" charset="0"/>
                          <a:ea typeface="华文细黑" pitchFamily="2" charset="-122"/>
                        </a:rPr>
                        <a:t>(Specified Attribute……)</a:t>
                      </a:r>
                      <a:endParaRPr lang="zh-CN" altLang="en-US" baseline="0" dirty="0">
                        <a:latin typeface="Arial" panose="020B0604020202020204" pitchFamily="34" charset="0"/>
                        <a:ea typeface="华文细黑" pitchFamily="2" charset="-122"/>
                      </a:endParaRPr>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hMerge="1">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hMerge="1">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hMerge="1">
                  <a:tcPr/>
                </a:tc>
              </a:tr>
            </a:tbl>
          </a:graphicData>
        </a:graphic>
      </p:graphicFrame>
      <p:sp>
        <p:nvSpPr>
          <p:cNvPr id="7" name="TextBox 4"/>
          <p:cNvSpPr txBox="1"/>
          <p:nvPr/>
        </p:nvSpPr>
        <p:spPr>
          <a:xfrm>
            <a:off x="876194" y="3717032"/>
            <a:ext cx="284052" cy="307777"/>
          </a:xfrm>
          <a:prstGeom prst="rect">
            <a:avLst/>
          </a:prstGeom>
          <a:noFill/>
        </p:spPr>
        <p:txBody>
          <a:bodyPr wrap="none" rtlCol="0">
            <a:spAutoFit/>
          </a:bodyPr>
          <a:lstStyle/>
          <a:p>
            <a:r>
              <a:rPr lang="en-US" altLang="zh-CN" sz="1400" dirty="0">
                <a:latin typeface="Arial" panose="020B0604020202020204" pitchFamily="34" charset="0"/>
                <a:ea typeface="华文细黑" pitchFamily="2" charset="-122"/>
              </a:rPr>
              <a:t>0</a:t>
            </a:r>
            <a:endParaRPr lang="zh-CN" altLang="en-US" sz="1400" dirty="0">
              <a:latin typeface="Arial" panose="020B0604020202020204" pitchFamily="34" charset="0"/>
              <a:ea typeface="华文细黑" pitchFamily="2" charset="-122"/>
            </a:endParaRPr>
          </a:p>
        </p:txBody>
      </p:sp>
      <p:sp>
        <p:nvSpPr>
          <p:cNvPr id="8" name="TextBox 5"/>
          <p:cNvSpPr txBox="1"/>
          <p:nvPr/>
        </p:nvSpPr>
        <p:spPr>
          <a:xfrm>
            <a:off x="2604386" y="3717032"/>
            <a:ext cx="284052" cy="307777"/>
          </a:xfrm>
          <a:prstGeom prst="rect">
            <a:avLst/>
          </a:prstGeom>
          <a:noFill/>
        </p:spPr>
        <p:txBody>
          <a:bodyPr wrap="none" rtlCol="0">
            <a:spAutoFit/>
          </a:bodyPr>
          <a:lstStyle/>
          <a:p>
            <a:r>
              <a:rPr lang="en-US" altLang="zh-CN" sz="1400" dirty="0">
                <a:latin typeface="Arial" panose="020B0604020202020204" pitchFamily="34" charset="0"/>
                <a:ea typeface="华文细黑" pitchFamily="2" charset="-122"/>
              </a:rPr>
              <a:t>7</a:t>
            </a:r>
            <a:endParaRPr lang="zh-CN" altLang="en-US" sz="1400" dirty="0">
              <a:latin typeface="Arial" panose="020B0604020202020204" pitchFamily="34" charset="0"/>
              <a:ea typeface="华文细黑" pitchFamily="2" charset="-122"/>
            </a:endParaRPr>
          </a:p>
        </p:txBody>
      </p:sp>
      <p:sp>
        <p:nvSpPr>
          <p:cNvPr id="9" name="TextBox 6"/>
          <p:cNvSpPr txBox="1"/>
          <p:nvPr/>
        </p:nvSpPr>
        <p:spPr>
          <a:xfrm>
            <a:off x="4260570" y="3717032"/>
            <a:ext cx="383438" cy="307777"/>
          </a:xfrm>
          <a:prstGeom prst="rect">
            <a:avLst/>
          </a:prstGeom>
          <a:noFill/>
        </p:spPr>
        <p:txBody>
          <a:bodyPr wrap="none" rtlCol="0">
            <a:spAutoFit/>
          </a:bodyPr>
          <a:lstStyle/>
          <a:p>
            <a:r>
              <a:rPr lang="en-US" altLang="zh-CN" sz="1400" dirty="0">
                <a:latin typeface="Arial" panose="020B0604020202020204" pitchFamily="34" charset="0"/>
                <a:ea typeface="华文细黑" pitchFamily="2" charset="-122"/>
              </a:rPr>
              <a:t>15</a:t>
            </a:r>
            <a:endParaRPr lang="zh-CN" altLang="en-US" sz="1400" dirty="0">
              <a:latin typeface="Arial" panose="020B0604020202020204" pitchFamily="34" charset="0"/>
              <a:ea typeface="华文细黑" pitchFamily="2" charset="-122"/>
            </a:endParaRPr>
          </a:p>
        </p:txBody>
      </p:sp>
      <p:sp>
        <p:nvSpPr>
          <p:cNvPr id="10" name="TextBox 7"/>
          <p:cNvSpPr txBox="1"/>
          <p:nvPr/>
        </p:nvSpPr>
        <p:spPr>
          <a:xfrm>
            <a:off x="7644946" y="3717032"/>
            <a:ext cx="383438" cy="307777"/>
          </a:xfrm>
          <a:prstGeom prst="rect">
            <a:avLst/>
          </a:prstGeom>
          <a:noFill/>
        </p:spPr>
        <p:txBody>
          <a:bodyPr wrap="none" rtlCol="0">
            <a:spAutoFit/>
          </a:bodyPr>
          <a:lstStyle/>
          <a:p>
            <a:r>
              <a:rPr lang="en-US" altLang="zh-CN" sz="1400" dirty="0">
                <a:latin typeface="Arial" panose="020B0604020202020204" pitchFamily="34" charset="0"/>
                <a:ea typeface="华文细黑" pitchFamily="2" charset="-122"/>
              </a:rPr>
              <a:t>31</a:t>
            </a:r>
            <a:endParaRPr lang="zh-CN" altLang="en-US" sz="1400" dirty="0">
              <a:latin typeface="Arial" panose="020B0604020202020204" pitchFamily="34" charset="0"/>
              <a:ea typeface="华文细黑" pitchFamily="2" charset="-122"/>
            </a:endParaRPr>
          </a:p>
        </p:txBody>
      </p:sp>
    </p:spTree>
  </p:cSld>
  <p:clrMapOvr>
    <a:masterClrMapping/>
  </p:clrMapOvr>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a:xfrm>
            <a:off x="469565" y="1233486"/>
            <a:ext cx="11274935" cy="5160735"/>
          </a:xfrm>
        </p:spPr>
        <p:txBody>
          <a:bodyPr/>
          <a:lstStyle/>
          <a:p>
            <a:pPr>
              <a:lnSpc>
                <a:spcPct val="100000"/>
              </a:lnSpc>
            </a:pPr>
            <a:r>
              <a:rPr lang="zh-CN" altLang="en-US" sz="2000" dirty="0">
                <a:solidFill>
                  <a:schemeClr val="bg1">
                    <a:lumMod val="50000"/>
                  </a:schemeClr>
                </a:solidFill>
              </a:rPr>
              <a:t>准入控制概述</a:t>
            </a:r>
            <a:endParaRPr lang="en-US" altLang="zh-CN" sz="2000" dirty="0">
              <a:solidFill>
                <a:schemeClr val="bg1">
                  <a:lumMod val="50000"/>
                </a:schemeClr>
              </a:solidFill>
            </a:endParaRPr>
          </a:p>
          <a:p>
            <a:pPr>
              <a:lnSpc>
                <a:spcPct val="100000"/>
              </a:lnSpc>
            </a:pPr>
            <a:r>
              <a:rPr lang="en-US" altLang="zh-CN" sz="2000" dirty="0">
                <a:solidFill>
                  <a:schemeClr val="bg1">
                    <a:lumMod val="50000"/>
                  </a:schemeClr>
                </a:solidFill>
              </a:rPr>
              <a:t>802.1x</a:t>
            </a:r>
            <a:r>
              <a:rPr lang="zh-CN" altLang="en-US" sz="2000" dirty="0">
                <a:solidFill>
                  <a:schemeClr val="bg1">
                    <a:lumMod val="50000"/>
                  </a:schemeClr>
                </a:solidFill>
              </a:rPr>
              <a:t>认证</a:t>
            </a:r>
            <a:endParaRPr lang="en-US" altLang="zh-CN" sz="2000" dirty="0">
              <a:solidFill>
                <a:schemeClr val="bg1">
                  <a:lumMod val="50000"/>
                </a:schemeClr>
              </a:solidFill>
            </a:endParaRPr>
          </a:p>
          <a:p>
            <a:pPr>
              <a:lnSpc>
                <a:spcPct val="100000"/>
              </a:lnSpc>
            </a:pPr>
            <a:r>
              <a:rPr lang="en-US" altLang="zh-CN" sz="2000" dirty="0">
                <a:solidFill>
                  <a:schemeClr val="bg1">
                    <a:lumMod val="50000"/>
                  </a:schemeClr>
                </a:solidFill>
              </a:rPr>
              <a:t>MAC</a:t>
            </a:r>
            <a:r>
              <a:rPr lang="zh-CN" altLang="en-US" sz="2000" dirty="0">
                <a:solidFill>
                  <a:schemeClr val="bg1">
                    <a:lumMod val="50000"/>
                  </a:schemeClr>
                </a:solidFill>
              </a:rPr>
              <a:t>认证</a:t>
            </a:r>
            <a:endParaRPr lang="en-US" altLang="zh-CN" sz="2000" dirty="0">
              <a:solidFill>
                <a:schemeClr val="bg1">
                  <a:lumMod val="50000"/>
                </a:schemeClr>
              </a:solidFill>
            </a:endParaRPr>
          </a:p>
          <a:p>
            <a:pPr>
              <a:lnSpc>
                <a:spcPct val="100000"/>
              </a:lnSpc>
            </a:pPr>
            <a:r>
              <a:rPr lang="en-US" altLang="zh-CN" sz="2000" dirty="0">
                <a:solidFill>
                  <a:schemeClr val="bg1">
                    <a:lumMod val="50000"/>
                  </a:schemeClr>
                </a:solidFill>
              </a:rPr>
              <a:t>Portal</a:t>
            </a:r>
            <a:r>
              <a:rPr lang="zh-CN" altLang="en-US" sz="2000" dirty="0">
                <a:solidFill>
                  <a:schemeClr val="bg1">
                    <a:lumMod val="50000"/>
                  </a:schemeClr>
                </a:solidFill>
              </a:rPr>
              <a:t>认证</a:t>
            </a:r>
            <a:endParaRPr lang="en-US" altLang="zh-CN" sz="2000" dirty="0">
              <a:solidFill>
                <a:schemeClr val="bg1">
                  <a:lumMod val="50000"/>
                </a:schemeClr>
              </a:solidFill>
            </a:endParaRPr>
          </a:p>
          <a:p>
            <a:pPr>
              <a:lnSpc>
                <a:spcPct val="100000"/>
              </a:lnSpc>
            </a:pPr>
            <a:r>
              <a:rPr lang="en-US" altLang="zh-CN" sz="2000" dirty="0">
                <a:solidFill>
                  <a:schemeClr val="bg1">
                    <a:lumMod val="50000"/>
                  </a:schemeClr>
                </a:solidFill>
              </a:rPr>
              <a:t>TACACS</a:t>
            </a:r>
            <a:r>
              <a:rPr lang="zh-CN" altLang="en-US" sz="2000" dirty="0">
                <a:solidFill>
                  <a:schemeClr val="bg1">
                    <a:lumMod val="50000"/>
                  </a:schemeClr>
                </a:solidFill>
              </a:rPr>
              <a:t>认证</a:t>
            </a:r>
            <a:endParaRPr lang="en-US" altLang="zh-CN" sz="2000" dirty="0">
              <a:solidFill>
                <a:schemeClr val="bg1">
                  <a:lumMod val="50000"/>
                </a:schemeClr>
              </a:solidFill>
            </a:endParaRPr>
          </a:p>
          <a:p>
            <a:pPr>
              <a:lnSpc>
                <a:spcPct val="100000"/>
              </a:lnSpc>
            </a:pPr>
            <a:r>
              <a:rPr lang="en-US" altLang="zh-CN" sz="2000" dirty="0">
                <a:solidFill>
                  <a:schemeClr val="bg1">
                    <a:lumMod val="50000"/>
                  </a:schemeClr>
                </a:solidFill>
              </a:rPr>
              <a:t>MDM</a:t>
            </a:r>
            <a:r>
              <a:rPr lang="zh-CN" altLang="en-US" sz="2000" dirty="0">
                <a:solidFill>
                  <a:schemeClr val="bg1">
                    <a:lumMod val="50000"/>
                  </a:schemeClr>
                </a:solidFill>
              </a:rPr>
              <a:t>联动认证</a:t>
            </a:r>
            <a:endParaRPr lang="en-US" altLang="zh-CN" sz="2000" dirty="0">
              <a:solidFill>
                <a:schemeClr val="bg1">
                  <a:lumMod val="50000"/>
                </a:schemeClr>
              </a:solidFill>
            </a:endParaRPr>
          </a:p>
          <a:p>
            <a:pPr>
              <a:lnSpc>
                <a:spcPct val="100000"/>
              </a:lnSpc>
            </a:pPr>
            <a:r>
              <a:rPr lang="zh-CN" altLang="en-US" sz="2000" dirty="0">
                <a:solidFill>
                  <a:schemeClr val="bg1">
                    <a:lumMod val="50000"/>
                  </a:schemeClr>
                </a:solidFill>
              </a:rPr>
              <a:t>网络防私接</a:t>
            </a:r>
            <a:endParaRPr lang="en-US" altLang="zh-CN" sz="2000" dirty="0">
              <a:solidFill>
                <a:schemeClr val="bg1">
                  <a:lumMod val="50000"/>
                </a:schemeClr>
              </a:solidFill>
            </a:endParaRPr>
          </a:p>
          <a:p>
            <a:pPr>
              <a:lnSpc>
                <a:spcPct val="100000"/>
              </a:lnSpc>
            </a:pPr>
            <a:r>
              <a:rPr lang="zh-CN" altLang="en-US" sz="2000" dirty="0">
                <a:solidFill>
                  <a:schemeClr val="bg1">
                    <a:lumMod val="50000"/>
                  </a:schemeClr>
                </a:solidFill>
                <a:cs typeface="Arial" panose="020B0604020202020204" pitchFamily="34" charset="0"/>
              </a:rPr>
              <a:t>外部数据源统一身份认证</a:t>
            </a:r>
            <a:endParaRPr lang="en-US" altLang="zh-CN" sz="2000" dirty="0">
              <a:solidFill>
                <a:schemeClr val="bg1">
                  <a:lumMod val="50000"/>
                </a:schemeClr>
              </a:solidFill>
              <a:cs typeface="Arial" panose="020B0604020202020204" pitchFamily="34" charset="0"/>
            </a:endParaRPr>
          </a:p>
          <a:p>
            <a:pPr>
              <a:lnSpc>
                <a:spcPct val="100000"/>
              </a:lnSpc>
            </a:pPr>
            <a:r>
              <a:rPr lang="zh-CN" altLang="en-US" sz="2000" dirty="0">
                <a:solidFill>
                  <a:schemeClr val="tx1">
                    <a:lumMod val="95000"/>
                    <a:lumOff val="5000"/>
                  </a:schemeClr>
                </a:solidFill>
                <a:cs typeface="Arial" panose="020B0604020202020204" pitchFamily="34" charset="0"/>
              </a:rPr>
              <a:t>准入认证组件认证</a:t>
            </a:r>
            <a:endParaRPr lang="en-US" altLang="zh-CN" sz="2000" dirty="0">
              <a:solidFill>
                <a:schemeClr val="tx1">
                  <a:lumMod val="95000"/>
                  <a:lumOff val="5000"/>
                </a:schemeClr>
              </a:solidFill>
              <a:cs typeface="Arial" panose="020B0604020202020204" pitchFamily="34" charset="0"/>
            </a:endParaRPr>
          </a:p>
          <a:p>
            <a:pPr lvl="1">
              <a:lnSpc>
                <a:spcPct val="100000"/>
              </a:lnSpc>
            </a:pPr>
            <a:r>
              <a:rPr lang="zh-CN" altLang="en-US" sz="2000" dirty="0">
                <a:solidFill>
                  <a:schemeClr val="bg1">
                    <a:lumMod val="50000"/>
                  </a:schemeClr>
                </a:solidFill>
                <a:cs typeface="Arial" panose="020B0604020202020204" pitchFamily="34" charset="0"/>
              </a:rPr>
              <a:t>准入认证组件概述</a:t>
            </a:r>
            <a:endParaRPr lang="en-US" altLang="zh-CN" sz="2000" dirty="0">
              <a:solidFill>
                <a:schemeClr val="bg1">
                  <a:lumMod val="50000"/>
                </a:schemeClr>
              </a:solidFill>
              <a:cs typeface="Arial" panose="020B0604020202020204" pitchFamily="34" charset="0"/>
            </a:endParaRPr>
          </a:p>
          <a:p>
            <a:pPr lvl="1">
              <a:lnSpc>
                <a:spcPct val="100000"/>
              </a:lnSpc>
            </a:pPr>
            <a:r>
              <a:rPr lang="zh-CN" altLang="en-US" sz="2000" dirty="0">
                <a:solidFill>
                  <a:schemeClr val="bg1">
                    <a:lumMod val="50000"/>
                  </a:schemeClr>
                </a:solidFill>
                <a:cs typeface="Arial" panose="020B0604020202020204" pitchFamily="34" charset="0"/>
              </a:rPr>
              <a:t>准入认证组件应用场景</a:t>
            </a:r>
            <a:endParaRPr lang="en-US" altLang="zh-CN" sz="2000" dirty="0">
              <a:solidFill>
                <a:schemeClr val="bg1">
                  <a:lumMod val="50000"/>
                </a:schemeClr>
              </a:solidFill>
              <a:cs typeface="Arial" panose="020B0604020202020204" pitchFamily="34" charset="0"/>
            </a:endParaRPr>
          </a:p>
          <a:p>
            <a:pPr lvl="1">
              <a:lnSpc>
                <a:spcPct val="100000"/>
              </a:lnSpc>
            </a:pPr>
            <a:r>
              <a:rPr lang="zh-CN" altLang="en-US" sz="2000" dirty="0">
                <a:solidFill>
                  <a:schemeClr val="tx1">
                    <a:lumMod val="95000"/>
                    <a:lumOff val="5000"/>
                  </a:schemeClr>
                </a:solidFill>
                <a:cs typeface="Arial" panose="020B0604020202020204" pitchFamily="34" charset="0"/>
              </a:rPr>
              <a:t>准入认证组件配置</a:t>
            </a:r>
            <a:endParaRPr lang="en-US" altLang="zh-CN" sz="2000" dirty="0">
              <a:solidFill>
                <a:schemeClr val="tx1">
                  <a:lumMod val="95000"/>
                  <a:lumOff val="5000"/>
                </a:schemeClr>
              </a:solidFill>
              <a:cs typeface="Arial" panose="020B0604020202020204" pitchFamily="34" charset="0"/>
            </a:endParaRPr>
          </a:p>
          <a:p>
            <a:pPr>
              <a:lnSpc>
                <a:spcPct val="100000"/>
              </a:lnSpc>
            </a:pPr>
            <a:r>
              <a:rPr lang="zh-CN" altLang="en-US" sz="2000" dirty="0">
                <a:solidFill>
                  <a:schemeClr val="bg1">
                    <a:lumMod val="50000"/>
                  </a:schemeClr>
                </a:solidFill>
              </a:rPr>
              <a:t>准入运维</a:t>
            </a:r>
            <a:endParaRPr lang="en-US" altLang="zh-CN" sz="2000" dirty="0">
              <a:solidFill>
                <a:schemeClr val="tx1">
                  <a:lumMod val="95000"/>
                  <a:lumOff val="5000"/>
                </a:schemeClr>
              </a:solidFill>
              <a:cs typeface="Arial" panose="020B0604020202020204" pitchFamily="34" charset="0"/>
            </a:endParaRPr>
          </a:p>
          <a:p>
            <a:pPr lvl="1">
              <a:lnSpc>
                <a:spcPct val="100000"/>
              </a:lnSpc>
            </a:pPr>
            <a:endParaRPr lang="en-US" altLang="zh-CN" sz="2000" dirty="0">
              <a:solidFill>
                <a:schemeClr val="bg1">
                  <a:lumMod val="50000"/>
                </a:schemeClr>
              </a:solidFill>
            </a:endParaRPr>
          </a:p>
          <a:p>
            <a:pPr marL="0" lvl="1" indent="0">
              <a:lnSpc>
                <a:spcPct val="100000"/>
              </a:lnSpc>
              <a:buNone/>
            </a:pPr>
            <a:endParaRPr lang="zh-CN" altLang="en-US" sz="2000" dirty="0">
              <a:solidFill>
                <a:schemeClr val="tx1">
                  <a:lumMod val="95000"/>
                  <a:lumOff val="5000"/>
                </a:schemeClr>
              </a:solidFill>
              <a:cs typeface="Arial" panose="020B0604020202020204" pitchFamily="34" charset="0"/>
            </a:endParaRPr>
          </a:p>
          <a:p>
            <a:pPr lvl="1">
              <a:lnSpc>
                <a:spcPct val="100000"/>
              </a:lnSpc>
            </a:pPr>
            <a:endParaRPr lang="en-US" altLang="zh-CN" sz="2000" dirty="0">
              <a:solidFill>
                <a:schemeClr val="bg1">
                  <a:lumMod val="50000"/>
                </a:schemeClr>
              </a:solidFill>
            </a:endParaRPr>
          </a:p>
          <a:p>
            <a:pPr marL="0" lvl="1" indent="0">
              <a:lnSpc>
                <a:spcPct val="100000"/>
              </a:lnSpc>
              <a:buNone/>
            </a:pPr>
            <a:endParaRPr lang="en-US" altLang="zh-CN" sz="2000" dirty="0">
              <a:solidFill>
                <a:schemeClr val="tx1">
                  <a:lumMod val="95000"/>
                  <a:lumOff val="5000"/>
                </a:schemeClr>
              </a:solidFill>
            </a:endParaRPr>
          </a:p>
          <a:p>
            <a:pPr>
              <a:lnSpc>
                <a:spcPct val="100000"/>
              </a:lnSpc>
            </a:pPr>
            <a:endParaRPr lang="zh-CN" altLang="en-US" sz="2000" dirty="0">
              <a:solidFill>
                <a:schemeClr val="bg1">
                  <a:lumMod val="50000"/>
                </a:schemeClr>
              </a:solidFill>
            </a:endParaRPr>
          </a:p>
        </p:txBody>
      </p:sp>
    </p:spTree>
  </p:cSld>
  <p:clrMapOvr>
    <a:masterClrMapping/>
  </p:clrMapOvr>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z="3600" dirty="0"/>
              <a:t>准入认证组件配置流程</a:t>
            </a:r>
            <a:endParaRPr lang="zh-CN" altLang="en-US" dirty="0">
              <a:latin typeface="Huawei Sans" panose="020C0503030203020204" pitchFamily="34" charset="0"/>
              <a:ea typeface="方正兰亭黑简体" panose="02000000000000000000" pitchFamily="2" charset="-122"/>
              <a:sym typeface="Huawei Sans" panose="020C0503030203020204" pitchFamily="34" charset="0"/>
            </a:endParaRPr>
          </a:p>
        </p:txBody>
      </p:sp>
      <p:sp>
        <p:nvSpPr>
          <p:cNvPr id="5" name="文本占位符 2"/>
          <p:cNvSpPr txBox="1"/>
          <p:nvPr/>
        </p:nvSpPr>
        <p:spPr>
          <a:xfrm>
            <a:off x="789746" y="1374156"/>
            <a:ext cx="7920037" cy="2088641"/>
          </a:xfrm>
          <a:prstGeom prst="rect">
            <a:avLst/>
          </a:prstGeom>
        </p:spPr>
        <p:txBody>
          <a:bodyPr/>
          <a:lstStyle>
            <a:lvl1pPr marL="302260" indent="-302260" algn="l" defTabSz="913765" rtl="0" eaLnBrk="1" latinLnBrk="0" hangingPunct="1">
              <a:lnSpc>
                <a:spcPct val="140000"/>
              </a:lnSpc>
              <a:spcBef>
                <a:spcPts val="790"/>
              </a:spcBef>
              <a:buFont typeface="Arial" panose="020B0604020202020204" pitchFamily="34" charset="0"/>
              <a:buChar char="•"/>
              <a:defRPr sz="2200" kern="1200">
                <a:solidFill>
                  <a:schemeClr val="tx1"/>
                </a:solidFill>
                <a:latin typeface="+mn-lt"/>
                <a:ea typeface="+mn-ea"/>
                <a:cs typeface="+mn-cs"/>
              </a:defRPr>
            </a:lvl1pPr>
            <a:lvl2pPr marL="654685" indent="-252095" algn="l" defTabSz="913765" rtl="0" eaLnBrk="1" latinLnBrk="0" hangingPunct="1">
              <a:lnSpc>
                <a:spcPct val="140000"/>
              </a:lnSpc>
              <a:spcBef>
                <a:spcPts val="720"/>
              </a:spcBef>
              <a:buClrTx/>
              <a:buFont typeface="Huawei Sans" panose="020C0503030203020204" pitchFamily="34" charset="0"/>
              <a:buChar char="▫"/>
              <a:defRPr sz="2000" kern="1200">
                <a:solidFill>
                  <a:schemeClr val="tx1"/>
                </a:solidFill>
                <a:latin typeface="+mn-lt"/>
                <a:ea typeface="+mn-ea"/>
                <a:cs typeface="+mn-cs"/>
              </a:defRPr>
            </a:lvl2pPr>
            <a:lvl3pPr marL="1003935" indent="-201295" algn="l" defTabSz="913765" rtl="0" eaLnBrk="1" latinLnBrk="0" hangingPunct="1">
              <a:lnSpc>
                <a:spcPct val="140000"/>
              </a:lnSpc>
              <a:spcBef>
                <a:spcPts val="650"/>
              </a:spcBef>
              <a:buClrTx/>
              <a:buFont typeface="微软雅黑" panose="020B0503020204020204" pitchFamily="34" charset="-122"/>
              <a:buChar char="▪"/>
              <a:defRPr sz="1800" kern="1200">
                <a:solidFill>
                  <a:schemeClr val="tx1"/>
                </a:solidFill>
                <a:latin typeface="+mn-lt"/>
                <a:ea typeface="+mn-ea"/>
                <a:cs typeface="+mn-cs"/>
              </a:defRPr>
            </a:lvl3pPr>
            <a:lvl4pPr marL="1399540" indent="-198120" algn="l" defTabSz="913765" rtl="0" eaLnBrk="1" latinLnBrk="0" hangingPunct="1">
              <a:lnSpc>
                <a:spcPct val="140000"/>
              </a:lnSpc>
              <a:spcBef>
                <a:spcPts val="575"/>
              </a:spcBef>
              <a:buFont typeface="Huawei Sans" panose="020C0503030203020204" pitchFamily="34" charset="0"/>
              <a:buChar char="−"/>
              <a:defRPr sz="1600" kern="1200">
                <a:solidFill>
                  <a:schemeClr val="tx1"/>
                </a:solidFill>
                <a:latin typeface="+mn-lt"/>
                <a:ea typeface="+mn-ea"/>
                <a:cs typeface="+mn-cs"/>
              </a:defRPr>
            </a:lvl4pPr>
            <a:lvl5pPr marL="1802765" indent="-201295" algn="l" defTabSz="913765" rtl="0" eaLnBrk="1" latinLnBrk="0" hangingPunct="1">
              <a:lnSpc>
                <a:spcPct val="140000"/>
              </a:lnSpc>
              <a:spcBef>
                <a:spcPts val="575"/>
              </a:spcBef>
              <a:buFont typeface="Huawei Sans" panose="020C0503030203020204" pitchFamily="34" charset="0"/>
              <a:buChar char="~"/>
              <a:defRPr sz="1400" kern="1200">
                <a:solidFill>
                  <a:schemeClr val="tx1"/>
                </a:solidFill>
                <a:latin typeface="+mn-lt"/>
                <a:ea typeface="+mn-ea"/>
                <a:cs typeface="+mn-cs"/>
              </a:defRPr>
            </a:lvl5pPr>
            <a:lvl6pPr marL="251333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053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773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493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2000" dirty="0"/>
              <a:t>配置步骤：</a:t>
            </a:r>
            <a:endParaRPr lang="en-US" altLang="zh-CN" sz="2000" dirty="0"/>
          </a:p>
          <a:p>
            <a:pPr marL="655320">
              <a:buFont typeface="Wingdings" panose="05000000000000000000" pitchFamily="2" charset="2"/>
              <a:buChar char="p"/>
            </a:pPr>
            <a:r>
              <a:rPr lang="zh-CN" altLang="en-US" sz="1800" dirty="0"/>
              <a:t>安装部署准入认证组件</a:t>
            </a:r>
            <a:endParaRPr lang="en-US" altLang="zh-CN" sz="1800" dirty="0"/>
          </a:p>
          <a:p>
            <a:pPr marL="655320">
              <a:buFont typeface="Wingdings" panose="05000000000000000000" pitchFamily="2" charset="2"/>
              <a:buChar char="p"/>
            </a:pPr>
            <a:r>
              <a:rPr lang="zh-CN" altLang="en-US" sz="1800" dirty="0"/>
              <a:t>添加认证组件</a:t>
            </a:r>
            <a:endParaRPr lang="en-US" altLang="zh-CN" sz="1800" dirty="0"/>
          </a:p>
          <a:p>
            <a:pPr>
              <a:buFont typeface="Arial" panose="020B0604020202020204" pitchFamily="34" charset="0"/>
              <a:buNone/>
            </a:pPr>
            <a:endParaRPr lang="zh-CN" altLang="en-US" sz="2000" dirty="0"/>
          </a:p>
        </p:txBody>
      </p:sp>
      <p:pic>
        <p:nvPicPr>
          <p:cNvPr id="13314" name="Picture 2" descr="https://support.huawei.com/hedex/pages/EDOC1100141041AZJ0521D/03/EDOC1100141041AZJ0521D/03/resources/images/zh-cn_image_0256125710.png"/>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5450178" y="1161188"/>
            <a:ext cx="4533348" cy="3103855"/>
          </a:xfrm>
          <a:prstGeom prst="rect">
            <a:avLst/>
          </a:prstGeom>
          <a:noFill/>
          <a:extLst>
            <a:ext uri="{909E8E84-426E-40DD-AFC4-6F175D3DCCD1}">
              <a14:hiddenFill xmlns:a14="http://schemas.microsoft.com/office/drawing/2010/main">
                <a:solidFill>
                  <a:srgbClr val="FFFFFF"/>
                </a:solidFill>
              </a14:hiddenFill>
            </a:ext>
          </a:extLst>
        </p:spPr>
      </p:pic>
      <p:pic>
        <p:nvPicPr>
          <p:cNvPr id="3" name="图片 2"/>
          <p:cNvPicPr>
            <a:picLocks noChangeAspect="1"/>
          </p:cNvPicPr>
          <p:nvPr/>
        </p:nvPicPr>
        <p:blipFill>
          <a:blip r:embed="rId2"/>
          <a:stretch>
            <a:fillRect/>
          </a:stretch>
        </p:blipFill>
        <p:spPr>
          <a:xfrm>
            <a:off x="1013791" y="4265043"/>
            <a:ext cx="9983526" cy="2149640"/>
          </a:xfrm>
          <a:prstGeom prst="rect">
            <a:avLst/>
          </a:prstGeom>
        </p:spPr>
      </p:pic>
    </p:spTree>
  </p:cSld>
  <p:clrMapOvr>
    <a:masterClrMapping/>
  </p:clrMapOvr>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a:xfrm>
            <a:off x="469565" y="1233486"/>
            <a:ext cx="11274935" cy="5160735"/>
          </a:xfrm>
        </p:spPr>
        <p:txBody>
          <a:bodyPr/>
          <a:lstStyle/>
          <a:p>
            <a:pPr>
              <a:lnSpc>
                <a:spcPct val="100000"/>
              </a:lnSpc>
            </a:pPr>
            <a:r>
              <a:rPr lang="zh-CN" altLang="en-US" sz="2000" dirty="0">
                <a:solidFill>
                  <a:schemeClr val="bg1">
                    <a:lumMod val="50000"/>
                  </a:schemeClr>
                </a:solidFill>
              </a:rPr>
              <a:t>准入控制概述</a:t>
            </a:r>
            <a:endParaRPr lang="en-US" altLang="zh-CN" sz="2000" dirty="0">
              <a:solidFill>
                <a:schemeClr val="bg1">
                  <a:lumMod val="50000"/>
                </a:schemeClr>
              </a:solidFill>
            </a:endParaRPr>
          </a:p>
          <a:p>
            <a:pPr>
              <a:lnSpc>
                <a:spcPct val="100000"/>
              </a:lnSpc>
            </a:pPr>
            <a:r>
              <a:rPr lang="en-US" altLang="zh-CN" sz="2000" dirty="0">
                <a:solidFill>
                  <a:schemeClr val="bg1">
                    <a:lumMod val="50000"/>
                  </a:schemeClr>
                </a:solidFill>
              </a:rPr>
              <a:t>802.1x</a:t>
            </a:r>
            <a:r>
              <a:rPr lang="zh-CN" altLang="en-US" sz="2000" dirty="0">
                <a:solidFill>
                  <a:schemeClr val="bg1">
                    <a:lumMod val="50000"/>
                  </a:schemeClr>
                </a:solidFill>
              </a:rPr>
              <a:t>认证</a:t>
            </a:r>
            <a:endParaRPr lang="en-US" altLang="zh-CN" sz="2000" dirty="0">
              <a:solidFill>
                <a:schemeClr val="bg1">
                  <a:lumMod val="50000"/>
                </a:schemeClr>
              </a:solidFill>
            </a:endParaRPr>
          </a:p>
          <a:p>
            <a:pPr>
              <a:lnSpc>
                <a:spcPct val="100000"/>
              </a:lnSpc>
            </a:pPr>
            <a:r>
              <a:rPr lang="en-US" altLang="zh-CN" sz="2000" dirty="0">
                <a:solidFill>
                  <a:schemeClr val="bg1">
                    <a:lumMod val="50000"/>
                  </a:schemeClr>
                </a:solidFill>
              </a:rPr>
              <a:t>MAC</a:t>
            </a:r>
            <a:r>
              <a:rPr lang="zh-CN" altLang="en-US" sz="2000" dirty="0">
                <a:solidFill>
                  <a:schemeClr val="bg1">
                    <a:lumMod val="50000"/>
                  </a:schemeClr>
                </a:solidFill>
              </a:rPr>
              <a:t>认证</a:t>
            </a:r>
            <a:endParaRPr lang="en-US" altLang="zh-CN" sz="2000" dirty="0">
              <a:solidFill>
                <a:schemeClr val="bg1">
                  <a:lumMod val="50000"/>
                </a:schemeClr>
              </a:solidFill>
            </a:endParaRPr>
          </a:p>
          <a:p>
            <a:pPr>
              <a:lnSpc>
                <a:spcPct val="100000"/>
              </a:lnSpc>
            </a:pPr>
            <a:r>
              <a:rPr lang="en-US" altLang="zh-CN" sz="2000" dirty="0">
                <a:solidFill>
                  <a:schemeClr val="bg1">
                    <a:lumMod val="50000"/>
                  </a:schemeClr>
                </a:solidFill>
              </a:rPr>
              <a:t>Portal</a:t>
            </a:r>
            <a:r>
              <a:rPr lang="zh-CN" altLang="en-US" sz="2000" dirty="0">
                <a:solidFill>
                  <a:schemeClr val="bg1">
                    <a:lumMod val="50000"/>
                  </a:schemeClr>
                </a:solidFill>
              </a:rPr>
              <a:t>认证</a:t>
            </a:r>
            <a:endParaRPr lang="en-US" altLang="zh-CN" sz="2000" dirty="0">
              <a:solidFill>
                <a:schemeClr val="bg1">
                  <a:lumMod val="50000"/>
                </a:schemeClr>
              </a:solidFill>
            </a:endParaRPr>
          </a:p>
          <a:p>
            <a:pPr>
              <a:lnSpc>
                <a:spcPct val="100000"/>
              </a:lnSpc>
            </a:pPr>
            <a:r>
              <a:rPr lang="en-US" altLang="zh-CN" sz="2000" dirty="0">
                <a:solidFill>
                  <a:schemeClr val="bg1">
                    <a:lumMod val="50000"/>
                  </a:schemeClr>
                </a:solidFill>
              </a:rPr>
              <a:t>TACACS</a:t>
            </a:r>
            <a:r>
              <a:rPr lang="zh-CN" altLang="en-US" sz="2000" dirty="0">
                <a:solidFill>
                  <a:schemeClr val="bg1">
                    <a:lumMod val="50000"/>
                  </a:schemeClr>
                </a:solidFill>
              </a:rPr>
              <a:t>认证</a:t>
            </a:r>
            <a:endParaRPr lang="en-US" altLang="zh-CN" sz="2000" dirty="0">
              <a:solidFill>
                <a:schemeClr val="bg1">
                  <a:lumMod val="50000"/>
                </a:schemeClr>
              </a:solidFill>
            </a:endParaRPr>
          </a:p>
          <a:p>
            <a:pPr>
              <a:lnSpc>
                <a:spcPct val="100000"/>
              </a:lnSpc>
            </a:pPr>
            <a:r>
              <a:rPr lang="en-US" altLang="zh-CN" sz="2000" dirty="0">
                <a:solidFill>
                  <a:schemeClr val="bg1">
                    <a:lumMod val="50000"/>
                  </a:schemeClr>
                </a:solidFill>
              </a:rPr>
              <a:t>MDM</a:t>
            </a:r>
            <a:r>
              <a:rPr lang="zh-CN" altLang="en-US" sz="2000" dirty="0">
                <a:solidFill>
                  <a:schemeClr val="bg1">
                    <a:lumMod val="50000"/>
                  </a:schemeClr>
                </a:solidFill>
              </a:rPr>
              <a:t>联动认证</a:t>
            </a:r>
            <a:endParaRPr lang="en-US" altLang="zh-CN" sz="2000" dirty="0">
              <a:solidFill>
                <a:schemeClr val="bg1">
                  <a:lumMod val="50000"/>
                </a:schemeClr>
              </a:solidFill>
            </a:endParaRPr>
          </a:p>
          <a:p>
            <a:pPr>
              <a:lnSpc>
                <a:spcPct val="100000"/>
              </a:lnSpc>
            </a:pPr>
            <a:r>
              <a:rPr lang="zh-CN" altLang="en-US" sz="2000" dirty="0">
                <a:solidFill>
                  <a:schemeClr val="bg1">
                    <a:lumMod val="50000"/>
                  </a:schemeClr>
                </a:solidFill>
              </a:rPr>
              <a:t>网络防私接</a:t>
            </a:r>
            <a:endParaRPr lang="en-US" altLang="zh-CN" sz="2000" dirty="0">
              <a:solidFill>
                <a:schemeClr val="bg1">
                  <a:lumMod val="50000"/>
                </a:schemeClr>
              </a:solidFill>
            </a:endParaRPr>
          </a:p>
          <a:p>
            <a:pPr>
              <a:lnSpc>
                <a:spcPct val="100000"/>
              </a:lnSpc>
            </a:pPr>
            <a:r>
              <a:rPr lang="zh-CN" altLang="en-US" sz="2000" dirty="0">
                <a:solidFill>
                  <a:schemeClr val="bg1">
                    <a:lumMod val="50000"/>
                  </a:schemeClr>
                </a:solidFill>
                <a:cs typeface="Arial" panose="020B0604020202020204" pitchFamily="34" charset="0"/>
              </a:rPr>
              <a:t>外部数据源统一身份认证</a:t>
            </a:r>
            <a:endParaRPr lang="en-US" altLang="zh-CN" sz="2000" dirty="0">
              <a:solidFill>
                <a:schemeClr val="bg1">
                  <a:lumMod val="50000"/>
                </a:schemeClr>
              </a:solidFill>
              <a:cs typeface="Arial" panose="020B0604020202020204" pitchFamily="34" charset="0"/>
            </a:endParaRPr>
          </a:p>
          <a:p>
            <a:pPr>
              <a:lnSpc>
                <a:spcPct val="100000"/>
              </a:lnSpc>
            </a:pPr>
            <a:r>
              <a:rPr lang="zh-CN" altLang="en-US" sz="2000" dirty="0">
                <a:solidFill>
                  <a:schemeClr val="bg1">
                    <a:lumMod val="50000"/>
                  </a:schemeClr>
                </a:solidFill>
              </a:rPr>
              <a:t>准入认证组件认证</a:t>
            </a:r>
            <a:endParaRPr lang="en-US" altLang="zh-CN" sz="2000" dirty="0">
              <a:solidFill>
                <a:schemeClr val="bg1">
                  <a:lumMod val="50000"/>
                </a:schemeClr>
              </a:solidFill>
            </a:endParaRPr>
          </a:p>
          <a:p>
            <a:pPr>
              <a:lnSpc>
                <a:spcPct val="100000"/>
              </a:lnSpc>
            </a:pPr>
            <a:r>
              <a:rPr lang="zh-CN" altLang="en-US" sz="2000" dirty="0">
                <a:solidFill>
                  <a:schemeClr val="tx1">
                    <a:lumMod val="95000"/>
                    <a:lumOff val="5000"/>
                  </a:schemeClr>
                </a:solidFill>
              </a:rPr>
              <a:t>准入运维</a:t>
            </a:r>
            <a:endParaRPr lang="en-US" altLang="zh-CN" sz="2000" dirty="0">
              <a:solidFill>
                <a:schemeClr val="tx1">
                  <a:lumMod val="95000"/>
                  <a:lumOff val="5000"/>
                </a:schemeClr>
              </a:solidFill>
            </a:endParaRPr>
          </a:p>
          <a:p>
            <a:pPr lvl="1">
              <a:lnSpc>
                <a:spcPct val="100000"/>
              </a:lnSpc>
            </a:pPr>
            <a:r>
              <a:rPr lang="zh-CN" altLang="en-US" sz="2000" dirty="0">
                <a:solidFill>
                  <a:schemeClr val="tx1">
                    <a:lumMod val="95000"/>
                    <a:lumOff val="5000"/>
                  </a:schemeClr>
                </a:solidFill>
                <a:cs typeface="Arial" panose="020B0604020202020204" pitchFamily="34" charset="0"/>
              </a:rPr>
              <a:t>运维中心</a:t>
            </a:r>
            <a:endParaRPr lang="en-US" altLang="zh-CN" sz="2000" dirty="0">
              <a:solidFill>
                <a:schemeClr val="tx1">
                  <a:lumMod val="95000"/>
                  <a:lumOff val="5000"/>
                </a:schemeClr>
              </a:solidFill>
              <a:cs typeface="Arial" panose="020B0604020202020204" pitchFamily="34" charset="0"/>
            </a:endParaRPr>
          </a:p>
          <a:p>
            <a:pPr lvl="1">
              <a:lnSpc>
                <a:spcPct val="100000"/>
              </a:lnSpc>
            </a:pPr>
            <a:r>
              <a:rPr lang="zh-CN" altLang="en-US" sz="2000" dirty="0">
                <a:solidFill>
                  <a:schemeClr val="bg1">
                    <a:lumMod val="50000"/>
                  </a:schemeClr>
                </a:solidFill>
                <a:cs typeface="Arial" panose="020B0604020202020204" pitchFamily="34" charset="0"/>
              </a:rPr>
              <a:t>诊断工具</a:t>
            </a:r>
            <a:endParaRPr lang="en-US" altLang="zh-CN" sz="2000" dirty="0">
              <a:solidFill>
                <a:schemeClr val="bg1">
                  <a:lumMod val="50000"/>
                </a:schemeClr>
              </a:solidFill>
              <a:cs typeface="Arial" panose="020B0604020202020204" pitchFamily="34" charset="0"/>
            </a:endParaRPr>
          </a:p>
          <a:p>
            <a:pPr lvl="1">
              <a:lnSpc>
                <a:spcPct val="100000"/>
              </a:lnSpc>
            </a:pPr>
            <a:r>
              <a:rPr lang="zh-CN" altLang="en-US" sz="2000" dirty="0">
                <a:solidFill>
                  <a:schemeClr val="bg1">
                    <a:lumMod val="50000"/>
                  </a:schemeClr>
                </a:solidFill>
                <a:cs typeface="Arial" panose="020B0604020202020204" pitchFamily="34" charset="0"/>
              </a:rPr>
              <a:t>准入报表</a:t>
            </a:r>
            <a:endParaRPr lang="en-US" altLang="zh-CN" sz="2000" dirty="0">
              <a:solidFill>
                <a:schemeClr val="bg1">
                  <a:lumMod val="50000"/>
                </a:schemeClr>
              </a:solidFill>
              <a:cs typeface="Arial" panose="020B0604020202020204" pitchFamily="34" charset="0"/>
            </a:endParaRPr>
          </a:p>
          <a:p>
            <a:pPr marL="403225" lvl="1" indent="0">
              <a:lnSpc>
                <a:spcPct val="100000"/>
              </a:lnSpc>
              <a:buNone/>
            </a:pPr>
            <a:endParaRPr lang="en-US" altLang="zh-CN" sz="2000" dirty="0">
              <a:solidFill>
                <a:schemeClr val="bg1">
                  <a:lumMod val="50000"/>
                </a:schemeClr>
              </a:solidFill>
            </a:endParaRPr>
          </a:p>
          <a:p>
            <a:pPr marL="0" lvl="1" indent="0">
              <a:lnSpc>
                <a:spcPct val="100000"/>
              </a:lnSpc>
              <a:buNone/>
            </a:pPr>
            <a:endParaRPr lang="zh-CN" altLang="en-US" sz="2000" dirty="0">
              <a:solidFill>
                <a:schemeClr val="tx1">
                  <a:lumMod val="95000"/>
                  <a:lumOff val="5000"/>
                </a:schemeClr>
              </a:solidFill>
              <a:cs typeface="Arial" panose="020B0604020202020204" pitchFamily="34" charset="0"/>
            </a:endParaRPr>
          </a:p>
          <a:p>
            <a:pPr lvl="1">
              <a:lnSpc>
                <a:spcPct val="100000"/>
              </a:lnSpc>
            </a:pPr>
            <a:endParaRPr lang="en-US" altLang="zh-CN" sz="2000" dirty="0">
              <a:solidFill>
                <a:schemeClr val="bg1">
                  <a:lumMod val="50000"/>
                </a:schemeClr>
              </a:solidFill>
            </a:endParaRPr>
          </a:p>
          <a:p>
            <a:pPr marL="0" lvl="1" indent="0">
              <a:lnSpc>
                <a:spcPct val="100000"/>
              </a:lnSpc>
              <a:buNone/>
            </a:pPr>
            <a:endParaRPr lang="en-US" altLang="zh-CN" sz="2000" dirty="0">
              <a:solidFill>
                <a:schemeClr val="tx1">
                  <a:lumMod val="95000"/>
                  <a:lumOff val="5000"/>
                </a:schemeClr>
              </a:solidFill>
            </a:endParaRPr>
          </a:p>
          <a:p>
            <a:pPr>
              <a:lnSpc>
                <a:spcPct val="100000"/>
              </a:lnSpc>
            </a:pPr>
            <a:endParaRPr lang="zh-CN" altLang="en-US" sz="2000" dirty="0">
              <a:solidFill>
                <a:schemeClr val="bg1">
                  <a:lumMod val="50000"/>
                </a:schemeClr>
              </a:solidFill>
            </a:endParaRPr>
          </a:p>
        </p:txBody>
      </p:sp>
    </p:spTree>
  </p:cSld>
  <p:clrMapOvr>
    <a:masterClrMapping/>
  </p:clrMapOvr>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z="3600" dirty="0"/>
              <a:t>运维中心</a:t>
            </a:r>
            <a:endParaRPr lang="zh-CN" altLang="en-US" dirty="0">
              <a:latin typeface="Huawei Sans" panose="020C0503030203020204" pitchFamily="34" charset="0"/>
              <a:ea typeface="方正兰亭黑简体" panose="02000000000000000000" pitchFamily="2" charset="-122"/>
              <a:sym typeface="Huawei Sans" panose="020C0503030203020204" pitchFamily="34" charset="0"/>
            </a:endParaRPr>
          </a:p>
        </p:txBody>
      </p:sp>
      <p:sp>
        <p:nvSpPr>
          <p:cNvPr id="5" name="文本占位符 2"/>
          <p:cNvSpPr txBox="1"/>
          <p:nvPr/>
        </p:nvSpPr>
        <p:spPr>
          <a:xfrm>
            <a:off x="1101666" y="5306550"/>
            <a:ext cx="10320272" cy="814009"/>
          </a:xfrm>
          <a:prstGeom prst="rect">
            <a:avLst/>
          </a:prstGeom>
        </p:spPr>
        <p:txBody>
          <a:bodyPr/>
          <a:lstStyle>
            <a:lvl1pPr marL="302260" indent="-302260" algn="l" defTabSz="913765" rtl="0" eaLnBrk="1" latinLnBrk="0" hangingPunct="1">
              <a:lnSpc>
                <a:spcPct val="140000"/>
              </a:lnSpc>
              <a:spcBef>
                <a:spcPts val="790"/>
              </a:spcBef>
              <a:buFont typeface="Arial" panose="020B0604020202020204" pitchFamily="34" charset="0"/>
              <a:buChar char="•"/>
              <a:defRPr sz="2200" kern="1200">
                <a:solidFill>
                  <a:schemeClr val="tx1"/>
                </a:solidFill>
                <a:latin typeface="+mn-lt"/>
                <a:ea typeface="+mn-ea"/>
                <a:cs typeface="+mn-cs"/>
              </a:defRPr>
            </a:lvl1pPr>
            <a:lvl2pPr marL="654685" indent="-252095" algn="l" defTabSz="913765" rtl="0" eaLnBrk="1" latinLnBrk="0" hangingPunct="1">
              <a:lnSpc>
                <a:spcPct val="140000"/>
              </a:lnSpc>
              <a:spcBef>
                <a:spcPts val="720"/>
              </a:spcBef>
              <a:buClrTx/>
              <a:buFont typeface="Huawei Sans" panose="020C0503030203020204" pitchFamily="34" charset="0"/>
              <a:buChar char="▫"/>
              <a:defRPr sz="2000" kern="1200">
                <a:solidFill>
                  <a:schemeClr val="tx1"/>
                </a:solidFill>
                <a:latin typeface="+mn-lt"/>
                <a:ea typeface="+mn-ea"/>
                <a:cs typeface="+mn-cs"/>
              </a:defRPr>
            </a:lvl2pPr>
            <a:lvl3pPr marL="1003935" indent="-201295" algn="l" defTabSz="913765" rtl="0" eaLnBrk="1" latinLnBrk="0" hangingPunct="1">
              <a:lnSpc>
                <a:spcPct val="140000"/>
              </a:lnSpc>
              <a:spcBef>
                <a:spcPts val="650"/>
              </a:spcBef>
              <a:buClrTx/>
              <a:buFont typeface="微软雅黑" panose="020B0503020204020204" pitchFamily="34" charset="-122"/>
              <a:buChar char="▪"/>
              <a:defRPr sz="1800" kern="1200">
                <a:solidFill>
                  <a:schemeClr val="tx1"/>
                </a:solidFill>
                <a:latin typeface="+mn-lt"/>
                <a:ea typeface="+mn-ea"/>
                <a:cs typeface="+mn-cs"/>
              </a:defRPr>
            </a:lvl3pPr>
            <a:lvl4pPr marL="1399540" indent="-198120" algn="l" defTabSz="913765" rtl="0" eaLnBrk="1" latinLnBrk="0" hangingPunct="1">
              <a:lnSpc>
                <a:spcPct val="140000"/>
              </a:lnSpc>
              <a:spcBef>
                <a:spcPts val="575"/>
              </a:spcBef>
              <a:buFont typeface="Huawei Sans" panose="020C0503030203020204" pitchFamily="34" charset="0"/>
              <a:buChar char="−"/>
              <a:defRPr sz="1600" kern="1200">
                <a:solidFill>
                  <a:schemeClr val="tx1"/>
                </a:solidFill>
                <a:latin typeface="+mn-lt"/>
                <a:ea typeface="+mn-ea"/>
                <a:cs typeface="+mn-cs"/>
              </a:defRPr>
            </a:lvl4pPr>
            <a:lvl5pPr marL="1802765" indent="-201295" algn="l" defTabSz="913765" rtl="0" eaLnBrk="1" latinLnBrk="0" hangingPunct="1">
              <a:lnSpc>
                <a:spcPct val="140000"/>
              </a:lnSpc>
              <a:spcBef>
                <a:spcPts val="575"/>
              </a:spcBef>
              <a:buFont typeface="Huawei Sans" panose="020C0503030203020204" pitchFamily="34" charset="0"/>
              <a:buChar char="~"/>
              <a:defRPr sz="1400" kern="1200">
                <a:solidFill>
                  <a:schemeClr val="tx1"/>
                </a:solidFill>
                <a:latin typeface="+mn-lt"/>
                <a:ea typeface="+mn-ea"/>
                <a:cs typeface="+mn-cs"/>
              </a:defRPr>
            </a:lvl5pPr>
            <a:lvl6pPr marL="251333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053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773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493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Font typeface="Arial" panose="020B0604020202020204" pitchFamily="34" charset="0"/>
              <a:buNone/>
            </a:pPr>
            <a:endParaRPr lang="zh-CN" altLang="en-US" sz="2000" dirty="0"/>
          </a:p>
        </p:txBody>
      </p:sp>
      <p:pic>
        <p:nvPicPr>
          <p:cNvPr id="6" name="图片 5"/>
          <p:cNvPicPr>
            <a:picLocks noChangeAspect="1"/>
          </p:cNvPicPr>
          <p:nvPr/>
        </p:nvPicPr>
        <p:blipFill>
          <a:blip r:embed="rId1"/>
          <a:stretch>
            <a:fillRect/>
          </a:stretch>
        </p:blipFill>
        <p:spPr>
          <a:xfrm>
            <a:off x="1993262" y="1155849"/>
            <a:ext cx="7918534" cy="3707214"/>
          </a:xfrm>
          <a:prstGeom prst="rect">
            <a:avLst/>
          </a:prstGeom>
        </p:spPr>
      </p:pic>
      <p:sp>
        <p:nvSpPr>
          <p:cNvPr id="9" name="文本框 8"/>
          <p:cNvSpPr txBox="1"/>
          <p:nvPr/>
        </p:nvSpPr>
        <p:spPr>
          <a:xfrm>
            <a:off x="700601" y="4863063"/>
            <a:ext cx="9397269" cy="1569660"/>
          </a:xfrm>
          <a:prstGeom prst="rect">
            <a:avLst/>
          </a:prstGeom>
          <a:noFill/>
        </p:spPr>
        <p:txBody>
          <a:bodyPr wrap="square">
            <a:spAutoFit/>
          </a:bodyPr>
          <a:lstStyle/>
          <a:p>
            <a:r>
              <a:rPr lang="zh-CN" altLang="en-US" sz="1200" dirty="0">
                <a:effectLst/>
              </a:rPr>
              <a:t>准入运维中心提供准入信息看板，支持查看指定时间范围的认证态势、认证设备、终端接入记录和准入异常事件，协助用户快速发现异常指标，提高准入多场景问题定界效率。</a:t>
            </a:r>
            <a:endParaRPr lang="zh-CN" altLang="en-US" sz="1200" dirty="0"/>
          </a:p>
          <a:p>
            <a:endParaRPr lang="en-US" altLang="zh-CN" sz="1200" dirty="0">
              <a:effectLst/>
            </a:endParaRPr>
          </a:p>
          <a:p>
            <a:r>
              <a:rPr lang="zh-CN" altLang="en-US" sz="1200" dirty="0">
                <a:effectLst/>
              </a:rPr>
              <a:t>操作步骤</a:t>
            </a:r>
            <a:endParaRPr lang="en-US" altLang="zh-CN" sz="1200" dirty="0">
              <a:effectLst/>
            </a:endParaRPr>
          </a:p>
          <a:p>
            <a:pPr>
              <a:buFont typeface="+mj-lt"/>
              <a:buAutoNum type="arabicPeriod"/>
            </a:pPr>
            <a:r>
              <a:rPr lang="zh-CN" altLang="en-US" sz="1200" dirty="0">
                <a:effectLst/>
              </a:rPr>
              <a:t>在主菜单中选择“准入管理 </a:t>
            </a:r>
            <a:r>
              <a:rPr lang="en-US" altLang="zh-CN" sz="1200" dirty="0">
                <a:effectLst/>
              </a:rPr>
              <a:t>&gt; </a:t>
            </a:r>
            <a:r>
              <a:rPr lang="zh-CN" altLang="en-US" sz="1200" dirty="0">
                <a:effectLst/>
              </a:rPr>
              <a:t>准入概览”。</a:t>
            </a:r>
            <a:endParaRPr lang="zh-CN" altLang="en-US" sz="1200" dirty="0">
              <a:effectLst/>
            </a:endParaRPr>
          </a:p>
          <a:p>
            <a:pPr>
              <a:buFont typeface="+mj-lt"/>
              <a:buAutoNum type="arabicPeriod"/>
            </a:pPr>
            <a:r>
              <a:rPr lang="zh-CN" altLang="en-US" sz="1200" dirty="0">
                <a:effectLst/>
              </a:rPr>
              <a:t>在页面右上角选择时间范围，可选择“近</a:t>
            </a:r>
            <a:r>
              <a:rPr lang="en-US" altLang="zh-CN" sz="1200" dirty="0">
                <a:effectLst/>
              </a:rPr>
              <a:t>1</a:t>
            </a:r>
            <a:r>
              <a:rPr lang="zh-CN" altLang="en-US" sz="1200" dirty="0">
                <a:effectLst/>
              </a:rPr>
              <a:t>小时”、“近</a:t>
            </a:r>
            <a:r>
              <a:rPr lang="en-US" altLang="zh-CN" sz="1200" dirty="0">
                <a:effectLst/>
              </a:rPr>
              <a:t>6</a:t>
            </a:r>
            <a:r>
              <a:rPr lang="zh-CN" altLang="en-US" sz="1200" dirty="0">
                <a:effectLst/>
              </a:rPr>
              <a:t>小时”、“近</a:t>
            </a:r>
            <a:r>
              <a:rPr lang="en-US" altLang="zh-CN" sz="1200" dirty="0">
                <a:effectLst/>
              </a:rPr>
              <a:t>1</a:t>
            </a:r>
            <a:r>
              <a:rPr lang="zh-CN" altLang="en-US" sz="1200" dirty="0">
                <a:effectLst/>
              </a:rPr>
              <a:t>天”或自定义时间段。</a:t>
            </a:r>
            <a:endParaRPr lang="zh-CN" altLang="en-US" sz="1200" dirty="0">
              <a:effectLst/>
            </a:endParaRPr>
          </a:p>
          <a:p>
            <a:pPr>
              <a:buFont typeface="+mj-lt"/>
              <a:buAutoNum type="arabicPeriod"/>
            </a:pPr>
            <a:r>
              <a:rPr lang="zh-CN" altLang="en-US" sz="1200" dirty="0">
                <a:effectLst/>
              </a:rPr>
              <a:t>查看指定时间范围的在线用户趋势图、认证成功</a:t>
            </a:r>
            <a:r>
              <a:rPr lang="en-US" altLang="zh-CN" sz="1200" dirty="0">
                <a:effectLst/>
              </a:rPr>
              <a:t>/</a:t>
            </a:r>
            <a:r>
              <a:rPr lang="zh-CN" altLang="en-US" sz="1200" dirty="0">
                <a:effectLst/>
              </a:rPr>
              <a:t>失败数趋势图、认证设备趋势图和外部数据源对接异常趋势图，单击趋势图右上角的数字可查看详情。</a:t>
            </a:r>
            <a:endParaRPr lang="zh-CN" altLang="en-US" sz="1200" dirty="0">
              <a:effectLst/>
            </a:endParaRPr>
          </a:p>
        </p:txBody>
      </p:sp>
    </p:spTree>
  </p:cSld>
  <p:clrMapOvr>
    <a:masterClrMapping/>
  </p:clrMapOvr>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z="3600" dirty="0"/>
              <a:t>运维中心</a:t>
            </a:r>
            <a:r>
              <a:rPr lang="en-US" altLang="zh-CN" sz="3600" dirty="0"/>
              <a:t>-</a:t>
            </a:r>
            <a:r>
              <a:rPr lang="zh-CN" altLang="en-US" sz="3600" dirty="0"/>
              <a:t>异常事件</a:t>
            </a:r>
            <a:endParaRPr lang="zh-CN" altLang="en-US" dirty="0">
              <a:latin typeface="Huawei Sans" panose="020C0503030203020204" pitchFamily="34" charset="0"/>
              <a:ea typeface="方正兰亭黑简体" panose="02000000000000000000" pitchFamily="2" charset="-122"/>
              <a:sym typeface="Huawei Sans" panose="020C0503030203020204" pitchFamily="34" charset="0"/>
            </a:endParaRPr>
          </a:p>
        </p:txBody>
      </p:sp>
      <p:sp>
        <p:nvSpPr>
          <p:cNvPr id="5" name="文本占位符 2"/>
          <p:cNvSpPr txBox="1"/>
          <p:nvPr/>
        </p:nvSpPr>
        <p:spPr>
          <a:xfrm>
            <a:off x="422285" y="5869182"/>
            <a:ext cx="10320272" cy="273828"/>
          </a:xfrm>
          <a:prstGeom prst="rect">
            <a:avLst/>
          </a:prstGeom>
        </p:spPr>
        <p:txBody>
          <a:bodyPr/>
          <a:lstStyle>
            <a:lvl1pPr marL="302260" indent="-302260" algn="l" defTabSz="913765" rtl="0" eaLnBrk="1" latinLnBrk="0" hangingPunct="1">
              <a:lnSpc>
                <a:spcPct val="140000"/>
              </a:lnSpc>
              <a:spcBef>
                <a:spcPts val="790"/>
              </a:spcBef>
              <a:buFont typeface="Arial" panose="020B0604020202020204" pitchFamily="34" charset="0"/>
              <a:buChar char="•"/>
              <a:defRPr sz="2200" kern="1200">
                <a:solidFill>
                  <a:schemeClr val="tx1"/>
                </a:solidFill>
                <a:latin typeface="+mn-lt"/>
                <a:ea typeface="+mn-ea"/>
                <a:cs typeface="+mn-cs"/>
              </a:defRPr>
            </a:lvl1pPr>
            <a:lvl2pPr marL="654685" indent="-252095" algn="l" defTabSz="913765" rtl="0" eaLnBrk="1" latinLnBrk="0" hangingPunct="1">
              <a:lnSpc>
                <a:spcPct val="140000"/>
              </a:lnSpc>
              <a:spcBef>
                <a:spcPts val="720"/>
              </a:spcBef>
              <a:buClrTx/>
              <a:buFont typeface="Huawei Sans" panose="020C0503030203020204" pitchFamily="34" charset="0"/>
              <a:buChar char="▫"/>
              <a:defRPr sz="2000" kern="1200">
                <a:solidFill>
                  <a:schemeClr val="tx1"/>
                </a:solidFill>
                <a:latin typeface="+mn-lt"/>
                <a:ea typeface="+mn-ea"/>
                <a:cs typeface="+mn-cs"/>
              </a:defRPr>
            </a:lvl2pPr>
            <a:lvl3pPr marL="1003935" indent="-201295" algn="l" defTabSz="913765" rtl="0" eaLnBrk="1" latinLnBrk="0" hangingPunct="1">
              <a:lnSpc>
                <a:spcPct val="140000"/>
              </a:lnSpc>
              <a:spcBef>
                <a:spcPts val="650"/>
              </a:spcBef>
              <a:buClrTx/>
              <a:buFont typeface="微软雅黑" panose="020B0503020204020204" pitchFamily="34" charset="-122"/>
              <a:buChar char="▪"/>
              <a:defRPr sz="1800" kern="1200">
                <a:solidFill>
                  <a:schemeClr val="tx1"/>
                </a:solidFill>
                <a:latin typeface="+mn-lt"/>
                <a:ea typeface="+mn-ea"/>
                <a:cs typeface="+mn-cs"/>
              </a:defRPr>
            </a:lvl3pPr>
            <a:lvl4pPr marL="1399540" indent="-198120" algn="l" defTabSz="913765" rtl="0" eaLnBrk="1" latinLnBrk="0" hangingPunct="1">
              <a:lnSpc>
                <a:spcPct val="140000"/>
              </a:lnSpc>
              <a:spcBef>
                <a:spcPts val="575"/>
              </a:spcBef>
              <a:buFont typeface="Huawei Sans" panose="020C0503030203020204" pitchFamily="34" charset="0"/>
              <a:buChar char="−"/>
              <a:defRPr sz="1600" kern="1200">
                <a:solidFill>
                  <a:schemeClr val="tx1"/>
                </a:solidFill>
                <a:latin typeface="+mn-lt"/>
                <a:ea typeface="+mn-ea"/>
                <a:cs typeface="+mn-cs"/>
              </a:defRPr>
            </a:lvl4pPr>
            <a:lvl5pPr marL="1802765" indent="-201295" algn="l" defTabSz="913765" rtl="0" eaLnBrk="1" latinLnBrk="0" hangingPunct="1">
              <a:lnSpc>
                <a:spcPct val="140000"/>
              </a:lnSpc>
              <a:spcBef>
                <a:spcPts val="575"/>
              </a:spcBef>
              <a:buFont typeface="Huawei Sans" panose="020C0503030203020204" pitchFamily="34" charset="0"/>
              <a:buChar char="~"/>
              <a:defRPr sz="1400" kern="1200">
                <a:solidFill>
                  <a:schemeClr val="tx1"/>
                </a:solidFill>
                <a:latin typeface="+mn-lt"/>
                <a:ea typeface="+mn-ea"/>
                <a:cs typeface="+mn-cs"/>
              </a:defRPr>
            </a:lvl5pPr>
            <a:lvl6pPr marL="251333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053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773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493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Font typeface="Arial" panose="020B0604020202020204" pitchFamily="34" charset="0"/>
              <a:buNone/>
            </a:pPr>
            <a:r>
              <a:rPr lang="zh-CN" altLang="en-US" sz="1400" dirty="0">
                <a:effectLst/>
              </a:rPr>
              <a:t>当前支持的异常事件清单</a:t>
            </a:r>
            <a:endParaRPr lang="zh-CN" altLang="en-US" sz="2000" dirty="0"/>
          </a:p>
        </p:txBody>
      </p:sp>
      <p:pic>
        <p:nvPicPr>
          <p:cNvPr id="4" name="图片 3"/>
          <p:cNvPicPr>
            <a:picLocks noChangeAspect="1"/>
          </p:cNvPicPr>
          <p:nvPr/>
        </p:nvPicPr>
        <p:blipFill>
          <a:blip r:embed="rId1"/>
          <a:stretch>
            <a:fillRect/>
          </a:stretch>
        </p:blipFill>
        <p:spPr>
          <a:xfrm>
            <a:off x="710469" y="1234709"/>
            <a:ext cx="11211816" cy="4388581"/>
          </a:xfrm>
          <a:prstGeom prst="rect">
            <a:avLst/>
          </a:prstGeom>
        </p:spPr>
      </p:pic>
    </p:spTree>
  </p:cSld>
  <p:clrMapOvr>
    <a:masterClrMapping/>
  </p:clrMapOvr>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a:xfrm>
            <a:off x="469565" y="1233486"/>
            <a:ext cx="11274935" cy="5160735"/>
          </a:xfrm>
        </p:spPr>
        <p:txBody>
          <a:bodyPr/>
          <a:lstStyle/>
          <a:p>
            <a:pPr>
              <a:lnSpc>
                <a:spcPct val="100000"/>
              </a:lnSpc>
            </a:pPr>
            <a:r>
              <a:rPr lang="zh-CN" altLang="en-US" sz="2000" dirty="0">
                <a:solidFill>
                  <a:schemeClr val="bg1">
                    <a:lumMod val="50000"/>
                  </a:schemeClr>
                </a:solidFill>
              </a:rPr>
              <a:t>准入控制概述</a:t>
            </a:r>
            <a:endParaRPr lang="en-US" altLang="zh-CN" sz="2000" dirty="0">
              <a:solidFill>
                <a:schemeClr val="bg1">
                  <a:lumMod val="50000"/>
                </a:schemeClr>
              </a:solidFill>
            </a:endParaRPr>
          </a:p>
          <a:p>
            <a:pPr>
              <a:lnSpc>
                <a:spcPct val="100000"/>
              </a:lnSpc>
            </a:pPr>
            <a:r>
              <a:rPr lang="en-US" altLang="zh-CN" sz="2000" dirty="0">
                <a:solidFill>
                  <a:schemeClr val="bg1">
                    <a:lumMod val="50000"/>
                  </a:schemeClr>
                </a:solidFill>
              </a:rPr>
              <a:t>802.1x</a:t>
            </a:r>
            <a:r>
              <a:rPr lang="zh-CN" altLang="en-US" sz="2000" dirty="0">
                <a:solidFill>
                  <a:schemeClr val="bg1">
                    <a:lumMod val="50000"/>
                  </a:schemeClr>
                </a:solidFill>
              </a:rPr>
              <a:t>认证</a:t>
            </a:r>
            <a:endParaRPr lang="en-US" altLang="zh-CN" sz="2000" dirty="0">
              <a:solidFill>
                <a:schemeClr val="bg1">
                  <a:lumMod val="50000"/>
                </a:schemeClr>
              </a:solidFill>
            </a:endParaRPr>
          </a:p>
          <a:p>
            <a:pPr>
              <a:lnSpc>
                <a:spcPct val="100000"/>
              </a:lnSpc>
            </a:pPr>
            <a:r>
              <a:rPr lang="en-US" altLang="zh-CN" sz="2000" dirty="0">
                <a:solidFill>
                  <a:schemeClr val="bg1">
                    <a:lumMod val="50000"/>
                  </a:schemeClr>
                </a:solidFill>
              </a:rPr>
              <a:t>MAC</a:t>
            </a:r>
            <a:r>
              <a:rPr lang="zh-CN" altLang="en-US" sz="2000" dirty="0">
                <a:solidFill>
                  <a:schemeClr val="bg1">
                    <a:lumMod val="50000"/>
                  </a:schemeClr>
                </a:solidFill>
              </a:rPr>
              <a:t>认证</a:t>
            </a:r>
            <a:endParaRPr lang="en-US" altLang="zh-CN" sz="2000" dirty="0">
              <a:solidFill>
                <a:schemeClr val="bg1">
                  <a:lumMod val="50000"/>
                </a:schemeClr>
              </a:solidFill>
            </a:endParaRPr>
          </a:p>
          <a:p>
            <a:pPr>
              <a:lnSpc>
                <a:spcPct val="100000"/>
              </a:lnSpc>
            </a:pPr>
            <a:r>
              <a:rPr lang="en-US" altLang="zh-CN" sz="2000" dirty="0">
                <a:solidFill>
                  <a:schemeClr val="bg1">
                    <a:lumMod val="50000"/>
                  </a:schemeClr>
                </a:solidFill>
              </a:rPr>
              <a:t>Portal</a:t>
            </a:r>
            <a:r>
              <a:rPr lang="zh-CN" altLang="en-US" sz="2000" dirty="0">
                <a:solidFill>
                  <a:schemeClr val="bg1">
                    <a:lumMod val="50000"/>
                  </a:schemeClr>
                </a:solidFill>
              </a:rPr>
              <a:t>认证</a:t>
            </a:r>
            <a:endParaRPr lang="en-US" altLang="zh-CN" sz="2000" dirty="0">
              <a:solidFill>
                <a:schemeClr val="bg1">
                  <a:lumMod val="50000"/>
                </a:schemeClr>
              </a:solidFill>
            </a:endParaRPr>
          </a:p>
          <a:p>
            <a:pPr>
              <a:lnSpc>
                <a:spcPct val="100000"/>
              </a:lnSpc>
            </a:pPr>
            <a:r>
              <a:rPr lang="en-US" altLang="zh-CN" sz="2000" dirty="0">
                <a:solidFill>
                  <a:schemeClr val="bg1">
                    <a:lumMod val="50000"/>
                  </a:schemeClr>
                </a:solidFill>
              </a:rPr>
              <a:t>TACACS</a:t>
            </a:r>
            <a:r>
              <a:rPr lang="zh-CN" altLang="en-US" sz="2000" dirty="0">
                <a:solidFill>
                  <a:schemeClr val="bg1">
                    <a:lumMod val="50000"/>
                  </a:schemeClr>
                </a:solidFill>
              </a:rPr>
              <a:t>认证</a:t>
            </a:r>
            <a:endParaRPr lang="en-US" altLang="zh-CN" sz="2000" dirty="0">
              <a:solidFill>
                <a:schemeClr val="bg1">
                  <a:lumMod val="50000"/>
                </a:schemeClr>
              </a:solidFill>
            </a:endParaRPr>
          </a:p>
          <a:p>
            <a:pPr>
              <a:lnSpc>
                <a:spcPct val="100000"/>
              </a:lnSpc>
            </a:pPr>
            <a:r>
              <a:rPr lang="en-US" altLang="zh-CN" sz="2000" dirty="0">
                <a:solidFill>
                  <a:schemeClr val="bg1">
                    <a:lumMod val="50000"/>
                  </a:schemeClr>
                </a:solidFill>
              </a:rPr>
              <a:t>MDM</a:t>
            </a:r>
            <a:r>
              <a:rPr lang="zh-CN" altLang="en-US" sz="2000" dirty="0">
                <a:solidFill>
                  <a:schemeClr val="bg1">
                    <a:lumMod val="50000"/>
                  </a:schemeClr>
                </a:solidFill>
              </a:rPr>
              <a:t>联动认证</a:t>
            </a:r>
            <a:endParaRPr lang="en-US" altLang="zh-CN" sz="2000" dirty="0">
              <a:solidFill>
                <a:schemeClr val="bg1">
                  <a:lumMod val="50000"/>
                </a:schemeClr>
              </a:solidFill>
            </a:endParaRPr>
          </a:p>
          <a:p>
            <a:pPr>
              <a:lnSpc>
                <a:spcPct val="100000"/>
              </a:lnSpc>
            </a:pPr>
            <a:r>
              <a:rPr lang="zh-CN" altLang="en-US" sz="2000" dirty="0">
                <a:solidFill>
                  <a:schemeClr val="bg1">
                    <a:lumMod val="50000"/>
                  </a:schemeClr>
                </a:solidFill>
              </a:rPr>
              <a:t>网络防私接</a:t>
            </a:r>
            <a:endParaRPr lang="en-US" altLang="zh-CN" sz="2000" dirty="0">
              <a:solidFill>
                <a:schemeClr val="bg1">
                  <a:lumMod val="50000"/>
                </a:schemeClr>
              </a:solidFill>
            </a:endParaRPr>
          </a:p>
          <a:p>
            <a:pPr>
              <a:lnSpc>
                <a:spcPct val="100000"/>
              </a:lnSpc>
            </a:pPr>
            <a:r>
              <a:rPr lang="zh-CN" altLang="en-US" sz="2000" dirty="0">
                <a:solidFill>
                  <a:schemeClr val="bg1">
                    <a:lumMod val="50000"/>
                  </a:schemeClr>
                </a:solidFill>
                <a:cs typeface="Arial" panose="020B0604020202020204" pitchFamily="34" charset="0"/>
              </a:rPr>
              <a:t>外部数据源统一身份认证</a:t>
            </a:r>
            <a:endParaRPr lang="en-US" altLang="zh-CN" sz="2000" dirty="0">
              <a:solidFill>
                <a:schemeClr val="bg1">
                  <a:lumMod val="50000"/>
                </a:schemeClr>
              </a:solidFill>
              <a:cs typeface="Arial" panose="020B0604020202020204" pitchFamily="34" charset="0"/>
            </a:endParaRPr>
          </a:p>
          <a:p>
            <a:pPr>
              <a:lnSpc>
                <a:spcPct val="100000"/>
              </a:lnSpc>
            </a:pPr>
            <a:r>
              <a:rPr lang="zh-CN" altLang="en-US" sz="2000" dirty="0">
                <a:solidFill>
                  <a:schemeClr val="bg1">
                    <a:lumMod val="50000"/>
                  </a:schemeClr>
                </a:solidFill>
              </a:rPr>
              <a:t>准入认证组件认证</a:t>
            </a:r>
            <a:endParaRPr lang="en-US" altLang="zh-CN" sz="2000" dirty="0">
              <a:solidFill>
                <a:schemeClr val="bg1">
                  <a:lumMod val="50000"/>
                </a:schemeClr>
              </a:solidFill>
            </a:endParaRPr>
          </a:p>
          <a:p>
            <a:pPr>
              <a:lnSpc>
                <a:spcPct val="100000"/>
              </a:lnSpc>
            </a:pPr>
            <a:r>
              <a:rPr lang="zh-CN" altLang="en-US" sz="2000" dirty="0"/>
              <a:t>准入运维</a:t>
            </a:r>
            <a:endParaRPr lang="en-US" altLang="zh-CN" sz="2000" dirty="0">
              <a:cs typeface="Arial" panose="020B0604020202020204" pitchFamily="34" charset="0"/>
            </a:endParaRPr>
          </a:p>
          <a:p>
            <a:pPr lvl="1">
              <a:lnSpc>
                <a:spcPct val="100000"/>
              </a:lnSpc>
            </a:pPr>
            <a:r>
              <a:rPr lang="zh-CN" altLang="en-US" sz="2000" dirty="0">
                <a:solidFill>
                  <a:schemeClr val="bg1">
                    <a:lumMod val="50000"/>
                  </a:schemeClr>
                </a:solidFill>
                <a:cs typeface="Arial" panose="020B0604020202020204" pitchFamily="34" charset="0"/>
              </a:rPr>
              <a:t>运维中心</a:t>
            </a:r>
            <a:endParaRPr lang="en-US" altLang="zh-CN" sz="2000" dirty="0">
              <a:solidFill>
                <a:schemeClr val="bg1">
                  <a:lumMod val="50000"/>
                </a:schemeClr>
              </a:solidFill>
              <a:cs typeface="Arial" panose="020B0604020202020204" pitchFamily="34" charset="0"/>
            </a:endParaRPr>
          </a:p>
          <a:p>
            <a:pPr lvl="1">
              <a:lnSpc>
                <a:spcPct val="100000"/>
              </a:lnSpc>
            </a:pPr>
            <a:r>
              <a:rPr lang="zh-CN" altLang="en-US" sz="2000" dirty="0">
                <a:solidFill>
                  <a:schemeClr val="tx1">
                    <a:lumMod val="95000"/>
                    <a:lumOff val="5000"/>
                  </a:schemeClr>
                </a:solidFill>
                <a:cs typeface="Arial" panose="020B0604020202020204" pitchFamily="34" charset="0"/>
              </a:rPr>
              <a:t>诊断工具</a:t>
            </a:r>
            <a:endParaRPr lang="en-US" altLang="zh-CN" sz="2000" dirty="0">
              <a:solidFill>
                <a:schemeClr val="tx1">
                  <a:lumMod val="95000"/>
                  <a:lumOff val="5000"/>
                </a:schemeClr>
              </a:solidFill>
              <a:cs typeface="Arial" panose="020B0604020202020204" pitchFamily="34" charset="0"/>
            </a:endParaRPr>
          </a:p>
          <a:p>
            <a:pPr lvl="1">
              <a:lnSpc>
                <a:spcPct val="100000"/>
              </a:lnSpc>
            </a:pPr>
            <a:r>
              <a:rPr lang="zh-CN" altLang="en-US" sz="2000" dirty="0">
                <a:solidFill>
                  <a:schemeClr val="bg1">
                    <a:lumMod val="50000"/>
                  </a:schemeClr>
                </a:solidFill>
                <a:cs typeface="Arial" panose="020B0604020202020204" pitchFamily="34" charset="0"/>
              </a:rPr>
              <a:t>准入报表</a:t>
            </a:r>
            <a:endParaRPr lang="en-US" altLang="zh-CN" sz="2000" dirty="0">
              <a:solidFill>
                <a:schemeClr val="bg1">
                  <a:lumMod val="50000"/>
                </a:schemeClr>
              </a:solidFill>
              <a:cs typeface="Arial" panose="020B0604020202020204" pitchFamily="34" charset="0"/>
            </a:endParaRPr>
          </a:p>
          <a:p>
            <a:pPr marL="403225" lvl="1" indent="0">
              <a:lnSpc>
                <a:spcPct val="100000"/>
              </a:lnSpc>
              <a:buNone/>
            </a:pPr>
            <a:endParaRPr lang="en-US" altLang="zh-CN" sz="2000" dirty="0">
              <a:solidFill>
                <a:schemeClr val="bg1">
                  <a:lumMod val="50000"/>
                </a:schemeClr>
              </a:solidFill>
            </a:endParaRPr>
          </a:p>
          <a:p>
            <a:pPr marL="0" lvl="1" indent="0">
              <a:lnSpc>
                <a:spcPct val="100000"/>
              </a:lnSpc>
              <a:buNone/>
            </a:pPr>
            <a:endParaRPr lang="zh-CN" altLang="en-US" sz="2000" dirty="0">
              <a:solidFill>
                <a:schemeClr val="tx1">
                  <a:lumMod val="95000"/>
                  <a:lumOff val="5000"/>
                </a:schemeClr>
              </a:solidFill>
              <a:cs typeface="Arial" panose="020B0604020202020204" pitchFamily="34" charset="0"/>
            </a:endParaRPr>
          </a:p>
          <a:p>
            <a:pPr lvl="1">
              <a:lnSpc>
                <a:spcPct val="100000"/>
              </a:lnSpc>
            </a:pPr>
            <a:endParaRPr lang="en-US" altLang="zh-CN" sz="2000" dirty="0">
              <a:solidFill>
                <a:schemeClr val="bg1">
                  <a:lumMod val="50000"/>
                </a:schemeClr>
              </a:solidFill>
            </a:endParaRPr>
          </a:p>
          <a:p>
            <a:pPr marL="0" lvl="1" indent="0">
              <a:lnSpc>
                <a:spcPct val="100000"/>
              </a:lnSpc>
              <a:buNone/>
            </a:pPr>
            <a:endParaRPr lang="en-US" altLang="zh-CN" sz="2000" dirty="0">
              <a:solidFill>
                <a:schemeClr val="tx1">
                  <a:lumMod val="95000"/>
                  <a:lumOff val="5000"/>
                </a:schemeClr>
              </a:solidFill>
            </a:endParaRPr>
          </a:p>
          <a:p>
            <a:pPr>
              <a:lnSpc>
                <a:spcPct val="100000"/>
              </a:lnSpc>
            </a:pPr>
            <a:endParaRPr lang="zh-CN" altLang="en-US" sz="2000" dirty="0">
              <a:solidFill>
                <a:schemeClr val="bg1">
                  <a:lumMod val="50000"/>
                </a:schemeClr>
              </a:solidFill>
            </a:endParaRPr>
          </a:p>
        </p:txBody>
      </p:sp>
    </p:spTree>
  </p:cSld>
  <p:clrMapOvr>
    <a:masterClrMapping/>
  </p:clrMapOvr>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z="3600" dirty="0">
                <a:latin typeface="Huawei Sans" panose="020C0503030203020204" pitchFamily="34" charset="0"/>
                <a:ea typeface="方正兰亭黑简体" panose="02000000000000000000" pitchFamily="2" charset="-122"/>
                <a:sym typeface="Huawei Sans" panose="020C0503030203020204" pitchFamily="34" charset="0"/>
              </a:rPr>
              <a:t>诊断工具</a:t>
            </a:r>
            <a:r>
              <a:rPr lang="en-US" altLang="zh-CN" sz="3600" dirty="0">
                <a:latin typeface="Huawei Sans" panose="020C0503030203020204" pitchFamily="34" charset="0"/>
                <a:ea typeface="方正兰亭黑简体" panose="02000000000000000000" pitchFamily="2" charset="-122"/>
                <a:sym typeface="Huawei Sans" panose="020C0503030203020204" pitchFamily="34" charset="0"/>
              </a:rPr>
              <a:t>-</a:t>
            </a:r>
            <a:r>
              <a:rPr lang="zh-CN" altLang="en-US" sz="3600" dirty="0">
                <a:latin typeface="Huawei Sans" panose="020C0503030203020204" pitchFamily="34" charset="0"/>
                <a:ea typeface="方正兰亭黑简体" panose="02000000000000000000" pitchFamily="2" charset="-122"/>
                <a:sym typeface="Huawei Sans" panose="020C0503030203020204" pitchFamily="34" charset="0"/>
              </a:rPr>
              <a:t>故障诊断日志</a:t>
            </a:r>
            <a:endParaRPr lang="zh-CN" altLang="en-US" dirty="0">
              <a:latin typeface="Huawei Sans" panose="020C0503030203020204" pitchFamily="34" charset="0"/>
              <a:ea typeface="方正兰亭黑简体" panose="02000000000000000000" pitchFamily="2" charset="-122"/>
              <a:sym typeface="Huawei Sans" panose="020C0503030203020204" pitchFamily="34" charset="0"/>
            </a:endParaRPr>
          </a:p>
        </p:txBody>
      </p:sp>
      <p:sp>
        <p:nvSpPr>
          <p:cNvPr id="5" name="文本占位符 2"/>
          <p:cNvSpPr txBox="1"/>
          <p:nvPr/>
        </p:nvSpPr>
        <p:spPr>
          <a:xfrm>
            <a:off x="5208672" y="4224207"/>
            <a:ext cx="6642934" cy="1904591"/>
          </a:xfrm>
          <a:prstGeom prst="rect">
            <a:avLst/>
          </a:prstGeom>
        </p:spPr>
        <p:txBody>
          <a:bodyPr/>
          <a:lstStyle>
            <a:lvl1pPr marL="302260" indent="-302260" algn="l" defTabSz="913765" rtl="0" eaLnBrk="1" latinLnBrk="0" hangingPunct="1">
              <a:lnSpc>
                <a:spcPct val="140000"/>
              </a:lnSpc>
              <a:spcBef>
                <a:spcPts val="790"/>
              </a:spcBef>
              <a:buFont typeface="Arial" panose="020B0604020202020204" pitchFamily="34" charset="0"/>
              <a:buChar char="•"/>
              <a:defRPr sz="2200" kern="1200">
                <a:solidFill>
                  <a:schemeClr val="tx1"/>
                </a:solidFill>
                <a:latin typeface="+mn-lt"/>
                <a:ea typeface="+mn-ea"/>
                <a:cs typeface="+mn-cs"/>
              </a:defRPr>
            </a:lvl1pPr>
            <a:lvl2pPr marL="654685" indent="-252095" algn="l" defTabSz="913765" rtl="0" eaLnBrk="1" latinLnBrk="0" hangingPunct="1">
              <a:lnSpc>
                <a:spcPct val="140000"/>
              </a:lnSpc>
              <a:spcBef>
                <a:spcPts val="720"/>
              </a:spcBef>
              <a:buClrTx/>
              <a:buFont typeface="Huawei Sans" panose="020C0503030203020204" pitchFamily="34" charset="0"/>
              <a:buChar char="▫"/>
              <a:defRPr sz="2000" kern="1200">
                <a:solidFill>
                  <a:schemeClr val="tx1"/>
                </a:solidFill>
                <a:latin typeface="+mn-lt"/>
                <a:ea typeface="+mn-ea"/>
                <a:cs typeface="+mn-cs"/>
              </a:defRPr>
            </a:lvl2pPr>
            <a:lvl3pPr marL="1003935" indent="-201295" algn="l" defTabSz="913765" rtl="0" eaLnBrk="1" latinLnBrk="0" hangingPunct="1">
              <a:lnSpc>
                <a:spcPct val="140000"/>
              </a:lnSpc>
              <a:spcBef>
                <a:spcPts val="650"/>
              </a:spcBef>
              <a:buClrTx/>
              <a:buFont typeface="微软雅黑" panose="020B0503020204020204" pitchFamily="34" charset="-122"/>
              <a:buChar char="▪"/>
              <a:defRPr sz="1800" kern="1200">
                <a:solidFill>
                  <a:schemeClr val="tx1"/>
                </a:solidFill>
                <a:latin typeface="+mn-lt"/>
                <a:ea typeface="+mn-ea"/>
                <a:cs typeface="+mn-cs"/>
              </a:defRPr>
            </a:lvl3pPr>
            <a:lvl4pPr marL="1399540" indent="-198120" algn="l" defTabSz="913765" rtl="0" eaLnBrk="1" latinLnBrk="0" hangingPunct="1">
              <a:lnSpc>
                <a:spcPct val="140000"/>
              </a:lnSpc>
              <a:spcBef>
                <a:spcPts val="575"/>
              </a:spcBef>
              <a:buFont typeface="Huawei Sans" panose="020C0503030203020204" pitchFamily="34" charset="0"/>
              <a:buChar char="−"/>
              <a:defRPr sz="1600" kern="1200">
                <a:solidFill>
                  <a:schemeClr val="tx1"/>
                </a:solidFill>
                <a:latin typeface="+mn-lt"/>
                <a:ea typeface="+mn-ea"/>
                <a:cs typeface="+mn-cs"/>
              </a:defRPr>
            </a:lvl4pPr>
            <a:lvl5pPr marL="1802765" indent="-201295" algn="l" defTabSz="913765" rtl="0" eaLnBrk="1" latinLnBrk="0" hangingPunct="1">
              <a:lnSpc>
                <a:spcPct val="140000"/>
              </a:lnSpc>
              <a:spcBef>
                <a:spcPts val="575"/>
              </a:spcBef>
              <a:buFont typeface="Huawei Sans" panose="020C0503030203020204" pitchFamily="34" charset="0"/>
              <a:buChar char="~"/>
              <a:defRPr sz="1400" kern="1200">
                <a:solidFill>
                  <a:schemeClr val="tx1"/>
                </a:solidFill>
                <a:latin typeface="+mn-lt"/>
                <a:ea typeface="+mn-ea"/>
                <a:cs typeface="+mn-cs"/>
              </a:defRPr>
            </a:lvl5pPr>
            <a:lvl6pPr marL="251333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053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773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493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Font typeface="Arial" panose="020B0604020202020204" pitchFamily="34" charset="0"/>
              <a:buNone/>
            </a:pPr>
            <a:r>
              <a:rPr lang="zh-CN" altLang="en-US" sz="1200" dirty="0">
                <a:effectLst/>
              </a:rPr>
              <a:t>终端用户接入网络认证出现故障时，可以开启故障诊断日志功能并再次认证，根据故障诊断日志记录的详细认证日志快速定位认证故障原因。</a:t>
            </a:r>
            <a:endParaRPr lang="en-US" altLang="zh-CN" sz="1200" dirty="0">
              <a:effectLst/>
            </a:endParaRPr>
          </a:p>
          <a:p>
            <a:pPr>
              <a:buFont typeface="Arial" panose="020B0604020202020204" pitchFamily="34" charset="0"/>
              <a:buNone/>
            </a:pPr>
            <a:r>
              <a:rPr lang="zh-CN" altLang="en-US" sz="1200" dirty="0"/>
              <a:t>操作步骤</a:t>
            </a:r>
            <a:endParaRPr lang="en-US" altLang="zh-CN" sz="1200" dirty="0">
              <a:effectLst/>
            </a:endParaRPr>
          </a:p>
          <a:p>
            <a:pPr>
              <a:buFont typeface="+mj-lt"/>
              <a:buAutoNum type="arabicPeriod"/>
            </a:pPr>
            <a:r>
              <a:rPr lang="zh-CN" altLang="en-US" sz="1200" dirty="0">
                <a:effectLst/>
              </a:rPr>
              <a:t>在主菜单中选择“准入管理 </a:t>
            </a:r>
            <a:r>
              <a:rPr lang="en-US" altLang="zh-CN" sz="1200" dirty="0">
                <a:effectLst/>
              </a:rPr>
              <a:t>&gt; </a:t>
            </a:r>
            <a:r>
              <a:rPr lang="zh-CN" altLang="en-US" sz="1200" dirty="0">
                <a:effectLst/>
              </a:rPr>
              <a:t>准入运维 </a:t>
            </a:r>
            <a:r>
              <a:rPr lang="en-US" altLang="zh-CN" sz="1200" dirty="0">
                <a:effectLst/>
              </a:rPr>
              <a:t>&gt; </a:t>
            </a:r>
            <a:r>
              <a:rPr lang="zh-CN" altLang="en-US" sz="1200" dirty="0">
                <a:effectLst/>
              </a:rPr>
              <a:t>诊断工具”，单击“故障诊断日志”页签。</a:t>
            </a:r>
            <a:endParaRPr lang="zh-CN" altLang="en-US" sz="1200" dirty="0">
              <a:effectLst/>
            </a:endParaRPr>
          </a:p>
          <a:p>
            <a:pPr>
              <a:buFont typeface="+mj-lt"/>
              <a:buAutoNum type="arabicPeriod"/>
            </a:pPr>
            <a:r>
              <a:rPr lang="zh-CN" altLang="en-US" sz="1200" dirty="0">
                <a:effectLst/>
              </a:rPr>
              <a:t>单击“故障诊断配置”，支持</a:t>
            </a:r>
            <a:r>
              <a:rPr lang="en-US" altLang="zh-CN" sz="1200" dirty="0">
                <a:effectLst/>
              </a:rPr>
              <a:t>RADIUS</a:t>
            </a:r>
            <a:r>
              <a:rPr lang="zh-CN" altLang="en-US" sz="1200" dirty="0">
                <a:effectLst/>
              </a:rPr>
              <a:t>故障诊断、</a:t>
            </a:r>
            <a:r>
              <a:rPr lang="en-US" altLang="zh-CN" sz="1200" dirty="0">
                <a:effectLst/>
              </a:rPr>
              <a:t>Portal</a:t>
            </a:r>
            <a:r>
              <a:rPr lang="zh-CN" altLang="en-US" sz="1200" dirty="0">
                <a:effectLst/>
              </a:rPr>
              <a:t>故障诊断和页面推送故障诊断，配置诊断日志保存时间，选择需要收集诊断日志的站点、准入设备组、设备和终端</a:t>
            </a:r>
            <a:r>
              <a:rPr lang="en-US" altLang="zh-CN" sz="1200" dirty="0">
                <a:effectLst/>
              </a:rPr>
              <a:t>MAC</a:t>
            </a:r>
            <a:r>
              <a:rPr lang="zh-CN" altLang="en-US" sz="1200" dirty="0">
                <a:effectLst/>
              </a:rPr>
              <a:t>，单击“确定”完成配置。配置完成后</a:t>
            </a:r>
            <a:r>
              <a:rPr lang="en-US" altLang="zh-CN" sz="1200" dirty="0" err="1">
                <a:effectLst/>
              </a:rPr>
              <a:t>iMaster</a:t>
            </a:r>
            <a:r>
              <a:rPr lang="en-US" altLang="zh-CN" sz="1200" dirty="0">
                <a:effectLst/>
              </a:rPr>
              <a:t> NCE-Campus</a:t>
            </a:r>
            <a:r>
              <a:rPr lang="zh-CN" altLang="en-US" sz="1200" dirty="0">
                <a:effectLst/>
              </a:rPr>
              <a:t>开始记录符合配置条件的认证日志。</a:t>
            </a:r>
            <a:endParaRPr lang="zh-CN" altLang="en-US" sz="1200" dirty="0">
              <a:effectLst/>
            </a:endParaRPr>
          </a:p>
          <a:p>
            <a:pPr>
              <a:buFont typeface="Arial" panose="020B0604020202020204" pitchFamily="34" charset="0"/>
              <a:buNone/>
            </a:pPr>
            <a:endParaRPr lang="zh-CN" altLang="en-US" sz="1200" dirty="0"/>
          </a:p>
        </p:txBody>
      </p:sp>
      <p:pic>
        <p:nvPicPr>
          <p:cNvPr id="4" name="图片 3"/>
          <p:cNvPicPr>
            <a:picLocks noChangeAspect="1"/>
          </p:cNvPicPr>
          <p:nvPr/>
        </p:nvPicPr>
        <p:blipFill>
          <a:blip r:embed="rId1"/>
          <a:stretch>
            <a:fillRect/>
          </a:stretch>
        </p:blipFill>
        <p:spPr>
          <a:xfrm>
            <a:off x="111225" y="1193813"/>
            <a:ext cx="4387099" cy="2775423"/>
          </a:xfrm>
          <a:prstGeom prst="rect">
            <a:avLst/>
          </a:prstGeom>
        </p:spPr>
      </p:pic>
      <p:pic>
        <p:nvPicPr>
          <p:cNvPr id="8" name="图片 7"/>
          <p:cNvPicPr>
            <a:picLocks noChangeAspect="1"/>
          </p:cNvPicPr>
          <p:nvPr/>
        </p:nvPicPr>
        <p:blipFill>
          <a:blip r:embed="rId2"/>
          <a:stretch>
            <a:fillRect/>
          </a:stretch>
        </p:blipFill>
        <p:spPr>
          <a:xfrm>
            <a:off x="4819889" y="1334819"/>
            <a:ext cx="7113359" cy="2775423"/>
          </a:xfrm>
          <a:prstGeom prst="rect">
            <a:avLst/>
          </a:prstGeom>
        </p:spPr>
      </p:pic>
      <p:pic>
        <p:nvPicPr>
          <p:cNvPr id="12" name="图片 11"/>
          <p:cNvPicPr>
            <a:picLocks noChangeAspect="1"/>
          </p:cNvPicPr>
          <p:nvPr/>
        </p:nvPicPr>
        <p:blipFill>
          <a:blip r:embed="rId3"/>
          <a:stretch>
            <a:fillRect/>
          </a:stretch>
        </p:blipFill>
        <p:spPr>
          <a:xfrm>
            <a:off x="178884" y="3872513"/>
            <a:ext cx="4962129" cy="2607980"/>
          </a:xfrm>
          <a:prstGeom prst="rect">
            <a:avLst/>
          </a:prstGeom>
        </p:spPr>
      </p:pic>
    </p:spTree>
  </p:cSld>
  <p:clrMapOvr>
    <a:masterClrMapping/>
  </p:clrMapOvr>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z="3600" dirty="0">
                <a:latin typeface="Huawei Sans" panose="020C0503030203020204" pitchFamily="34" charset="0"/>
                <a:ea typeface="方正兰亭黑简体" panose="02000000000000000000" pitchFamily="2" charset="-122"/>
                <a:sym typeface="Huawei Sans" panose="020C0503030203020204" pitchFamily="34" charset="0"/>
              </a:rPr>
              <a:t>诊断工具</a:t>
            </a:r>
            <a:r>
              <a:rPr lang="en-US" altLang="zh-CN" sz="3600" dirty="0">
                <a:latin typeface="Huawei Sans" panose="020C0503030203020204" pitchFamily="34" charset="0"/>
                <a:ea typeface="方正兰亭黑简体" panose="02000000000000000000" pitchFamily="2" charset="-122"/>
                <a:sym typeface="Huawei Sans" panose="020C0503030203020204" pitchFamily="34" charset="0"/>
              </a:rPr>
              <a:t>-</a:t>
            </a:r>
            <a:r>
              <a:rPr lang="zh-CN" altLang="en-US" sz="3600" dirty="0">
                <a:latin typeface="Huawei Sans" panose="020C0503030203020204" pitchFamily="34" charset="0"/>
                <a:ea typeface="方正兰亭黑简体" panose="02000000000000000000" pitchFamily="2" charset="-122"/>
                <a:sym typeface="Huawei Sans" panose="020C0503030203020204" pitchFamily="34" charset="0"/>
              </a:rPr>
              <a:t>故障场景诊断</a:t>
            </a:r>
            <a:endParaRPr lang="zh-CN" altLang="en-US" dirty="0">
              <a:latin typeface="Huawei Sans" panose="020C0503030203020204" pitchFamily="34" charset="0"/>
              <a:ea typeface="方正兰亭黑简体" panose="02000000000000000000" pitchFamily="2" charset="-122"/>
              <a:sym typeface="Huawei Sans" panose="020C0503030203020204" pitchFamily="34" charset="0"/>
            </a:endParaRPr>
          </a:p>
        </p:txBody>
      </p:sp>
      <p:pic>
        <p:nvPicPr>
          <p:cNvPr id="7" name="图片 6"/>
          <p:cNvPicPr>
            <a:picLocks noChangeAspect="1"/>
          </p:cNvPicPr>
          <p:nvPr/>
        </p:nvPicPr>
        <p:blipFill>
          <a:blip r:embed="rId1"/>
          <a:stretch>
            <a:fillRect/>
          </a:stretch>
        </p:blipFill>
        <p:spPr>
          <a:xfrm>
            <a:off x="1006498" y="3032150"/>
            <a:ext cx="8817575" cy="3415450"/>
          </a:xfrm>
          <a:prstGeom prst="rect">
            <a:avLst/>
          </a:prstGeom>
        </p:spPr>
      </p:pic>
      <p:sp>
        <p:nvSpPr>
          <p:cNvPr id="11" name="文本框 10"/>
          <p:cNvSpPr txBox="1"/>
          <p:nvPr/>
        </p:nvSpPr>
        <p:spPr>
          <a:xfrm>
            <a:off x="411152" y="1409895"/>
            <a:ext cx="10331404" cy="1384995"/>
          </a:xfrm>
          <a:prstGeom prst="rect">
            <a:avLst/>
          </a:prstGeom>
          <a:noFill/>
        </p:spPr>
        <p:txBody>
          <a:bodyPr wrap="square">
            <a:spAutoFit/>
          </a:bodyPr>
          <a:lstStyle/>
          <a:p>
            <a:r>
              <a:rPr lang="zh-CN" altLang="en-US" sz="1400" dirty="0">
                <a:effectLst/>
              </a:rPr>
              <a:t>如果准入故障场景明确，可通过故障场景诊断功能，诊断指定时间和指定终端</a:t>
            </a:r>
            <a:r>
              <a:rPr lang="en-US" altLang="zh-CN" sz="1400" dirty="0">
                <a:effectLst/>
              </a:rPr>
              <a:t>MAC</a:t>
            </a:r>
            <a:r>
              <a:rPr lang="zh-CN" altLang="en-US" sz="1400" dirty="0">
                <a:effectLst/>
              </a:rPr>
              <a:t>在明确故障场景下的故障详情，查看故障原因和修复建议，快速定位并恢复准入故障。</a:t>
            </a:r>
            <a:endParaRPr lang="en-US" altLang="zh-CN" sz="1400" dirty="0">
              <a:effectLst/>
            </a:endParaRPr>
          </a:p>
          <a:p>
            <a:endParaRPr lang="en-US" altLang="zh-CN" sz="1400" dirty="0"/>
          </a:p>
          <a:p>
            <a:r>
              <a:rPr lang="zh-CN" altLang="en-US" sz="1400" dirty="0"/>
              <a:t>操作步骤</a:t>
            </a:r>
            <a:endParaRPr lang="en-US" altLang="zh-CN" sz="1400" dirty="0"/>
          </a:p>
          <a:p>
            <a:pPr>
              <a:buFont typeface="+mj-lt"/>
              <a:buAutoNum type="arabicPeriod"/>
            </a:pPr>
            <a:r>
              <a:rPr lang="zh-CN" altLang="en-US" sz="1400" dirty="0">
                <a:effectLst/>
              </a:rPr>
              <a:t>在主菜单中选择“准入管理 </a:t>
            </a:r>
            <a:r>
              <a:rPr lang="en-US" altLang="zh-CN" sz="1400" dirty="0">
                <a:effectLst/>
              </a:rPr>
              <a:t>&gt; </a:t>
            </a:r>
            <a:r>
              <a:rPr lang="zh-CN" altLang="en-US" sz="1400" dirty="0">
                <a:effectLst/>
              </a:rPr>
              <a:t>准入运维 </a:t>
            </a:r>
            <a:r>
              <a:rPr lang="en-US" altLang="zh-CN" sz="1400" dirty="0">
                <a:effectLst/>
              </a:rPr>
              <a:t>&gt; </a:t>
            </a:r>
            <a:r>
              <a:rPr lang="zh-CN" altLang="en-US" sz="1400" dirty="0">
                <a:effectLst/>
              </a:rPr>
              <a:t>诊断工具”，单击“故障场景诊断”页签。</a:t>
            </a:r>
            <a:endParaRPr lang="zh-CN" altLang="en-US" sz="1400" dirty="0">
              <a:effectLst/>
            </a:endParaRPr>
          </a:p>
          <a:p>
            <a:pPr>
              <a:buFont typeface="+mj-lt"/>
              <a:buAutoNum type="arabicPeriod"/>
            </a:pPr>
            <a:r>
              <a:rPr lang="zh-CN" altLang="en-US" sz="1400" dirty="0">
                <a:effectLst/>
              </a:rPr>
              <a:t>选择故障场景，单击“诊断”，在诊断结果中查看故障原因和修复建议。</a:t>
            </a:r>
            <a:endParaRPr lang="zh-CN" altLang="en-US" sz="1400" dirty="0">
              <a:effectLst/>
            </a:endParaRPr>
          </a:p>
        </p:txBody>
      </p:sp>
    </p:spTree>
  </p:cSld>
  <p:clrMapOvr>
    <a:masterClrMapping/>
  </p:clrMapOvr>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z="3600" dirty="0">
                <a:latin typeface="Huawei Sans" panose="020C0503030203020204" pitchFamily="34" charset="0"/>
                <a:ea typeface="方正兰亭黑简体" panose="02000000000000000000" pitchFamily="2" charset="-122"/>
                <a:sym typeface="Huawei Sans" panose="020C0503030203020204" pitchFamily="34" charset="0"/>
              </a:rPr>
              <a:t>诊断工具</a:t>
            </a:r>
            <a:r>
              <a:rPr lang="en-US" altLang="zh-CN" sz="3600" dirty="0">
                <a:latin typeface="Huawei Sans" panose="020C0503030203020204" pitchFamily="34" charset="0"/>
                <a:ea typeface="方正兰亭黑简体" panose="02000000000000000000" pitchFamily="2" charset="-122"/>
                <a:sym typeface="Huawei Sans" panose="020C0503030203020204" pitchFamily="34" charset="0"/>
              </a:rPr>
              <a:t>-AD/LDAP</a:t>
            </a:r>
            <a:r>
              <a:rPr lang="zh-CN" altLang="en-US" sz="3600" dirty="0">
                <a:latin typeface="Huawei Sans" panose="020C0503030203020204" pitchFamily="34" charset="0"/>
                <a:ea typeface="方正兰亭黑简体" panose="02000000000000000000" pitchFamily="2" charset="-122"/>
                <a:sym typeface="Huawei Sans" panose="020C0503030203020204" pitchFamily="34" charset="0"/>
              </a:rPr>
              <a:t>诊断</a:t>
            </a:r>
            <a:endParaRPr lang="zh-CN" altLang="en-US" dirty="0">
              <a:latin typeface="Huawei Sans" panose="020C0503030203020204" pitchFamily="34" charset="0"/>
              <a:ea typeface="方正兰亭黑简体" panose="02000000000000000000" pitchFamily="2" charset="-122"/>
              <a:sym typeface="Huawei Sans" panose="020C0503030203020204" pitchFamily="34" charset="0"/>
            </a:endParaRPr>
          </a:p>
        </p:txBody>
      </p:sp>
      <p:sp>
        <p:nvSpPr>
          <p:cNvPr id="11" name="文本框 10"/>
          <p:cNvSpPr txBox="1"/>
          <p:nvPr/>
        </p:nvSpPr>
        <p:spPr>
          <a:xfrm>
            <a:off x="411152" y="1298062"/>
            <a:ext cx="10331404" cy="1169551"/>
          </a:xfrm>
          <a:prstGeom prst="rect">
            <a:avLst/>
          </a:prstGeom>
          <a:noFill/>
        </p:spPr>
        <p:txBody>
          <a:bodyPr wrap="square">
            <a:spAutoFit/>
          </a:bodyPr>
          <a:lstStyle/>
          <a:p>
            <a:r>
              <a:rPr lang="en-US" altLang="zh-CN" sz="1400" dirty="0">
                <a:effectLst/>
              </a:rPr>
              <a:t>AD/LDAP</a:t>
            </a:r>
            <a:r>
              <a:rPr lang="zh-CN" altLang="en-US" sz="1400" dirty="0">
                <a:effectLst/>
              </a:rPr>
              <a:t>诊断提供更多的</a:t>
            </a:r>
            <a:r>
              <a:rPr lang="en-US" altLang="zh-CN" sz="1400" dirty="0">
                <a:effectLst/>
              </a:rPr>
              <a:t>AD/LDAP</a:t>
            </a:r>
            <a:r>
              <a:rPr lang="zh-CN" altLang="en-US" sz="1400" dirty="0">
                <a:effectLst/>
              </a:rPr>
              <a:t>用户信息辅助定位准入故障，支持查看用户认证信息、用户所属组信息和用户详细属性，通过匹配外部组信息快速定位准入故障原因。</a:t>
            </a:r>
            <a:endParaRPr lang="en-US" altLang="zh-CN" sz="1400" dirty="0"/>
          </a:p>
          <a:p>
            <a:endParaRPr lang="en-US" altLang="zh-CN" sz="1400" dirty="0"/>
          </a:p>
          <a:p>
            <a:r>
              <a:rPr lang="zh-CN" altLang="en-US" sz="1400" dirty="0"/>
              <a:t>操作步骤</a:t>
            </a:r>
            <a:endParaRPr lang="en-US" altLang="zh-CN" sz="1400" dirty="0"/>
          </a:p>
          <a:p>
            <a:r>
              <a:rPr lang="zh-CN" altLang="en-US" sz="1400" dirty="0">
                <a:effectLst/>
              </a:rPr>
              <a:t>在主菜单中选择“准入管理 </a:t>
            </a:r>
            <a:r>
              <a:rPr lang="en-US" altLang="zh-CN" sz="1400" dirty="0">
                <a:effectLst/>
              </a:rPr>
              <a:t>&gt; </a:t>
            </a:r>
            <a:r>
              <a:rPr lang="zh-CN" altLang="en-US" sz="1400" dirty="0">
                <a:effectLst/>
              </a:rPr>
              <a:t>准入运维 </a:t>
            </a:r>
            <a:r>
              <a:rPr lang="en-US" altLang="zh-CN" sz="1400" dirty="0">
                <a:effectLst/>
              </a:rPr>
              <a:t>&gt; </a:t>
            </a:r>
            <a:r>
              <a:rPr lang="zh-CN" altLang="en-US" sz="1400" dirty="0">
                <a:effectLst/>
              </a:rPr>
              <a:t>诊断工具”，单击“</a:t>
            </a:r>
            <a:r>
              <a:rPr lang="en-US" altLang="zh-CN" sz="1400" dirty="0">
                <a:effectLst/>
              </a:rPr>
              <a:t>AD/LDAP</a:t>
            </a:r>
            <a:r>
              <a:rPr lang="zh-CN" altLang="en-US" sz="1400" dirty="0">
                <a:effectLst/>
              </a:rPr>
              <a:t>诊断”页签</a:t>
            </a:r>
            <a:endParaRPr lang="zh-CN" altLang="en-US" sz="1400" dirty="0">
              <a:effectLst/>
            </a:endParaRPr>
          </a:p>
        </p:txBody>
      </p:sp>
      <p:pic>
        <p:nvPicPr>
          <p:cNvPr id="4" name="图片 3"/>
          <p:cNvPicPr>
            <a:picLocks noChangeAspect="1"/>
          </p:cNvPicPr>
          <p:nvPr/>
        </p:nvPicPr>
        <p:blipFill>
          <a:blip r:embed="rId1"/>
          <a:stretch>
            <a:fillRect/>
          </a:stretch>
        </p:blipFill>
        <p:spPr>
          <a:xfrm>
            <a:off x="191768" y="3054303"/>
            <a:ext cx="4551272" cy="2505635"/>
          </a:xfrm>
          <a:prstGeom prst="rect">
            <a:avLst/>
          </a:prstGeom>
        </p:spPr>
      </p:pic>
      <p:pic>
        <p:nvPicPr>
          <p:cNvPr id="6" name="图片 5"/>
          <p:cNvPicPr>
            <a:picLocks noChangeAspect="1"/>
          </p:cNvPicPr>
          <p:nvPr/>
        </p:nvPicPr>
        <p:blipFill>
          <a:blip r:embed="rId2"/>
          <a:stretch>
            <a:fillRect/>
          </a:stretch>
        </p:blipFill>
        <p:spPr>
          <a:xfrm>
            <a:off x="4964652" y="2657680"/>
            <a:ext cx="6680952" cy="1296074"/>
          </a:xfrm>
          <a:prstGeom prst="rect">
            <a:avLst/>
          </a:prstGeom>
        </p:spPr>
      </p:pic>
      <p:pic>
        <p:nvPicPr>
          <p:cNvPr id="9" name="图片 8"/>
          <p:cNvPicPr>
            <a:picLocks noChangeAspect="1"/>
          </p:cNvPicPr>
          <p:nvPr/>
        </p:nvPicPr>
        <p:blipFill>
          <a:blip r:embed="rId3"/>
          <a:stretch>
            <a:fillRect/>
          </a:stretch>
        </p:blipFill>
        <p:spPr>
          <a:xfrm>
            <a:off x="4964652" y="4235564"/>
            <a:ext cx="6776969" cy="2212036"/>
          </a:xfrm>
          <a:prstGeom prst="rect">
            <a:avLst/>
          </a:prstGeom>
        </p:spPr>
      </p:pic>
    </p:spTree>
  </p:cSld>
  <p:clrMapOvr>
    <a:masterClrMapping/>
  </p:clrMapOvr>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a:xfrm>
            <a:off x="469565" y="1233486"/>
            <a:ext cx="11274935" cy="5160735"/>
          </a:xfrm>
        </p:spPr>
        <p:txBody>
          <a:bodyPr/>
          <a:lstStyle/>
          <a:p>
            <a:pPr>
              <a:lnSpc>
                <a:spcPct val="100000"/>
              </a:lnSpc>
            </a:pPr>
            <a:r>
              <a:rPr lang="zh-CN" altLang="en-US" sz="2000" dirty="0">
                <a:solidFill>
                  <a:schemeClr val="bg1">
                    <a:lumMod val="50000"/>
                  </a:schemeClr>
                </a:solidFill>
              </a:rPr>
              <a:t>准入控制概述</a:t>
            </a:r>
            <a:endParaRPr lang="en-US" altLang="zh-CN" sz="2000" dirty="0">
              <a:solidFill>
                <a:schemeClr val="bg1">
                  <a:lumMod val="50000"/>
                </a:schemeClr>
              </a:solidFill>
            </a:endParaRPr>
          </a:p>
          <a:p>
            <a:pPr>
              <a:lnSpc>
                <a:spcPct val="100000"/>
              </a:lnSpc>
            </a:pPr>
            <a:r>
              <a:rPr lang="en-US" altLang="zh-CN" sz="2000" dirty="0">
                <a:solidFill>
                  <a:schemeClr val="bg1">
                    <a:lumMod val="50000"/>
                  </a:schemeClr>
                </a:solidFill>
              </a:rPr>
              <a:t>802.1x</a:t>
            </a:r>
            <a:r>
              <a:rPr lang="zh-CN" altLang="en-US" sz="2000" dirty="0">
                <a:solidFill>
                  <a:schemeClr val="bg1">
                    <a:lumMod val="50000"/>
                  </a:schemeClr>
                </a:solidFill>
              </a:rPr>
              <a:t>认证</a:t>
            </a:r>
            <a:endParaRPr lang="en-US" altLang="zh-CN" sz="2000" dirty="0">
              <a:solidFill>
                <a:schemeClr val="bg1">
                  <a:lumMod val="50000"/>
                </a:schemeClr>
              </a:solidFill>
            </a:endParaRPr>
          </a:p>
          <a:p>
            <a:pPr>
              <a:lnSpc>
                <a:spcPct val="100000"/>
              </a:lnSpc>
            </a:pPr>
            <a:r>
              <a:rPr lang="en-US" altLang="zh-CN" sz="2000" dirty="0">
                <a:solidFill>
                  <a:schemeClr val="bg1">
                    <a:lumMod val="50000"/>
                  </a:schemeClr>
                </a:solidFill>
              </a:rPr>
              <a:t>MAC</a:t>
            </a:r>
            <a:r>
              <a:rPr lang="zh-CN" altLang="en-US" sz="2000" dirty="0">
                <a:solidFill>
                  <a:schemeClr val="bg1">
                    <a:lumMod val="50000"/>
                  </a:schemeClr>
                </a:solidFill>
              </a:rPr>
              <a:t>认证</a:t>
            </a:r>
            <a:endParaRPr lang="en-US" altLang="zh-CN" sz="2000" dirty="0">
              <a:solidFill>
                <a:schemeClr val="bg1">
                  <a:lumMod val="50000"/>
                </a:schemeClr>
              </a:solidFill>
            </a:endParaRPr>
          </a:p>
          <a:p>
            <a:pPr>
              <a:lnSpc>
                <a:spcPct val="100000"/>
              </a:lnSpc>
            </a:pPr>
            <a:r>
              <a:rPr lang="en-US" altLang="zh-CN" sz="2000" dirty="0">
                <a:solidFill>
                  <a:schemeClr val="bg1">
                    <a:lumMod val="50000"/>
                  </a:schemeClr>
                </a:solidFill>
              </a:rPr>
              <a:t>Portal</a:t>
            </a:r>
            <a:r>
              <a:rPr lang="zh-CN" altLang="en-US" sz="2000" dirty="0">
                <a:solidFill>
                  <a:schemeClr val="bg1">
                    <a:lumMod val="50000"/>
                  </a:schemeClr>
                </a:solidFill>
              </a:rPr>
              <a:t>认证</a:t>
            </a:r>
            <a:endParaRPr lang="en-US" altLang="zh-CN" sz="2000" dirty="0">
              <a:solidFill>
                <a:schemeClr val="bg1">
                  <a:lumMod val="50000"/>
                </a:schemeClr>
              </a:solidFill>
            </a:endParaRPr>
          </a:p>
          <a:p>
            <a:pPr>
              <a:lnSpc>
                <a:spcPct val="100000"/>
              </a:lnSpc>
            </a:pPr>
            <a:r>
              <a:rPr lang="en-US" altLang="zh-CN" sz="2000" dirty="0">
                <a:solidFill>
                  <a:schemeClr val="bg1">
                    <a:lumMod val="50000"/>
                  </a:schemeClr>
                </a:solidFill>
              </a:rPr>
              <a:t>TACACS</a:t>
            </a:r>
            <a:r>
              <a:rPr lang="zh-CN" altLang="en-US" sz="2000" dirty="0">
                <a:solidFill>
                  <a:schemeClr val="bg1">
                    <a:lumMod val="50000"/>
                  </a:schemeClr>
                </a:solidFill>
              </a:rPr>
              <a:t>认证</a:t>
            </a:r>
            <a:endParaRPr lang="en-US" altLang="zh-CN" sz="2000" dirty="0">
              <a:solidFill>
                <a:schemeClr val="bg1">
                  <a:lumMod val="50000"/>
                </a:schemeClr>
              </a:solidFill>
            </a:endParaRPr>
          </a:p>
          <a:p>
            <a:pPr>
              <a:lnSpc>
                <a:spcPct val="100000"/>
              </a:lnSpc>
            </a:pPr>
            <a:r>
              <a:rPr lang="en-US" altLang="zh-CN" sz="2000" dirty="0">
                <a:solidFill>
                  <a:schemeClr val="bg1">
                    <a:lumMod val="50000"/>
                  </a:schemeClr>
                </a:solidFill>
              </a:rPr>
              <a:t>MDM</a:t>
            </a:r>
            <a:r>
              <a:rPr lang="zh-CN" altLang="en-US" sz="2000" dirty="0">
                <a:solidFill>
                  <a:schemeClr val="bg1">
                    <a:lumMod val="50000"/>
                  </a:schemeClr>
                </a:solidFill>
              </a:rPr>
              <a:t>联动认证</a:t>
            </a:r>
            <a:endParaRPr lang="en-US" altLang="zh-CN" sz="2000" dirty="0">
              <a:solidFill>
                <a:schemeClr val="bg1">
                  <a:lumMod val="50000"/>
                </a:schemeClr>
              </a:solidFill>
            </a:endParaRPr>
          </a:p>
          <a:p>
            <a:pPr>
              <a:lnSpc>
                <a:spcPct val="100000"/>
              </a:lnSpc>
            </a:pPr>
            <a:r>
              <a:rPr lang="zh-CN" altLang="en-US" sz="2000" dirty="0">
                <a:solidFill>
                  <a:schemeClr val="bg1">
                    <a:lumMod val="50000"/>
                  </a:schemeClr>
                </a:solidFill>
              </a:rPr>
              <a:t>网络防私接</a:t>
            </a:r>
            <a:endParaRPr lang="en-US" altLang="zh-CN" sz="2000" dirty="0">
              <a:solidFill>
                <a:schemeClr val="bg1">
                  <a:lumMod val="50000"/>
                </a:schemeClr>
              </a:solidFill>
            </a:endParaRPr>
          </a:p>
          <a:p>
            <a:pPr>
              <a:lnSpc>
                <a:spcPct val="100000"/>
              </a:lnSpc>
            </a:pPr>
            <a:r>
              <a:rPr lang="zh-CN" altLang="en-US" sz="2000" dirty="0">
                <a:solidFill>
                  <a:schemeClr val="bg1">
                    <a:lumMod val="50000"/>
                  </a:schemeClr>
                </a:solidFill>
                <a:cs typeface="Arial" panose="020B0604020202020204" pitchFamily="34" charset="0"/>
              </a:rPr>
              <a:t>外部数据源统一身份认证</a:t>
            </a:r>
            <a:endParaRPr lang="en-US" altLang="zh-CN" sz="2000" dirty="0">
              <a:solidFill>
                <a:schemeClr val="bg1">
                  <a:lumMod val="50000"/>
                </a:schemeClr>
              </a:solidFill>
              <a:cs typeface="Arial" panose="020B0604020202020204" pitchFamily="34" charset="0"/>
            </a:endParaRPr>
          </a:p>
          <a:p>
            <a:pPr>
              <a:lnSpc>
                <a:spcPct val="100000"/>
              </a:lnSpc>
            </a:pPr>
            <a:r>
              <a:rPr lang="zh-CN" altLang="en-US" sz="2000" dirty="0">
                <a:solidFill>
                  <a:schemeClr val="bg1">
                    <a:lumMod val="50000"/>
                  </a:schemeClr>
                </a:solidFill>
              </a:rPr>
              <a:t>准入认证组件认证</a:t>
            </a:r>
            <a:endParaRPr lang="en-US" altLang="zh-CN" sz="2000" dirty="0">
              <a:solidFill>
                <a:schemeClr val="bg1">
                  <a:lumMod val="50000"/>
                </a:schemeClr>
              </a:solidFill>
            </a:endParaRPr>
          </a:p>
          <a:p>
            <a:pPr>
              <a:lnSpc>
                <a:spcPct val="100000"/>
              </a:lnSpc>
            </a:pPr>
            <a:r>
              <a:rPr lang="zh-CN" altLang="en-US" sz="2000" dirty="0"/>
              <a:t>准入运维</a:t>
            </a:r>
            <a:endParaRPr lang="en-US" altLang="zh-CN" sz="2000" dirty="0">
              <a:cs typeface="Arial" panose="020B0604020202020204" pitchFamily="34" charset="0"/>
            </a:endParaRPr>
          </a:p>
          <a:p>
            <a:pPr lvl="1">
              <a:lnSpc>
                <a:spcPct val="100000"/>
              </a:lnSpc>
            </a:pPr>
            <a:r>
              <a:rPr lang="zh-CN" altLang="en-US" sz="2000" dirty="0">
                <a:solidFill>
                  <a:schemeClr val="bg1">
                    <a:lumMod val="50000"/>
                  </a:schemeClr>
                </a:solidFill>
                <a:cs typeface="Arial" panose="020B0604020202020204" pitchFamily="34" charset="0"/>
              </a:rPr>
              <a:t>运维中心</a:t>
            </a:r>
            <a:endParaRPr lang="en-US" altLang="zh-CN" sz="2000" dirty="0">
              <a:solidFill>
                <a:schemeClr val="bg1">
                  <a:lumMod val="50000"/>
                </a:schemeClr>
              </a:solidFill>
              <a:cs typeface="Arial" panose="020B0604020202020204" pitchFamily="34" charset="0"/>
            </a:endParaRPr>
          </a:p>
          <a:p>
            <a:pPr lvl="1">
              <a:lnSpc>
                <a:spcPct val="100000"/>
              </a:lnSpc>
            </a:pPr>
            <a:r>
              <a:rPr lang="zh-CN" altLang="en-US" sz="2000" dirty="0">
                <a:solidFill>
                  <a:schemeClr val="bg1">
                    <a:lumMod val="50000"/>
                  </a:schemeClr>
                </a:solidFill>
                <a:cs typeface="Arial" panose="020B0604020202020204" pitchFamily="34" charset="0"/>
              </a:rPr>
              <a:t>诊断工具</a:t>
            </a:r>
            <a:endParaRPr lang="en-US" altLang="zh-CN" sz="2000" dirty="0">
              <a:solidFill>
                <a:schemeClr val="bg1">
                  <a:lumMod val="50000"/>
                </a:schemeClr>
              </a:solidFill>
              <a:cs typeface="Arial" panose="020B0604020202020204" pitchFamily="34" charset="0"/>
            </a:endParaRPr>
          </a:p>
          <a:p>
            <a:pPr lvl="1">
              <a:lnSpc>
                <a:spcPct val="100000"/>
              </a:lnSpc>
            </a:pPr>
            <a:r>
              <a:rPr lang="zh-CN" altLang="en-US" sz="2000" dirty="0">
                <a:cs typeface="Arial" panose="020B0604020202020204" pitchFamily="34" charset="0"/>
              </a:rPr>
              <a:t>准入报表</a:t>
            </a:r>
            <a:endParaRPr lang="en-US" altLang="zh-CN" sz="2000" dirty="0">
              <a:cs typeface="Arial" panose="020B0604020202020204" pitchFamily="34" charset="0"/>
            </a:endParaRPr>
          </a:p>
          <a:p>
            <a:pPr marL="403225" lvl="1" indent="0">
              <a:lnSpc>
                <a:spcPct val="100000"/>
              </a:lnSpc>
              <a:buNone/>
            </a:pPr>
            <a:endParaRPr lang="en-US" altLang="zh-CN" sz="2000" dirty="0">
              <a:solidFill>
                <a:schemeClr val="bg1">
                  <a:lumMod val="50000"/>
                </a:schemeClr>
              </a:solidFill>
            </a:endParaRPr>
          </a:p>
          <a:p>
            <a:pPr marL="0" lvl="1" indent="0">
              <a:lnSpc>
                <a:spcPct val="100000"/>
              </a:lnSpc>
              <a:buNone/>
            </a:pPr>
            <a:endParaRPr lang="zh-CN" altLang="en-US" sz="2000" dirty="0">
              <a:solidFill>
                <a:schemeClr val="tx1">
                  <a:lumMod val="95000"/>
                  <a:lumOff val="5000"/>
                </a:schemeClr>
              </a:solidFill>
              <a:cs typeface="Arial" panose="020B0604020202020204" pitchFamily="34" charset="0"/>
            </a:endParaRPr>
          </a:p>
          <a:p>
            <a:pPr lvl="1">
              <a:lnSpc>
                <a:spcPct val="100000"/>
              </a:lnSpc>
            </a:pPr>
            <a:endParaRPr lang="en-US" altLang="zh-CN" sz="2000" dirty="0">
              <a:solidFill>
                <a:schemeClr val="bg1">
                  <a:lumMod val="50000"/>
                </a:schemeClr>
              </a:solidFill>
            </a:endParaRPr>
          </a:p>
          <a:p>
            <a:pPr marL="0" lvl="1" indent="0">
              <a:lnSpc>
                <a:spcPct val="100000"/>
              </a:lnSpc>
              <a:buNone/>
            </a:pPr>
            <a:endParaRPr lang="en-US" altLang="zh-CN" sz="2000" dirty="0">
              <a:solidFill>
                <a:schemeClr val="tx1">
                  <a:lumMod val="95000"/>
                  <a:lumOff val="5000"/>
                </a:schemeClr>
              </a:solidFill>
            </a:endParaRPr>
          </a:p>
          <a:p>
            <a:pPr>
              <a:lnSpc>
                <a:spcPct val="100000"/>
              </a:lnSpc>
            </a:pPr>
            <a:endParaRPr lang="zh-CN" altLang="en-US" sz="2000" dirty="0">
              <a:solidFill>
                <a:schemeClr val="bg1">
                  <a:lumMod val="50000"/>
                </a:schemeClr>
              </a:solidFill>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p:txBody>
          <a:bodyPr/>
          <a:lstStyle/>
          <a:p>
            <a:pPr>
              <a:lnSpc>
                <a:spcPct val="100000"/>
              </a:lnSpc>
            </a:pPr>
            <a:r>
              <a:rPr lang="zh-CN" altLang="en-US" sz="1800" dirty="0">
                <a:solidFill>
                  <a:schemeClr val="bg1">
                    <a:lumMod val="50000"/>
                  </a:schemeClr>
                </a:solidFill>
              </a:rPr>
              <a:t>准入控制概述</a:t>
            </a:r>
            <a:endParaRPr lang="en-US" altLang="zh-CN" sz="1800" dirty="0">
              <a:solidFill>
                <a:schemeClr val="bg1">
                  <a:lumMod val="50000"/>
                </a:schemeClr>
              </a:solidFill>
            </a:endParaRPr>
          </a:p>
          <a:p>
            <a:pPr>
              <a:lnSpc>
                <a:spcPct val="100000"/>
              </a:lnSpc>
            </a:pPr>
            <a:r>
              <a:rPr lang="en-US" altLang="zh-CN" sz="1800" dirty="0"/>
              <a:t>802.1x</a:t>
            </a:r>
            <a:r>
              <a:rPr lang="zh-CN" altLang="en-US" sz="1800" dirty="0"/>
              <a:t>认证</a:t>
            </a:r>
            <a:endParaRPr lang="en-US" altLang="zh-CN" sz="1800" dirty="0"/>
          </a:p>
          <a:p>
            <a:pPr lvl="1">
              <a:lnSpc>
                <a:spcPct val="100000"/>
              </a:lnSpc>
            </a:pPr>
            <a:r>
              <a:rPr lang="en-US" altLang="zh-CN" sz="1600" dirty="0"/>
              <a:t>802.1x</a:t>
            </a:r>
            <a:r>
              <a:rPr lang="zh-CN" altLang="en-US" sz="1600" dirty="0"/>
              <a:t>概述</a:t>
            </a:r>
            <a:endParaRPr lang="en-US" altLang="zh-CN" sz="1600" dirty="0"/>
          </a:p>
          <a:p>
            <a:pPr lvl="1">
              <a:lnSpc>
                <a:spcPct val="100000"/>
              </a:lnSpc>
            </a:pPr>
            <a:r>
              <a:rPr lang="en-US" altLang="zh-CN" sz="1600" dirty="0">
                <a:solidFill>
                  <a:schemeClr val="bg1">
                    <a:lumMod val="50000"/>
                  </a:schemeClr>
                </a:solidFill>
              </a:rPr>
              <a:t>802.1x</a:t>
            </a:r>
            <a:r>
              <a:rPr lang="zh-CN" altLang="en-US" sz="1600" dirty="0">
                <a:solidFill>
                  <a:schemeClr val="bg1">
                    <a:lumMod val="50000"/>
                  </a:schemeClr>
                </a:solidFill>
              </a:rPr>
              <a:t>应用场景</a:t>
            </a:r>
            <a:endParaRPr lang="en-US" altLang="zh-CN" sz="1600" dirty="0">
              <a:solidFill>
                <a:schemeClr val="bg1">
                  <a:lumMod val="50000"/>
                </a:schemeClr>
              </a:solidFill>
            </a:endParaRPr>
          </a:p>
          <a:p>
            <a:pPr lvl="1">
              <a:lnSpc>
                <a:spcPct val="100000"/>
              </a:lnSpc>
            </a:pPr>
            <a:r>
              <a:rPr lang="en-US" altLang="zh-CN" sz="1600" dirty="0">
                <a:solidFill>
                  <a:schemeClr val="bg1">
                    <a:lumMod val="50000"/>
                  </a:schemeClr>
                </a:solidFill>
              </a:rPr>
              <a:t>802.1x</a:t>
            </a:r>
            <a:r>
              <a:rPr lang="zh-CN" altLang="en-US" sz="1600" dirty="0">
                <a:solidFill>
                  <a:schemeClr val="bg1">
                    <a:lumMod val="50000"/>
                  </a:schemeClr>
                </a:solidFill>
              </a:rPr>
              <a:t>认证流程</a:t>
            </a:r>
            <a:endParaRPr lang="en-US" altLang="zh-CN" sz="1600" dirty="0">
              <a:solidFill>
                <a:schemeClr val="bg1">
                  <a:lumMod val="50000"/>
                </a:schemeClr>
              </a:solidFill>
            </a:endParaRPr>
          </a:p>
          <a:p>
            <a:pPr lvl="1">
              <a:lnSpc>
                <a:spcPct val="100000"/>
              </a:lnSpc>
            </a:pPr>
            <a:r>
              <a:rPr lang="en-US" altLang="zh-CN" sz="1600" dirty="0">
                <a:solidFill>
                  <a:schemeClr val="bg1">
                    <a:lumMod val="50000"/>
                  </a:schemeClr>
                </a:solidFill>
              </a:rPr>
              <a:t>802.1x</a:t>
            </a:r>
            <a:r>
              <a:rPr lang="zh-CN" altLang="en-US" sz="1600" dirty="0">
                <a:solidFill>
                  <a:schemeClr val="bg1">
                    <a:lumMod val="50000"/>
                  </a:schemeClr>
                </a:solidFill>
              </a:rPr>
              <a:t>配置</a:t>
            </a:r>
            <a:endParaRPr lang="en-US" altLang="zh-CN" sz="1600" dirty="0">
              <a:solidFill>
                <a:schemeClr val="bg1">
                  <a:lumMod val="50000"/>
                </a:schemeClr>
              </a:solidFill>
            </a:endParaRPr>
          </a:p>
          <a:p>
            <a:pPr>
              <a:lnSpc>
                <a:spcPct val="100000"/>
              </a:lnSpc>
            </a:pPr>
            <a:r>
              <a:rPr lang="en-US" altLang="zh-CN" sz="1800" dirty="0">
                <a:solidFill>
                  <a:schemeClr val="bg1">
                    <a:lumMod val="50000"/>
                  </a:schemeClr>
                </a:solidFill>
              </a:rPr>
              <a:t>MAC</a:t>
            </a:r>
            <a:r>
              <a:rPr lang="zh-CN" altLang="en-US" sz="1800" dirty="0">
                <a:solidFill>
                  <a:schemeClr val="bg1">
                    <a:lumMod val="50000"/>
                  </a:schemeClr>
                </a:solidFill>
              </a:rPr>
              <a:t>认证</a:t>
            </a:r>
            <a:endParaRPr lang="en-US" altLang="zh-CN" sz="1800" dirty="0">
              <a:solidFill>
                <a:schemeClr val="bg1">
                  <a:lumMod val="50000"/>
                </a:schemeClr>
              </a:solidFill>
            </a:endParaRPr>
          </a:p>
          <a:p>
            <a:pPr>
              <a:lnSpc>
                <a:spcPct val="100000"/>
              </a:lnSpc>
            </a:pPr>
            <a:r>
              <a:rPr lang="en-US" altLang="zh-CN" sz="1800" dirty="0">
                <a:solidFill>
                  <a:schemeClr val="bg1">
                    <a:lumMod val="50000"/>
                  </a:schemeClr>
                </a:solidFill>
              </a:rPr>
              <a:t>Portal</a:t>
            </a:r>
            <a:r>
              <a:rPr lang="zh-CN" altLang="en-US" sz="1800" dirty="0">
                <a:solidFill>
                  <a:schemeClr val="bg1">
                    <a:lumMod val="50000"/>
                  </a:schemeClr>
                </a:solidFill>
              </a:rPr>
              <a:t>认证</a:t>
            </a:r>
            <a:endParaRPr lang="en-US" altLang="zh-CN" sz="1800" dirty="0">
              <a:solidFill>
                <a:schemeClr val="bg1">
                  <a:lumMod val="50000"/>
                </a:schemeClr>
              </a:solidFill>
            </a:endParaRPr>
          </a:p>
          <a:p>
            <a:pPr>
              <a:lnSpc>
                <a:spcPct val="100000"/>
              </a:lnSpc>
            </a:pPr>
            <a:r>
              <a:rPr lang="en-US" altLang="zh-CN" sz="1800" dirty="0">
                <a:solidFill>
                  <a:schemeClr val="bg1">
                    <a:lumMod val="50000"/>
                  </a:schemeClr>
                </a:solidFill>
              </a:rPr>
              <a:t>TACACS</a:t>
            </a:r>
            <a:r>
              <a:rPr lang="zh-CN" altLang="en-US" sz="1800" dirty="0">
                <a:solidFill>
                  <a:schemeClr val="bg1">
                    <a:lumMod val="50000"/>
                  </a:schemeClr>
                </a:solidFill>
              </a:rPr>
              <a:t>认证</a:t>
            </a:r>
            <a:endParaRPr lang="en-US" altLang="zh-CN" sz="1800" dirty="0">
              <a:solidFill>
                <a:schemeClr val="bg1">
                  <a:lumMod val="50000"/>
                </a:schemeClr>
              </a:solidFill>
            </a:endParaRPr>
          </a:p>
          <a:p>
            <a:pPr>
              <a:lnSpc>
                <a:spcPct val="100000"/>
              </a:lnSpc>
            </a:pPr>
            <a:r>
              <a:rPr lang="en-US" altLang="zh-CN" sz="1800" dirty="0">
                <a:solidFill>
                  <a:schemeClr val="bg1">
                    <a:lumMod val="50000"/>
                  </a:schemeClr>
                </a:solidFill>
              </a:rPr>
              <a:t>MDM</a:t>
            </a:r>
            <a:r>
              <a:rPr lang="zh-CN" altLang="en-US" sz="1800" dirty="0">
                <a:solidFill>
                  <a:schemeClr val="bg1">
                    <a:lumMod val="50000"/>
                  </a:schemeClr>
                </a:solidFill>
              </a:rPr>
              <a:t>联动认证</a:t>
            </a:r>
            <a:endParaRPr lang="en-US" altLang="zh-CN" sz="1800" dirty="0">
              <a:solidFill>
                <a:schemeClr val="bg1">
                  <a:lumMod val="50000"/>
                </a:schemeClr>
              </a:solidFill>
            </a:endParaRPr>
          </a:p>
          <a:p>
            <a:pPr>
              <a:lnSpc>
                <a:spcPct val="100000"/>
              </a:lnSpc>
            </a:pPr>
            <a:r>
              <a:rPr lang="zh-CN" altLang="en-US" sz="1800" dirty="0">
                <a:solidFill>
                  <a:schemeClr val="bg1">
                    <a:lumMod val="50000"/>
                  </a:schemeClr>
                </a:solidFill>
              </a:rPr>
              <a:t>网络防私接</a:t>
            </a:r>
            <a:endParaRPr lang="en-US" altLang="zh-CN" sz="1800" dirty="0">
              <a:solidFill>
                <a:schemeClr val="bg1">
                  <a:lumMod val="50000"/>
                </a:schemeClr>
              </a:solidFill>
            </a:endParaRPr>
          </a:p>
          <a:p>
            <a:pPr>
              <a:lnSpc>
                <a:spcPct val="100000"/>
              </a:lnSpc>
            </a:pPr>
            <a:r>
              <a:rPr lang="zh-CN" altLang="en-US" sz="1800" dirty="0">
                <a:solidFill>
                  <a:schemeClr val="bg1">
                    <a:lumMod val="50000"/>
                  </a:schemeClr>
                </a:solidFill>
              </a:rPr>
              <a:t>外部数据源统一身份认证</a:t>
            </a:r>
            <a:endParaRPr lang="en-US" altLang="zh-CN" sz="1800" dirty="0">
              <a:solidFill>
                <a:schemeClr val="bg1">
                  <a:lumMod val="50000"/>
                </a:schemeClr>
              </a:solidFill>
            </a:endParaRPr>
          </a:p>
          <a:p>
            <a:pPr>
              <a:lnSpc>
                <a:spcPct val="100000"/>
              </a:lnSpc>
            </a:pPr>
            <a:r>
              <a:rPr lang="zh-CN" altLang="en-US" sz="1800" dirty="0">
                <a:solidFill>
                  <a:schemeClr val="bg1">
                    <a:lumMod val="50000"/>
                  </a:schemeClr>
                </a:solidFill>
              </a:rPr>
              <a:t>准入认证组件认证</a:t>
            </a:r>
            <a:endParaRPr lang="en-US" altLang="zh-CN" sz="1800" dirty="0">
              <a:solidFill>
                <a:schemeClr val="bg1">
                  <a:lumMod val="50000"/>
                </a:schemeClr>
              </a:solidFill>
            </a:endParaRPr>
          </a:p>
          <a:p>
            <a:pPr>
              <a:lnSpc>
                <a:spcPct val="100000"/>
              </a:lnSpc>
            </a:pPr>
            <a:r>
              <a:rPr lang="zh-CN" altLang="en-US" sz="1800" dirty="0">
                <a:solidFill>
                  <a:schemeClr val="bg1">
                    <a:lumMod val="50000"/>
                  </a:schemeClr>
                </a:solidFill>
              </a:rPr>
              <a:t>准入运维</a:t>
            </a:r>
            <a:endParaRPr lang="en-US" altLang="zh-CN" sz="1800" dirty="0">
              <a:solidFill>
                <a:schemeClr val="bg1">
                  <a:lumMod val="50000"/>
                </a:schemeClr>
              </a:solidFill>
            </a:endParaRPr>
          </a:p>
          <a:p>
            <a:pPr>
              <a:lnSpc>
                <a:spcPct val="100000"/>
              </a:lnSpc>
            </a:pPr>
            <a:endParaRPr lang="zh-CN" altLang="en-US" sz="1800" dirty="0">
              <a:solidFill>
                <a:schemeClr val="bg1">
                  <a:lumMod val="50000"/>
                </a:schemeClr>
              </a:solidFill>
            </a:endParaRPr>
          </a:p>
          <a:p>
            <a:pPr>
              <a:lnSpc>
                <a:spcPct val="100000"/>
              </a:lnSpc>
            </a:pPr>
            <a:endParaRPr lang="en-US" altLang="zh-CN" sz="1800" dirty="0">
              <a:solidFill>
                <a:schemeClr val="bg1">
                  <a:lumMod val="50000"/>
                </a:schemeClr>
              </a:solidFill>
            </a:endParaRPr>
          </a:p>
        </p:txBody>
      </p:sp>
    </p:spTree>
  </p:cSld>
  <p:clrMapOvr>
    <a:masterClrMapping/>
  </p:clrMapOvr>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z="3600" dirty="0">
                <a:latin typeface="Huawei Sans" panose="020C0503030203020204" pitchFamily="34" charset="0"/>
                <a:ea typeface="方正兰亭黑简体" panose="02000000000000000000" pitchFamily="2" charset="-122"/>
                <a:sym typeface="Huawei Sans" panose="020C0503030203020204" pitchFamily="34" charset="0"/>
              </a:rPr>
              <a:t>诊断工具</a:t>
            </a:r>
            <a:r>
              <a:rPr lang="en-US" altLang="zh-CN" sz="3600" dirty="0">
                <a:latin typeface="Huawei Sans" panose="020C0503030203020204" pitchFamily="34" charset="0"/>
                <a:ea typeface="方正兰亭黑简体" panose="02000000000000000000" pitchFamily="2" charset="-122"/>
                <a:sym typeface="Huawei Sans" panose="020C0503030203020204" pitchFamily="34" charset="0"/>
              </a:rPr>
              <a:t>-</a:t>
            </a:r>
            <a:r>
              <a:rPr lang="zh-CN" altLang="en-US" sz="3600" dirty="0">
                <a:latin typeface="Huawei Sans" panose="020C0503030203020204" pitchFamily="34" charset="0"/>
                <a:ea typeface="方正兰亭黑简体" panose="02000000000000000000" pitchFamily="2" charset="-122"/>
                <a:sym typeface="Huawei Sans" panose="020C0503030203020204" pitchFamily="34" charset="0"/>
              </a:rPr>
              <a:t>故障诊断日志</a:t>
            </a:r>
            <a:endParaRPr lang="zh-CN" altLang="en-US" dirty="0">
              <a:latin typeface="Huawei Sans" panose="020C0503030203020204" pitchFamily="34" charset="0"/>
              <a:ea typeface="方正兰亭黑简体" panose="02000000000000000000" pitchFamily="2" charset="-122"/>
              <a:sym typeface="Huawei Sans" panose="020C0503030203020204" pitchFamily="34" charset="0"/>
            </a:endParaRPr>
          </a:p>
        </p:txBody>
      </p:sp>
      <p:pic>
        <p:nvPicPr>
          <p:cNvPr id="6" name="图片 5"/>
          <p:cNvPicPr>
            <a:picLocks noChangeAspect="1"/>
          </p:cNvPicPr>
          <p:nvPr/>
        </p:nvPicPr>
        <p:blipFill>
          <a:blip r:embed="rId1"/>
          <a:stretch>
            <a:fillRect/>
          </a:stretch>
        </p:blipFill>
        <p:spPr>
          <a:xfrm>
            <a:off x="2032730" y="1236753"/>
            <a:ext cx="5762693" cy="4313359"/>
          </a:xfrm>
          <a:prstGeom prst="rect">
            <a:avLst/>
          </a:prstGeom>
        </p:spPr>
      </p:pic>
      <p:sp>
        <p:nvSpPr>
          <p:cNvPr id="10" name="文本框 9"/>
          <p:cNvSpPr txBox="1"/>
          <p:nvPr/>
        </p:nvSpPr>
        <p:spPr>
          <a:xfrm>
            <a:off x="437463" y="5519207"/>
            <a:ext cx="10739268" cy="923330"/>
          </a:xfrm>
          <a:prstGeom prst="rect">
            <a:avLst/>
          </a:prstGeom>
          <a:noFill/>
        </p:spPr>
        <p:txBody>
          <a:bodyPr wrap="square">
            <a:spAutoFit/>
          </a:bodyPr>
          <a:lstStyle/>
          <a:p>
            <a:r>
              <a:rPr lang="zh-CN" altLang="en-US" dirty="0">
                <a:effectLst/>
              </a:rPr>
              <a:t>准入报表提供准入详细信息的统计表报，包括在线用户数、认证终端数、用户类型成功率、</a:t>
            </a:r>
            <a:r>
              <a:rPr lang="en-US" altLang="zh-CN" dirty="0">
                <a:effectLst/>
              </a:rPr>
              <a:t>Portal</a:t>
            </a:r>
            <a:r>
              <a:rPr lang="zh-CN" altLang="en-US" dirty="0">
                <a:effectLst/>
              </a:rPr>
              <a:t>认证节点成功率、认证服务请求数、认证类型成功率、</a:t>
            </a:r>
            <a:r>
              <a:rPr lang="en-US" altLang="zh-CN" dirty="0">
                <a:effectLst/>
              </a:rPr>
              <a:t>RADIUS</a:t>
            </a:r>
            <a:r>
              <a:rPr lang="zh-CN" altLang="en-US" dirty="0">
                <a:effectLst/>
              </a:rPr>
              <a:t>认证节点成功率、认证节点请求数、认证失败原因</a:t>
            </a:r>
            <a:r>
              <a:rPr lang="en-US" altLang="zh-CN" dirty="0">
                <a:effectLst/>
              </a:rPr>
              <a:t>TOP10</a:t>
            </a:r>
            <a:r>
              <a:rPr lang="zh-CN" altLang="en-US" dirty="0">
                <a:effectLst/>
              </a:rPr>
              <a:t>和认证设备的统计报表。用户通过统计报表可快速发现异常并初步判断故障属性。</a:t>
            </a:r>
            <a:endParaRPr lang="zh-CN" altLang="en-US" dirty="0"/>
          </a:p>
        </p:txBody>
      </p:sp>
    </p:spTree>
  </p:cSld>
  <p:clrMapOvr>
    <a:masterClrMapping/>
  </p:clrMapOvr>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t>802.1X</a:t>
            </a:r>
            <a:r>
              <a:rPr lang="zh-CN" altLang="en-US" dirty="0"/>
              <a:t>协议概述</a:t>
            </a:r>
            <a:endParaRPr lang="zh-CN" altLang="en-US" dirty="0">
              <a:latin typeface="Huawei Sans" panose="020C0503030203020204" pitchFamily="34" charset="0"/>
              <a:ea typeface="方正兰亭黑简体" panose="02000000000000000000" pitchFamily="2" charset="-122"/>
              <a:sym typeface="Huawei Sans" panose="020C0503030203020204" pitchFamily="34" charset="0"/>
            </a:endParaRPr>
          </a:p>
        </p:txBody>
      </p:sp>
      <p:sp>
        <p:nvSpPr>
          <p:cNvPr id="5" name="文本占位符 3"/>
          <p:cNvSpPr txBox="1"/>
          <p:nvPr/>
        </p:nvSpPr>
        <p:spPr>
          <a:xfrm>
            <a:off x="684213" y="1376363"/>
            <a:ext cx="7920037" cy="3924300"/>
          </a:xfrm>
          <a:prstGeom prst="rect">
            <a:avLst/>
          </a:prstGeom>
        </p:spPr>
        <p:txBody>
          <a:bodyPr/>
          <a:lstStyle>
            <a:lvl1pPr marL="302260" indent="-302260" algn="l" defTabSz="913765" rtl="0" eaLnBrk="1" latinLnBrk="0" hangingPunct="1">
              <a:lnSpc>
                <a:spcPct val="140000"/>
              </a:lnSpc>
              <a:spcBef>
                <a:spcPts val="790"/>
              </a:spcBef>
              <a:buFont typeface="Arial" panose="020B0604020202020204" pitchFamily="34" charset="0"/>
              <a:buChar char="•"/>
              <a:defRPr sz="2200" kern="1200">
                <a:solidFill>
                  <a:schemeClr val="tx1"/>
                </a:solidFill>
                <a:latin typeface="+mn-lt"/>
                <a:ea typeface="+mn-ea"/>
                <a:cs typeface="+mn-cs"/>
              </a:defRPr>
            </a:lvl1pPr>
            <a:lvl2pPr marL="654685" indent="-252095" algn="l" defTabSz="913765" rtl="0" eaLnBrk="1" latinLnBrk="0" hangingPunct="1">
              <a:lnSpc>
                <a:spcPct val="140000"/>
              </a:lnSpc>
              <a:spcBef>
                <a:spcPts val="720"/>
              </a:spcBef>
              <a:buClrTx/>
              <a:buFont typeface="Huawei Sans" panose="020C0503030203020204" pitchFamily="34" charset="0"/>
              <a:buChar char="▫"/>
              <a:defRPr sz="2000" kern="1200">
                <a:solidFill>
                  <a:schemeClr val="tx1"/>
                </a:solidFill>
                <a:latin typeface="+mn-lt"/>
                <a:ea typeface="+mn-ea"/>
                <a:cs typeface="+mn-cs"/>
              </a:defRPr>
            </a:lvl2pPr>
            <a:lvl3pPr marL="1003935" indent="-201295" algn="l" defTabSz="913765" rtl="0" eaLnBrk="1" latinLnBrk="0" hangingPunct="1">
              <a:lnSpc>
                <a:spcPct val="140000"/>
              </a:lnSpc>
              <a:spcBef>
                <a:spcPts val="650"/>
              </a:spcBef>
              <a:buClrTx/>
              <a:buFont typeface="微软雅黑" panose="020B0503020204020204" pitchFamily="34" charset="-122"/>
              <a:buChar char="▪"/>
              <a:defRPr sz="1800" kern="1200">
                <a:solidFill>
                  <a:schemeClr val="tx1"/>
                </a:solidFill>
                <a:latin typeface="+mn-lt"/>
                <a:ea typeface="+mn-ea"/>
                <a:cs typeface="+mn-cs"/>
              </a:defRPr>
            </a:lvl3pPr>
            <a:lvl4pPr marL="1399540" indent="-198120" algn="l" defTabSz="913765" rtl="0" eaLnBrk="1" latinLnBrk="0" hangingPunct="1">
              <a:lnSpc>
                <a:spcPct val="140000"/>
              </a:lnSpc>
              <a:spcBef>
                <a:spcPts val="575"/>
              </a:spcBef>
              <a:buFont typeface="Huawei Sans" panose="020C0503030203020204" pitchFamily="34" charset="0"/>
              <a:buChar char="−"/>
              <a:defRPr sz="1600" kern="1200">
                <a:solidFill>
                  <a:schemeClr val="tx1"/>
                </a:solidFill>
                <a:latin typeface="+mn-lt"/>
                <a:ea typeface="+mn-ea"/>
                <a:cs typeface="+mn-cs"/>
              </a:defRPr>
            </a:lvl4pPr>
            <a:lvl5pPr marL="1802765" indent="-201295" algn="l" defTabSz="913765" rtl="0" eaLnBrk="1" latinLnBrk="0" hangingPunct="1">
              <a:lnSpc>
                <a:spcPct val="140000"/>
              </a:lnSpc>
              <a:spcBef>
                <a:spcPts val="575"/>
              </a:spcBef>
              <a:buFont typeface="Huawei Sans" panose="020C0503030203020204" pitchFamily="34" charset="0"/>
              <a:buChar char="~"/>
              <a:defRPr sz="1400" kern="1200">
                <a:solidFill>
                  <a:schemeClr val="tx1"/>
                </a:solidFill>
                <a:latin typeface="+mn-lt"/>
                <a:ea typeface="+mn-ea"/>
                <a:cs typeface="+mn-cs"/>
              </a:defRPr>
            </a:lvl5pPr>
            <a:lvl6pPr marL="251333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053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773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493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tLang="zh-CN" dirty="0"/>
              <a:t>802.1X</a:t>
            </a:r>
            <a:r>
              <a:rPr lang="zh-CN" altLang="en-US" dirty="0"/>
              <a:t>认证，又称</a:t>
            </a:r>
            <a:r>
              <a:rPr lang="en-US" altLang="zh-CN" dirty="0"/>
              <a:t>EAPOE</a:t>
            </a:r>
            <a:r>
              <a:rPr lang="zh-CN" altLang="en-US" dirty="0"/>
              <a:t>（</a:t>
            </a:r>
            <a:r>
              <a:rPr lang="en-US" altLang="zh-CN" dirty="0"/>
              <a:t>Extensible Authentication Protocol Over Ethernet</a:t>
            </a:r>
            <a:r>
              <a:rPr lang="zh-CN" altLang="en-US" dirty="0"/>
              <a:t>）认证，主要目的是为了解决局域网用户的接入认证问题。</a:t>
            </a:r>
            <a:endParaRPr lang="zh-CN" altLang="en-US" dirty="0"/>
          </a:p>
          <a:p>
            <a:r>
              <a:rPr lang="en-US" altLang="zh-CN" dirty="0"/>
              <a:t>802.1X</a:t>
            </a:r>
            <a:r>
              <a:rPr lang="zh-CN" altLang="en-US" dirty="0"/>
              <a:t>系统为典型的</a:t>
            </a:r>
            <a:r>
              <a:rPr lang="en-US" altLang="zh-CN" dirty="0"/>
              <a:t>Client/Server</a:t>
            </a:r>
            <a:r>
              <a:rPr lang="zh-CN" altLang="en-US" dirty="0"/>
              <a:t>结构，包括三个实体：终端、</a:t>
            </a:r>
            <a:r>
              <a:rPr lang="en-US" altLang="zh-CN" dirty="0"/>
              <a:t>RADIUS</a:t>
            </a:r>
            <a:r>
              <a:rPr lang="zh-CN" altLang="en-US" dirty="0"/>
              <a:t>客户端和</a:t>
            </a:r>
            <a:r>
              <a:rPr lang="en-US" altLang="zh-CN" dirty="0"/>
              <a:t>RADIUS</a:t>
            </a:r>
            <a:r>
              <a:rPr lang="zh-CN" altLang="en-US" dirty="0"/>
              <a:t>服务器。</a:t>
            </a:r>
            <a:endParaRPr lang="en-US" altLang="zh-CN" dirty="0"/>
          </a:p>
          <a:p>
            <a:endParaRPr lang="en-US" altLang="zh-CN" dirty="0"/>
          </a:p>
          <a:p>
            <a:endParaRPr lang="en-US" altLang="zh-CN" dirty="0"/>
          </a:p>
          <a:p>
            <a:endParaRPr lang="en-US" altLang="zh-CN" dirty="0"/>
          </a:p>
        </p:txBody>
      </p:sp>
      <p:pic>
        <p:nvPicPr>
          <p:cNvPr id="6" name="Picture 1062" descr="图片99"/>
          <p:cNvPicPr>
            <a:picLocks noChangeAspect="1" noChangeArrowheads="1"/>
          </p:cNvPicPr>
          <p:nvPr/>
        </p:nvPicPr>
        <p:blipFill>
          <a:blip r:embed="rId1" cstate="print"/>
          <a:srcRect/>
          <a:stretch>
            <a:fillRect/>
          </a:stretch>
        </p:blipFill>
        <p:spPr bwMode="auto">
          <a:xfrm>
            <a:off x="1223628" y="4254425"/>
            <a:ext cx="931863" cy="908050"/>
          </a:xfrm>
          <a:prstGeom prst="rect">
            <a:avLst/>
          </a:prstGeom>
          <a:noFill/>
        </p:spPr>
      </p:pic>
      <p:pic>
        <p:nvPicPr>
          <p:cNvPr id="7" name="Picture 1092" descr="图片206"/>
          <p:cNvPicPr>
            <a:picLocks noChangeAspect="1" noChangeArrowheads="1"/>
          </p:cNvPicPr>
          <p:nvPr/>
        </p:nvPicPr>
        <p:blipFill>
          <a:blip r:embed="rId2" cstate="print"/>
          <a:srcRect/>
          <a:stretch>
            <a:fillRect/>
          </a:stretch>
        </p:blipFill>
        <p:spPr bwMode="auto">
          <a:xfrm>
            <a:off x="4139952" y="4345707"/>
            <a:ext cx="835025" cy="725487"/>
          </a:xfrm>
          <a:prstGeom prst="rect">
            <a:avLst/>
          </a:prstGeom>
          <a:noFill/>
        </p:spPr>
      </p:pic>
      <p:pic>
        <p:nvPicPr>
          <p:cNvPr id="8" name="Picture 1438" descr="图片34"/>
          <p:cNvPicPr>
            <a:picLocks noChangeAspect="1" noChangeArrowheads="1"/>
          </p:cNvPicPr>
          <p:nvPr/>
        </p:nvPicPr>
        <p:blipFill>
          <a:blip r:embed="rId3" cstate="print"/>
          <a:srcRect/>
          <a:stretch>
            <a:fillRect/>
          </a:stretch>
        </p:blipFill>
        <p:spPr bwMode="auto">
          <a:xfrm>
            <a:off x="7092280" y="4221088"/>
            <a:ext cx="633412" cy="974725"/>
          </a:xfrm>
          <a:prstGeom prst="rect">
            <a:avLst/>
          </a:prstGeom>
          <a:noFill/>
        </p:spPr>
      </p:pic>
      <p:cxnSp>
        <p:nvCxnSpPr>
          <p:cNvPr id="9" name="直接连接符 8"/>
          <p:cNvCxnSpPr>
            <a:stCxn id="6" idx="3"/>
            <a:endCxn id="7" idx="1"/>
          </p:cNvCxnSpPr>
          <p:nvPr/>
        </p:nvCxnSpPr>
        <p:spPr bwMode="auto">
          <a:xfrm>
            <a:off x="2155491" y="4708450"/>
            <a:ext cx="1984461" cy="1"/>
          </a:xfrm>
          <a:prstGeom prst="line">
            <a:avLst/>
          </a:prstGeom>
          <a:solidFill>
            <a:schemeClr val="accent1"/>
          </a:solidFill>
          <a:ln w="25400" cap="flat" cmpd="sng" algn="ctr">
            <a:solidFill>
              <a:srgbClr val="C00000"/>
            </a:solidFill>
            <a:prstDash val="solid"/>
            <a:round/>
            <a:headEnd type="none" w="med" len="med"/>
            <a:tailEnd type="none" w="med" len="med"/>
          </a:ln>
          <a:effectLst/>
        </p:spPr>
      </p:cxnSp>
      <p:sp>
        <p:nvSpPr>
          <p:cNvPr id="10" name="TextBox 9"/>
          <p:cNvSpPr txBox="1"/>
          <p:nvPr/>
        </p:nvSpPr>
        <p:spPr>
          <a:xfrm>
            <a:off x="1367644" y="5126471"/>
            <a:ext cx="724878" cy="338554"/>
          </a:xfrm>
          <a:prstGeom prst="rect">
            <a:avLst/>
          </a:prstGeom>
          <a:noFill/>
        </p:spPr>
        <p:txBody>
          <a:bodyPr wrap="none" rtlCol="0">
            <a:spAutoFit/>
          </a:bodyPr>
          <a:lstStyle/>
          <a:p>
            <a:r>
              <a:rPr lang="en-US" altLang="zh-CN" sz="1600" b="1" dirty="0">
                <a:solidFill>
                  <a:srgbClr val="0070C0"/>
                </a:solidFill>
                <a:ea typeface="华文细黑" pitchFamily="2" charset="-122"/>
              </a:rPr>
              <a:t>Client</a:t>
            </a:r>
            <a:endParaRPr lang="zh-CN" altLang="en-US" sz="1600" b="1" dirty="0">
              <a:solidFill>
                <a:srgbClr val="0070C0"/>
              </a:solidFill>
              <a:ea typeface="华文细黑" pitchFamily="2" charset="-122"/>
            </a:endParaRPr>
          </a:p>
        </p:txBody>
      </p:sp>
      <p:sp>
        <p:nvSpPr>
          <p:cNvPr id="11" name="TextBox 10"/>
          <p:cNvSpPr txBox="1"/>
          <p:nvPr/>
        </p:nvSpPr>
        <p:spPr>
          <a:xfrm>
            <a:off x="7056276" y="5198479"/>
            <a:ext cx="777777" cy="338554"/>
          </a:xfrm>
          <a:prstGeom prst="rect">
            <a:avLst/>
          </a:prstGeom>
          <a:noFill/>
        </p:spPr>
        <p:txBody>
          <a:bodyPr wrap="none" rtlCol="0">
            <a:spAutoFit/>
          </a:bodyPr>
          <a:lstStyle/>
          <a:p>
            <a:r>
              <a:rPr lang="en-US" altLang="zh-CN" sz="1600" b="1" dirty="0">
                <a:solidFill>
                  <a:srgbClr val="0070C0"/>
                </a:solidFill>
                <a:ea typeface="华文细黑" pitchFamily="2" charset="-122"/>
              </a:rPr>
              <a:t>Server</a:t>
            </a:r>
            <a:endParaRPr lang="zh-CN" altLang="en-US" sz="1600" b="1" dirty="0">
              <a:solidFill>
                <a:srgbClr val="0070C0"/>
              </a:solidFill>
              <a:ea typeface="华文细黑" pitchFamily="2" charset="-122"/>
            </a:endParaRPr>
          </a:p>
        </p:txBody>
      </p:sp>
      <p:sp>
        <p:nvSpPr>
          <p:cNvPr id="12" name="TextBox 11"/>
          <p:cNvSpPr txBox="1"/>
          <p:nvPr/>
        </p:nvSpPr>
        <p:spPr>
          <a:xfrm>
            <a:off x="4139952" y="5090467"/>
            <a:ext cx="803425" cy="338554"/>
          </a:xfrm>
          <a:prstGeom prst="rect">
            <a:avLst/>
          </a:prstGeom>
          <a:noFill/>
        </p:spPr>
        <p:txBody>
          <a:bodyPr wrap="none" rtlCol="0">
            <a:spAutoFit/>
          </a:bodyPr>
          <a:lstStyle/>
          <a:p>
            <a:r>
              <a:rPr lang="en-US" altLang="zh-CN" sz="1600" b="1" dirty="0">
                <a:solidFill>
                  <a:srgbClr val="0070C0"/>
                </a:solidFill>
                <a:ea typeface="华文细黑" pitchFamily="2" charset="-122"/>
              </a:rPr>
              <a:t>Device</a:t>
            </a:r>
            <a:endParaRPr lang="zh-CN" altLang="en-US" sz="1600" b="1" dirty="0">
              <a:solidFill>
                <a:srgbClr val="0070C0"/>
              </a:solidFill>
              <a:ea typeface="华文细黑" pitchFamily="2" charset="-122"/>
            </a:endParaRPr>
          </a:p>
        </p:txBody>
      </p:sp>
      <p:cxnSp>
        <p:nvCxnSpPr>
          <p:cNvPr id="13" name="直接连接符 12"/>
          <p:cNvCxnSpPr>
            <a:stCxn id="7" idx="3"/>
            <a:endCxn id="8" idx="1"/>
          </p:cNvCxnSpPr>
          <p:nvPr/>
        </p:nvCxnSpPr>
        <p:spPr bwMode="auto">
          <a:xfrm>
            <a:off x="4974977" y="4708451"/>
            <a:ext cx="2117303" cy="0"/>
          </a:xfrm>
          <a:prstGeom prst="line">
            <a:avLst/>
          </a:prstGeom>
          <a:solidFill>
            <a:schemeClr val="accent1"/>
          </a:solidFill>
          <a:ln w="25400" cap="flat" cmpd="sng" algn="ctr">
            <a:solidFill>
              <a:srgbClr val="C00000"/>
            </a:solidFill>
            <a:prstDash val="solid"/>
            <a:round/>
            <a:headEnd type="none" w="med" len="med"/>
            <a:tailEnd type="none" w="med" len="med"/>
          </a:ln>
          <a:effectLst/>
        </p:spPr>
      </p:cxnSp>
      <p:sp>
        <p:nvSpPr>
          <p:cNvPr id="14" name="TextBox 13"/>
          <p:cNvSpPr txBox="1"/>
          <p:nvPr/>
        </p:nvSpPr>
        <p:spPr>
          <a:xfrm>
            <a:off x="2699792" y="4370387"/>
            <a:ext cx="755335" cy="338554"/>
          </a:xfrm>
          <a:prstGeom prst="rect">
            <a:avLst/>
          </a:prstGeom>
          <a:noFill/>
        </p:spPr>
        <p:txBody>
          <a:bodyPr wrap="none" rtlCol="0">
            <a:spAutoFit/>
          </a:bodyPr>
          <a:lstStyle/>
          <a:p>
            <a:r>
              <a:rPr lang="en-US" altLang="zh-CN" sz="1600" dirty="0">
                <a:solidFill>
                  <a:srgbClr val="000000"/>
                </a:solidFill>
                <a:ea typeface="华文细黑" pitchFamily="2" charset="-122"/>
              </a:rPr>
              <a:t>EAPOL</a:t>
            </a:r>
            <a:endParaRPr lang="zh-CN" altLang="en-US" sz="1600" dirty="0">
              <a:solidFill>
                <a:srgbClr val="000000"/>
              </a:solidFill>
              <a:ea typeface="华文细黑" pitchFamily="2" charset="-122"/>
            </a:endParaRPr>
          </a:p>
        </p:txBody>
      </p:sp>
      <p:sp>
        <p:nvSpPr>
          <p:cNvPr id="15" name="TextBox 14"/>
          <p:cNvSpPr txBox="1"/>
          <p:nvPr/>
        </p:nvSpPr>
        <p:spPr>
          <a:xfrm>
            <a:off x="5580112" y="4370387"/>
            <a:ext cx="843501" cy="338554"/>
          </a:xfrm>
          <a:prstGeom prst="rect">
            <a:avLst/>
          </a:prstGeom>
          <a:noFill/>
        </p:spPr>
        <p:txBody>
          <a:bodyPr wrap="none" rtlCol="0">
            <a:spAutoFit/>
          </a:bodyPr>
          <a:lstStyle/>
          <a:p>
            <a:r>
              <a:rPr lang="en-US" altLang="zh-CN" sz="1600" dirty="0">
                <a:solidFill>
                  <a:srgbClr val="000000"/>
                </a:solidFill>
                <a:ea typeface="华文细黑" pitchFamily="2" charset="-122"/>
              </a:rPr>
              <a:t>RADIUS</a:t>
            </a:r>
            <a:endParaRPr lang="zh-CN" altLang="en-US" sz="1600" dirty="0">
              <a:solidFill>
                <a:srgbClr val="000000"/>
              </a:solidFill>
              <a:ea typeface="华文细黑" pitchFamily="2" charset="-122"/>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t>802.1X</a:t>
            </a:r>
            <a:r>
              <a:rPr lang="zh-CN" altLang="en-US" dirty="0"/>
              <a:t>认证协议支持客户端和帐号类型</a:t>
            </a:r>
            <a:endParaRPr lang="zh-CN" altLang="en-US" dirty="0">
              <a:latin typeface="Huawei Sans" panose="020C0503030203020204" pitchFamily="34" charset="0"/>
              <a:ea typeface="方正兰亭黑简体" panose="02000000000000000000" pitchFamily="2" charset="-122"/>
              <a:sym typeface="Huawei Sans" panose="020C0503030203020204" pitchFamily="34" charset="0"/>
            </a:endParaRPr>
          </a:p>
        </p:txBody>
      </p:sp>
      <p:graphicFrame>
        <p:nvGraphicFramePr>
          <p:cNvPr id="7" name="表格 6"/>
          <p:cNvGraphicFramePr>
            <a:graphicFrameLocks noGrp="1"/>
          </p:cNvGraphicFramePr>
          <p:nvPr/>
        </p:nvGraphicFramePr>
        <p:xfrm>
          <a:off x="1144869" y="1680733"/>
          <a:ext cx="9742205" cy="3910443"/>
        </p:xfrm>
        <a:graphic>
          <a:graphicData uri="http://schemas.openxmlformats.org/drawingml/2006/table">
            <a:tbl>
              <a:tblPr firstRow="1" bandRow="1">
                <a:tableStyleId>{21E4AEA4-8DFA-4A89-87EB-49C32662AFE0}</a:tableStyleId>
              </a:tblPr>
              <a:tblGrid>
                <a:gridCol w="2556778"/>
                <a:gridCol w="2689025"/>
                <a:gridCol w="4496402"/>
              </a:tblGrid>
              <a:tr h="404513">
                <a:tc>
                  <a:txBody>
                    <a:bodyPr/>
                    <a:lstStyle/>
                    <a:p>
                      <a:pPr algn="ctr"/>
                      <a:r>
                        <a:rPr lang="zh-CN" altLang="en-US" sz="1800" dirty="0"/>
                        <a:t>协议</a:t>
                      </a:r>
                      <a:endParaRPr lang="zh-CN" altLang="en-US" sz="1800" dirty="0"/>
                    </a:p>
                  </a:txBody>
                  <a:tcPr>
                    <a:lnL w="190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00000"/>
                    </a:solidFill>
                  </a:tcPr>
                </a:tc>
                <a:tc>
                  <a:txBody>
                    <a:bodyPr/>
                    <a:lstStyle/>
                    <a:p>
                      <a:pPr algn="ctr"/>
                      <a:r>
                        <a:rPr lang="zh-CN" altLang="en-US" sz="1800" dirty="0"/>
                        <a:t>支持客户端</a:t>
                      </a:r>
                      <a:endParaRPr lang="zh-CN" altLang="en-US" sz="18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00000"/>
                    </a:solidFill>
                  </a:tcPr>
                </a:tc>
                <a:tc>
                  <a:txBody>
                    <a:bodyPr/>
                    <a:lstStyle/>
                    <a:p>
                      <a:pPr algn="ctr"/>
                      <a:r>
                        <a:rPr lang="zh-CN" altLang="en-US" sz="1800" dirty="0"/>
                        <a:t>支持帐号类型</a:t>
                      </a:r>
                      <a:endParaRPr lang="zh-CN" altLang="en-US" sz="1800" dirty="0"/>
                    </a:p>
                  </a:txBody>
                  <a:tcPr>
                    <a:lnL w="1270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00000"/>
                    </a:solidFill>
                  </a:tcPr>
                </a:tc>
              </a:tr>
              <a:tr h="640480">
                <a:tc>
                  <a:txBody>
                    <a:bodyPr/>
                    <a:lstStyle/>
                    <a:p>
                      <a:r>
                        <a:rPr lang="en-US" altLang="zh-CN" sz="1600" dirty="0"/>
                        <a:t>PAP</a:t>
                      </a:r>
                      <a:endParaRPr lang="zh-CN" altLang="en-US" sz="1600" dirty="0"/>
                    </a:p>
                  </a:txBody>
                  <a:tcPr>
                    <a:lnL w="190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altLang="zh-CN" sz="1600" dirty="0"/>
                        <a:t>NA</a:t>
                      </a:r>
                      <a:endParaRPr lang="zh-CN" alt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zh-CN" altLang="en-US" sz="1600" dirty="0">
                          <a:effectLst/>
                        </a:rPr>
                        <a:t>本地帐号、</a:t>
                      </a:r>
                      <a:r>
                        <a:rPr lang="en-US" altLang="zh-CN" sz="1600" dirty="0">
                          <a:effectLst/>
                        </a:rPr>
                        <a:t>AD</a:t>
                      </a:r>
                      <a:r>
                        <a:rPr lang="zh-CN" altLang="en-US" sz="1600" dirty="0">
                          <a:effectLst/>
                        </a:rPr>
                        <a:t>、</a:t>
                      </a:r>
                      <a:r>
                        <a:rPr lang="en-US" altLang="zh-CN" sz="1600" dirty="0">
                          <a:effectLst/>
                        </a:rPr>
                        <a:t>LDAP</a:t>
                      </a:r>
                      <a:r>
                        <a:rPr lang="zh-CN" altLang="en-US" sz="1600" dirty="0">
                          <a:effectLst/>
                        </a:rPr>
                        <a:t>、</a:t>
                      </a:r>
                      <a:r>
                        <a:rPr lang="en-US" altLang="zh-CN" sz="1600" dirty="0">
                          <a:effectLst/>
                        </a:rPr>
                        <a:t>RADIUS Token</a:t>
                      </a:r>
                      <a:r>
                        <a:rPr lang="zh-CN" altLang="en-US" sz="1600" dirty="0">
                          <a:effectLst/>
                        </a:rPr>
                        <a:t>、第三方</a:t>
                      </a:r>
                      <a:r>
                        <a:rPr lang="en-US" altLang="zh-CN" sz="1600" dirty="0">
                          <a:effectLst/>
                        </a:rPr>
                        <a:t>HTTP</a:t>
                      </a:r>
                      <a:r>
                        <a:rPr lang="zh-CN" altLang="en-US" sz="1600" dirty="0">
                          <a:effectLst/>
                        </a:rPr>
                        <a:t>服务器</a:t>
                      </a:r>
                      <a:endParaRPr lang="en-US" altLang="zh-CN" sz="1600" dirty="0">
                        <a:effectLst/>
                      </a:endParaRPr>
                    </a:p>
                  </a:txBody>
                  <a:tcPr>
                    <a:lnL w="1270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402265">
                <a:tc>
                  <a:txBody>
                    <a:bodyPr/>
                    <a:lstStyle/>
                    <a:p>
                      <a:r>
                        <a:rPr lang="en-US" altLang="zh-CN" sz="1600" dirty="0"/>
                        <a:t>CHAP</a:t>
                      </a:r>
                      <a:endParaRPr lang="zh-CN" altLang="en-US" sz="1600" dirty="0"/>
                    </a:p>
                  </a:txBody>
                  <a:tcPr>
                    <a:lnL w="190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altLang="zh-CN" sz="1600" dirty="0"/>
                        <a:t>NA</a:t>
                      </a:r>
                      <a:endParaRPr lang="zh-CN" alt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defRPr/>
                      </a:pPr>
                      <a:r>
                        <a:rPr lang="zh-CN" altLang="en-US" sz="1600" dirty="0">
                          <a:effectLst/>
                        </a:rPr>
                        <a:t>本地帐号 </a:t>
                      </a:r>
                      <a:endParaRPr lang="zh-CN" altLang="en-US" sz="1600" dirty="0">
                        <a:effectLst/>
                      </a:endParaRPr>
                    </a:p>
                  </a:txBody>
                  <a:tcPr>
                    <a:lnL w="1270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628195">
                <a:tc>
                  <a:txBody>
                    <a:bodyPr/>
                    <a:lstStyle/>
                    <a:p>
                      <a:r>
                        <a:rPr lang="en-US" altLang="zh-CN" sz="1600" dirty="0"/>
                        <a:t>EAP-MD5</a:t>
                      </a:r>
                      <a:endParaRPr lang="zh-CN" altLang="en-US" sz="1600" dirty="0"/>
                    </a:p>
                  </a:txBody>
                  <a:tcPr>
                    <a:lnL w="190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zh-CN" altLang="en-US" sz="1600" dirty="0">
                          <a:effectLst/>
                        </a:rPr>
                        <a:t>操作系统自带客户端</a:t>
                      </a:r>
                      <a:endParaRPr lang="zh-CN" altLang="en-US" sz="1600" dirty="0">
                        <a:effectLs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defRPr/>
                      </a:pPr>
                      <a:r>
                        <a:rPr lang="zh-CN" altLang="en-US" sz="1600" dirty="0">
                          <a:effectLst/>
                        </a:rPr>
                        <a:t>本地帐号 </a:t>
                      </a:r>
                      <a:endParaRPr lang="zh-CN" altLang="en-US" sz="1600" dirty="0">
                        <a:effectLst/>
                      </a:endParaRPr>
                    </a:p>
                  </a:txBody>
                  <a:tcPr>
                    <a:lnL w="1270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628195">
                <a:tc>
                  <a:txBody>
                    <a:bodyPr/>
                    <a:lstStyle/>
                    <a:p>
                      <a:r>
                        <a:rPr lang="en-US" altLang="zh-CN" sz="1600" dirty="0"/>
                        <a:t>EAP-PEAP-MSCHAPV2</a:t>
                      </a:r>
                      <a:endParaRPr lang="en-US" altLang="zh-CN" sz="1600" dirty="0"/>
                    </a:p>
                  </a:txBody>
                  <a:tcPr>
                    <a:lnL w="190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zh-CN" altLang="en-US" sz="1600" dirty="0">
                          <a:effectLst/>
                        </a:rPr>
                        <a:t>操作系统自带客户端</a:t>
                      </a:r>
                      <a:endParaRPr lang="zh-CN" altLang="en-US" sz="1600" dirty="0">
                        <a:effectLs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zh-CN" altLang="en-US" sz="1600" dirty="0">
                          <a:effectLst/>
                        </a:rPr>
                        <a:t>本地帐号、</a:t>
                      </a:r>
                      <a:r>
                        <a:rPr lang="en-US" altLang="zh-CN" sz="1600" dirty="0">
                          <a:effectLst/>
                        </a:rPr>
                        <a:t>AD</a:t>
                      </a:r>
                      <a:r>
                        <a:rPr lang="zh-CN" altLang="en-US" sz="1600" dirty="0">
                          <a:effectLst/>
                        </a:rPr>
                        <a:t>、</a:t>
                      </a:r>
                      <a:r>
                        <a:rPr lang="en-US" altLang="zh-CN" sz="1600" dirty="0">
                          <a:effectLst/>
                        </a:rPr>
                        <a:t>LDAP</a:t>
                      </a:r>
                      <a:r>
                        <a:rPr lang="zh-CN" altLang="en-US" sz="1600" dirty="0">
                          <a:effectLst/>
                        </a:rPr>
                        <a:t>（定制）</a:t>
                      </a:r>
                      <a:endParaRPr lang="en-US" altLang="zh-CN" sz="1600" dirty="0">
                        <a:effectLst/>
                      </a:endParaRPr>
                    </a:p>
                  </a:txBody>
                  <a:tcPr>
                    <a:lnL w="1270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402265">
                <a:tc>
                  <a:txBody>
                    <a:bodyPr/>
                    <a:lstStyle/>
                    <a:p>
                      <a:pPr marL="0" marR="0" indent="0" algn="l" defTabSz="914400" rtl="0" eaLnBrk="1" fontAlgn="auto" latinLnBrk="0" hangingPunct="1">
                        <a:lnSpc>
                          <a:spcPct val="100000"/>
                        </a:lnSpc>
                        <a:spcBef>
                          <a:spcPts val="0"/>
                        </a:spcBef>
                        <a:spcAft>
                          <a:spcPts val="0"/>
                        </a:spcAft>
                        <a:buClrTx/>
                        <a:buSzTx/>
                        <a:buFontTx/>
                        <a:buNone/>
                        <a:defRPr/>
                      </a:pPr>
                      <a:r>
                        <a:rPr lang="en-US" altLang="zh-CN" sz="1600" dirty="0">
                          <a:effectLst/>
                        </a:rPr>
                        <a:t>EAP-TLS</a:t>
                      </a:r>
                      <a:endParaRPr lang="en-US" altLang="zh-CN" sz="1600" dirty="0">
                        <a:effectLst/>
                      </a:endParaRPr>
                    </a:p>
                  </a:txBody>
                  <a:tcPr>
                    <a:lnL w="190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defRPr/>
                      </a:pPr>
                      <a:r>
                        <a:rPr lang="zh-CN" altLang="en-US" sz="1600" dirty="0">
                          <a:effectLst/>
                        </a:rPr>
                        <a:t>操作系统自带客户端</a:t>
                      </a:r>
                      <a:endParaRPr lang="zh-CN" altLang="en-US" sz="1600" dirty="0">
                        <a:effectLs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zh-CN" altLang="en-US" sz="1600" dirty="0">
                          <a:effectLst/>
                        </a:rPr>
                        <a:t>本地帐号、</a:t>
                      </a:r>
                      <a:r>
                        <a:rPr lang="en-US" altLang="zh-CN" sz="1600" dirty="0">
                          <a:effectLst/>
                        </a:rPr>
                        <a:t>AD</a:t>
                      </a:r>
                      <a:r>
                        <a:rPr lang="zh-CN" altLang="en-US" sz="1600" dirty="0">
                          <a:effectLst/>
                        </a:rPr>
                        <a:t>、</a:t>
                      </a:r>
                      <a:r>
                        <a:rPr lang="en-US" altLang="zh-CN" sz="1600" dirty="0">
                          <a:effectLst/>
                        </a:rPr>
                        <a:t>LDAP </a:t>
                      </a:r>
                      <a:endParaRPr lang="en-US" altLang="zh-CN" sz="1600" dirty="0">
                        <a:effectLst/>
                      </a:endParaRPr>
                    </a:p>
                  </a:txBody>
                  <a:tcPr>
                    <a:lnL w="1270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402265">
                <a:tc>
                  <a:txBody>
                    <a:bodyPr/>
                    <a:lstStyle/>
                    <a:p>
                      <a:pPr marL="0" marR="0" indent="0" algn="l" defTabSz="914400" rtl="0" eaLnBrk="1" fontAlgn="auto" latinLnBrk="0" hangingPunct="1">
                        <a:lnSpc>
                          <a:spcPct val="100000"/>
                        </a:lnSpc>
                        <a:spcBef>
                          <a:spcPts val="0"/>
                        </a:spcBef>
                        <a:spcAft>
                          <a:spcPts val="0"/>
                        </a:spcAft>
                        <a:buClrTx/>
                        <a:buSzTx/>
                        <a:buFontTx/>
                        <a:buNone/>
                        <a:defRPr/>
                      </a:pPr>
                      <a:r>
                        <a:rPr lang="en-US" altLang="zh-CN" sz="1600" dirty="0">
                          <a:effectLst/>
                        </a:rPr>
                        <a:t>EAP-PEAP-GTC</a:t>
                      </a:r>
                      <a:endParaRPr lang="en-US" altLang="zh-CN" sz="1600" dirty="0">
                        <a:effectLst/>
                      </a:endParaRPr>
                    </a:p>
                  </a:txBody>
                  <a:tcPr>
                    <a:lnL w="190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defRPr/>
                      </a:pPr>
                      <a:r>
                        <a:rPr lang="en-US" altLang="zh-CN" sz="1600" dirty="0">
                          <a:effectLst/>
                        </a:rPr>
                        <a:t>GTC</a:t>
                      </a:r>
                      <a:r>
                        <a:rPr lang="zh-CN" altLang="en-US" sz="1600" dirty="0">
                          <a:effectLst/>
                        </a:rPr>
                        <a:t>插件</a:t>
                      </a:r>
                      <a:endParaRPr lang="zh-CN" alt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zh-CN" altLang="en-US" sz="1600" dirty="0">
                          <a:effectLst/>
                        </a:rPr>
                        <a:t>本地帐号、</a:t>
                      </a:r>
                      <a:r>
                        <a:rPr lang="en-US" altLang="zh-CN" sz="1600" dirty="0">
                          <a:effectLst/>
                        </a:rPr>
                        <a:t>AD</a:t>
                      </a:r>
                      <a:r>
                        <a:rPr lang="zh-CN" altLang="en-US" sz="1600" dirty="0">
                          <a:effectLst/>
                        </a:rPr>
                        <a:t>、</a:t>
                      </a:r>
                      <a:r>
                        <a:rPr lang="en-US" altLang="zh-CN" sz="1600" dirty="0">
                          <a:effectLst/>
                        </a:rPr>
                        <a:t>LDAP</a:t>
                      </a:r>
                      <a:r>
                        <a:rPr lang="zh-CN" altLang="en-US" sz="1600" dirty="0">
                          <a:effectLst/>
                        </a:rPr>
                        <a:t>、</a:t>
                      </a:r>
                      <a:r>
                        <a:rPr lang="en-US" altLang="zh-CN" sz="1600" dirty="0">
                          <a:effectLst/>
                        </a:rPr>
                        <a:t>RADIUS Token</a:t>
                      </a:r>
                      <a:endParaRPr lang="en-US" altLang="zh-CN" sz="1600" dirty="0">
                        <a:effectLst/>
                      </a:endParaRPr>
                    </a:p>
                  </a:txBody>
                  <a:tcPr>
                    <a:lnL w="1270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402265">
                <a:tc>
                  <a:txBody>
                    <a:bodyPr/>
                    <a:lstStyle/>
                    <a:p>
                      <a:pPr marL="0" marR="0" indent="0" algn="l" defTabSz="914400" rtl="0" eaLnBrk="1" fontAlgn="auto" latinLnBrk="0" hangingPunct="1">
                        <a:lnSpc>
                          <a:spcPct val="100000"/>
                        </a:lnSpc>
                        <a:spcBef>
                          <a:spcPts val="0"/>
                        </a:spcBef>
                        <a:spcAft>
                          <a:spcPts val="0"/>
                        </a:spcAft>
                        <a:buClrTx/>
                        <a:buSzTx/>
                        <a:buFontTx/>
                        <a:buNone/>
                        <a:defRPr/>
                      </a:pPr>
                      <a:r>
                        <a:rPr lang="en-US" altLang="zh-CN" sz="1600" dirty="0">
                          <a:effectLst/>
                        </a:rPr>
                        <a:t>EAP-TTLS-PAP</a:t>
                      </a:r>
                      <a:endParaRPr lang="en-US" altLang="zh-CN" sz="1600" dirty="0">
                        <a:effectLst/>
                      </a:endParaRPr>
                    </a:p>
                  </a:txBody>
                  <a:tcPr>
                    <a:lnL w="190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defRPr/>
                      </a:pPr>
                      <a:r>
                        <a:rPr lang="en-US" altLang="zh-CN" sz="1600" dirty="0">
                          <a:effectLst/>
                        </a:rPr>
                        <a:t>Win10</a:t>
                      </a:r>
                      <a:r>
                        <a:rPr lang="zh-CN" altLang="en-US" sz="1600" dirty="0">
                          <a:effectLst/>
                        </a:rPr>
                        <a:t>最新操作系统客户端</a:t>
                      </a:r>
                      <a:endParaRPr lang="zh-CN" alt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noFill/>
                  </a:tcPr>
                </a:tc>
                <a:tc>
                  <a:txBody>
                    <a:bodyPr/>
                    <a:lstStyle/>
                    <a:p>
                      <a:r>
                        <a:rPr lang="zh-CN" altLang="en-US" sz="1600" dirty="0">
                          <a:effectLst/>
                        </a:rPr>
                        <a:t>本地帐号、</a:t>
                      </a:r>
                      <a:r>
                        <a:rPr lang="en-US" altLang="zh-CN" sz="1600" dirty="0">
                          <a:effectLst/>
                        </a:rPr>
                        <a:t>AD</a:t>
                      </a:r>
                      <a:r>
                        <a:rPr lang="zh-CN" altLang="en-US" sz="1600" dirty="0">
                          <a:effectLst/>
                        </a:rPr>
                        <a:t>、</a:t>
                      </a:r>
                      <a:r>
                        <a:rPr lang="en-US" altLang="zh-CN" sz="1600" dirty="0">
                          <a:effectLst/>
                        </a:rPr>
                        <a:t>LDAP</a:t>
                      </a:r>
                      <a:r>
                        <a:rPr lang="zh-CN" altLang="en-US" sz="1600" dirty="0">
                          <a:effectLst/>
                        </a:rPr>
                        <a:t>、</a:t>
                      </a:r>
                      <a:r>
                        <a:rPr lang="en-US" altLang="zh-CN" sz="1600" dirty="0">
                          <a:effectLst/>
                        </a:rPr>
                        <a:t>RADIUS Token</a:t>
                      </a:r>
                      <a:endParaRPr lang="en-US" altLang="zh-CN" sz="1600" dirty="0">
                        <a:effectLst/>
                      </a:endParaRPr>
                    </a:p>
                  </a:txBody>
                  <a:tcPr>
                    <a:lnL w="1270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noFill/>
                  </a:tcPr>
                </a:tc>
              </a:tr>
            </a:tbl>
          </a:graphicData>
        </a:graphic>
      </p:graphicFrame>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p:txBody>
          <a:bodyPr/>
          <a:lstStyle/>
          <a:p>
            <a:pPr>
              <a:lnSpc>
                <a:spcPct val="100000"/>
              </a:lnSpc>
            </a:pPr>
            <a:r>
              <a:rPr lang="zh-CN" altLang="en-US" sz="1800" dirty="0">
                <a:solidFill>
                  <a:schemeClr val="bg1">
                    <a:lumMod val="50000"/>
                  </a:schemeClr>
                </a:solidFill>
              </a:rPr>
              <a:t>准入控制概述</a:t>
            </a:r>
            <a:endParaRPr lang="en-US" altLang="zh-CN" sz="1800" dirty="0">
              <a:solidFill>
                <a:schemeClr val="bg1">
                  <a:lumMod val="50000"/>
                </a:schemeClr>
              </a:solidFill>
            </a:endParaRPr>
          </a:p>
          <a:p>
            <a:pPr>
              <a:lnSpc>
                <a:spcPct val="100000"/>
              </a:lnSpc>
            </a:pPr>
            <a:r>
              <a:rPr lang="en-US" altLang="zh-CN" sz="1800" dirty="0"/>
              <a:t>802.1x</a:t>
            </a:r>
            <a:r>
              <a:rPr lang="zh-CN" altLang="en-US" sz="1800" dirty="0"/>
              <a:t>认证</a:t>
            </a:r>
            <a:endParaRPr lang="en-US" altLang="zh-CN" sz="1800" dirty="0"/>
          </a:p>
          <a:p>
            <a:pPr lvl="1">
              <a:lnSpc>
                <a:spcPct val="100000"/>
              </a:lnSpc>
            </a:pPr>
            <a:r>
              <a:rPr lang="en-US" altLang="zh-CN" sz="1600" dirty="0">
                <a:solidFill>
                  <a:schemeClr val="bg1">
                    <a:lumMod val="50000"/>
                  </a:schemeClr>
                </a:solidFill>
              </a:rPr>
              <a:t>802.1x</a:t>
            </a:r>
            <a:r>
              <a:rPr lang="zh-CN" altLang="en-US" sz="1600" dirty="0">
                <a:solidFill>
                  <a:schemeClr val="bg1">
                    <a:lumMod val="50000"/>
                  </a:schemeClr>
                </a:solidFill>
              </a:rPr>
              <a:t>概述</a:t>
            </a:r>
            <a:endParaRPr lang="en-US" altLang="zh-CN" sz="1600" dirty="0">
              <a:solidFill>
                <a:schemeClr val="bg1">
                  <a:lumMod val="50000"/>
                </a:schemeClr>
              </a:solidFill>
            </a:endParaRPr>
          </a:p>
          <a:p>
            <a:pPr lvl="1">
              <a:lnSpc>
                <a:spcPct val="100000"/>
              </a:lnSpc>
            </a:pPr>
            <a:r>
              <a:rPr lang="en-US" altLang="zh-CN" sz="1600" dirty="0"/>
              <a:t>802.1x</a:t>
            </a:r>
            <a:r>
              <a:rPr lang="zh-CN" altLang="en-US" sz="1600" dirty="0"/>
              <a:t>应用场景</a:t>
            </a:r>
            <a:endParaRPr lang="en-US" altLang="zh-CN" sz="1600" dirty="0"/>
          </a:p>
          <a:p>
            <a:pPr lvl="1">
              <a:lnSpc>
                <a:spcPct val="100000"/>
              </a:lnSpc>
            </a:pPr>
            <a:r>
              <a:rPr lang="en-US" altLang="zh-CN" sz="1600" dirty="0">
                <a:solidFill>
                  <a:schemeClr val="bg1">
                    <a:lumMod val="50000"/>
                  </a:schemeClr>
                </a:solidFill>
              </a:rPr>
              <a:t>802.1x</a:t>
            </a:r>
            <a:r>
              <a:rPr lang="zh-CN" altLang="en-US" sz="1600" dirty="0">
                <a:solidFill>
                  <a:schemeClr val="bg1">
                    <a:lumMod val="50000"/>
                  </a:schemeClr>
                </a:solidFill>
              </a:rPr>
              <a:t>认证流程</a:t>
            </a:r>
            <a:endParaRPr lang="en-US" altLang="zh-CN" sz="1600" dirty="0">
              <a:solidFill>
                <a:schemeClr val="bg1">
                  <a:lumMod val="50000"/>
                </a:schemeClr>
              </a:solidFill>
            </a:endParaRPr>
          </a:p>
          <a:p>
            <a:pPr lvl="1">
              <a:lnSpc>
                <a:spcPct val="100000"/>
              </a:lnSpc>
            </a:pPr>
            <a:r>
              <a:rPr lang="en-US" altLang="zh-CN" sz="1600" dirty="0">
                <a:solidFill>
                  <a:schemeClr val="bg1">
                    <a:lumMod val="50000"/>
                  </a:schemeClr>
                </a:solidFill>
              </a:rPr>
              <a:t>802.1x</a:t>
            </a:r>
            <a:r>
              <a:rPr lang="zh-CN" altLang="en-US" sz="1600" dirty="0">
                <a:solidFill>
                  <a:schemeClr val="bg1">
                    <a:lumMod val="50000"/>
                  </a:schemeClr>
                </a:solidFill>
              </a:rPr>
              <a:t>配置</a:t>
            </a:r>
            <a:endParaRPr lang="en-US" altLang="zh-CN" sz="1600" dirty="0">
              <a:solidFill>
                <a:schemeClr val="bg1">
                  <a:lumMod val="50000"/>
                </a:schemeClr>
              </a:solidFill>
            </a:endParaRPr>
          </a:p>
          <a:p>
            <a:pPr>
              <a:lnSpc>
                <a:spcPct val="100000"/>
              </a:lnSpc>
            </a:pPr>
            <a:r>
              <a:rPr lang="en-US" altLang="zh-CN" sz="1800" dirty="0">
                <a:solidFill>
                  <a:schemeClr val="bg1">
                    <a:lumMod val="50000"/>
                  </a:schemeClr>
                </a:solidFill>
              </a:rPr>
              <a:t>MAC</a:t>
            </a:r>
            <a:r>
              <a:rPr lang="zh-CN" altLang="en-US" sz="1800" dirty="0">
                <a:solidFill>
                  <a:schemeClr val="bg1">
                    <a:lumMod val="50000"/>
                  </a:schemeClr>
                </a:solidFill>
              </a:rPr>
              <a:t>认证</a:t>
            </a:r>
            <a:endParaRPr lang="en-US" altLang="zh-CN" sz="1800" dirty="0">
              <a:solidFill>
                <a:schemeClr val="bg1">
                  <a:lumMod val="50000"/>
                </a:schemeClr>
              </a:solidFill>
            </a:endParaRPr>
          </a:p>
          <a:p>
            <a:pPr>
              <a:lnSpc>
                <a:spcPct val="100000"/>
              </a:lnSpc>
            </a:pPr>
            <a:r>
              <a:rPr lang="en-US" altLang="zh-CN" sz="1800" dirty="0">
                <a:solidFill>
                  <a:schemeClr val="bg1">
                    <a:lumMod val="50000"/>
                  </a:schemeClr>
                </a:solidFill>
              </a:rPr>
              <a:t>Portal</a:t>
            </a:r>
            <a:r>
              <a:rPr lang="zh-CN" altLang="en-US" sz="1800" dirty="0">
                <a:solidFill>
                  <a:schemeClr val="bg1">
                    <a:lumMod val="50000"/>
                  </a:schemeClr>
                </a:solidFill>
              </a:rPr>
              <a:t>认证</a:t>
            </a:r>
            <a:endParaRPr lang="en-US" altLang="zh-CN" sz="1800" dirty="0">
              <a:solidFill>
                <a:schemeClr val="bg1">
                  <a:lumMod val="50000"/>
                </a:schemeClr>
              </a:solidFill>
            </a:endParaRPr>
          </a:p>
          <a:p>
            <a:pPr>
              <a:lnSpc>
                <a:spcPct val="100000"/>
              </a:lnSpc>
            </a:pPr>
            <a:r>
              <a:rPr lang="en-US" altLang="zh-CN" sz="1800" dirty="0">
                <a:solidFill>
                  <a:schemeClr val="bg1">
                    <a:lumMod val="50000"/>
                  </a:schemeClr>
                </a:solidFill>
              </a:rPr>
              <a:t>TACACS</a:t>
            </a:r>
            <a:r>
              <a:rPr lang="zh-CN" altLang="en-US" sz="1800" dirty="0">
                <a:solidFill>
                  <a:schemeClr val="bg1">
                    <a:lumMod val="50000"/>
                  </a:schemeClr>
                </a:solidFill>
              </a:rPr>
              <a:t>认证</a:t>
            </a:r>
            <a:endParaRPr lang="en-US" altLang="zh-CN" sz="1800" dirty="0">
              <a:solidFill>
                <a:schemeClr val="bg1">
                  <a:lumMod val="50000"/>
                </a:schemeClr>
              </a:solidFill>
            </a:endParaRPr>
          </a:p>
          <a:p>
            <a:pPr>
              <a:lnSpc>
                <a:spcPct val="100000"/>
              </a:lnSpc>
            </a:pPr>
            <a:r>
              <a:rPr lang="en-US" altLang="zh-CN" sz="1800" dirty="0">
                <a:solidFill>
                  <a:schemeClr val="bg1">
                    <a:lumMod val="50000"/>
                  </a:schemeClr>
                </a:solidFill>
              </a:rPr>
              <a:t>MDM</a:t>
            </a:r>
            <a:r>
              <a:rPr lang="zh-CN" altLang="en-US" sz="1800" dirty="0">
                <a:solidFill>
                  <a:schemeClr val="bg1">
                    <a:lumMod val="50000"/>
                  </a:schemeClr>
                </a:solidFill>
              </a:rPr>
              <a:t>联动认证</a:t>
            </a:r>
            <a:endParaRPr lang="en-US" altLang="zh-CN" sz="1800" dirty="0">
              <a:solidFill>
                <a:schemeClr val="bg1">
                  <a:lumMod val="50000"/>
                </a:schemeClr>
              </a:solidFill>
            </a:endParaRPr>
          </a:p>
          <a:p>
            <a:pPr>
              <a:lnSpc>
                <a:spcPct val="100000"/>
              </a:lnSpc>
            </a:pPr>
            <a:r>
              <a:rPr lang="zh-CN" altLang="en-US" sz="1800" dirty="0">
                <a:solidFill>
                  <a:schemeClr val="bg1">
                    <a:lumMod val="50000"/>
                  </a:schemeClr>
                </a:solidFill>
              </a:rPr>
              <a:t>网络防私接</a:t>
            </a:r>
            <a:endParaRPr lang="en-US" altLang="zh-CN" sz="1800" dirty="0">
              <a:solidFill>
                <a:schemeClr val="bg1">
                  <a:lumMod val="50000"/>
                </a:schemeClr>
              </a:solidFill>
            </a:endParaRPr>
          </a:p>
          <a:p>
            <a:pPr>
              <a:lnSpc>
                <a:spcPct val="100000"/>
              </a:lnSpc>
            </a:pPr>
            <a:r>
              <a:rPr lang="zh-CN" altLang="en-US" sz="1800" dirty="0">
                <a:solidFill>
                  <a:schemeClr val="bg1">
                    <a:lumMod val="50000"/>
                  </a:schemeClr>
                </a:solidFill>
              </a:rPr>
              <a:t>外部数据源统一身份认证</a:t>
            </a:r>
            <a:endParaRPr lang="en-US" altLang="zh-CN" sz="1800" dirty="0">
              <a:solidFill>
                <a:schemeClr val="bg1">
                  <a:lumMod val="50000"/>
                </a:schemeClr>
              </a:solidFill>
            </a:endParaRPr>
          </a:p>
          <a:p>
            <a:pPr>
              <a:lnSpc>
                <a:spcPct val="100000"/>
              </a:lnSpc>
            </a:pPr>
            <a:r>
              <a:rPr lang="zh-CN" altLang="en-US" sz="1800" dirty="0">
                <a:solidFill>
                  <a:schemeClr val="bg1">
                    <a:lumMod val="50000"/>
                  </a:schemeClr>
                </a:solidFill>
              </a:rPr>
              <a:t>准入认证组件认证</a:t>
            </a:r>
            <a:endParaRPr lang="en-US" altLang="zh-CN" sz="1800" dirty="0">
              <a:solidFill>
                <a:schemeClr val="bg1">
                  <a:lumMod val="50000"/>
                </a:schemeClr>
              </a:solidFill>
            </a:endParaRPr>
          </a:p>
          <a:p>
            <a:pPr>
              <a:lnSpc>
                <a:spcPct val="100000"/>
              </a:lnSpc>
            </a:pPr>
            <a:r>
              <a:rPr lang="zh-CN" altLang="en-US" sz="1800" dirty="0">
                <a:solidFill>
                  <a:schemeClr val="bg1">
                    <a:lumMod val="50000"/>
                  </a:schemeClr>
                </a:solidFill>
              </a:rPr>
              <a:t>准入运维</a:t>
            </a:r>
            <a:endParaRPr lang="en-US" altLang="zh-CN" sz="1800" dirty="0">
              <a:solidFill>
                <a:schemeClr val="bg1">
                  <a:lumMod val="50000"/>
                </a:schemeClr>
              </a:solidFill>
            </a:endParaRPr>
          </a:p>
          <a:p>
            <a:pPr>
              <a:lnSpc>
                <a:spcPct val="100000"/>
              </a:lnSpc>
            </a:pPr>
            <a:endParaRPr lang="en-US" altLang="zh-CN" sz="1800" dirty="0">
              <a:solidFill>
                <a:schemeClr val="bg1">
                  <a:lumMod val="50000"/>
                </a:schemeClr>
              </a:solidFill>
            </a:endParaRPr>
          </a:p>
          <a:p>
            <a:pPr>
              <a:lnSpc>
                <a:spcPct val="100000"/>
              </a:lnSpc>
            </a:pPr>
            <a:endParaRPr lang="zh-CN" altLang="en-US" sz="1800" dirty="0">
              <a:solidFill>
                <a:schemeClr val="bg1">
                  <a:lumMod val="50000"/>
                </a:schemeClr>
              </a:solidFill>
            </a:endParaRPr>
          </a:p>
          <a:p>
            <a:pPr>
              <a:lnSpc>
                <a:spcPct val="100000"/>
              </a:lnSpc>
            </a:pPr>
            <a:endParaRPr lang="zh-CN" altLang="en-US" sz="1800" dirty="0">
              <a:solidFill>
                <a:schemeClr val="bg1">
                  <a:lumMod val="50000"/>
                </a:schemeClr>
              </a:solidFill>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云管理场景（认证配置自动下发）</a:t>
            </a:r>
            <a:endParaRPr lang="zh-CN" altLang="en-US" dirty="0">
              <a:latin typeface="Huawei Sans" panose="020C0503030203020204" pitchFamily="34" charset="0"/>
              <a:ea typeface="方正兰亭黑简体" panose="02000000000000000000" pitchFamily="2" charset="-122"/>
              <a:sym typeface="Huawei Sans" panose="020C0503030203020204" pitchFamily="34" charset="0"/>
            </a:endParaRPr>
          </a:p>
        </p:txBody>
      </p:sp>
      <p:pic>
        <p:nvPicPr>
          <p:cNvPr id="4" name="Picture 117" descr="http://10.88.194.32:7088/idp-edit-service/editor/image/49023826589/A-1_1_zh-cn_image_0167967136.jpg"/>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2607111" y="1051200"/>
            <a:ext cx="5000625" cy="4543425"/>
          </a:xfrm>
          <a:prstGeom prst="rect">
            <a:avLst/>
          </a:prstGeom>
          <a:noFill/>
          <a:extLst>
            <a:ext uri="{909E8E84-426E-40DD-AFC4-6F175D3DCCD1}">
              <a14:hiddenFill xmlns:a14="http://schemas.microsoft.com/office/drawing/2010/main">
                <a:solidFill>
                  <a:srgbClr val="FFFFFF"/>
                </a:solidFill>
              </a14:hiddenFill>
            </a:ext>
          </a:extLst>
        </p:spPr>
      </p:pic>
      <p:pic>
        <p:nvPicPr>
          <p:cNvPr id="5" name="图片 4"/>
          <p:cNvPicPr>
            <a:picLocks noChangeAspect="1"/>
          </p:cNvPicPr>
          <p:nvPr/>
        </p:nvPicPr>
        <p:blipFill>
          <a:blip r:embed="rId2"/>
          <a:stretch>
            <a:fillRect/>
          </a:stretch>
        </p:blipFill>
        <p:spPr>
          <a:xfrm>
            <a:off x="3490912" y="1051200"/>
            <a:ext cx="2633663" cy="609977"/>
          </a:xfrm>
          <a:prstGeom prst="rect">
            <a:avLst/>
          </a:prstGeom>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1"/>
          <a:stretch>
            <a:fillRect/>
          </a:stretch>
        </p:blipFill>
        <p:spPr>
          <a:xfrm>
            <a:off x="1498513" y="1286817"/>
            <a:ext cx="7667625" cy="4686300"/>
          </a:xfrm>
          <a:prstGeom prst="rect">
            <a:avLst/>
          </a:prstGeom>
        </p:spPr>
      </p:pic>
      <p:sp>
        <p:nvSpPr>
          <p:cNvPr id="2" name="标题 1"/>
          <p:cNvSpPr>
            <a:spLocks noGrp="1"/>
          </p:cNvSpPr>
          <p:nvPr>
            <p:ph type="title"/>
          </p:nvPr>
        </p:nvSpPr>
        <p:spPr/>
        <p:txBody>
          <a:bodyPr/>
          <a:lstStyle/>
          <a:p>
            <a:r>
              <a:rPr lang="zh-CN" altLang="en-US" dirty="0"/>
              <a:t>大型园区场景（有线接入层</a:t>
            </a:r>
            <a:r>
              <a:rPr lang="en-US" altLang="zh-CN" dirty="0"/>
              <a:t>802.1X+MAC</a:t>
            </a:r>
            <a:r>
              <a:rPr lang="zh-CN" altLang="en-US" dirty="0"/>
              <a:t>认证）</a:t>
            </a:r>
            <a:endParaRPr lang="zh-CN" altLang="en-US" dirty="0">
              <a:latin typeface="Huawei Sans" panose="020C0503030203020204" pitchFamily="34" charset="0"/>
              <a:ea typeface="方正兰亭黑简体" panose="02000000000000000000" pitchFamily="2" charset="-122"/>
              <a:sym typeface="Huawei Sans" panose="020C0503030203020204" pitchFamily="34" charset="0"/>
            </a:endParaRPr>
          </a:p>
        </p:txBody>
      </p:sp>
      <p:sp>
        <p:nvSpPr>
          <p:cNvPr id="5" name="圆角矩形标注 4"/>
          <p:cNvSpPr/>
          <p:nvPr/>
        </p:nvSpPr>
        <p:spPr bwMode="auto">
          <a:xfrm>
            <a:off x="7771494" y="4256583"/>
            <a:ext cx="1809651" cy="648072"/>
          </a:xfrm>
          <a:prstGeom prst="wedgeRoundRectCallout">
            <a:avLst>
              <a:gd name="adj1" fmla="val -56098"/>
              <a:gd name="adj2" fmla="val 62500"/>
              <a:gd name="adj3" fmla="val 16667"/>
            </a:avLst>
          </a:prstGeom>
          <a:solidFill>
            <a:srgbClr val="C0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lstStyle/>
          <a:p>
            <a:r>
              <a:rPr lang="zh-CN" altLang="en-US" sz="1200" dirty="0">
                <a:solidFill>
                  <a:schemeClr val="bg1"/>
                </a:solidFill>
                <a:latin typeface="+mn-ea"/>
                <a:ea typeface="+mn-ea"/>
              </a:rPr>
              <a:t>有线用户采用</a:t>
            </a:r>
            <a:r>
              <a:rPr lang="en-US" altLang="zh-CN" sz="1200" dirty="0">
                <a:solidFill>
                  <a:schemeClr val="bg1"/>
                </a:solidFill>
                <a:latin typeface="+mn-lt"/>
                <a:ea typeface="+mn-ea"/>
              </a:rPr>
              <a:t>802.1X</a:t>
            </a:r>
            <a:r>
              <a:rPr lang="zh-CN" altLang="en-US" sz="1200" dirty="0">
                <a:solidFill>
                  <a:schemeClr val="bg1"/>
                </a:solidFill>
                <a:latin typeface="+mn-ea"/>
                <a:ea typeface="+mn-ea"/>
              </a:rPr>
              <a:t>方式认证，哑终端采用</a:t>
            </a:r>
            <a:r>
              <a:rPr lang="en-US" altLang="zh-CN" sz="1200" dirty="0">
                <a:solidFill>
                  <a:schemeClr val="bg1"/>
                </a:solidFill>
                <a:latin typeface="+mn-lt"/>
                <a:ea typeface="+mn-ea"/>
              </a:rPr>
              <a:t>MAC</a:t>
            </a:r>
            <a:r>
              <a:rPr lang="zh-CN" altLang="en-US" sz="1200" dirty="0">
                <a:solidFill>
                  <a:schemeClr val="bg1"/>
                </a:solidFill>
                <a:latin typeface="+mn-ea"/>
                <a:ea typeface="+mn-ea"/>
              </a:rPr>
              <a:t>方式认证。</a:t>
            </a:r>
            <a:endParaRPr lang="zh-CN" altLang="en-US" sz="1200" dirty="0">
              <a:solidFill>
                <a:schemeClr val="bg1"/>
              </a:solidFill>
              <a:latin typeface="+mn-ea"/>
              <a:ea typeface="+mn-ea"/>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应用场景（有线汇聚层</a:t>
            </a:r>
            <a:r>
              <a:rPr lang="en-US" altLang="zh-CN"/>
              <a:t>802.1X+MAC</a:t>
            </a:r>
            <a:r>
              <a:rPr lang="zh-CN" altLang="en-US"/>
              <a:t>认证）</a:t>
            </a:r>
            <a:endParaRPr lang="zh-CN" altLang="en-US" dirty="0">
              <a:latin typeface="Huawei Sans" panose="020C0503030203020204" pitchFamily="34" charset="0"/>
              <a:ea typeface="方正兰亭黑简体" panose="02000000000000000000" pitchFamily="2" charset="-122"/>
              <a:sym typeface="Huawei Sans" panose="020C0503030203020204" pitchFamily="34" charset="0"/>
            </a:endParaRPr>
          </a:p>
        </p:txBody>
      </p:sp>
      <p:pic>
        <p:nvPicPr>
          <p:cNvPr id="7" name="图片 6"/>
          <p:cNvPicPr>
            <a:picLocks noChangeAspect="1"/>
          </p:cNvPicPr>
          <p:nvPr/>
        </p:nvPicPr>
        <p:blipFill>
          <a:blip r:embed="rId1"/>
          <a:stretch>
            <a:fillRect/>
          </a:stretch>
        </p:blipFill>
        <p:spPr>
          <a:xfrm>
            <a:off x="1498513" y="1286817"/>
            <a:ext cx="7667625" cy="4686300"/>
          </a:xfrm>
          <a:prstGeom prst="rect">
            <a:avLst/>
          </a:prstGeom>
        </p:spPr>
      </p:pic>
      <p:sp>
        <p:nvSpPr>
          <p:cNvPr id="6" name="圆角矩形标注 5"/>
          <p:cNvSpPr/>
          <p:nvPr/>
        </p:nvSpPr>
        <p:spPr bwMode="auto">
          <a:xfrm>
            <a:off x="7702417" y="4193302"/>
            <a:ext cx="1809651" cy="648072"/>
          </a:xfrm>
          <a:prstGeom prst="wedgeRoundRectCallout">
            <a:avLst>
              <a:gd name="adj1" fmla="val -56098"/>
              <a:gd name="adj2" fmla="val 62500"/>
              <a:gd name="adj3" fmla="val 16667"/>
            </a:avLst>
          </a:prstGeom>
          <a:solidFill>
            <a:srgbClr val="C0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lstStyle/>
          <a:p>
            <a:r>
              <a:rPr lang="zh-CN" altLang="en-US" sz="1200" dirty="0">
                <a:solidFill>
                  <a:schemeClr val="bg1"/>
                </a:solidFill>
              </a:rPr>
              <a:t>有线用户采用</a:t>
            </a:r>
            <a:r>
              <a:rPr lang="en-US" altLang="zh-CN" sz="1200" dirty="0">
                <a:solidFill>
                  <a:schemeClr val="bg1"/>
                </a:solidFill>
              </a:rPr>
              <a:t>802.1X</a:t>
            </a:r>
            <a:r>
              <a:rPr lang="zh-CN" altLang="en-US" sz="1200" dirty="0">
                <a:solidFill>
                  <a:schemeClr val="bg1"/>
                </a:solidFill>
              </a:rPr>
              <a:t>方式认证，哑终端采用</a:t>
            </a:r>
            <a:r>
              <a:rPr lang="en-US" altLang="zh-CN" sz="1200" dirty="0">
                <a:solidFill>
                  <a:schemeClr val="bg1"/>
                </a:solidFill>
              </a:rPr>
              <a:t>MAC</a:t>
            </a:r>
            <a:r>
              <a:rPr lang="zh-CN" altLang="en-US" sz="1200" dirty="0">
                <a:solidFill>
                  <a:schemeClr val="bg1"/>
                </a:solidFill>
              </a:rPr>
              <a:t>方式认证。</a:t>
            </a:r>
            <a:endParaRPr lang="zh-CN" altLang="en-US" sz="1200" dirty="0">
              <a:solidFill>
                <a:schemeClr val="bg1"/>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p:txBody>
          <a:bodyPr/>
          <a:lstStyle/>
          <a:p>
            <a:r>
              <a:rPr lang="zh-CN" altLang="en-US" sz="2400" dirty="0"/>
              <a:t>企业网络中，对接用户接入网络的安全管控变得越来越重要，传统的网络管理直接通过</a:t>
            </a:r>
            <a:r>
              <a:rPr lang="en-US" altLang="zh-CN" sz="2400" dirty="0"/>
              <a:t>VLAN</a:t>
            </a:r>
            <a:r>
              <a:rPr lang="zh-CN" altLang="en-US" sz="2400" dirty="0"/>
              <a:t>和</a:t>
            </a:r>
            <a:r>
              <a:rPr lang="en-US" altLang="zh-CN" sz="2400" dirty="0"/>
              <a:t>ACL</a:t>
            </a:r>
            <a:r>
              <a:rPr lang="zh-CN" altLang="en-US" sz="2400" dirty="0"/>
              <a:t>在设备上静态控制用户权限，随着企业网络变得复杂和无线网络的兴趣，这样的网络安全管控越来越低效，为此华为提供了基于</a:t>
            </a:r>
            <a:r>
              <a:rPr lang="en-US" altLang="zh-CN" sz="2400" dirty="0"/>
              <a:t>Who</a:t>
            </a:r>
            <a:r>
              <a:rPr lang="zh-CN" altLang="en-US" sz="2400" dirty="0"/>
              <a:t>、</a:t>
            </a:r>
            <a:r>
              <a:rPr lang="en-US" altLang="zh-CN" sz="2400" dirty="0"/>
              <a:t>When</a:t>
            </a:r>
            <a:r>
              <a:rPr lang="zh-CN" altLang="en-US" sz="2400" dirty="0"/>
              <a:t>、</a:t>
            </a:r>
            <a:r>
              <a:rPr lang="en-US" altLang="zh-CN" sz="2400" dirty="0"/>
              <a:t>What</a:t>
            </a:r>
            <a:r>
              <a:rPr lang="zh-CN" altLang="en-US" sz="2400" dirty="0"/>
              <a:t>、</a:t>
            </a:r>
            <a:r>
              <a:rPr lang="en-US" altLang="zh-CN" sz="2400" dirty="0"/>
              <a:t>Where</a:t>
            </a:r>
            <a:r>
              <a:rPr lang="zh-CN" altLang="en-US" sz="2400" dirty="0"/>
              <a:t>、</a:t>
            </a:r>
            <a:r>
              <a:rPr lang="en-US" altLang="zh-CN" sz="2400" dirty="0"/>
              <a:t>Whose</a:t>
            </a:r>
            <a:r>
              <a:rPr lang="zh-CN" altLang="en-US" sz="2400" dirty="0"/>
              <a:t>、</a:t>
            </a:r>
            <a:r>
              <a:rPr lang="en-US" altLang="zh-CN" sz="2400" dirty="0"/>
              <a:t>How</a:t>
            </a:r>
            <a:r>
              <a:rPr lang="zh-CN" altLang="en-US" sz="2400" dirty="0"/>
              <a:t>的</a:t>
            </a:r>
            <a:r>
              <a:rPr lang="en-US" altLang="zh-CN" sz="2400" dirty="0"/>
              <a:t>5W1H</a:t>
            </a:r>
            <a:r>
              <a:rPr lang="zh-CN" altLang="en-US" sz="2400" dirty="0"/>
              <a:t>准入控制的（</a:t>
            </a:r>
            <a:r>
              <a:rPr lang="en-US" altLang="zh-CN" sz="2400" dirty="0"/>
              <a:t>iMaster NCE-Campus</a:t>
            </a:r>
            <a:r>
              <a:rPr lang="zh-CN" altLang="en-US" sz="2400" dirty="0"/>
              <a:t>）</a:t>
            </a:r>
            <a:endParaRPr lang="en-US" altLang="zh-CN" sz="2400" dirty="0"/>
          </a:p>
          <a:p>
            <a:r>
              <a:rPr lang="zh-CN" altLang="en-US" sz="2400" dirty="0"/>
              <a:t>通过与网络接入控制设备联动，控制企业内部和外部终端对网络的访问，实施统一的接入控制策略。</a:t>
            </a:r>
            <a:endParaRPr lang="zh-CN" altLang="en-US" sz="2400" dirty="0"/>
          </a:p>
          <a:p>
            <a:r>
              <a:rPr lang="zh-CN" altLang="en-US" sz="2400" dirty="0"/>
              <a:t>本课程介绍（</a:t>
            </a:r>
            <a:r>
              <a:rPr lang="en-US" altLang="zh-CN" sz="2400" dirty="0"/>
              <a:t>iMaster NCE-Campus</a:t>
            </a:r>
            <a:r>
              <a:rPr lang="zh-CN" altLang="en-US" sz="2400" dirty="0"/>
              <a:t>）云管理软硬件组成和常见组网应用。</a:t>
            </a:r>
            <a:endParaRPr lang="zh-CN" altLang="en-US" sz="2400" dirty="0"/>
          </a:p>
          <a:p>
            <a:endParaRPr lang="en-US" altLang="zh-CN" sz="2400"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应用场景（无线</a:t>
            </a:r>
            <a:r>
              <a:rPr lang="en-US" altLang="zh-CN" dirty="0"/>
              <a:t>802.1X</a:t>
            </a:r>
            <a:r>
              <a:rPr lang="zh-CN" altLang="en-US" dirty="0"/>
              <a:t>认证）</a:t>
            </a:r>
            <a:endParaRPr lang="zh-CN" altLang="en-US" dirty="0">
              <a:latin typeface="Huawei Sans" panose="020C0503030203020204" pitchFamily="34" charset="0"/>
              <a:ea typeface="方正兰亭黑简体" panose="02000000000000000000" pitchFamily="2" charset="-122"/>
              <a:sym typeface="Huawei Sans" panose="020C0503030203020204" pitchFamily="34" charset="0"/>
            </a:endParaRPr>
          </a:p>
        </p:txBody>
      </p:sp>
      <p:pic>
        <p:nvPicPr>
          <p:cNvPr id="3" name="图片 2"/>
          <p:cNvPicPr>
            <a:picLocks noChangeAspect="1"/>
          </p:cNvPicPr>
          <p:nvPr/>
        </p:nvPicPr>
        <p:blipFill>
          <a:blip r:embed="rId1"/>
          <a:stretch>
            <a:fillRect/>
          </a:stretch>
        </p:blipFill>
        <p:spPr>
          <a:xfrm>
            <a:off x="1073341" y="1051200"/>
            <a:ext cx="7553325" cy="5105400"/>
          </a:xfrm>
          <a:prstGeom prst="rect">
            <a:avLst/>
          </a:prstGeom>
        </p:spPr>
      </p:pic>
      <p:sp>
        <p:nvSpPr>
          <p:cNvPr id="6" name="圆角矩形标注 5"/>
          <p:cNvSpPr/>
          <p:nvPr/>
        </p:nvSpPr>
        <p:spPr bwMode="auto">
          <a:xfrm>
            <a:off x="6817015" y="3351953"/>
            <a:ext cx="1809651" cy="792088"/>
          </a:xfrm>
          <a:prstGeom prst="wedgeRoundRectCallout">
            <a:avLst>
              <a:gd name="adj1" fmla="val -68077"/>
              <a:gd name="adj2" fmla="val -65036"/>
              <a:gd name="adj3" fmla="val 16667"/>
            </a:avLst>
          </a:prstGeom>
          <a:solidFill>
            <a:srgbClr val="C0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lstStyle/>
          <a:p>
            <a:r>
              <a:rPr lang="zh-CN" altLang="en-US" sz="1200" dirty="0">
                <a:solidFill>
                  <a:schemeClr val="bg1"/>
                </a:solidFill>
              </a:rPr>
              <a:t>建议采用</a:t>
            </a:r>
            <a:r>
              <a:rPr lang="en-US" altLang="zh-CN" sz="1200" dirty="0">
                <a:solidFill>
                  <a:schemeClr val="bg1"/>
                </a:solidFill>
              </a:rPr>
              <a:t>AC</a:t>
            </a:r>
            <a:r>
              <a:rPr lang="zh-CN" altLang="en-US" sz="1200" dirty="0">
                <a:solidFill>
                  <a:schemeClr val="bg1"/>
                </a:solidFill>
              </a:rPr>
              <a:t>集中管理</a:t>
            </a:r>
            <a:r>
              <a:rPr lang="en-US" altLang="zh-CN" sz="1200" dirty="0">
                <a:solidFill>
                  <a:schemeClr val="bg1"/>
                </a:solidFill>
              </a:rPr>
              <a:t>AP</a:t>
            </a:r>
            <a:r>
              <a:rPr lang="zh-CN" altLang="en-US" sz="1200" dirty="0">
                <a:solidFill>
                  <a:schemeClr val="bg1"/>
                </a:solidFill>
              </a:rPr>
              <a:t>的方式，规划两个</a:t>
            </a:r>
            <a:r>
              <a:rPr lang="en-US" altLang="zh-CN" sz="1200" dirty="0">
                <a:solidFill>
                  <a:schemeClr val="bg1"/>
                </a:solidFill>
              </a:rPr>
              <a:t>VLAN</a:t>
            </a:r>
            <a:r>
              <a:rPr lang="zh-CN" altLang="en-US" sz="1200" dirty="0">
                <a:solidFill>
                  <a:schemeClr val="bg1"/>
                </a:solidFill>
              </a:rPr>
              <a:t>分别作为管理</a:t>
            </a:r>
            <a:r>
              <a:rPr lang="en-US" altLang="zh-CN" sz="1200" dirty="0">
                <a:solidFill>
                  <a:schemeClr val="bg1"/>
                </a:solidFill>
              </a:rPr>
              <a:t>VLAN</a:t>
            </a:r>
            <a:r>
              <a:rPr lang="zh-CN" altLang="en-US" sz="1200" dirty="0">
                <a:solidFill>
                  <a:schemeClr val="bg1"/>
                </a:solidFill>
              </a:rPr>
              <a:t>和业务</a:t>
            </a:r>
            <a:r>
              <a:rPr lang="en-US" altLang="zh-CN" sz="1200" dirty="0">
                <a:solidFill>
                  <a:schemeClr val="bg1"/>
                </a:solidFill>
              </a:rPr>
              <a:t>VLAN</a:t>
            </a:r>
            <a:r>
              <a:rPr lang="zh-CN" altLang="en-US" sz="1200" dirty="0">
                <a:solidFill>
                  <a:schemeClr val="bg1"/>
                </a:solidFill>
              </a:rPr>
              <a:t>。</a:t>
            </a:r>
            <a:endParaRPr lang="zh-CN" altLang="en-US" sz="1200" dirty="0">
              <a:solidFill>
                <a:schemeClr val="bg1"/>
              </a:solidFill>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stretch>
            <a:fillRect/>
          </a:stretch>
        </p:blipFill>
        <p:spPr>
          <a:xfrm>
            <a:off x="2805112" y="681037"/>
            <a:ext cx="6581775" cy="5495925"/>
          </a:xfrm>
          <a:prstGeom prst="rect">
            <a:avLst/>
          </a:prstGeom>
        </p:spPr>
      </p:pic>
      <p:sp>
        <p:nvSpPr>
          <p:cNvPr id="2" name="标题 1"/>
          <p:cNvSpPr>
            <a:spLocks noGrp="1"/>
          </p:cNvSpPr>
          <p:nvPr>
            <p:ph type="title"/>
          </p:nvPr>
        </p:nvSpPr>
        <p:spPr/>
        <p:txBody>
          <a:bodyPr/>
          <a:lstStyle/>
          <a:p>
            <a:r>
              <a:rPr lang="zh-CN" altLang="en-US" dirty="0"/>
              <a:t>应用场景（有线无线综合场景）</a:t>
            </a:r>
            <a:endParaRPr lang="zh-CN" altLang="en-US" dirty="0">
              <a:latin typeface="Huawei Sans" panose="020C0503030203020204" pitchFamily="34" charset="0"/>
              <a:ea typeface="方正兰亭黑简体" panose="02000000000000000000" pitchFamily="2" charset="-122"/>
              <a:sym typeface="Huawei Sans" panose="020C0503030203020204" pitchFamily="34" charset="0"/>
            </a:endParaRPr>
          </a:p>
        </p:txBody>
      </p:sp>
      <p:sp>
        <p:nvSpPr>
          <p:cNvPr id="5" name="圆角矩形标注 4"/>
          <p:cNvSpPr/>
          <p:nvPr/>
        </p:nvSpPr>
        <p:spPr bwMode="auto">
          <a:xfrm>
            <a:off x="1021518" y="2185236"/>
            <a:ext cx="2152116" cy="952563"/>
          </a:xfrm>
          <a:prstGeom prst="wedgeRoundRectCallout">
            <a:avLst>
              <a:gd name="adj1" fmla="val 57657"/>
              <a:gd name="adj2" fmla="val 52453"/>
              <a:gd name="adj3" fmla="val 16667"/>
            </a:avLst>
          </a:prstGeom>
          <a:solidFill>
            <a:srgbClr val="C0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lstStyle/>
          <a:p>
            <a:r>
              <a:rPr lang="zh-CN" altLang="en-US" sz="1200" dirty="0">
                <a:solidFill>
                  <a:schemeClr val="bg1"/>
                </a:solidFill>
              </a:rPr>
              <a:t>有线</a:t>
            </a:r>
            <a:r>
              <a:rPr lang="en-US" altLang="zh-CN" sz="1200" dirty="0">
                <a:solidFill>
                  <a:schemeClr val="bg1"/>
                </a:solidFill>
              </a:rPr>
              <a:t>802.1X</a:t>
            </a:r>
            <a:r>
              <a:rPr lang="zh-CN" altLang="en-US" sz="1200" dirty="0">
                <a:solidFill>
                  <a:schemeClr val="bg1"/>
                </a:solidFill>
              </a:rPr>
              <a:t>和</a:t>
            </a:r>
            <a:r>
              <a:rPr lang="en-US" altLang="zh-CN" sz="1200" dirty="0">
                <a:solidFill>
                  <a:schemeClr val="bg1"/>
                </a:solidFill>
              </a:rPr>
              <a:t>MAC</a:t>
            </a:r>
            <a:r>
              <a:rPr lang="zh-CN" altLang="en-US" sz="1200" dirty="0">
                <a:solidFill>
                  <a:schemeClr val="bg1"/>
                </a:solidFill>
              </a:rPr>
              <a:t>认证点建议选择汇聚层交换机，无线</a:t>
            </a:r>
            <a:r>
              <a:rPr lang="en-US" altLang="zh-CN" sz="1200" dirty="0">
                <a:solidFill>
                  <a:schemeClr val="bg1"/>
                </a:solidFill>
              </a:rPr>
              <a:t>802.1X</a:t>
            </a:r>
            <a:r>
              <a:rPr lang="zh-CN" altLang="en-US" sz="1200" dirty="0">
                <a:solidFill>
                  <a:schemeClr val="bg1"/>
                </a:solidFill>
              </a:rPr>
              <a:t>认证点建议选择挂接于汇聚层交换机的</a:t>
            </a:r>
            <a:r>
              <a:rPr lang="en-US" altLang="zh-CN" sz="1200" dirty="0">
                <a:solidFill>
                  <a:schemeClr val="bg1"/>
                </a:solidFill>
              </a:rPr>
              <a:t>AC</a:t>
            </a:r>
            <a:r>
              <a:rPr lang="zh-CN" altLang="en-US" sz="1200" dirty="0">
                <a:solidFill>
                  <a:schemeClr val="bg1"/>
                </a:solidFill>
              </a:rPr>
              <a:t>。</a:t>
            </a:r>
            <a:endParaRPr lang="zh-CN" altLang="en-US" sz="1200" dirty="0">
              <a:solidFill>
                <a:schemeClr val="bg1"/>
              </a:solidFill>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p:txBody>
          <a:bodyPr/>
          <a:lstStyle/>
          <a:p>
            <a:pPr>
              <a:lnSpc>
                <a:spcPct val="100000"/>
              </a:lnSpc>
            </a:pPr>
            <a:r>
              <a:rPr lang="zh-CN" altLang="en-US" sz="1800" dirty="0">
                <a:solidFill>
                  <a:schemeClr val="bg1">
                    <a:lumMod val="50000"/>
                  </a:schemeClr>
                </a:solidFill>
              </a:rPr>
              <a:t>准入控制概述</a:t>
            </a:r>
            <a:endParaRPr lang="en-US" altLang="zh-CN" sz="1800" dirty="0">
              <a:solidFill>
                <a:schemeClr val="bg1">
                  <a:lumMod val="50000"/>
                </a:schemeClr>
              </a:solidFill>
            </a:endParaRPr>
          </a:p>
          <a:p>
            <a:pPr>
              <a:lnSpc>
                <a:spcPct val="100000"/>
              </a:lnSpc>
            </a:pPr>
            <a:r>
              <a:rPr lang="en-US" altLang="zh-CN" sz="1800" dirty="0"/>
              <a:t>802.1x</a:t>
            </a:r>
            <a:r>
              <a:rPr lang="zh-CN" altLang="en-US" sz="1800" dirty="0"/>
              <a:t>认证</a:t>
            </a:r>
            <a:endParaRPr lang="en-US" altLang="zh-CN" sz="1800" dirty="0"/>
          </a:p>
          <a:p>
            <a:pPr lvl="1">
              <a:lnSpc>
                <a:spcPct val="100000"/>
              </a:lnSpc>
            </a:pPr>
            <a:r>
              <a:rPr lang="en-US" altLang="zh-CN" sz="1600" dirty="0">
                <a:solidFill>
                  <a:schemeClr val="bg1">
                    <a:lumMod val="50000"/>
                  </a:schemeClr>
                </a:solidFill>
              </a:rPr>
              <a:t>802.1x</a:t>
            </a:r>
            <a:r>
              <a:rPr lang="zh-CN" altLang="en-US" sz="1600" dirty="0">
                <a:solidFill>
                  <a:schemeClr val="bg1">
                    <a:lumMod val="50000"/>
                  </a:schemeClr>
                </a:solidFill>
              </a:rPr>
              <a:t>概述</a:t>
            </a:r>
            <a:endParaRPr lang="en-US" altLang="zh-CN" sz="1600" dirty="0">
              <a:solidFill>
                <a:schemeClr val="bg1">
                  <a:lumMod val="50000"/>
                </a:schemeClr>
              </a:solidFill>
            </a:endParaRPr>
          </a:p>
          <a:p>
            <a:pPr lvl="1">
              <a:lnSpc>
                <a:spcPct val="100000"/>
              </a:lnSpc>
            </a:pPr>
            <a:r>
              <a:rPr lang="en-US" altLang="zh-CN" sz="1600" dirty="0">
                <a:solidFill>
                  <a:schemeClr val="bg1">
                    <a:lumMod val="50000"/>
                  </a:schemeClr>
                </a:solidFill>
              </a:rPr>
              <a:t>802.1x</a:t>
            </a:r>
            <a:r>
              <a:rPr lang="zh-CN" altLang="en-US" sz="1600" dirty="0">
                <a:solidFill>
                  <a:schemeClr val="bg1">
                    <a:lumMod val="50000"/>
                  </a:schemeClr>
                </a:solidFill>
              </a:rPr>
              <a:t>应用场景</a:t>
            </a:r>
            <a:endParaRPr lang="en-US" altLang="zh-CN" sz="1600" dirty="0">
              <a:solidFill>
                <a:schemeClr val="bg1">
                  <a:lumMod val="50000"/>
                </a:schemeClr>
              </a:solidFill>
            </a:endParaRPr>
          </a:p>
          <a:p>
            <a:pPr lvl="1">
              <a:lnSpc>
                <a:spcPct val="100000"/>
              </a:lnSpc>
            </a:pPr>
            <a:r>
              <a:rPr lang="en-US" altLang="zh-CN" sz="1600" dirty="0"/>
              <a:t>802.1x</a:t>
            </a:r>
            <a:r>
              <a:rPr lang="zh-CN" altLang="en-US" sz="1600" dirty="0"/>
              <a:t>认证流程</a:t>
            </a:r>
            <a:endParaRPr lang="en-US" altLang="zh-CN" sz="1600" dirty="0"/>
          </a:p>
          <a:p>
            <a:pPr lvl="1">
              <a:lnSpc>
                <a:spcPct val="100000"/>
              </a:lnSpc>
            </a:pPr>
            <a:r>
              <a:rPr lang="en-US" altLang="zh-CN" sz="1600" dirty="0">
                <a:solidFill>
                  <a:schemeClr val="bg1">
                    <a:lumMod val="50000"/>
                  </a:schemeClr>
                </a:solidFill>
              </a:rPr>
              <a:t>802.1x</a:t>
            </a:r>
            <a:r>
              <a:rPr lang="zh-CN" altLang="en-US" sz="1600" dirty="0">
                <a:solidFill>
                  <a:schemeClr val="bg1">
                    <a:lumMod val="50000"/>
                  </a:schemeClr>
                </a:solidFill>
              </a:rPr>
              <a:t>配置</a:t>
            </a:r>
            <a:endParaRPr lang="en-US" altLang="zh-CN" sz="1600" dirty="0">
              <a:solidFill>
                <a:schemeClr val="bg1">
                  <a:lumMod val="50000"/>
                </a:schemeClr>
              </a:solidFill>
            </a:endParaRPr>
          </a:p>
          <a:p>
            <a:pPr>
              <a:lnSpc>
                <a:spcPct val="100000"/>
              </a:lnSpc>
            </a:pPr>
            <a:r>
              <a:rPr lang="en-US" altLang="zh-CN" sz="1800" dirty="0">
                <a:solidFill>
                  <a:schemeClr val="bg1">
                    <a:lumMod val="50000"/>
                  </a:schemeClr>
                </a:solidFill>
              </a:rPr>
              <a:t>MAC</a:t>
            </a:r>
            <a:r>
              <a:rPr lang="zh-CN" altLang="en-US" sz="1800" dirty="0">
                <a:solidFill>
                  <a:schemeClr val="bg1">
                    <a:lumMod val="50000"/>
                  </a:schemeClr>
                </a:solidFill>
              </a:rPr>
              <a:t>认证</a:t>
            </a:r>
            <a:endParaRPr lang="en-US" altLang="zh-CN" sz="1800" dirty="0">
              <a:solidFill>
                <a:schemeClr val="bg1">
                  <a:lumMod val="50000"/>
                </a:schemeClr>
              </a:solidFill>
            </a:endParaRPr>
          </a:p>
          <a:p>
            <a:pPr>
              <a:lnSpc>
                <a:spcPct val="100000"/>
              </a:lnSpc>
            </a:pPr>
            <a:r>
              <a:rPr lang="en-US" altLang="zh-CN" sz="1800" dirty="0">
                <a:solidFill>
                  <a:schemeClr val="bg1">
                    <a:lumMod val="50000"/>
                  </a:schemeClr>
                </a:solidFill>
              </a:rPr>
              <a:t>Portal</a:t>
            </a:r>
            <a:r>
              <a:rPr lang="zh-CN" altLang="en-US" sz="1800" dirty="0">
                <a:solidFill>
                  <a:schemeClr val="bg1">
                    <a:lumMod val="50000"/>
                  </a:schemeClr>
                </a:solidFill>
              </a:rPr>
              <a:t>认证</a:t>
            </a:r>
            <a:endParaRPr lang="en-US" altLang="zh-CN" sz="1800" dirty="0">
              <a:solidFill>
                <a:schemeClr val="bg1">
                  <a:lumMod val="50000"/>
                </a:schemeClr>
              </a:solidFill>
            </a:endParaRPr>
          </a:p>
          <a:p>
            <a:pPr>
              <a:lnSpc>
                <a:spcPct val="100000"/>
              </a:lnSpc>
            </a:pPr>
            <a:r>
              <a:rPr lang="en-US" altLang="zh-CN" sz="1800" dirty="0">
                <a:solidFill>
                  <a:schemeClr val="bg1">
                    <a:lumMod val="50000"/>
                  </a:schemeClr>
                </a:solidFill>
              </a:rPr>
              <a:t>TACACS</a:t>
            </a:r>
            <a:r>
              <a:rPr lang="zh-CN" altLang="en-US" sz="1800" dirty="0">
                <a:solidFill>
                  <a:schemeClr val="bg1">
                    <a:lumMod val="50000"/>
                  </a:schemeClr>
                </a:solidFill>
              </a:rPr>
              <a:t>认证</a:t>
            </a:r>
            <a:endParaRPr lang="en-US" altLang="zh-CN" sz="1800" dirty="0">
              <a:solidFill>
                <a:schemeClr val="bg1">
                  <a:lumMod val="50000"/>
                </a:schemeClr>
              </a:solidFill>
            </a:endParaRPr>
          </a:p>
          <a:p>
            <a:pPr>
              <a:lnSpc>
                <a:spcPct val="100000"/>
              </a:lnSpc>
            </a:pPr>
            <a:r>
              <a:rPr lang="en-US" altLang="zh-CN" sz="1800" dirty="0">
                <a:solidFill>
                  <a:schemeClr val="bg1">
                    <a:lumMod val="50000"/>
                  </a:schemeClr>
                </a:solidFill>
              </a:rPr>
              <a:t>MDM</a:t>
            </a:r>
            <a:r>
              <a:rPr lang="zh-CN" altLang="en-US" sz="1800" dirty="0">
                <a:solidFill>
                  <a:schemeClr val="bg1">
                    <a:lumMod val="50000"/>
                  </a:schemeClr>
                </a:solidFill>
              </a:rPr>
              <a:t>联动认证</a:t>
            </a:r>
            <a:endParaRPr lang="en-US" altLang="zh-CN" sz="1800" dirty="0">
              <a:solidFill>
                <a:schemeClr val="bg1">
                  <a:lumMod val="50000"/>
                </a:schemeClr>
              </a:solidFill>
            </a:endParaRPr>
          </a:p>
          <a:p>
            <a:pPr>
              <a:lnSpc>
                <a:spcPct val="100000"/>
              </a:lnSpc>
            </a:pPr>
            <a:r>
              <a:rPr lang="zh-CN" altLang="en-US" sz="1800" dirty="0">
                <a:solidFill>
                  <a:schemeClr val="bg1">
                    <a:lumMod val="50000"/>
                  </a:schemeClr>
                </a:solidFill>
              </a:rPr>
              <a:t>网络防私接</a:t>
            </a:r>
            <a:endParaRPr lang="en-US" altLang="zh-CN" sz="1800" dirty="0">
              <a:solidFill>
                <a:schemeClr val="bg1">
                  <a:lumMod val="50000"/>
                </a:schemeClr>
              </a:solidFill>
            </a:endParaRPr>
          </a:p>
          <a:p>
            <a:pPr>
              <a:lnSpc>
                <a:spcPct val="100000"/>
              </a:lnSpc>
            </a:pPr>
            <a:r>
              <a:rPr lang="zh-CN" altLang="en-US" sz="1800" dirty="0">
                <a:solidFill>
                  <a:schemeClr val="bg1">
                    <a:lumMod val="50000"/>
                  </a:schemeClr>
                </a:solidFill>
              </a:rPr>
              <a:t>外部数据源统一身份认证</a:t>
            </a:r>
            <a:endParaRPr lang="en-US" altLang="zh-CN" sz="1800" dirty="0">
              <a:solidFill>
                <a:schemeClr val="bg1">
                  <a:lumMod val="50000"/>
                </a:schemeClr>
              </a:solidFill>
            </a:endParaRPr>
          </a:p>
          <a:p>
            <a:pPr>
              <a:lnSpc>
                <a:spcPct val="100000"/>
              </a:lnSpc>
            </a:pPr>
            <a:r>
              <a:rPr lang="zh-CN" altLang="en-US" sz="1800" dirty="0">
                <a:solidFill>
                  <a:schemeClr val="bg1">
                    <a:lumMod val="50000"/>
                  </a:schemeClr>
                </a:solidFill>
              </a:rPr>
              <a:t>准入认证组件认证</a:t>
            </a:r>
            <a:endParaRPr lang="en-US" altLang="zh-CN" sz="1800" dirty="0">
              <a:solidFill>
                <a:schemeClr val="bg1">
                  <a:lumMod val="50000"/>
                </a:schemeClr>
              </a:solidFill>
            </a:endParaRPr>
          </a:p>
          <a:p>
            <a:pPr>
              <a:lnSpc>
                <a:spcPct val="100000"/>
              </a:lnSpc>
            </a:pPr>
            <a:r>
              <a:rPr lang="zh-CN" altLang="en-US" sz="1800" dirty="0">
                <a:solidFill>
                  <a:schemeClr val="bg1">
                    <a:lumMod val="50000"/>
                  </a:schemeClr>
                </a:solidFill>
              </a:rPr>
              <a:t>准入运维</a:t>
            </a:r>
            <a:endParaRPr lang="en-US" altLang="zh-CN" sz="1800" dirty="0">
              <a:solidFill>
                <a:schemeClr val="bg1">
                  <a:lumMod val="50000"/>
                </a:schemeClr>
              </a:solidFill>
            </a:endParaRPr>
          </a:p>
          <a:p>
            <a:pPr>
              <a:lnSpc>
                <a:spcPct val="100000"/>
              </a:lnSpc>
            </a:pPr>
            <a:endParaRPr lang="en-US" altLang="zh-CN" sz="1800" dirty="0">
              <a:solidFill>
                <a:schemeClr val="bg1">
                  <a:lumMod val="50000"/>
                </a:schemeClr>
              </a:solidFill>
            </a:endParaRPr>
          </a:p>
          <a:p>
            <a:pPr>
              <a:lnSpc>
                <a:spcPct val="100000"/>
              </a:lnSpc>
            </a:pPr>
            <a:endParaRPr lang="zh-CN" altLang="en-US" sz="1800" dirty="0">
              <a:solidFill>
                <a:schemeClr val="bg1">
                  <a:lumMod val="50000"/>
                </a:schemeClr>
              </a:solidFill>
            </a:endParaRPr>
          </a:p>
          <a:p>
            <a:pPr>
              <a:lnSpc>
                <a:spcPct val="100000"/>
              </a:lnSpc>
            </a:pPr>
            <a:endParaRPr lang="zh-CN" altLang="en-US" sz="1800" dirty="0">
              <a:solidFill>
                <a:schemeClr val="bg1">
                  <a:lumMod val="50000"/>
                </a:schemeClr>
              </a:solidFill>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t>802.1X</a:t>
            </a:r>
            <a:r>
              <a:rPr lang="zh-CN" altLang="en-US" dirty="0"/>
              <a:t>认证流程</a:t>
            </a:r>
            <a:r>
              <a:rPr lang="en-US" altLang="zh-CN" dirty="0"/>
              <a:t> – </a:t>
            </a:r>
            <a:r>
              <a:rPr lang="zh-CN" altLang="en-US" dirty="0"/>
              <a:t>用户上线</a:t>
            </a:r>
            <a:endParaRPr lang="zh-CN" altLang="en-US" dirty="0">
              <a:latin typeface="Huawei Sans" panose="020C0503030203020204" pitchFamily="34" charset="0"/>
              <a:ea typeface="方正兰亭黑简体" panose="02000000000000000000" pitchFamily="2" charset="-122"/>
              <a:sym typeface="Huawei Sans" panose="020C0503030203020204" pitchFamily="34" charset="0"/>
            </a:endParaRPr>
          </a:p>
        </p:txBody>
      </p:sp>
      <p:cxnSp>
        <p:nvCxnSpPr>
          <p:cNvPr id="4" name="直接连接符 3"/>
          <p:cNvCxnSpPr/>
          <p:nvPr/>
        </p:nvCxnSpPr>
        <p:spPr bwMode="auto">
          <a:xfrm>
            <a:off x="1619672" y="2153891"/>
            <a:ext cx="2160000" cy="1"/>
          </a:xfrm>
          <a:prstGeom prst="line">
            <a:avLst/>
          </a:prstGeom>
          <a:solidFill>
            <a:schemeClr val="accent1"/>
          </a:solidFill>
          <a:ln w="25400" cap="flat" cmpd="sng" algn="ctr">
            <a:solidFill>
              <a:srgbClr val="C00000"/>
            </a:solidFill>
            <a:prstDash val="solid"/>
            <a:round/>
            <a:headEnd type="none" w="med" len="med"/>
            <a:tailEnd type="none" w="med" len="med"/>
          </a:ln>
          <a:effectLst/>
        </p:spPr>
      </p:cxnSp>
      <p:cxnSp>
        <p:nvCxnSpPr>
          <p:cNvPr id="5" name="直接连接符 4"/>
          <p:cNvCxnSpPr/>
          <p:nvPr/>
        </p:nvCxnSpPr>
        <p:spPr bwMode="auto">
          <a:xfrm>
            <a:off x="4499992" y="2168860"/>
            <a:ext cx="1944216" cy="0"/>
          </a:xfrm>
          <a:prstGeom prst="line">
            <a:avLst/>
          </a:prstGeom>
          <a:solidFill>
            <a:schemeClr val="accent1"/>
          </a:solidFill>
          <a:ln w="25400" cap="flat" cmpd="sng" algn="ctr">
            <a:solidFill>
              <a:srgbClr val="C00000"/>
            </a:solidFill>
            <a:prstDash val="solid"/>
            <a:round/>
            <a:headEnd type="none" w="med" len="med"/>
            <a:tailEnd type="none" w="med" len="med"/>
          </a:ln>
          <a:effectLst/>
        </p:spPr>
      </p:cxnSp>
      <p:pic>
        <p:nvPicPr>
          <p:cNvPr id="8" name="Picture 1062" descr="图片99"/>
          <p:cNvPicPr>
            <a:picLocks noChangeAspect="1" noChangeArrowheads="1"/>
          </p:cNvPicPr>
          <p:nvPr/>
        </p:nvPicPr>
        <p:blipFill>
          <a:blip r:embed="rId1" cstate="print"/>
          <a:srcRect/>
          <a:stretch>
            <a:fillRect/>
          </a:stretch>
        </p:blipFill>
        <p:spPr bwMode="auto">
          <a:xfrm>
            <a:off x="827584" y="1699866"/>
            <a:ext cx="931863" cy="908050"/>
          </a:xfrm>
          <a:prstGeom prst="rect">
            <a:avLst/>
          </a:prstGeom>
          <a:noFill/>
        </p:spPr>
      </p:pic>
      <p:pic>
        <p:nvPicPr>
          <p:cNvPr id="9" name="Picture 1092" descr="图片206"/>
          <p:cNvPicPr>
            <a:picLocks noChangeAspect="1" noChangeArrowheads="1"/>
          </p:cNvPicPr>
          <p:nvPr/>
        </p:nvPicPr>
        <p:blipFill>
          <a:blip r:embed="rId2" cstate="print"/>
          <a:srcRect/>
          <a:stretch>
            <a:fillRect/>
          </a:stretch>
        </p:blipFill>
        <p:spPr bwMode="auto">
          <a:xfrm>
            <a:off x="3727253" y="1791148"/>
            <a:ext cx="835025" cy="725487"/>
          </a:xfrm>
          <a:prstGeom prst="rect">
            <a:avLst/>
          </a:prstGeom>
          <a:noFill/>
        </p:spPr>
      </p:pic>
      <p:sp>
        <p:nvSpPr>
          <p:cNvPr id="10" name="TextBox 6"/>
          <p:cNvSpPr txBox="1"/>
          <p:nvPr/>
        </p:nvSpPr>
        <p:spPr>
          <a:xfrm>
            <a:off x="971600" y="1376772"/>
            <a:ext cx="724878" cy="338554"/>
          </a:xfrm>
          <a:prstGeom prst="rect">
            <a:avLst/>
          </a:prstGeom>
          <a:noFill/>
        </p:spPr>
        <p:txBody>
          <a:bodyPr wrap="none" rtlCol="0">
            <a:spAutoFit/>
          </a:bodyPr>
          <a:lstStyle/>
          <a:p>
            <a:r>
              <a:rPr lang="en-US" altLang="zh-CN" sz="1600" b="1" dirty="0">
                <a:solidFill>
                  <a:srgbClr val="0070C0"/>
                </a:solidFill>
                <a:ea typeface="华文细黑" pitchFamily="2" charset="-122"/>
              </a:rPr>
              <a:t>Client</a:t>
            </a:r>
            <a:endParaRPr lang="zh-CN" altLang="en-US" sz="1600" b="1" dirty="0">
              <a:solidFill>
                <a:srgbClr val="0070C0"/>
              </a:solidFill>
              <a:ea typeface="华文细黑" pitchFamily="2" charset="-122"/>
            </a:endParaRPr>
          </a:p>
        </p:txBody>
      </p:sp>
      <p:sp>
        <p:nvSpPr>
          <p:cNvPr id="11" name="TextBox 8"/>
          <p:cNvSpPr txBox="1"/>
          <p:nvPr/>
        </p:nvSpPr>
        <p:spPr>
          <a:xfrm>
            <a:off x="3727253" y="1376772"/>
            <a:ext cx="803425" cy="338554"/>
          </a:xfrm>
          <a:prstGeom prst="rect">
            <a:avLst/>
          </a:prstGeom>
          <a:noFill/>
        </p:spPr>
        <p:txBody>
          <a:bodyPr wrap="none" rtlCol="0">
            <a:spAutoFit/>
          </a:bodyPr>
          <a:lstStyle/>
          <a:p>
            <a:r>
              <a:rPr lang="en-US" altLang="zh-CN" sz="1600" b="1" dirty="0">
                <a:solidFill>
                  <a:srgbClr val="0070C0"/>
                </a:solidFill>
                <a:ea typeface="华文细黑" pitchFamily="2" charset="-122"/>
              </a:rPr>
              <a:t>Device</a:t>
            </a:r>
            <a:endParaRPr lang="zh-CN" altLang="en-US" sz="1600" b="1" dirty="0">
              <a:solidFill>
                <a:srgbClr val="0070C0"/>
              </a:solidFill>
              <a:ea typeface="华文细黑" pitchFamily="2" charset="-122"/>
            </a:endParaRPr>
          </a:p>
        </p:txBody>
      </p:sp>
      <p:sp>
        <p:nvSpPr>
          <p:cNvPr id="12" name="TextBox 10"/>
          <p:cNvSpPr txBox="1"/>
          <p:nvPr/>
        </p:nvSpPr>
        <p:spPr>
          <a:xfrm>
            <a:off x="1835696" y="2617207"/>
            <a:ext cx="1814920" cy="307777"/>
          </a:xfrm>
          <a:prstGeom prst="rect">
            <a:avLst/>
          </a:prstGeom>
          <a:noFill/>
        </p:spPr>
        <p:txBody>
          <a:bodyPr wrap="none" rtlCol="0">
            <a:spAutoFit/>
          </a:bodyPr>
          <a:lstStyle/>
          <a:p>
            <a:r>
              <a:rPr lang="en-US" altLang="zh-CN" sz="1400" dirty="0">
                <a:solidFill>
                  <a:srgbClr val="000000"/>
                </a:solidFill>
                <a:ea typeface="华文细黑" pitchFamily="2" charset="-122"/>
              </a:rPr>
              <a:t>1. </a:t>
            </a:r>
            <a:r>
              <a:rPr lang="zh-CN" altLang="en-US" sz="1400" dirty="0">
                <a:solidFill>
                  <a:srgbClr val="000000"/>
                </a:solidFill>
                <a:ea typeface="华文细黑" pitchFamily="2" charset="-122"/>
              </a:rPr>
              <a:t>用户输入账号密码</a:t>
            </a:r>
            <a:endParaRPr lang="zh-CN" altLang="en-US" sz="1400" dirty="0">
              <a:solidFill>
                <a:srgbClr val="000000"/>
              </a:solidFill>
              <a:ea typeface="华文细黑" pitchFamily="2" charset="-122"/>
            </a:endParaRPr>
          </a:p>
        </p:txBody>
      </p:sp>
      <p:sp>
        <p:nvSpPr>
          <p:cNvPr id="13" name="TextBox 11"/>
          <p:cNvSpPr txBox="1"/>
          <p:nvPr/>
        </p:nvSpPr>
        <p:spPr>
          <a:xfrm>
            <a:off x="5076056" y="1851832"/>
            <a:ext cx="843501" cy="338554"/>
          </a:xfrm>
          <a:prstGeom prst="rect">
            <a:avLst/>
          </a:prstGeom>
          <a:noFill/>
        </p:spPr>
        <p:txBody>
          <a:bodyPr wrap="none" rtlCol="0">
            <a:spAutoFit/>
          </a:bodyPr>
          <a:lstStyle/>
          <a:p>
            <a:r>
              <a:rPr lang="en-US" altLang="zh-CN" sz="1600" dirty="0">
                <a:solidFill>
                  <a:srgbClr val="000000"/>
                </a:solidFill>
                <a:ea typeface="华文细黑" pitchFamily="2" charset="-122"/>
              </a:rPr>
              <a:t>RADIUS</a:t>
            </a:r>
            <a:endParaRPr lang="zh-CN" altLang="en-US" sz="1600" dirty="0">
              <a:solidFill>
                <a:srgbClr val="000000"/>
              </a:solidFill>
              <a:ea typeface="华文细黑" pitchFamily="2" charset="-122"/>
            </a:endParaRPr>
          </a:p>
        </p:txBody>
      </p:sp>
      <p:cxnSp>
        <p:nvCxnSpPr>
          <p:cNvPr id="14" name="直接连接符 13"/>
          <p:cNvCxnSpPr/>
          <p:nvPr/>
        </p:nvCxnSpPr>
        <p:spPr bwMode="auto">
          <a:xfrm>
            <a:off x="1293516" y="2457332"/>
            <a:ext cx="2496" cy="3600000"/>
          </a:xfrm>
          <a:prstGeom prst="line">
            <a:avLst/>
          </a:prstGeom>
          <a:solidFill>
            <a:schemeClr val="accent1"/>
          </a:solidFill>
          <a:ln w="25400" cap="flat" cmpd="sng" algn="ctr">
            <a:solidFill>
              <a:srgbClr val="C00000"/>
            </a:solidFill>
            <a:prstDash val="sysDash"/>
            <a:round/>
            <a:headEnd type="none" w="med" len="med"/>
            <a:tailEnd type="none" w="med" len="med"/>
          </a:ln>
          <a:effectLst/>
        </p:spPr>
      </p:cxnSp>
      <p:cxnSp>
        <p:nvCxnSpPr>
          <p:cNvPr id="15" name="直接连接符 14"/>
          <p:cNvCxnSpPr/>
          <p:nvPr/>
        </p:nvCxnSpPr>
        <p:spPr bwMode="auto">
          <a:xfrm flipH="1">
            <a:off x="4062684" y="2457332"/>
            <a:ext cx="24610" cy="3600000"/>
          </a:xfrm>
          <a:prstGeom prst="line">
            <a:avLst/>
          </a:prstGeom>
          <a:solidFill>
            <a:schemeClr val="accent1"/>
          </a:solidFill>
          <a:ln w="25400" cap="flat" cmpd="sng" algn="ctr">
            <a:solidFill>
              <a:srgbClr val="C00000"/>
            </a:solidFill>
            <a:prstDash val="sysDash"/>
            <a:round/>
            <a:headEnd type="none" w="med" len="med"/>
            <a:tailEnd type="none" w="med" len="med"/>
          </a:ln>
          <a:effectLst/>
        </p:spPr>
      </p:cxnSp>
      <p:cxnSp>
        <p:nvCxnSpPr>
          <p:cNvPr id="16" name="直接连接符 15"/>
          <p:cNvCxnSpPr/>
          <p:nvPr/>
        </p:nvCxnSpPr>
        <p:spPr bwMode="auto">
          <a:xfrm>
            <a:off x="6834821" y="2457332"/>
            <a:ext cx="0" cy="3600000"/>
          </a:xfrm>
          <a:prstGeom prst="line">
            <a:avLst/>
          </a:prstGeom>
          <a:solidFill>
            <a:schemeClr val="accent1"/>
          </a:solidFill>
          <a:ln w="25400" cap="flat" cmpd="sng" algn="ctr">
            <a:solidFill>
              <a:srgbClr val="C00000"/>
            </a:solidFill>
            <a:prstDash val="sysDash"/>
            <a:round/>
            <a:headEnd type="none" w="med" len="med"/>
            <a:tailEnd type="none" w="med" len="med"/>
          </a:ln>
          <a:effectLst/>
        </p:spPr>
      </p:cxnSp>
      <p:cxnSp>
        <p:nvCxnSpPr>
          <p:cNvPr id="17" name="直接箭头连接符 16"/>
          <p:cNvCxnSpPr/>
          <p:nvPr/>
        </p:nvCxnSpPr>
        <p:spPr bwMode="auto">
          <a:xfrm>
            <a:off x="1296012" y="2888980"/>
            <a:ext cx="2772000" cy="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18" name="直接箭头连接符 17"/>
          <p:cNvCxnSpPr/>
          <p:nvPr/>
        </p:nvCxnSpPr>
        <p:spPr bwMode="auto">
          <a:xfrm flipH="1">
            <a:off x="4140264" y="3252466"/>
            <a:ext cx="2700000" cy="0"/>
          </a:xfrm>
          <a:prstGeom prst="straightConnector1">
            <a:avLst/>
          </a:prstGeom>
          <a:solidFill>
            <a:schemeClr val="accent1"/>
          </a:solidFill>
          <a:ln w="9525" cap="flat" cmpd="sng" algn="ctr">
            <a:solidFill>
              <a:schemeClr val="tx1"/>
            </a:solidFill>
            <a:prstDash val="solid"/>
            <a:round/>
            <a:headEnd type="triangle" w="med" len="med"/>
            <a:tailEnd type="none"/>
          </a:ln>
          <a:effectLst/>
        </p:spPr>
      </p:cxnSp>
      <p:sp>
        <p:nvSpPr>
          <p:cNvPr id="19" name="TextBox 19"/>
          <p:cNvSpPr txBox="1"/>
          <p:nvPr/>
        </p:nvSpPr>
        <p:spPr>
          <a:xfrm>
            <a:off x="2555776" y="1830346"/>
            <a:ext cx="755335" cy="338554"/>
          </a:xfrm>
          <a:prstGeom prst="rect">
            <a:avLst/>
          </a:prstGeom>
          <a:noFill/>
        </p:spPr>
        <p:txBody>
          <a:bodyPr wrap="none" rtlCol="0">
            <a:spAutoFit/>
          </a:bodyPr>
          <a:lstStyle/>
          <a:p>
            <a:r>
              <a:rPr lang="en-US" altLang="zh-CN" sz="1600" dirty="0">
                <a:solidFill>
                  <a:srgbClr val="000000"/>
                </a:solidFill>
                <a:ea typeface="华文细黑" pitchFamily="2" charset="-122"/>
              </a:rPr>
              <a:t>EAPOL</a:t>
            </a:r>
            <a:endParaRPr lang="zh-CN" altLang="en-US" sz="1600" dirty="0">
              <a:solidFill>
                <a:srgbClr val="000000"/>
              </a:solidFill>
              <a:ea typeface="华文细黑" pitchFamily="2" charset="-122"/>
            </a:endParaRPr>
          </a:p>
        </p:txBody>
      </p:sp>
      <p:sp>
        <p:nvSpPr>
          <p:cNvPr id="20" name="TextBox 20"/>
          <p:cNvSpPr txBox="1"/>
          <p:nvPr/>
        </p:nvSpPr>
        <p:spPr>
          <a:xfrm>
            <a:off x="4555345" y="2996952"/>
            <a:ext cx="1096775" cy="307777"/>
          </a:xfrm>
          <a:prstGeom prst="rect">
            <a:avLst/>
          </a:prstGeom>
          <a:noFill/>
        </p:spPr>
        <p:txBody>
          <a:bodyPr wrap="none" rtlCol="0">
            <a:spAutoFit/>
          </a:bodyPr>
          <a:lstStyle/>
          <a:p>
            <a:r>
              <a:rPr lang="en-US" altLang="zh-CN" sz="1400" dirty="0">
                <a:solidFill>
                  <a:srgbClr val="000000"/>
                </a:solidFill>
                <a:ea typeface="华文细黑" pitchFamily="2" charset="-122"/>
              </a:rPr>
              <a:t>2. </a:t>
            </a:r>
            <a:r>
              <a:rPr lang="zh-CN" altLang="en-US" sz="1400" dirty="0">
                <a:solidFill>
                  <a:srgbClr val="000000"/>
                </a:solidFill>
                <a:ea typeface="华文细黑" pitchFamily="2" charset="-122"/>
              </a:rPr>
              <a:t>认证请求</a:t>
            </a:r>
            <a:endParaRPr lang="zh-CN" altLang="en-US" sz="1400" dirty="0">
              <a:solidFill>
                <a:srgbClr val="000000"/>
              </a:solidFill>
              <a:ea typeface="华文细黑" pitchFamily="2" charset="-122"/>
            </a:endParaRPr>
          </a:p>
        </p:txBody>
      </p:sp>
      <p:cxnSp>
        <p:nvCxnSpPr>
          <p:cNvPr id="21" name="直接箭头连接符 20"/>
          <p:cNvCxnSpPr/>
          <p:nvPr/>
        </p:nvCxnSpPr>
        <p:spPr bwMode="auto">
          <a:xfrm>
            <a:off x="4140264" y="3736777"/>
            <a:ext cx="2700000" cy="0"/>
          </a:xfrm>
          <a:prstGeom prst="straightConnector1">
            <a:avLst/>
          </a:prstGeom>
          <a:solidFill>
            <a:schemeClr val="accent1"/>
          </a:solidFill>
          <a:ln w="9525" cap="flat" cmpd="sng" algn="ctr">
            <a:solidFill>
              <a:schemeClr val="tx1"/>
            </a:solidFill>
            <a:prstDash val="solid"/>
            <a:round/>
            <a:headEnd type="triangle" w="med" len="med"/>
            <a:tailEnd type="none"/>
          </a:ln>
          <a:effectLst/>
        </p:spPr>
      </p:cxnSp>
      <p:sp>
        <p:nvSpPr>
          <p:cNvPr id="22" name="TextBox 23"/>
          <p:cNvSpPr txBox="1"/>
          <p:nvPr/>
        </p:nvSpPr>
        <p:spPr>
          <a:xfrm>
            <a:off x="4472868" y="3465004"/>
            <a:ext cx="1507144" cy="307777"/>
          </a:xfrm>
          <a:prstGeom prst="rect">
            <a:avLst/>
          </a:prstGeom>
          <a:noFill/>
        </p:spPr>
        <p:txBody>
          <a:bodyPr wrap="none" rtlCol="0">
            <a:spAutoFit/>
          </a:bodyPr>
          <a:lstStyle/>
          <a:p>
            <a:r>
              <a:rPr lang="en-US" altLang="zh-CN" sz="1400" dirty="0">
                <a:solidFill>
                  <a:srgbClr val="000000"/>
                </a:solidFill>
                <a:ea typeface="华文细黑" pitchFamily="2" charset="-122"/>
              </a:rPr>
              <a:t>3. </a:t>
            </a:r>
            <a:r>
              <a:rPr lang="zh-CN" altLang="en-US" sz="1400" dirty="0">
                <a:solidFill>
                  <a:srgbClr val="000000"/>
                </a:solidFill>
                <a:ea typeface="华文细黑" pitchFamily="2" charset="-122"/>
              </a:rPr>
              <a:t>认证接受</a:t>
            </a:r>
            <a:r>
              <a:rPr lang="en-US" altLang="zh-CN" sz="1400" dirty="0">
                <a:solidFill>
                  <a:srgbClr val="000000"/>
                </a:solidFill>
                <a:ea typeface="华文细黑" pitchFamily="2" charset="-122"/>
              </a:rPr>
              <a:t>/</a:t>
            </a:r>
            <a:r>
              <a:rPr lang="zh-CN" altLang="en-US" sz="1400" dirty="0">
                <a:solidFill>
                  <a:srgbClr val="000000"/>
                </a:solidFill>
                <a:ea typeface="华文细黑" pitchFamily="2" charset="-122"/>
              </a:rPr>
              <a:t>拒绝</a:t>
            </a:r>
            <a:endParaRPr lang="zh-CN" altLang="en-US" sz="1400" dirty="0">
              <a:solidFill>
                <a:srgbClr val="000000"/>
              </a:solidFill>
              <a:ea typeface="华文细黑" pitchFamily="2" charset="-122"/>
            </a:endParaRPr>
          </a:p>
        </p:txBody>
      </p:sp>
      <p:sp>
        <p:nvSpPr>
          <p:cNvPr id="23" name="TextBox 31"/>
          <p:cNvSpPr txBox="1"/>
          <p:nvPr/>
        </p:nvSpPr>
        <p:spPr>
          <a:xfrm>
            <a:off x="3232804" y="5432998"/>
            <a:ext cx="1890261" cy="307777"/>
          </a:xfrm>
          <a:prstGeom prst="rect">
            <a:avLst/>
          </a:prstGeom>
          <a:solidFill>
            <a:schemeClr val="bg1"/>
          </a:solidFill>
          <a:ln>
            <a:solidFill>
              <a:schemeClr val="tx1"/>
            </a:solidFill>
            <a:prstDash val="sysDash"/>
          </a:ln>
        </p:spPr>
        <p:txBody>
          <a:bodyPr wrap="none" rtlCol="0">
            <a:spAutoFit/>
          </a:bodyPr>
          <a:lstStyle/>
          <a:p>
            <a:r>
              <a:rPr lang="en-US" altLang="zh-CN" sz="1400" dirty="0">
                <a:solidFill>
                  <a:srgbClr val="000000"/>
                </a:solidFill>
                <a:ea typeface="华文细黑" pitchFamily="2" charset="-122"/>
              </a:rPr>
              <a:t>6. </a:t>
            </a:r>
            <a:r>
              <a:rPr lang="zh-CN" altLang="en-US" sz="1400" dirty="0">
                <a:solidFill>
                  <a:srgbClr val="000000"/>
                </a:solidFill>
                <a:ea typeface="华文细黑" pitchFamily="2" charset="-122"/>
              </a:rPr>
              <a:t>用户访问网络资源</a:t>
            </a:r>
            <a:endParaRPr lang="zh-CN" altLang="en-US" sz="1400" dirty="0">
              <a:solidFill>
                <a:srgbClr val="000000"/>
              </a:solidFill>
              <a:ea typeface="华文细黑" pitchFamily="2" charset="-122"/>
            </a:endParaRPr>
          </a:p>
        </p:txBody>
      </p:sp>
      <p:sp>
        <p:nvSpPr>
          <p:cNvPr id="24" name="TextBox 32"/>
          <p:cNvSpPr txBox="1"/>
          <p:nvPr/>
        </p:nvSpPr>
        <p:spPr>
          <a:xfrm>
            <a:off x="6002155" y="4991413"/>
            <a:ext cx="1620957" cy="307777"/>
          </a:xfrm>
          <a:prstGeom prst="rect">
            <a:avLst/>
          </a:prstGeom>
          <a:solidFill>
            <a:schemeClr val="bg1"/>
          </a:solidFill>
          <a:ln>
            <a:solidFill>
              <a:schemeClr val="tx1"/>
            </a:solidFill>
            <a:prstDash val="sysDash"/>
          </a:ln>
        </p:spPr>
        <p:txBody>
          <a:bodyPr wrap="none" rtlCol="0">
            <a:spAutoFit/>
          </a:bodyPr>
          <a:lstStyle/>
          <a:p>
            <a:r>
              <a:rPr lang="zh-CN" altLang="en-US" sz="1400" dirty="0">
                <a:solidFill>
                  <a:srgbClr val="000000"/>
                </a:solidFill>
                <a:ea typeface="华文细黑" pitchFamily="2" charset="-122"/>
              </a:rPr>
              <a:t>用户加入在线列表</a:t>
            </a:r>
            <a:endParaRPr lang="zh-CN" altLang="en-US" sz="1400" dirty="0">
              <a:solidFill>
                <a:srgbClr val="000000"/>
              </a:solidFill>
              <a:ea typeface="华文细黑" pitchFamily="2" charset="-122"/>
            </a:endParaRPr>
          </a:p>
        </p:txBody>
      </p:sp>
      <p:cxnSp>
        <p:nvCxnSpPr>
          <p:cNvPr id="25" name="直接箭头连接符 24"/>
          <p:cNvCxnSpPr/>
          <p:nvPr/>
        </p:nvCxnSpPr>
        <p:spPr bwMode="auto">
          <a:xfrm flipH="1">
            <a:off x="4140264" y="4224574"/>
            <a:ext cx="2700000" cy="0"/>
          </a:xfrm>
          <a:prstGeom prst="straightConnector1">
            <a:avLst/>
          </a:prstGeom>
          <a:solidFill>
            <a:schemeClr val="accent1"/>
          </a:solidFill>
          <a:ln w="9525" cap="flat" cmpd="sng" algn="ctr">
            <a:solidFill>
              <a:schemeClr val="tx1"/>
            </a:solidFill>
            <a:prstDash val="solid"/>
            <a:round/>
            <a:headEnd type="triangle" w="med" len="med"/>
            <a:tailEnd type="none"/>
          </a:ln>
          <a:effectLst/>
        </p:spPr>
      </p:cxnSp>
      <p:sp>
        <p:nvSpPr>
          <p:cNvPr id="26" name="TextBox 41"/>
          <p:cNvSpPr txBox="1"/>
          <p:nvPr/>
        </p:nvSpPr>
        <p:spPr>
          <a:xfrm>
            <a:off x="4472868" y="3933056"/>
            <a:ext cx="1455848" cy="307777"/>
          </a:xfrm>
          <a:prstGeom prst="rect">
            <a:avLst/>
          </a:prstGeom>
          <a:noFill/>
        </p:spPr>
        <p:txBody>
          <a:bodyPr wrap="none" rtlCol="0">
            <a:spAutoFit/>
          </a:bodyPr>
          <a:lstStyle/>
          <a:p>
            <a:r>
              <a:rPr lang="en-US" altLang="zh-CN" sz="1400" dirty="0">
                <a:solidFill>
                  <a:srgbClr val="000000"/>
                </a:solidFill>
                <a:ea typeface="华文细黑" pitchFamily="2" charset="-122"/>
              </a:rPr>
              <a:t>4. </a:t>
            </a:r>
            <a:r>
              <a:rPr lang="zh-CN" altLang="en-US" sz="1400" dirty="0">
                <a:solidFill>
                  <a:srgbClr val="000000"/>
                </a:solidFill>
                <a:ea typeface="华文细黑" pitchFamily="2" charset="-122"/>
              </a:rPr>
              <a:t>开始计费请求</a:t>
            </a:r>
            <a:endParaRPr lang="zh-CN" altLang="en-US" sz="1400" dirty="0">
              <a:solidFill>
                <a:srgbClr val="000000"/>
              </a:solidFill>
              <a:ea typeface="华文细黑" pitchFamily="2" charset="-122"/>
            </a:endParaRPr>
          </a:p>
        </p:txBody>
      </p:sp>
      <p:cxnSp>
        <p:nvCxnSpPr>
          <p:cNvPr id="27" name="直接箭头连接符 26"/>
          <p:cNvCxnSpPr/>
          <p:nvPr/>
        </p:nvCxnSpPr>
        <p:spPr bwMode="auto">
          <a:xfrm>
            <a:off x="4140264" y="4725144"/>
            <a:ext cx="2700000" cy="0"/>
          </a:xfrm>
          <a:prstGeom prst="straightConnector1">
            <a:avLst/>
          </a:prstGeom>
          <a:solidFill>
            <a:schemeClr val="accent1"/>
          </a:solidFill>
          <a:ln w="9525" cap="flat" cmpd="sng" algn="ctr">
            <a:solidFill>
              <a:schemeClr val="tx1"/>
            </a:solidFill>
            <a:prstDash val="solid"/>
            <a:round/>
            <a:headEnd type="triangle" w="med" len="med"/>
            <a:tailEnd type="none"/>
          </a:ln>
          <a:effectLst/>
        </p:spPr>
      </p:cxnSp>
      <p:sp>
        <p:nvSpPr>
          <p:cNvPr id="28" name="TextBox 43"/>
          <p:cNvSpPr txBox="1"/>
          <p:nvPr/>
        </p:nvSpPr>
        <p:spPr>
          <a:xfrm>
            <a:off x="4472868" y="4453371"/>
            <a:ext cx="1455848" cy="307777"/>
          </a:xfrm>
          <a:prstGeom prst="rect">
            <a:avLst/>
          </a:prstGeom>
          <a:noFill/>
        </p:spPr>
        <p:txBody>
          <a:bodyPr wrap="none" rtlCol="0">
            <a:spAutoFit/>
          </a:bodyPr>
          <a:lstStyle/>
          <a:p>
            <a:r>
              <a:rPr lang="en-US" altLang="zh-CN" sz="1400" dirty="0">
                <a:solidFill>
                  <a:srgbClr val="000000"/>
                </a:solidFill>
                <a:ea typeface="华文细黑" pitchFamily="2" charset="-122"/>
              </a:rPr>
              <a:t>5. </a:t>
            </a:r>
            <a:r>
              <a:rPr lang="zh-CN" altLang="en-US" sz="1400" dirty="0">
                <a:solidFill>
                  <a:srgbClr val="000000"/>
                </a:solidFill>
                <a:ea typeface="华文细黑" pitchFamily="2" charset="-122"/>
              </a:rPr>
              <a:t>开始计费响应</a:t>
            </a:r>
            <a:endParaRPr lang="zh-CN" altLang="en-US" sz="1400" dirty="0">
              <a:solidFill>
                <a:srgbClr val="000000"/>
              </a:solidFill>
              <a:ea typeface="华文细黑" pitchFamily="2" charset="-122"/>
            </a:endParaRPr>
          </a:p>
        </p:txBody>
      </p:sp>
      <p:sp>
        <p:nvSpPr>
          <p:cNvPr id="29" name="TextBox 44"/>
          <p:cNvSpPr txBox="1"/>
          <p:nvPr/>
        </p:nvSpPr>
        <p:spPr>
          <a:xfrm>
            <a:off x="3311625" y="4977172"/>
            <a:ext cx="1620957" cy="307777"/>
          </a:xfrm>
          <a:prstGeom prst="rect">
            <a:avLst/>
          </a:prstGeom>
          <a:solidFill>
            <a:schemeClr val="bg1"/>
          </a:solidFill>
          <a:ln>
            <a:solidFill>
              <a:schemeClr val="tx1"/>
            </a:solidFill>
            <a:prstDash val="sysDash"/>
          </a:ln>
        </p:spPr>
        <p:txBody>
          <a:bodyPr wrap="none" rtlCol="0">
            <a:spAutoFit/>
          </a:bodyPr>
          <a:lstStyle/>
          <a:p>
            <a:r>
              <a:rPr lang="zh-CN" altLang="en-US" sz="1400" dirty="0">
                <a:solidFill>
                  <a:srgbClr val="000000"/>
                </a:solidFill>
                <a:ea typeface="华文细黑" pitchFamily="2" charset="-122"/>
              </a:rPr>
              <a:t>用户加入在线列表</a:t>
            </a:r>
            <a:endParaRPr lang="zh-CN" altLang="en-US" sz="1400" dirty="0">
              <a:solidFill>
                <a:srgbClr val="000000"/>
              </a:solidFill>
              <a:ea typeface="华文细黑" pitchFamily="2" charset="-122"/>
            </a:endParaRPr>
          </a:p>
        </p:txBody>
      </p:sp>
      <p:pic>
        <p:nvPicPr>
          <p:cNvPr id="30" name="Picture 455" descr="图片146"/>
          <p:cNvPicPr>
            <a:picLocks noChangeAspect="1" noChangeArrowheads="1"/>
          </p:cNvPicPr>
          <p:nvPr/>
        </p:nvPicPr>
        <p:blipFill>
          <a:blip r:embed="rId3" cstate="print"/>
          <a:srcRect/>
          <a:stretch>
            <a:fillRect/>
          </a:stretch>
        </p:blipFill>
        <p:spPr bwMode="auto">
          <a:xfrm>
            <a:off x="6588224" y="1772904"/>
            <a:ext cx="490875" cy="792000"/>
          </a:xfrm>
          <a:prstGeom prst="rect">
            <a:avLst/>
          </a:prstGeom>
          <a:noFill/>
          <a:ln w="9525">
            <a:noFill/>
            <a:miter lim="800000"/>
            <a:headEnd/>
            <a:tailEnd/>
          </a:ln>
        </p:spPr>
      </p:pic>
      <p:sp>
        <p:nvSpPr>
          <p:cNvPr id="31" name="TextBox 37"/>
          <p:cNvSpPr txBox="1"/>
          <p:nvPr/>
        </p:nvSpPr>
        <p:spPr>
          <a:xfrm>
            <a:off x="6271063" y="1410718"/>
            <a:ext cx="1449127" cy="307777"/>
          </a:xfrm>
          <a:prstGeom prst="rect">
            <a:avLst/>
          </a:prstGeom>
          <a:noFill/>
        </p:spPr>
        <p:txBody>
          <a:bodyPr wrap="square" rtlCol="0">
            <a:spAutoFit/>
          </a:bodyPr>
          <a:lstStyle/>
          <a:p>
            <a:r>
              <a:rPr lang="en-US" altLang="zh-CN" sz="1400" b="1" dirty="0">
                <a:solidFill>
                  <a:srgbClr val="0070C0"/>
                </a:solidFill>
                <a:ea typeface="华文细黑" pitchFamily="2" charset="-122"/>
              </a:rPr>
              <a:t>Radius Server</a:t>
            </a:r>
            <a:endParaRPr lang="zh-CN" altLang="en-US" sz="1400" b="1" dirty="0">
              <a:solidFill>
                <a:srgbClr val="0070C0"/>
              </a:solidFill>
              <a:ea typeface="华文细黑" pitchFamily="2" charset="-122"/>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t>802.1X</a:t>
            </a:r>
            <a:r>
              <a:rPr lang="zh-CN" altLang="en-US" dirty="0"/>
              <a:t>认证流程</a:t>
            </a:r>
            <a:r>
              <a:rPr lang="en-US" altLang="zh-CN" dirty="0"/>
              <a:t> – </a:t>
            </a:r>
            <a:r>
              <a:rPr lang="zh-CN" altLang="en-US" dirty="0"/>
              <a:t>用户下线</a:t>
            </a:r>
            <a:endParaRPr lang="zh-CN" altLang="en-US" dirty="0">
              <a:latin typeface="Huawei Sans" panose="020C0503030203020204" pitchFamily="34" charset="0"/>
              <a:ea typeface="方正兰亭黑简体" panose="02000000000000000000" pitchFamily="2" charset="-122"/>
              <a:sym typeface="Huawei Sans" panose="020C0503030203020204" pitchFamily="34" charset="0"/>
            </a:endParaRPr>
          </a:p>
        </p:txBody>
      </p:sp>
      <p:sp>
        <p:nvSpPr>
          <p:cNvPr id="4" name="矩形 3"/>
          <p:cNvSpPr/>
          <p:nvPr/>
        </p:nvSpPr>
        <p:spPr bwMode="auto">
          <a:xfrm>
            <a:off x="907976" y="2420888"/>
            <a:ext cx="7668852" cy="1736576"/>
          </a:xfrm>
          <a:prstGeom prst="rect">
            <a:avLst/>
          </a:prstGeom>
          <a:solidFill>
            <a:schemeClr val="accent2">
              <a:lumMod val="20000"/>
              <a:lumOff val="80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1" fontAlgn="t" latinLnBrk="0" hangingPunct="1">
              <a:lnSpc>
                <a:spcPct val="100000"/>
              </a:lnSpc>
              <a:spcBef>
                <a:spcPct val="0"/>
              </a:spcBef>
              <a:spcAft>
                <a:spcPct val="0"/>
              </a:spcAft>
              <a:buClrTx/>
              <a:buSzTx/>
              <a:buFontTx/>
              <a:buNone/>
            </a:pPr>
            <a:endParaRPr kumimoji="0" lang="zh-CN" altLang="en-US" sz="1000" b="0" i="0" u="none" strike="noStrike" cap="none" normalizeH="0" baseline="0">
              <a:ln>
                <a:noFill/>
              </a:ln>
              <a:solidFill>
                <a:schemeClr val="tx1"/>
              </a:solidFill>
              <a:effectLst/>
              <a:latin typeface="FrutigerNext LT Regular" pitchFamily="34" charset="0"/>
              <a:ea typeface="宋体" pitchFamily="2" charset="-122"/>
            </a:endParaRPr>
          </a:p>
        </p:txBody>
      </p:sp>
      <p:sp>
        <p:nvSpPr>
          <p:cNvPr id="5" name="矩形 4"/>
          <p:cNvSpPr/>
          <p:nvPr/>
        </p:nvSpPr>
        <p:spPr bwMode="auto">
          <a:xfrm>
            <a:off x="907976" y="4221088"/>
            <a:ext cx="7668852" cy="1944216"/>
          </a:xfrm>
          <a:prstGeom prst="rect">
            <a:avLst/>
          </a:prstGeom>
          <a:solidFill>
            <a:schemeClr val="bg1">
              <a:lumMod val="85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1" fontAlgn="t" latinLnBrk="0" hangingPunct="1">
              <a:lnSpc>
                <a:spcPct val="100000"/>
              </a:lnSpc>
              <a:spcBef>
                <a:spcPct val="0"/>
              </a:spcBef>
              <a:spcAft>
                <a:spcPct val="0"/>
              </a:spcAft>
              <a:buClrTx/>
              <a:buSzTx/>
              <a:buFontTx/>
              <a:buNone/>
            </a:pPr>
            <a:endParaRPr kumimoji="0" lang="zh-CN" altLang="en-US" sz="1000" b="0" i="0" u="none" strike="noStrike" cap="none" normalizeH="0" baseline="0">
              <a:ln>
                <a:noFill/>
              </a:ln>
              <a:solidFill>
                <a:schemeClr val="tx1"/>
              </a:solidFill>
              <a:effectLst/>
              <a:latin typeface="FrutigerNext LT Regular" pitchFamily="34" charset="0"/>
              <a:ea typeface="宋体" pitchFamily="2" charset="-122"/>
            </a:endParaRPr>
          </a:p>
        </p:txBody>
      </p:sp>
      <p:sp>
        <p:nvSpPr>
          <p:cNvPr id="6" name="矩形 5"/>
          <p:cNvSpPr/>
          <p:nvPr/>
        </p:nvSpPr>
        <p:spPr bwMode="auto">
          <a:xfrm>
            <a:off x="6300192" y="1427398"/>
            <a:ext cx="1287048" cy="936000"/>
          </a:xfrm>
          <a:prstGeom prst="rect">
            <a:avLst/>
          </a:prstGeom>
          <a:noFill/>
          <a:ln w="28575" cap="flat" cmpd="sng" algn="ctr">
            <a:solidFill>
              <a:srgbClr val="C00000"/>
            </a:solidFill>
            <a:prstDash val="dash"/>
            <a:round/>
            <a:headEnd type="none" w="med" len="med"/>
            <a:tailEnd type="none" w="med" len="med"/>
          </a:ln>
          <a:effectLst/>
        </p:spPr>
        <p:txBody>
          <a:bodyPr vert="horz" wrap="square" lIns="91440" tIns="45720" rIns="91440" bIns="45720" numCol="1" rtlCol="0" anchor="t" anchorCtr="0" compatLnSpc="1"/>
          <a:lstStyle/>
          <a:p>
            <a:endParaRPr lang="zh-CN" altLang="en-US">
              <a:ea typeface="宋体" pitchFamily="2" charset="-122"/>
            </a:endParaRPr>
          </a:p>
        </p:txBody>
      </p:sp>
      <p:pic>
        <p:nvPicPr>
          <p:cNvPr id="8" name="Picture 1062" descr="图片99"/>
          <p:cNvPicPr>
            <a:picLocks noChangeAspect="1" noChangeArrowheads="1"/>
          </p:cNvPicPr>
          <p:nvPr/>
        </p:nvPicPr>
        <p:blipFill>
          <a:blip r:embed="rId1" cstate="print"/>
          <a:srcRect/>
          <a:stretch>
            <a:fillRect/>
          </a:stretch>
        </p:blipFill>
        <p:spPr bwMode="auto">
          <a:xfrm>
            <a:off x="827584" y="1462356"/>
            <a:ext cx="931863" cy="908050"/>
          </a:xfrm>
          <a:prstGeom prst="rect">
            <a:avLst/>
          </a:prstGeom>
          <a:noFill/>
        </p:spPr>
      </p:pic>
      <p:pic>
        <p:nvPicPr>
          <p:cNvPr id="9" name="Picture 1092" descr="图片206"/>
          <p:cNvPicPr>
            <a:picLocks noChangeAspect="1" noChangeArrowheads="1"/>
          </p:cNvPicPr>
          <p:nvPr/>
        </p:nvPicPr>
        <p:blipFill>
          <a:blip r:embed="rId2" cstate="print"/>
          <a:srcRect/>
          <a:stretch>
            <a:fillRect/>
          </a:stretch>
        </p:blipFill>
        <p:spPr bwMode="auto">
          <a:xfrm>
            <a:off x="3727253" y="1553638"/>
            <a:ext cx="835025" cy="725487"/>
          </a:xfrm>
          <a:prstGeom prst="rect">
            <a:avLst/>
          </a:prstGeom>
          <a:noFill/>
        </p:spPr>
      </p:pic>
      <p:cxnSp>
        <p:nvCxnSpPr>
          <p:cNvPr id="10" name="直接连接符 9"/>
          <p:cNvCxnSpPr/>
          <p:nvPr/>
        </p:nvCxnSpPr>
        <p:spPr bwMode="auto">
          <a:xfrm>
            <a:off x="1759447" y="1916381"/>
            <a:ext cx="1980000" cy="1"/>
          </a:xfrm>
          <a:prstGeom prst="line">
            <a:avLst/>
          </a:prstGeom>
          <a:solidFill>
            <a:schemeClr val="accent1"/>
          </a:solidFill>
          <a:ln w="28575" cap="flat" cmpd="sng" algn="ctr">
            <a:solidFill>
              <a:schemeClr val="tx1"/>
            </a:solidFill>
            <a:prstDash val="solid"/>
            <a:round/>
            <a:headEnd type="none" w="med" len="med"/>
            <a:tailEnd type="none" w="med" len="med"/>
          </a:ln>
          <a:effectLst/>
        </p:spPr>
      </p:cxnSp>
      <p:sp>
        <p:nvSpPr>
          <p:cNvPr id="11" name="TextBox 6"/>
          <p:cNvSpPr txBox="1"/>
          <p:nvPr/>
        </p:nvSpPr>
        <p:spPr>
          <a:xfrm>
            <a:off x="971600" y="1139262"/>
            <a:ext cx="724878" cy="338554"/>
          </a:xfrm>
          <a:prstGeom prst="rect">
            <a:avLst/>
          </a:prstGeom>
          <a:noFill/>
        </p:spPr>
        <p:txBody>
          <a:bodyPr wrap="none" rtlCol="0">
            <a:spAutoFit/>
          </a:bodyPr>
          <a:lstStyle/>
          <a:p>
            <a:r>
              <a:rPr lang="en-US" altLang="zh-CN" sz="1600" b="1" dirty="0">
                <a:solidFill>
                  <a:srgbClr val="0070C0"/>
                </a:solidFill>
                <a:ea typeface="华文细黑" pitchFamily="2" charset="-122"/>
              </a:rPr>
              <a:t>Client</a:t>
            </a:r>
            <a:endParaRPr lang="zh-CN" altLang="en-US" sz="1600" b="1" dirty="0">
              <a:solidFill>
                <a:srgbClr val="0070C0"/>
              </a:solidFill>
              <a:ea typeface="华文细黑" pitchFamily="2" charset="-122"/>
            </a:endParaRPr>
          </a:p>
        </p:txBody>
      </p:sp>
      <p:sp>
        <p:nvSpPr>
          <p:cNvPr id="12" name="TextBox 8"/>
          <p:cNvSpPr txBox="1"/>
          <p:nvPr/>
        </p:nvSpPr>
        <p:spPr>
          <a:xfrm>
            <a:off x="3727253" y="1139262"/>
            <a:ext cx="803425" cy="338554"/>
          </a:xfrm>
          <a:prstGeom prst="rect">
            <a:avLst/>
          </a:prstGeom>
          <a:noFill/>
        </p:spPr>
        <p:txBody>
          <a:bodyPr wrap="none" rtlCol="0">
            <a:spAutoFit/>
          </a:bodyPr>
          <a:lstStyle/>
          <a:p>
            <a:r>
              <a:rPr lang="en-US" altLang="zh-CN" sz="1600" b="1" dirty="0">
                <a:solidFill>
                  <a:srgbClr val="0070C0"/>
                </a:solidFill>
                <a:ea typeface="华文细黑" pitchFamily="2" charset="-122"/>
              </a:rPr>
              <a:t>Device</a:t>
            </a:r>
            <a:endParaRPr lang="zh-CN" altLang="en-US" sz="1600" b="1" dirty="0">
              <a:solidFill>
                <a:srgbClr val="0070C0"/>
              </a:solidFill>
              <a:ea typeface="华文细黑" pitchFamily="2" charset="-122"/>
            </a:endParaRPr>
          </a:p>
        </p:txBody>
      </p:sp>
      <p:cxnSp>
        <p:nvCxnSpPr>
          <p:cNvPr id="13" name="直接连接符 12"/>
          <p:cNvCxnSpPr/>
          <p:nvPr/>
        </p:nvCxnSpPr>
        <p:spPr bwMode="auto">
          <a:xfrm>
            <a:off x="4558352" y="1916382"/>
            <a:ext cx="1764000" cy="0"/>
          </a:xfrm>
          <a:prstGeom prst="line">
            <a:avLst/>
          </a:prstGeom>
          <a:solidFill>
            <a:schemeClr val="accent1"/>
          </a:solidFill>
          <a:ln w="28575" cap="flat" cmpd="sng" algn="ctr">
            <a:solidFill>
              <a:schemeClr val="tx1"/>
            </a:solidFill>
            <a:prstDash val="solid"/>
            <a:round/>
            <a:headEnd type="none" w="med" len="med"/>
            <a:tailEnd type="none" w="med" len="med"/>
          </a:ln>
          <a:effectLst/>
        </p:spPr>
      </p:cxnSp>
      <p:sp>
        <p:nvSpPr>
          <p:cNvPr id="14" name="TextBox 10"/>
          <p:cNvSpPr txBox="1"/>
          <p:nvPr/>
        </p:nvSpPr>
        <p:spPr>
          <a:xfrm>
            <a:off x="1820008" y="2667729"/>
            <a:ext cx="1172116" cy="307777"/>
          </a:xfrm>
          <a:prstGeom prst="rect">
            <a:avLst/>
          </a:prstGeom>
          <a:noFill/>
        </p:spPr>
        <p:txBody>
          <a:bodyPr wrap="none" rtlCol="0">
            <a:spAutoFit/>
          </a:bodyPr>
          <a:lstStyle/>
          <a:p>
            <a:r>
              <a:rPr lang="en-US" altLang="zh-CN" sz="1400" dirty="0">
                <a:solidFill>
                  <a:srgbClr val="000000"/>
                </a:solidFill>
                <a:ea typeface="华文细黑" pitchFamily="2" charset="-122"/>
              </a:rPr>
              <a:t>1. </a:t>
            </a:r>
            <a:r>
              <a:rPr lang="zh-CN" altLang="en-US" sz="1400" dirty="0">
                <a:solidFill>
                  <a:srgbClr val="000000"/>
                </a:solidFill>
                <a:ea typeface="华文细黑" pitchFamily="2" charset="-122"/>
              </a:rPr>
              <a:t>用户注销</a:t>
            </a:r>
            <a:endParaRPr lang="zh-CN" altLang="en-US" sz="1400" dirty="0">
              <a:solidFill>
                <a:srgbClr val="000000"/>
              </a:solidFill>
              <a:ea typeface="华文细黑" pitchFamily="2" charset="-122"/>
            </a:endParaRPr>
          </a:p>
        </p:txBody>
      </p:sp>
      <p:sp>
        <p:nvSpPr>
          <p:cNvPr id="15" name="TextBox 11"/>
          <p:cNvSpPr txBox="1"/>
          <p:nvPr/>
        </p:nvSpPr>
        <p:spPr>
          <a:xfrm>
            <a:off x="5076056" y="1614322"/>
            <a:ext cx="843501" cy="338554"/>
          </a:xfrm>
          <a:prstGeom prst="rect">
            <a:avLst/>
          </a:prstGeom>
          <a:noFill/>
        </p:spPr>
        <p:txBody>
          <a:bodyPr wrap="none" rtlCol="0">
            <a:spAutoFit/>
          </a:bodyPr>
          <a:lstStyle/>
          <a:p>
            <a:r>
              <a:rPr lang="en-US" altLang="zh-CN" sz="1600" dirty="0">
                <a:solidFill>
                  <a:srgbClr val="000000"/>
                </a:solidFill>
                <a:ea typeface="华文细黑" pitchFamily="2" charset="-122"/>
              </a:rPr>
              <a:t>RADIUS</a:t>
            </a:r>
            <a:endParaRPr lang="zh-CN" altLang="en-US" sz="1600" dirty="0">
              <a:solidFill>
                <a:srgbClr val="000000"/>
              </a:solidFill>
              <a:ea typeface="华文细黑" pitchFamily="2" charset="-122"/>
            </a:endParaRPr>
          </a:p>
        </p:txBody>
      </p:sp>
      <p:cxnSp>
        <p:nvCxnSpPr>
          <p:cNvPr id="16" name="直接连接符 15"/>
          <p:cNvCxnSpPr/>
          <p:nvPr/>
        </p:nvCxnSpPr>
        <p:spPr bwMode="auto">
          <a:xfrm>
            <a:off x="1293516" y="2327834"/>
            <a:ext cx="2496" cy="3816000"/>
          </a:xfrm>
          <a:prstGeom prst="line">
            <a:avLst/>
          </a:prstGeom>
          <a:solidFill>
            <a:schemeClr val="accent1"/>
          </a:solidFill>
          <a:ln w="28575" cap="flat" cmpd="sng" algn="ctr">
            <a:solidFill>
              <a:srgbClr val="C00000"/>
            </a:solidFill>
            <a:prstDash val="sysDash"/>
            <a:round/>
            <a:headEnd type="none" w="med" len="med"/>
            <a:tailEnd type="none" w="med" len="med"/>
          </a:ln>
          <a:effectLst/>
        </p:spPr>
      </p:cxnSp>
      <p:cxnSp>
        <p:nvCxnSpPr>
          <p:cNvPr id="17" name="直接连接符 16"/>
          <p:cNvCxnSpPr/>
          <p:nvPr/>
        </p:nvCxnSpPr>
        <p:spPr bwMode="auto">
          <a:xfrm flipH="1">
            <a:off x="4062684" y="2327834"/>
            <a:ext cx="24610" cy="3816000"/>
          </a:xfrm>
          <a:prstGeom prst="line">
            <a:avLst/>
          </a:prstGeom>
          <a:solidFill>
            <a:schemeClr val="accent1"/>
          </a:solidFill>
          <a:ln w="28575" cap="flat" cmpd="sng" algn="ctr">
            <a:solidFill>
              <a:srgbClr val="C00000"/>
            </a:solidFill>
            <a:prstDash val="sysDash"/>
            <a:round/>
            <a:headEnd type="none" w="med" len="med"/>
            <a:tailEnd type="none" w="med" len="med"/>
          </a:ln>
          <a:effectLst/>
        </p:spPr>
      </p:cxnSp>
      <p:cxnSp>
        <p:nvCxnSpPr>
          <p:cNvPr id="18" name="直接连接符 17"/>
          <p:cNvCxnSpPr/>
          <p:nvPr/>
        </p:nvCxnSpPr>
        <p:spPr bwMode="auto">
          <a:xfrm>
            <a:off x="6834821" y="2327834"/>
            <a:ext cx="0" cy="3816000"/>
          </a:xfrm>
          <a:prstGeom prst="line">
            <a:avLst/>
          </a:prstGeom>
          <a:solidFill>
            <a:schemeClr val="accent1"/>
          </a:solidFill>
          <a:ln w="28575" cap="flat" cmpd="sng" algn="ctr">
            <a:solidFill>
              <a:srgbClr val="C00000"/>
            </a:solidFill>
            <a:prstDash val="sysDash"/>
            <a:round/>
            <a:headEnd type="none" w="med" len="med"/>
            <a:tailEnd type="none" w="med" len="med"/>
          </a:ln>
          <a:effectLst/>
        </p:spPr>
      </p:cxnSp>
      <p:cxnSp>
        <p:nvCxnSpPr>
          <p:cNvPr id="19" name="直接箭头连接符 18"/>
          <p:cNvCxnSpPr/>
          <p:nvPr/>
        </p:nvCxnSpPr>
        <p:spPr bwMode="auto">
          <a:xfrm>
            <a:off x="1296012" y="2939502"/>
            <a:ext cx="2772000" cy="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sp>
        <p:nvSpPr>
          <p:cNvPr id="20" name="TextBox 19"/>
          <p:cNvSpPr txBox="1"/>
          <p:nvPr/>
        </p:nvSpPr>
        <p:spPr>
          <a:xfrm>
            <a:off x="2555776" y="1592836"/>
            <a:ext cx="755335" cy="338554"/>
          </a:xfrm>
          <a:prstGeom prst="rect">
            <a:avLst/>
          </a:prstGeom>
          <a:noFill/>
        </p:spPr>
        <p:txBody>
          <a:bodyPr wrap="none" rtlCol="0">
            <a:spAutoFit/>
          </a:bodyPr>
          <a:lstStyle/>
          <a:p>
            <a:r>
              <a:rPr lang="en-US" altLang="zh-CN" sz="1600" dirty="0">
                <a:solidFill>
                  <a:srgbClr val="000000"/>
                </a:solidFill>
                <a:ea typeface="华文细黑" pitchFamily="2" charset="-122"/>
              </a:rPr>
              <a:t>EAPOL</a:t>
            </a:r>
            <a:endParaRPr lang="zh-CN" altLang="en-US" sz="1600" dirty="0">
              <a:solidFill>
                <a:srgbClr val="000000"/>
              </a:solidFill>
              <a:ea typeface="华文细黑" pitchFamily="2" charset="-122"/>
            </a:endParaRPr>
          </a:p>
        </p:txBody>
      </p:sp>
      <p:sp>
        <p:nvSpPr>
          <p:cNvPr id="21" name="TextBox 32"/>
          <p:cNvSpPr txBox="1"/>
          <p:nvPr/>
        </p:nvSpPr>
        <p:spPr>
          <a:xfrm>
            <a:off x="5976156" y="3517267"/>
            <a:ext cx="1620957" cy="307777"/>
          </a:xfrm>
          <a:prstGeom prst="rect">
            <a:avLst/>
          </a:prstGeom>
          <a:solidFill>
            <a:schemeClr val="bg1"/>
          </a:solidFill>
          <a:ln>
            <a:solidFill>
              <a:schemeClr val="tx1"/>
            </a:solidFill>
            <a:prstDash val="sysDash"/>
          </a:ln>
        </p:spPr>
        <p:txBody>
          <a:bodyPr wrap="none" rtlCol="0">
            <a:spAutoFit/>
          </a:bodyPr>
          <a:lstStyle/>
          <a:p>
            <a:r>
              <a:rPr lang="zh-CN" altLang="en-US" sz="1400" dirty="0">
                <a:solidFill>
                  <a:srgbClr val="000000"/>
                </a:solidFill>
                <a:ea typeface="华文细黑" pitchFamily="2" charset="-122"/>
              </a:rPr>
              <a:t>在线列表删除用户</a:t>
            </a:r>
            <a:endParaRPr lang="zh-CN" altLang="en-US" sz="1400" dirty="0">
              <a:solidFill>
                <a:srgbClr val="000000"/>
              </a:solidFill>
              <a:ea typeface="华文细黑" pitchFamily="2" charset="-122"/>
            </a:endParaRPr>
          </a:p>
        </p:txBody>
      </p:sp>
      <p:cxnSp>
        <p:nvCxnSpPr>
          <p:cNvPr id="22" name="直接箭头连接符 21"/>
          <p:cNvCxnSpPr/>
          <p:nvPr/>
        </p:nvCxnSpPr>
        <p:spPr bwMode="auto">
          <a:xfrm flipH="1">
            <a:off x="4067944" y="3121223"/>
            <a:ext cx="2700000" cy="0"/>
          </a:xfrm>
          <a:prstGeom prst="straightConnector1">
            <a:avLst/>
          </a:prstGeom>
          <a:solidFill>
            <a:schemeClr val="accent1"/>
          </a:solidFill>
          <a:ln w="9525" cap="flat" cmpd="sng" algn="ctr">
            <a:solidFill>
              <a:schemeClr val="tx1"/>
            </a:solidFill>
            <a:prstDash val="solid"/>
            <a:round/>
            <a:headEnd type="triangle" w="med" len="med"/>
            <a:tailEnd type="none"/>
          </a:ln>
          <a:effectLst/>
        </p:spPr>
      </p:cxnSp>
      <p:sp>
        <p:nvSpPr>
          <p:cNvPr id="23" name="TextBox 41"/>
          <p:cNvSpPr txBox="1"/>
          <p:nvPr/>
        </p:nvSpPr>
        <p:spPr>
          <a:xfrm>
            <a:off x="4664324" y="2869195"/>
            <a:ext cx="1531188" cy="307777"/>
          </a:xfrm>
          <a:prstGeom prst="rect">
            <a:avLst/>
          </a:prstGeom>
          <a:noFill/>
        </p:spPr>
        <p:txBody>
          <a:bodyPr wrap="none" rtlCol="0">
            <a:spAutoFit/>
          </a:bodyPr>
          <a:lstStyle/>
          <a:p>
            <a:r>
              <a:rPr lang="en-US" altLang="zh-CN" sz="1400" dirty="0">
                <a:solidFill>
                  <a:srgbClr val="000000"/>
                </a:solidFill>
                <a:ea typeface="华文细黑" pitchFamily="2" charset="-122"/>
              </a:rPr>
              <a:t>2. </a:t>
            </a:r>
            <a:r>
              <a:rPr lang="zh-CN" altLang="en-US" sz="1400" dirty="0">
                <a:solidFill>
                  <a:srgbClr val="000000"/>
                </a:solidFill>
                <a:ea typeface="华文细黑" pitchFamily="2" charset="-122"/>
              </a:rPr>
              <a:t>停止计费请求</a:t>
            </a:r>
            <a:endParaRPr lang="zh-CN" altLang="en-US" sz="1400" dirty="0">
              <a:solidFill>
                <a:srgbClr val="000000"/>
              </a:solidFill>
              <a:ea typeface="华文细黑" pitchFamily="2" charset="-122"/>
            </a:endParaRPr>
          </a:p>
        </p:txBody>
      </p:sp>
      <p:cxnSp>
        <p:nvCxnSpPr>
          <p:cNvPr id="24" name="直接箭头连接符 23"/>
          <p:cNvCxnSpPr/>
          <p:nvPr/>
        </p:nvCxnSpPr>
        <p:spPr bwMode="auto">
          <a:xfrm>
            <a:off x="4067944" y="3414482"/>
            <a:ext cx="2700000" cy="0"/>
          </a:xfrm>
          <a:prstGeom prst="straightConnector1">
            <a:avLst/>
          </a:prstGeom>
          <a:solidFill>
            <a:schemeClr val="accent1"/>
          </a:solidFill>
          <a:ln w="9525" cap="flat" cmpd="sng" algn="ctr">
            <a:solidFill>
              <a:schemeClr val="tx1"/>
            </a:solidFill>
            <a:prstDash val="solid"/>
            <a:round/>
            <a:headEnd type="triangle" w="med" len="med"/>
            <a:tailEnd type="none"/>
          </a:ln>
          <a:effectLst/>
        </p:spPr>
      </p:cxnSp>
      <p:sp>
        <p:nvSpPr>
          <p:cNvPr id="25" name="TextBox 43"/>
          <p:cNvSpPr txBox="1"/>
          <p:nvPr/>
        </p:nvSpPr>
        <p:spPr>
          <a:xfrm>
            <a:off x="4664324" y="3157227"/>
            <a:ext cx="1531188" cy="307777"/>
          </a:xfrm>
          <a:prstGeom prst="rect">
            <a:avLst/>
          </a:prstGeom>
          <a:noFill/>
        </p:spPr>
        <p:txBody>
          <a:bodyPr wrap="none" rtlCol="0">
            <a:spAutoFit/>
          </a:bodyPr>
          <a:lstStyle/>
          <a:p>
            <a:r>
              <a:rPr lang="en-US" altLang="zh-CN" sz="1400" dirty="0">
                <a:solidFill>
                  <a:srgbClr val="000000"/>
                </a:solidFill>
                <a:ea typeface="华文细黑" pitchFamily="2" charset="-122"/>
              </a:rPr>
              <a:t>3. </a:t>
            </a:r>
            <a:r>
              <a:rPr lang="zh-CN" altLang="en-US" sz="1400" dirty="0">
                <a:solidFill>
                  <a:srgbClr val="000000"/>
                </a:solidFill>
                <a:ea typeface="华文细黑" pitchFamily="2" charset="-122"/>
              </a:rPr>
              <a:t>停止计费响应</a:t>
            </a:r>
            <a:endParaRPr lang="zh-CN" altLang="en-US" sz="1400" dirty="0">
              <a:solidFill>
                <a:srgbClr val="000000"/>
              </a:solidFill>
              <a:ea typeface="华文细黑" pitchFamily="2" charset="-122"/>
            </a:endParaRPr>
          </a:p>
        </p:txBody>
      </p:sp>
      <p:sp>
        <p:nvSpPr>
          <p:cNvPr id="26" name="TextBox 44"/>
          <p:cNvSpPr txBox="1"/>
          <p:nvPr/>
        </p:nvSpPr>
        <p:spPr>
          <a:xfrm>
            <a:off x="3270232" y="3517267"/>
            <a:ext cx="1620957" cy="307777"/>
          </a:xfrm>
          <a:prstGeom prst="rect">
            <a:avLst/>
          </a:prstGeom>
          <a:solidFill>
            <a:schemeClr val="bg1"/>
          </a:solidFill>
          <a:ln>
            <a:solidFill>
              <a:schemeClr val="tx1"/>
            </a:solidFill>
            <a:prstDash val="sysDash"/>
          </a:ln>
        </p:spPr>
        <p:txBody>
          <a:bodyPr wrap="none" rtlCol="0">
            <a:spAutoFit/>
          </a:bodyPr>
          <a:lstStyle/>
          <a:p>
            <a:r>
              <a:rPr lang="zh-CN" altLang="en-US" sz="1400" dirty="0">
                <a:solidFill>
                  <a:srgbClr val="000000"/>
                </a:solidFill>
                <a:ea typeface="华文细黑" pitchFamily="2" charset="-122"/>
              </a:rPr>
              <a:t>在线列表删除用户</a:t>
            </a:r>
            <a:endParaRPr lang="zh-CN" altLang="en-US" sz="1400" dirty="0">
              <a:solidFill>
                <a:srgbClr val="000000"/>
              </a:solidFill>
              <a:ea typeface="华文细黑" pitchFamily="2" charset="-122"/>
            </a:endParaRPr>
          </a:p>
        </p:txBody>
      </p:sp>
      <p:pic>
        <p:nvPicPr>
          <p:cNvPr id="27" name="Picture 455" descr="图片146"/>
          <p:cNvPicPr>
            <a:picLocks noChangeAspect="1" noChangeArrowheads="1"/>
          </p:cNvPicPr>
          <p:nvPr/>
        </p:nvPicPr>
        <p:blipFill>
          <a:blip r:embed="rId3" cstate="print"/>
          <a:srcRect/>
          <a:stretch>
            <a:fillRect/>
          </a:stretch>
        </p:blipFill>
        <p:spPr bwMode="auto">
          <a:xfrm>
            <a:off x="6601405" y="1499390"/>
            <a:ext cx="490875" cy="792000"/>
          </a:xfrm>
          <a:prstGeom prst="rect">
            <a:avLst/>
          </a:prstGeom>
          <a:noFill/>
          <a:ln w="9525">
            <a:noFill/>
            <a:miter lim="800000"/>
            <a:headEnd/>
            <a:tailEnd/>
          </a:ln>
        </p:spPr>
      </p:pic>
      <p:sp>
        <p:nvSpPr>
          <p:cNvPr id="29" name="TextBox 37"/>
          <p:cNvSpPr txBox="1"/>
          <p:nvPr/>
        </p:nvSpPr>
        <p:spPr>
          <a:xfrm>
            <a:off x="6120172" y="1139262"/>
            <a:ext cx="1467068" cy="338554"/>
          </a:xfrm>
          <a:prstGeom prst="rect">
            <a:avLst/>
          </a:prstGeom>
          <a:noFill/>
        </p:spPr>
        <p:txBody>
          <a:bodyPr wrap="none" rtlCol="0">
            <a:spAutoFit/>
          </a:bodyPr>
          <a:lstStyle/>
          <a:p>
            <a:r>
              <a:rPr lang="en-US" altLang="zh-CN" sz="1600" b="1" dirty="0">
                <a:solidFill>
                  <a:srgbClr val="0070C0"/>
                </a:solidFill>
                <a:ea typeface="华文细黑" pitchFamily="2" charset="-122"/>
              </a:rPr>
              <a:t>Radius Server</a:t>
            </a:r>
            <a:endParaRPr lang="zh-CN" altLang="en-US" sz="1600" b="1" dirty="0">
              <a:solidFill>
                <a:srgbClr val="0070C0"/>
              </a:solidFill>
              <a:ea typeface="华文细黑" pitchFamily="2" charset="-122"/>
            </a:endParaRPr>
          </a:p>
        </p:txBody>
      </p:sp>
      <p:cxnSp>
        <p:nvCxnSpPr>
          <p:cNvPr id="33" name="直接箭头连接符 32"/>
          <p:cNvCxnSpPr/>
          <p:nvPr/>
        </p:nvCxnSpPr>
        <p:spPr bwMode="auto">
          <a:xfrm>
            <a:off x="1296012" y="4005064"/>
            <a:ext cx="2700000" cy="0"/>
          </a:xfrm>
          <a:prstGeom prst="straightConnector1">
            <a:avLst/>
          </a:prstGeom>
          <a:solidFill>
            <a:schemeClr val="accent1"/>
          </a:solidFill>
          <a:ln w="9525" cap="flat" cmpd="sng" algn="ctr">
            <a:solidFill>
              <a:schemeClr val="tx1"/>
            </a:solidFill>
            <a:prstDash val="solid"/>
            <a:round/>
            <a:headEnd type="triangle" w="med" len="med"/>
            <a:tailEnd type="none"/>
          </a:ln>
          <a:effectLst/>
        </p:spPr>
      </p:cxnSp>
      <p:sp>
        <p:nvSpPr>
          <p:cNvPr id="34" name="TextBox 50"/>
          <p:cNvSpPr txBox="1"/>
          <p:nvPr/>
        </p:nvSpPr>
        <p:spPr>
          <a:xfrm>
            <a:off x="1820008" y="3733291"/>
            <a:ext cx="1531188" cy="307777"/>
          </a:xfrm>
          <a:prstGeom prst="rect">
            <a:avLst/>
          </a:prstGeom>
          <a:noFill/>
        </p:spPr>
        <p:txBody>
          <a:bodyPr wrap="none" rtlCol="0">
            <a:spAutoFit/>
          </a:bodyPr>
          <a:lstStyle/>
          <a:p>
            <a:r>
              <a:rPr lang="en-US" altLang="zh-CN" sz="1400" dirty="0">
                <a:solidFill>
                  <a:srgbClr val="000000"/>
                </a:solidFill>
                <a:ea typeface="华文细黑" pitchFamily="2" charset="-122"/>
              </a:rPr>
              <a:t>4. </a:t>
            </a:r>
            <a:r>
              <a:rPr lang="zh-CN" altLang="en-US" sz="1400" dirty="0">
                <a:solidFill>
                  <a:srgbClr val="000000"/>
                </a:solidFill>
                <a:ea typeface="华文细黑" pitchFamily="2" charset="-122"/>
              </a:rPr>
              <a:t>通知访问结束</a:t>
            </a:r>
            <a:endParaRPr lang="zh-CN" altLang="en-US" sz="1400" dirty="0">
              <a:solidFill>
                <a:srgbClr val="000000"/>
              </a:solidFill>
              <a:ea typeface="华文细黑" pitchFamily="2" charset="-122"/>
            </a:endParaRPr>
          </a:p>
        </p:txBody>
      </p:sp>
      <p:cxnSp>
        <p:nvCxnSpPr>
          <p:cNvPr id="35" name="直接箭头连接符 34"/>
          <p:cNvCxnSpPr/>
          <p:nvPr/>
        </p:nvCxnSpPr>
        <p:spPr bwMode="auto">
          <a:xfrm>
            <a:off x="6840252" y="4420853"/>
            <a:ext cx="1584176" cy="0"/>
          </a:xfrm>
          <a:prstGeom prst="straightConnector1">
            <a:avLst/>
          </a:prstGeom>
          <a:solidFill>
            <a:schemeClr val="accent1"/>
          </a:solidFill>
          <a:ln w="9525" cap="flat" cmpd="sng" algn="ctr">
            <a:solidFill>
              <a:schemeClr val="tx1"/>
            </a:solidFill>
            <a:prstDash val="solid"/>
            <a:round/>
            <a:headEnd type="triangle" w="med" len="med"/>
            <a:tailEnd type="none"/>
          </a:ln>
          <a:effectLst/>
        </p:spPr>
      </p:cxnSp>
      <p:sp>
        <p:nvSpPr>
          <p:cNvPr id="36" name="TextBox 52"/>
          <p:cNvSpPr txBox="1"/>
          <p:nvPr/>
        </p:nvSpPr>
        <p:spPr>
          <a:xfrm>
            <a:off x="6948264" y="4149080"/>
            <a:ext cx="1635384" cy="307777"/>
          </a:xfrm>
          <a:prstGeom prst="rect">
            <a:avLst/>
          </a:prstGeom>
          <a:noFill/>
        </p:spPr>
        <p:txBody>
          <a:bodyPr wrap="none" rtlCol="0">
            <a:spAutoFit/>
          </a:bodyPr>
          <a:lstStyle/>
          <a:p>
            <a:r>
              <a:rPr lang="en-US" altLang="zh-CN" sz="1400" dirty="0">
                <a:solidFill>
                  <a:srgbClr val="000000"/>
                </a:solidFill>
                <a:ea typeface="华文细黑" pitchFamily="2" charset="-122"/>
              </a:rPr>
              <a:t>1. </a:t>
            </a:r>
            <a:r>
              <a:rPr lang="zh-CN" altLang="en-US" sz="1400" dirty="0">
                <a:solidFill>
                  <a:srgbClr val="000000"/>
                </a:solidFill>
                <a:ea typeface="华文细黑" pitchFamily="2" charset="-122"/>
              </a:rPr>
              <a:t>管理员强制下线</a:t>
            </a:r>
            <a:endParaRPr lang="zh-CN" altLang="en-US" sz="1400" dirty="0">
              <a:solidFill>
                <a:srgbClr val="000000"/>
              </a:solidFill>
              <a:ea typeface="华文细黑" pitchFamily="2" charset="-122"/>
            </a:endParaRPr>
          </a:p>
        </p:txBody>
      </p:sp>
      <p:cxnSp>
        <p:nvCxnSpPr>
          <p:cNvPr id="37" name="直接箭头连接符 36"/>
          <p:cNvCxnSpPr/>
          <p:nvPr/>
        </p:nvCxnSpPr>
        <p:spPr bwMode="auto">
          <a:xfrm flipH="1">
            <a:off x="4067944" y="4905164"/>
            <a:ext cx="2700000" cy="0"/>
          </a:xfrm>
          <a:prstGeom prst="straightConnector1">
            <a:avLst/>
          </a:prstGeom>
          <a:solidFill>
            <a:schemeClr val="accent1"/>
          </a:solidFill>
          <a:ln w="9525" cap="flat" cmpd="sng" algn="ctr">
            <a:solidFill>
              <a:schemeClr val="tx1"/>
            </a:solidFill>
            <a:prstDash val="solid"/>
            <a:round/>
            <a:headEnd type="triangle" w="med" len="med"/>
            <a:tailEnd type="none"/>
          </a:ln>
          <a:effectLst/>
        </p:spPr>
      </p:cxnSp>
      <p:sp>
        <p:nvSpPr>
          <p:cNvPr id="38" name="TextBox 55"/>
          <p:cNvSpPr txBox="1"/>
          <p:nvPr/>
        </p:nvSpPr>
        <p:spPr>
          <a:xfrm>
            <a:off x="4664324" y="4365104"/>
            <a:ext cx="1455848" cy="307777"/>
          </a:xfrm>
          <a:prstGeom prst="rect">
            <a:avLst/>
          </a:prstGeom>
          <a:noFill/>
        </p:spPr>
        <p:txBody>
          <a:bodyPr wrap="none" rtlCol="0">
            <a:spAutoFit/>
          </a:bodyPr>
          <a:lstStyle/>
          <a:p>
            <a:r>
              <a:rPr lang="en-US" altLang="zh-CN" sz="1400" dirty="0">
                <a:solidFill>
                  <a:srgbClr val="000000"/>
                </a:solidFill>
                <a:ea typeface="华文细黑" pitchFamily="2" charset="-122"/>
              </a:rPr>
              <a:t>2. </a:t>
            </a:r>
            <a:r>
              <a:rPr lang="zh-CN" altLang="en-US" sz="1400" dirty="0">
                <a:solidFill>
                  <a:srgbClr val="000000"/>
                </a:solidFill>
                <a:ea typeface="华文细黑" pitchFamily="2" charset="-122"/>
              </a:rPr>
              <a:t>发送下线通知</a:t>
            </a:r>
            <a:endParaRPr lang="zh-CN" altLang="en-US" sz="1400" dirty="0">
              <a:solidFill>
                <a:srgbClr val="000000"/>
              </a:solidFill>
              <a:ea typeface="华文细黑" pitchFamily="2" charset="-122"/>
            </a:endParaRPr>
          </a:p>
        </p:txBody>
      </p:sp>
      <p:cxnSp>
        <p:nvCxnSpPr>
          <p:cNvPr id="39" name="直接箭头连接符 38"/>
          <p:cNvCxnSpPr/>
          <p:nvPr/>
        </p:nvCxnSpPr>
        <p:spPr bwMode="auto">
          <a:xfrm>
            <a:off x="4067944" y="4617132"/>
            <a:ext cx="2700000" cy="0"/>
          </a:xfrm>
          <a:prstGeom prst="straightConnector1">
            <a:avLst/>
          </a:prstGeom>
          <a:solidFill>
            <a:schemeClr val="accent1"/>
          </a:solidFill>
          <a:ln w="9525" cap="flat" cmpd="sng" algn="ctr">
            <a:solidFill>
              <a:schemeClr val="tx1"/>
            </a:solidFill>
            <a:prstDash val="solid"/>
            <a:round/>
            <a:headEnd type="triangle" w="med" len="med"/>
            <a:tailEnd type="none"/>
          </a:ln>
          <a:effectLst/>
        </p:spPr>
      </p:cxnSp>
      <p:sp>
        <p:nvSpPr>
          <p:cNvPr id="40" name="TextBox 57"/>
          <p:cNvSpPr txBox="1"/>
          <p:nvPr/>
        </p:nvSpPr>
        <p:spPr>
          <a:xfrm>
            <a:off x="4664324" y="4653136"/>
            <a:ext cx="1455848" cy="307777"/>
          </a:xfrm>
          <a:prstGeom prst="rect">
            <a:avLst/>
          </a:prstGeom>
          <a:noFill/>
        </p:spPr>
        <p:txBody>
          <a:bodyPr wrap="none" rtlCol="0">
            <a:spAutoFit/>
          </a:bodyPr>
          <a:lstStyle/>
          <a:p>
            <a:r>
              <a:rPr lang="en-US" altLang="zh-CN" sz="1400" dirty="0">
                <a:solidFill>
                  <a:srgbClr val="000000"/>
                </a:solidFill>
                <a:ea typeface="华文细黑" pitchFamily="2" charset="-122"/>
              </a:rPr>
              <a:t>3. </a:t>
            </a:r>
            <a:r>
              <a:rPr lang="zh-CN" altLang="en-US" sz="1400" dirty="0">
                <a:solidFill>
                  <a:srgbClr val="000000"/>
                </a:solidFill>
                <a:ea typeface="华文细黑" pitchFamily="2" charset="-122"/>
              </a:rPr>
              <a:t>下线成功响应</a:t>
            </a:r>
            <a:endParaRPr lang="zh-CN" altLang="en-US" sz="1400" dirty="0">
              <a:solidFill>
                <a:srgbClr val="000000"/>
              </a:solidFill>
              <a:ea typeface="华文细黑" pitchFamily="2" charset="-122"/>
            </a:endParaRPr>
          </a:p>
        </p:txBody>
      </p:sp>
      <p:cxnSp>
        <p:nvCxnSpPr>
          <p:cNvPr id="41" name="直接箭头连接符 40"/>
          <p:cNvCxnSpPr/>
          <p:nvPr/>
        </p:nvCxnSpPr>
        <p:spPr bwMode="auto">
          <a:xfrm flipH="1">
            <a:off x="4067944" y="5193196"/>
            <a:ext cx="2700000" cy="0"/>
          </a:xfrm>
          <a:prstGeom prst="straightConnector1">
            <a:avLst/>
          </a:prstGeom>
          <a:solidFill>
            <a:schemeClr val="accent1"/>
          </a:solidFill>
          <a:ln w="9525" cap="flat" cmpd="sng" algn="ctr">
            <a:solidFill>
              <a:schemeClr val="tx1"/>
            </a:solidFill>
            <a:prstDash val="solid"/>
            <a:round/>
            <a:headEnd type="triangle" w="med" len="med"/>
            <a:tailEnd type="none"/>
          </a:ln>
          <a:effectLst/>
        </p:spPr>
      </p:cxnSp>
      <p:sp>
        <p:nvSpPr>
          <p:cNvPr id="42" name="TextBox 63"/>
          <p:cNvSpPr txBox="1"/>
          <p:nvPr/>
        </p:nvSpPr>
        <p:spPr>
          <a:xfrm>
            <a:off x="4664324" y="4957427"/>
            <a:ext cx="1455848" cy="307777"/>
          </a:xfrm>
          <a:prstGeom prst="rect">
            <a:avLst/>
          </a:prstGeom>
          <a:noFill/>
        </p:spPr>
        <p:txBody>
          <a:bodyPr wrap="none" rtlCol="0">
            <a:spAutoFit/>
          </a:bodyPr>
          <a:lstStyle/>
          <a:p>
            <a:r>
              <a:rPr lang="en-US" altLang="zh-CN" sz="1400" dirty="0">
                <a:solidFill>
                  <a:srgbClr val="000000"/>
                </a:solidFill>
                <a:ea typeface="华文细黑" pitchFamily="2" charset="-122"/>
              </a:rPr>
              <a:t>4. </a:t>
            </a:r>
            <a:r>
              <a:rPr lang="zh-CN" altLang="en-US" sz="1400" dirty="0">
                <a:solidFill>
                  <a:srgbClr val="000000"/>
                </a:solidFill>
                <a:ea typeface="华文细黑" pitchFamily="2" charset="-122"/>
              </a:rPr>
              <a:t>停止计费请求</a:t>
            </a:r>
            <a:endParaRPr lang="zh-CN" altLang="en-US" sz="1400" dirty="0">
              <a:solidFill>
                <a:srgbClr val="000000"/>
              </a:solidFill>
              <a:ea typeface="华文细黑" pitchFamily="2" charset="-122"/>
            </a:endParaRPr>
          </a:p>
        </p:txBody>
      </p:sp>
      <p:cxnSp>
        <p:nvCxnSpPr>
          <p:cNvPr id="43" name="直接箭头连接符 42"/>
          <p:cNvCxnSpPr/>
          <p:nvPr/>
        </p:nvCxnSpPr>
        <p:spPr bwMode="auto">
          <a:xfrm>
            <a:off x="4067944" y="5481228"/>
            <a:ext cx="2700000" cy="0"/>
          </a:xfrm>
          <a:prstGeom prst="straightConnector1">
            <a:avLst/>
          </a:prstGeom>
          <a:solidFill>
            <a:schemeClr val="accent1"/>
          </a:solidFill>
          <a:ln w="9525" cap="flat" cmpd="sng" algn="ctr">
            <a:solidFill>
              <a:schemeClr val="tx1"/>
            </a:solidFill>
            <a:prstDash val="solid"/>
            <a:round/>
            <a:headEnd type="triangle" w="med" len="med"/>
            <a:tailEnd type="none"/>
          </a:ln>
          <a:effectLst/>
        </p:spPr>
      </p:cxnSp>
      <p:sp>
        <p:nvSpPr>
          <p:cNvPr id="44" name="TextBox 65"/>
          <p:cNvSpPr txBox="1"/>
          <p:nvPr/>
        </p:nvSpPr>
        <p:spPr>
          <a:xfrm>
            <a:off x="4664324" y="5265204"/>
            <a:ext cx="1455848" cy="307777"/>
          </a:xfrm>
          <a:prstGeom prst="rect">
            <a:avLst/>
          </a:prstGeom>
          <a:noFill/>
        </p:spPr>
        <p:txBody>
          <a:bodyPr wrap="none" rtlCol="0">
            <a:spAutoFit/>
          </a:bodyPr>
          <a:lstStyle/>
          <a:p>
            <a:r>
              <a:rPr lang="en-US" altLang="zh-CN" sz="1400" dirty="0">
                <a:solidFill>
                  <a:srgbClr val="000000"/>
                </a:solidFill>
                <a:ea typeface="华文细黑" pitchFamily="2" charset="-122"/>
              </a:rPr>
              <a:t>5. </a:t>
            </a:r>
            <a:r>
              <a:rPr lang="zh-CN" altLang="en-US" sz="1400" dirty="0">
                <a:solidFill>
                  <a:srgbClr val="000000"/>
                </a:solidFill>
                <a:ea typeface="华文细黑" pitchFamily="2" charset="-122"/>
              </a:rPr>
              <a:t>停止计费响应</a:t>
            </a:r>
            <a:endParaRPr lang="zh-CN" altLang="en-US" sz="1400" dirty="0">
              <a:solidFill>
                <a:srgbClr val="000000"/>
              </a:solidFill>
              <a:ea typeface="华文细黑" pitchFamily="2" charset="-122"/>
            </a:endParaRPr>
          </a:p>
        </p:txBody>
      </p:sp>
      <p:sp>
        <p:nvSpPr>
          <p:cNvPr id="45" name="TextBox 66"/>
          <p:cNvSpPr txBox="1"/>
          <p:nvPr/>
        </p:nvSpPr>
        <p:spPr>
          <a:xfrm>
            <a:off x="5976156" y="5625244"/>
            <a:ext cx="1620957" cy="307777"/>
          </a:xfrm>
          <a:prstGeom prst="rect">
            <a:avLst/>
          </a:prstGeom>
          <a:solidFill>
            <a:schemeClr val="bg1"/>
          </a:solidFill>
          <a:ln>
            <a:solidFill>
              <a:schemeClr val="tx1"/>
            </a:solidFill>
            <a:prstDash val="sysDash"/>
          </a:ln>
        </p:spPr>
        <p:txBody>
          <a:bodyPr wrap="none" rtlCol="0">
            <a:spAutoFit/>
          </a:bodyPr>
          <a:lstStyle/>
          <a:p>
            <a:r>
              <a:rPr lang="zh-CN" altLang="en-US" sz="1400" dirty="0">
                <a:solidFill>
                  <a:srgbClr val="000000"/>
                </a:solidFill>
                <a:ea typeface="华文细黑" pitchFamily="2" charset="-122"/>
              </a:rPr>
              <a:t>在线列表删除用户</a:t>
            </a:r>
            <a:endParaRPr lang="zh-CN" altLang="en-US" sz="1400" dirty="0">
              <a:solidFill>
                <a:srgbClr val="000000"/>
              </a:solidFill>
              <a:ea typeface="华文细黑" pitchFamily="2" charset="-122"/>
            </a:endParaRPr>
          </a:p>
        </p:txBody>
      </p:sp>
      <p:sp>
        <p:nvSpPr>
          <p:cNvPr id="46" name="TextBox 67"/>
          <p:cNvSpPr txBox="1"/>
          <p:nvPr/>
        </p:nvSpPr>
        <p:spPr>
          <a:xfrm>
            <a:off x="3270232" y="5625244"/>
            <a:ext cx="1620957" cy="307777"/>
          </a:xfrm>
          <a:prstGeom prst="rect">
            <a:avLst/>
          </a:prstGeom>
          <a:solidFill>
            <a:schemeClr val="bg1"/>
          </a:solidFill>
          <a:ln>
            <a:solidFill>
              <a:schemeClr val="tx1"/>
            </a:solidFill>
            <a:prstDash val="sysDash"/>
          </a:ln>
        </p:spPr>
        <p:txBody>
          <a:bodyPr wrap="none" rtlCol="0">
            <a:spAutoFit/>
          </a:bodyPr>
          <a:lstStyle/>
          <a:p>
            <a:r>
              <a:rPr lang="zh-CN" altLang="en-US" sz="1400" dirty="0">
                <a:solidFill>
                  <a:srgbClr val="000000"/>
                </a:solidFill>
                <a:ea typeface="华文细黑" pitchFamily="2" charset="-122"/>
              </a:rPr>
              <a:t>在线列表删除用户</a:t>
            </a:r>
            <a:endParaRPr lang="zh-CN" altLang="en-US" sz="1400" dirty="0">
              <a:solidFill>
                <a:srgbClr val="000000"/>
              </a:solidFill>
              <a:ea typeface="华文细黑" pitchFamily="2" charset="-122"/>
            </a:endParaRPr>
          </a:p>
        </p:txBody>
      </p:sp>
      <p:cxnSp>
        <p:nvCxnSpPr>
          <p:cNvPr id="47" name="直接箭头连接符 46"/>
          <p:cNvCxnSpPr/>
          <p:nvPr/>
        </p:nvCxnSpPr>
        <p:spPr bwMode="auto">
          <a:xfrm>
            <a:off x="1296012" y="6113041"/>
            <a:ext cx="2700000" cy="0"/>
          </a:xfrm>
          <a:prstGeom prst="straightConnector1">
            <a:avLst/>
          </a:prstGeom>
          <a:solidFill>
            <a:schemeClr val="accent1"/>
          </a:solidFill>
          <a:ln w="9525" cap="flat" cmpd="sng" algn="ctr">
            <a:solidFill>
              <a:schemeClr val="tx1"/>
            </a:solidFill>
            <a:prstDash val="solid"/>
            <a:round/>
            <a:headEnd type="triangle" w="med" len="med"/>
            <a:tailEnd type="none"/>
          </a:ln>
          <a:effectLst/>
        </p:spPr>
      </p:cxnSp>
      <p:sp>
        <p:nvSpPr>
          <p:cNvPr id="48" name="TextBox 69"/>
          <p:cNvSpPr txBox="1"/>
          <p:nvPr/>
        </p:nvSpPr>
        <p:spPr>
          <a:xfrm>
            <a:off x="1820008" y="5841268"/>
            <a:ext cx="1455848" cy="307777"/>
          </a:xfrm>
          <a:prstGeom prst="rect">
            <a:avLst/>
          </a:prstGeom>
          <a:noFill/>
        </p:spPr>
        <p:txBody>
          <a:bodyPr wrap="none" rtlCol="0">
            <a:spAutoFit/>
          </a:bodyPr>
          <a:lstStyle/>
          <a:p>
            <a:r>
              <a:rPr lang="en-US" altLang="zh-CN" sz="1400" dirty="0">
                <a:solidFill>
                  <a:srgbClr val="000000"/>
                </a:solidFill>
                <a:ea typeface="华文细黑" pitchFamily="2" charset="-122"/>
              </a:rPr>
              <a:t>6. </a:t>
            </a:r>
            <a:r>
              <a:rPr lang="zh-CN" altLang="en-US" sz="1400" dirty="0">
                <a:solidFill>
                  <a:srgbClr val="000000"/>
                </a:solidFill>
                <a:ea typeface="华文细黑" pitchFamily="2" charset="-122"/>
              </a:rPr>
              <a:t>通知访问结束</a:t>
            </a:r>
            <a:endParaRPr lang="zh-CN" altLang="en-US" sz="1400" dirty="0">
              <a:solidFill>
                <a:srgbClr val="000000"/>
              </a:solidFill>
              <a:ea typeface="华文细黑" pitchFamily="2" charset="-122"/>
            </a:endParaRPr>
          </a:p>
        </p:txBody>
      </p:sp>
      <p:sp>
        <p:nvSpPr>
          <p:cNvPr id="49" name="矩形 48"/>
          <p:cNvSpPr/>
          <p:nvPr/>
        </p:nvSpPr>
        <p:spPr>
          <a:xfrm>
            <a:off x="17128" y="2852936"/>
            <a:ext cx="1334376" cy="307777"/>
          </a:xfrm>
          <a:prstGeom prst="rect">
            <a:avLst/>
          </a:prstGeom>
        </p:spPr>
        <p:txBody>
          <a:bodyPr wrap="square">
            <a:spAutoFit/>
          </a:bodyPr>
          <a:lstStyle/>
          <a:p>
            <a:r>
              <a:rPr lang="zh-CN" altLang="en-US" sz="1400" b="1" dirty="0">
                <a:latin typeface="+mn-ea"/>
                <a:ea typeface="+mn-ea"/>
              </a:rPr>
              <a:t>用户主动下线</a:t>
            </a:r>
            <a:endParaRPr lang="zh-CN" altLang="en-US" sz="1400" dirty="0">
              <a:latin typeface="+mn-ea"/>
              <a:ea typeface="+mn-ea"/>
            </a:endParaRPr>
          </a:p>
        </p:txBody>
      </p:sp>
      <p:sp>
        <p:nvSpPr>
          <p:cNvPr id="50" name="矩形 49"/>
          <p:cNvSpPr/>
          <p:nvPr/>
        </p:nvSpPr>
        <p:spPr>
          <a:xfrm>
            <a:off x="0" y="5049180"/>
            <a:ext cx="1442388" cy="307777"/>
          </a:xfrm>
          <a:prstGeom prst="rect">
            <a:avLst/>
          </a:prstGeom>
        </p:spPr>
        <p:txBody>
          <a:bodyPr wrap="square">
            <a:spAutoFit/>
          </a:bodyPr>
          <a:lstStyle/>
          <a:p>
            <a:r>
              <a:rPr lang="zh-CN" altLang="en-US" sz="1400" b="1" dirty="0">
                <a:latin typeface="+mn-ea"/>
                <a:ea typeface="+mn-ea"/>
              </a:rPr>
              <a:t>管理员强制下线</a:t>
            </a:r>
            <a:endParaRPr lang="zh-CN" altLang="en-US" sz="1400" dirty="0">
              <a:latin typeface="+mn-ea"/>
              <a:ea typeface="+mn-ea"/>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p:txBody>
          <a:bodyPr/>
          <a:lstStyle/>
          <a:p>
            <a:pPr>
              <a:lnSpc>
                <a:spcPct val="100000"/>
              </a:lnSpc>
            </a:pPr>
            <a:r>
              <a:rPr lang="zh-CN" altLang="en-US" sz="1800" dirty="0">
                <a:solidFill>
                  <a:schemeClr val="bg1">
                    <a:lumMod val="50000"/>
                  </a:schemeClr>
                </a:solidFill>
              </a:rPr>
              <a:t>准入控制概述</a:t>
            </a:r>
            <a:endParaRPr lang="en-US" altLang="zh-CN" sz="1800" dirty="0">
              <a:solidFill>
                <a:schemeClr val="bg1">
                  <a:lumMod val="50000"/>
                </a:schemeClr>
              </a:solidFill>
            </a:endParaRPr>
          </a:p>
          <a:p>
            <a:pPr>
              <a:lnSpc>
                <a:spcPct val="100000"/>
              </a:lnSpc>
            </a:pPr>
            <a:r>
              <a:rPr lang="en-US" altLang="zh-CN" sz="1800" dirty="0"/>
              <a:t>802.1x</a:t>
            </a:r>
            <a:r>
              <a:rPr lang="zh-CN" altLang="en-US" sz="1800" dirty="0"/>
              <a:t>认证</a:t>
            </a:r>
            <a:endParaRPr lang="en-US" altLang="zh-CN" sz="1800" dirty="0"/>
          </a:p>
          <a:p>
            <a:pPr lvl="1">
              <a:lnSpc>
                <a:spcPct val="100000"/>
              </a:lnSpc>
            </a:pPr>
            <a:r>
              <a:rPr lang="en-US" altLang="zh-CN" sz="1600" dirty="0">
                <a:solidFill>
                  <a:schemeClr val="bg1">
                    <a:lumMod val="50000"/>
                  </a:schemeClr>
                </a:solidFill>
              </a:rPr>
              <a:t>802.1x</a:t>
            </a:r>
            <a:r>
              <a:rPr lang="zh-CN" altLang="en-US" sz="1600" dirty="0">
                <a:solidFill>
                  <a:schemeClr val="bg1">
                    <a:lumMod val="50000"/>
                  </a:schemeClr>
                </a:solidFill>
              </a:rPr>
              <a:t>概述</a:t>
            </a:r>
            <a:endParaRPr lang="en-US" altLang="zh-CN" sz="1600" dirty="0">
              <a:solidFill>
                <a:schemeClr val="bg1">
                  <a:lumMod val="50000"/>
                </a:schemeClr>
              </a:solidFill>
            </a:endParaRPr>
          </a:p>
          <a:p>
            <a:pPr lvl="1">
              <a:lnSpc>
                <a:spcPct val="100000"/>
              </a:lnSpc>
            </a:pPr>
            <a:r>
              <a:rPr lang="en-US" altLang="zh-CN" sz="1600" dirty="0">
                <a:solidFill>
                  <a:schemeClr val="bg1">
                    <a:lumMod val="50000"/>
                  </a:schemeClr>
                </a:solidFill>
              </a:rPr>
              <a:t>802.1x</a:t>
            </a:r>
            <a:r>
              <a:rPr lang="zh-CN" altLang="en-US" sz="1600" dirty="0">
                <a:solidFill>
                  <a:schemeClr val="bg1">
                    <a:lumMod val="50000"/>
                  </a:schemeClr>
                </a:solidFill>
              </a:rPr>
              <a:t>应用场景</a:t>
            </a:r>
            <a:endParaRPr lang="en-US" altLang="zh-CN" sz="1600" dirty="0">
              <a:solidFill>
                <a:schemeClr val="bg1">
                  <a:lumMod val="50000"/>
                </a:schemeClr>
              </a:solidFill>
            </a:endParaRPr>
          </a:p>
          <a:p>
            <a:pPr lvl="1">
              <a:lnSpc>
                <a:spcPct val="100000"/>
              </a:lnSpc>
            </a:pPr>
            <a:r>
              <a:rPr lang="en-US" altLang="zh-CN" sz="1600" dirty="0">
                <a:solidFill>
                  <a:schemeClr val="bg1">
                    <a:lumMod val="50000"/>
                  </a:schemeClr>
                </a:solidFill>
              </a:rPr>
              <a:t>802.1x</a:t>
            </a:r>
            <a:r>
              <a:rPr lang="zh-CN" altLang="en-US" sz="1600" dirty="0">
                <a:solidFill>
                  <a:schemeClr val="bg1">
                    <a:lumMod val="50000"/>
                  </a:schemeClr>
                </a:solidFill>
              </a:rPr>
              <a:t>认证流程</a:t>
            </a:r>
            <a:endParaRPr lang="en-US" altLang="zh-CN" sz="1600" dirty="0">
              <a:solidFill>
                <a:schemeClr val="bg1">
                  <a:lumMod val="50000"/>
                </a:schemeClr>
              </a:solidFill>
            </a:endParaRPr>
          </a:p>
          <a:p>
            <a:pPr lvl="1">
              <a:lnSpc>
                <a:spcPct val="100000"/>
              </a:lnSpc>
            </a:pPr>
            <a:r>
              <a:rPr lang="en-US" altLang="zh-CN" sz="1600" dirty="0"/>
              <a:t>802.1x</a:t>
            </a:r>
            <a:r>
              <a:rPr lang="zh-CN" altLang="en-US" sz="1600" dirty="0"/>
              <a:t>配置</a:t>
            </a:r>
            <a:endParaRPr lang="en-US" altLang="zh-CN" sz="1600" dirty="0"/>
          </a:p>
          <a:p>
            <a:pPr>
              <a:lnSpc>
                <a:spcPct val="100000"/>
              </a:lnSpc>
            </a:pPr>
            <a:r>
              <a:rPr lang="en-US" altLang="zh-CN" sz="1800" dirty="0">
                <a:solidFill>
                  <a:schemeClr val="bg1">
                    <a:lumMod val="50000"/>
                  </a:schemeClr>
                </a:solidFill>
              </a:rPr>
              <a:t>MAC</a:t>
            </a:r>
            <a:r>
              <a:rPr lang="zh-CN" altLang="en-US" sz="1800" dirty="0">
                <a:solidFill>
                  <a:schemeClr val="bg1">
                    <a:lumMod val="50000"/>
                  </a:schemeClr>
                </a:solidFill>
              </a:rPr>
              <a:t>认证</a:t>
            </a:r>
            <a:endParaRPr lang="en-US" altLang="zh-CN" sz="1800" dirty="0">
              <a:solidFill>
                <a:schemeClr val="bg1">
                  <a:lumMod val="50000"/>
                </a:schemeClr>
              </a:solidFill>
            </a:endParaRPr>
          </a:p>
          <a:p>
            <a:pPr>
              <a:lnSpc>
                <a:spcPct val="100000"/>
              </a:lnSpc>
            </a:pPr>
            <a:r>
              <a:rPr lang="en-US" altLang="zh-CN" sz="1800" dirty="0">
                <a:solidFill>
                  <a:schemeClr val="bg1">
                    <a:lumMod val="50000"/>
                  </a:schemeClr>
                </a:solidFill>
              </a:rPr>
              <a:t>Portal</a:t>
            </a:r>
            <a:r>
              <a:rPr lang="zh-CN" altLang="en-US" sz="1800" dirty="0">
                <a:solidFill>
                  <a:schemeClr val="bg1">
                    <a:lumMod val="50000"/>
                  </a:schemeClr>
                </a:solidFill>
              </a:rPr>
              <a:t>认证</a:t>
            </a:r>
            <a:endParaRPr lang="en-US" altLang="zh-CN" sz="1800" dirty="0">
              <a:solidFill>
                <a:schemeClr val="bg1">
                  <a:lumMod val="50000"/>
                </a:schemeClr>
              </a:solidFill>
            </a:endParaRPr>
          </a:p>
          <a:p>
            <a:pPr>
              <a:lnSpc>
                <a:spcPct val="100000"/>
              </a:lnSpc>
            </a:pPr>
            <a:r>
              <a:rPr lang="en-US" altLang="zh-CN" sz="1800" dirty="0">
                <a:solidFill>
                  <a:schemeClr val="bg1">
                    <a:lumMod val="50000"/>
                  </a:schemeClr>
                </a:solidFill>
              </a:rPr>
              <a:t>TACACS</a:t>
            </a:r>
            <a:r>
              <a:rPr lang="zh-CN" altLang="en-US" sz="1800" dirty="0">
                <a:solidFill>
                  <a:schemeClr val="bg1">
                    <a:lumMod val="50000"/>
                  </a:schemeClr>
                </a:solidFill>
              </a:rPr>
              <a:t>认证</a:t>
            </a:r>
            <a:endParaRPr lang="en-US" altLang="zh-CN" sz="1800" dirty="0">
              <a:solidFill>
                <a:schemeClr val="bg1">
                  <a:lumMod val="50000"/>
                </a:schemeClr>
              </a:solidFill>
            </a:endParaRPr>
          </a:p>
          <a:p>
            <a:pPr>
              <a:lnSpc>
                <a:spcPct val="100000"/>
              </a:lnSpc>
            </a:pPr>
            <a:r>
              <a:rPr lang="en-US" altLang="zh-CN" sz="1800" dirty="0">
                <a:solidFill>
                  <a:schemeClr val="bg1">
                    <a:lumMod val="50000"/>
                  </a:schemeClr>
                </a:solidFill>
              </a:rPr>
              <a:t>MDM</a:t>
            </a:r>
            <a:r>
              <a:rPr lang="zh-CN" altLang="en-US" sz="1800" dirty="0">
                <a:solidFill>
                  <a:schemeClr val="bg1">
                    <a:lumMod val="50000"/>
                  </a:schemeClr>
                </a:solidFill>
              </a:rPr>
              <a:t>联动认证</a:t>
            </a:r>
            <a:endParaRPr lang="en-US" altLang="zh-CN" sz="1800" dirty="0">
              <a:solidFill>
                <a:schemeClr val="bg1">
                  <a:lumMod val="50000"/>
                </a:schemeClr>
              </a:solidFill>
            </a:endParaRPr>
          </a:p>
          <a:p>
            <a:pPr>
              <a:lnSpc>
                <a:spcPct val="100000"/>
              </a:lnSpc>
            </a:pPr>
            <a:r>
              <a:rPr lang="zh-CN" altLang="en-US" sz="1800" dirty="0">
                <a:solidFill>
                  <a:schemeClr val="bg1">
                    <a:lumMod val="50000"/>
                  </a:schemeClr>
                </a:solidFill>
              </a:rPr>
              <a:t>网络防私接</a:t>
            </a:r>
            <a:endParaRPr lang="en-US" altLang="zh-CN" sz="1800" dirty="0">
              <a:solidFill>
                <a:schemeClr val="bg1">
                  <a:lumMod val="50000"/>
                </a:schemeClr>
              </a:solidFill>
            </a:endParaRPr>
          </a:p>
          <a:p>
            <a:pPr>
              <a:lnSpc>
                <a:spcPct val="100000"/>
              </a:lnSpc>
            </a:pPr>
            <a:r>
              <a:rPr lang="zh-CN" altLang="en-US" sz="1800" dirty="0">
                <a:solidFill>
                  <a:schemeClr val="bg1">
                    <a:lumMod val="50000"/>
                  </a:schemeClr>
                </a:solidFill>
              </a:rPr>
              <a:t>外部数据源统一身份认证</a:t>
            </a:r>
            <a:endParaRPr lang="en-US" altLang="zh-CN" sz="1800" dirty="0">
              <a:solidFill>
                <a:schemeClr val="bg1">
                  <a:lumMod val="50000"/>
                </a:schemeClr>
              </a:solidFill>
            </a:endParaRPr>
          </a:p>
          <a:p>
            <a:pPr>
              <a:lnSpc>
                <a:spcPct val="100000"/>
              </a:lnSpc>
            </a:pPr>
            <a:r>
              <a:rPr lang="zh-CN" altLang="en-US" sz="1800" dirty="0">
                <a:solidFill>
                  <a:schemeClr val="bg1">
                    <a:lumMod val="50000"/>
                  </a:schemeClr>
                </a:solidFill>
              </a:rPr>
              <a:t>准入认证组件认证</a:t>
            </a:r>
            <a:endParaRPr lang="en-US" altLang="zh-CN" sz="1800" dirty="0">
              <a:solidFill>
                <a:schemeClr val="bg1">
                  <a:lumMod val="50000"/>
                </a:schemeClr>
              </a:solidFill>
            </a:endParaRPr>
          </a:p>
          <a:p>
            <a:pPr>
              <a:lnSpc>
                <a:spcPct val="100000"/>
              </a:lnSpc>
            </a:pPr>
            <a:r>
              <a:rPr lang="zh-CN" altLang="en-US" sz="1800" dirty="0">
                <a:solidFill>
                  <a:schemeClr val="bg1">
                    <a:lumMod val="50000"/>
                  </a:schemeClr>
                </a:solidFill>
              </a:rPr>
              <a:t>准入运维</a:t>
            </a:r>
            <a:endParaRPr lang="en-US" altLang="zh-CN" sz="1800" dirty="0">
              <a:solidFill>
                <a:schemeClr val="bg1">
                  <a:lumMod val="50000"/>
                </a:schemeClr>
              </a:solidFill>
            </a:endParaRPr>
          </a:p>
          <a:p>
            <a:pPr>
              <a:lnSpc>
                <a:spcPct val="100000"/>
              </a:lnSpc>
            </a:pPr>
            <a:endParaRPr lang="en-US" altLang="zh-CN" sz="1800" dirty="0">
              <a:solidFill>
                <a:schemeClr val="bg1">
                  <a:lumMod val="50000"/>
                </a:schemeClr>
              </a:solidFill>
            </a:endParaRPr>
          </a:p>
          <a:p>
            <a:pPr>
              <a:lnSpc>
                <a:spcPct val="100000"/>
              </a:lnSpc>
            </a:pPr>
            <a:endParaRPr lang="zh-CN" altLang="en-US" sz="1800" dirty="0">
              <a:solidFill>
                <a:schemeClr val="bg1">
                  <a:lumMod val="50000"/>
                </a:schemeClr>
              </a:solidFill>
            </a:endParaRPr>
          </a:p>
          <a:p>
            <a:pPr>
              <a:lnSpc>
                <a:spcPct val="100000"/>
              </a:lnSpc>
            </a:pPr>
            <a:endParaRPr lang="zh-CN" altLang="en-US" sz="1800" dirty="0">
              <a:solidFill>
                <a:schemeClr val="bg1">
                  <a:lumMod val="50000"/>
                </a:schemeClr>
              </a:solidFill>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t>802.1X</a:t>
            </a:r>
            <a:r>
              <a:rPr lang="zh-CN" altLang="en-US" dirty="0"/>
              <a:t>认证配置流程</a:t>
            </a:r>
            <a:endParaRPr lang="zh-CN" altLang="en-US" dirty="0">
              <a:latin typeface="Huawei Sans" panose="020C0503030203020204" pitchFamily="34" charset="0"/>
              <a:ea typeface="方正兰亭黑简体" panose="02000000000000000000" pitchFamily="2" charset="-122"/>
              <a:sym typeface="Huawei Sans" panose="020C0503030203020204" pitchFamily="34" charset="0"/>
            </a:endParaRPr>
          </a:p>
        </p:txBody>
      </p:sp>
      <p:sp>
        <p:nvSpPr>
          <p:cNvPr id="5" name="文本占位符 2"/>
          <p:cNvSpPr txBox="1"/>
          <p:nvPr/>
        </p:nvSpPr>
        <p:spPr>
          <a:xfrm>
            <a:off x="684213" y="1376363"/>
            <a:ext cx="7920037" cy="2088641"/>
          </a:xfrm>
          <a:prstGeom prst="rect">
            <a:avLst/>
          </a:prstGeom>
        </p:spPr>
        <p:txBody>
          <a:bodyPr/>
          <a:lstStyle>
            <a:lvl1pPr marL="302260" indent="-302260" algn="l" defTabSz="913765" rtl="0" eaLnBrk="1" latinLnBrk="0" hangingPunct="1">
              <a:lnSpc>
                <a:spcPct val="140000"/>
              </a:lnSpc>
              <a:spcBef>
                <a:spcPts val="790"/>
              </a:spcBef>
              <a:buFont typeface="Arial" panose="020B0604020202020204" pitchFamily="34" charset="0"/>
              <a:buChar char="•"/>
              <a:defRPr sz="2200" kern="1200">
                <a:solidFill>
                  <a:schemeClr val="tx1"/>
                </a:solidFill>
                <a:latin typeface="+mn-lt"/>
                <a:ea typeface="+mn-ea"/>
                <a:cs typeface="+mn-cs"/>
              </a:defRPr>
            </a:lvl1pPr>
            <a:lvl2pPr marL="654685" indent="-252095" algn="l" defTabSz="913765" rtl="0" eaLnBrk="1" latinLnBrk="0" hangingPunct="1">
              <a:lnSpc>
                <a:spcPct val="140000"/>
              </a:lnSpc>
              <a:spcBef>
                <a:spcPts val="720"/>
              </a:spcBef>
              <a:buClrTx/>
              <a:buFont typeface="Huawei Sans" panose="020C0503030203020204" pitchFamily="34" charset="0"/>
              <a:buChar char="▫"/>
              <a:defRPr sz="2000" kern="1200">
                <a:solidFill>
                  <a:schemeClr val="tx1"/>
                </a:solidFill>
                <a:latin typeface="+mn-lt"/>
                <a:ea typeface="+mn-ea"/>
                <a:cs typeface="+mn-cs"/>
              </a:defRPr>
            </a:lvl2pPr>
            <a:lvl3pPr marL="1003935" indent="-201295" algn="l" defTabSz="913765" rtl="0" eaLnBrk="1" latinLnBrk="0" hangingPunct="1">
              <a:lnSpc>
                <a:spcPct val="140000"/>
              </a:lnSpc>
              <a:spcBef>
                <a:spcPts val="650"/>
              </a:spcBef>
              <a:buClrTx/>
              <a:buFont typeface="微软雅黑" panose="020B0503020204020204" pitchFamily="34" charset="-122"/>
              <a:buChar char="▪"/>
              <a:defRPr sz="1800" kern="1200">
                <a:solidFill>
                  <a:schemeClr val="tx1"/>
                </a:solidFill>
                <a:latin typeface="+mn-lt"/>
                <a:ea typeface="+mn-ea"/>
                <a:cs typeface="+mn-cs"/>
              </a:defRPr>
            </a:lvl3pPr>
            <a:lvl4pPr marL="1399540" indent="-198120" algn="l" defTabSz="913765" rtl="0" eaLnBrk="1" latinLnBrk="0" hangingPunct="1">
              <a:lnSpc>
                <a:spcPct val="140000"/>
              </a:lnSpc>
              <a:spcBef>
                <a:spcPts val="575"/>
              </a:spcBef>
              <a:buFont typeface="Huawei Sans" panose="020C0503030203020204" pitchFamily="34" charset="0"/>
              <a:buChar char="−"/>
              <a:defRPr sz="1600" kern="1200">
                <a:solidFill>
                  <a:schemeClr val="tx1"/>
                </a:solidFill>
                <a:latin typeface="+mn-lt"/>
                <a:ea typeface="+mn-ea"/>
                <a:cs typeface="+mn-cs"/>
              </a:defRPr>
            </a:lvl4pPr>
            <a:lvl5pPr marL="1802765" indent="-201295" algn="l" defTabSz="913765" rtl="0" eaLnBrk="1" latinLnBrk="0" hangingPunct="1">
              <a:lnSpc>
                <a:spcPct val="140000"/>
              </a:lnSpc>
              <a:spcBef>
                <a:spcPts val="575"/>
              </a:spcBef>
              <a:buFont typeface="Huawei Sans" panose="020C0503030203020204" pitchFamily="34" charset="0"/>
              <a:buChar char="~"/>
              <a:defRPr sz="1400" kern="1200">
                <a:solidFill>
                  <a:schemeClr val="tx1"/>
                </a:solidFill>
                <a:latin typeface="+mn-lt"/>
                <a:ea typeface="+mn-ea"/>
                <a:cs typeface="+mn-cs"/>
              </a:defRPr>
            </a:lvl5pPr>
            <a:lvl6pPr marL="251333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053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773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493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2000" dirty="0"/>
              <a:t>配置前提：</a:t>
            </a:r>
            <a:endParaRPr lang="en-US" altLang="zh-CN" sz="2000" dirty="0"/>
          </a:p>
          <a:p>
            <a:pPr marL="655320">
              <a:buFont typeface="Wingdings" panose="05000000000000000000" pitchFamily="2" charset="2"/>
              <a:buChar char="p"/>
            </a:pPr>
            <a:r>
              <a:rPr lang="zh-CN" altLang="en-US" sz="1800" dirty="0"/>
              <a:t>已存在用户数据</a:t>
            </a:r>
            <a:endParaRPr lang="en-US" altLang="zh-CN" sz="1800" dirty="0"/>
          </a:p>
          <a:p>
            <a:pPr marL="655320">
              <a:buFont typeface="Wingdings" panose="05000000000000000000" pitchFamily="2" charset="2"/>
              <a:buChar char="p"/>
            </a:pPr>
            <a:r>
              <a:rPr lang="zh-CN" altLang="en-US" sz="1800" dirty="0"/>
              <a:t>基础网络互通</a:t>
            </a:r>
            <a:endParaRPr lang="en-US" altLang="zh-CN" sz="1800" dirty="0"/>
          </a:p>
          <a:p>
            <a:pPr marL="655320">
              <a:buFont typeface="Wingdings" panose="05000000000000000000" pitchFamily="2" charset="2"/>
              <a:buChar char="p"/>
            </a:pPr>
            <a:r>
              <a:rPr lang="zh-CN" altLang="en-US" sz="1800" dirty="0"/>
              <a:t>接入控制设备云模式</a:t>
            </a:r>
            <a:r>
              <a:rPr lang="en-US" altLang="zh-CN" sz="1800" dirty="0"/>
              <a:t>AP</a:t>
            </a:r>
            <a:r>
              <a:rPr lang="zh-CN" altLang="en-US" sz="1800" dirty="0"/>
              <a:t>为例</a:t>
            </a:r>
            <a:endParaRPr lang="zh-CN" altLang="en-US" sz="1800" dirty="0"/>
          </a:p>
          <a:p>
            <a:endParaRPr lang="zh-CN" altLang="en-US" sz="2000" dirty="0"/>
          </a:p>
        </p:txBody>
      </p:sp>
      <p:sp>
        <p:nvSpPr>
          <p:cNvPr id="6" name="五边形 2"/>
          <p:cNvSpPr/>
          <p:nvPr/>
        </p:nvSpPr>
        <p:spPr>
          <a:xfrm>
            <a:off x="506512" y="3825044"/>
            <a:ext cx="1344605" cy="872176"/>
          </a:xfrm>
          <a:prstGeom prst="homePlate">
            <a:avLst>
              <a:gd name="adj" fmla="val 38087"/>
            </a:avLst>
          </a:prstGeom>
          <a:solidFill>
            <a:srgbClr val="9BBB59"/>
          </a:solidFill>
          <a:ln w="25400" cap="flat" cmpd="sng" algn="ctr">
            <a:noFill/>
            <a:prstDash val="solid"/>
          </a:ln>
          <a:effectLst/>
        </p:spPr>
        <p:txBody>
          <a:bodyPr anchor="ctr"/>
          <a:lstStyle/>
          <a:p>
            <a:pPr marL="0" marR="0" lvl="0" indent="0" algn="ctr" defTabSz="914400" eaLnBrk="1" fontAlgn="base" latinLnBrk="0" hangingPunct="1">
              <a:lnSpc>
                <a:spcPct val="100000"/>
              </a:lnSpc>
              <a:spcBef>
                <a:spcPts val="0"/>
              </a:spcBef>
              <a:spcAft>
                <a:spcPts val="0"/>
              </a:spcAft>
              <a:buClrTx/>
              <a:buSzTx/>
              <a:buFontTx/>
              <a:buNone/>
              <a:defRPr/>
            </a:pPr>
            <a:r>
              <a:rPr lang="zh-CN" altLang="en-US" sz="1600" kern="0" dirty="0">
                <a:solidFill>
                  <a:srgbClr val="FFFFFF"/>
                </a:solidFill>
                <a:latin typeface="微软雅黑" panose="020B0503020204020204" pitchFamily="34" charset="-122"/>
                <a:ea typeface="微软雅黑" panose="020B0503020204020204" pitchFamily="34" charset="-122"/>
              </a:rPr>
              <a:t>添加云设备信息</a:t>
            </a:r>
            <a:endParaRPr lang="zh-CN" altLang="en-US" sz="1600" kern="0" dirty="0">
              <a:solidFill>
                <a:srgbClr val="FFFFFF"/>
              </a:solidFill>
              <a:latin typeface="微软雅黑" panose="020B0503020204020204" pitchFamily="34" charset="-122"/>
              <a:ea typeface="微软雅黑" panose="020B0503020204020204" pitchFamily="34" charset="-122"/>
            </a:endParaRPr>
          </a:p>
        </p:txBody>
      </p:sp>
      <p:sp>
        <p:nvSpPr>
          <p:cNvPr id="7" name="燕尾形 8"/>
          <p:cNvSpPr/>
          <p:nvPr/>
        </p:nvSpPr>
        <p:spPr>
          <a:xfrm>
            <a:off x="1581622" y="3815720"/>
            <a:ext cx="1306914" cy="875757"/>
          </a:xfrm>
          <a:prstGeom prst="chevron">
            <a:avLst>
              <a:gd name="adj" fmla="val 38088"/>
            </a:avLst>
          </a:prstGeom>
          <a:solidFill>
            <a:srgbClr val="8064A2"/>
          </a:solidFill>
          <a:ln w="25400" cap="flat" cmpd="sng" algn="ctr">
            <a:noFill/>
            <a:prstDash val="solid"/>
          </a:ln>
          <a:effectLst/>
        </p:spPr>
        <p:txBody>
          <a:bodyPr anchor="ctr"/>
          <a:lstStyle/>
          <a:p>
            <a:pPr marL="0" marR="0" lvl="0" indent="0" algn="ctr" defTabSz="914400" eaLnBrk="1" fontAlgn="base"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rPr>
              <a:t>添加</a:t>
            </a:r>
            <a:r>
              <a:rPr lang="zh-CN" altLang="en-US" sz="1600" kern="0" dirty="0">
                <a:solidFill>
                  <a:srgbClr val="FFFFFF"/>
                </a:solidFill>
                <a:latin typeface="微软雅黑" panose="020B0503020204020204" pitchFamily="34" charset="-122"/>
                <a:ea typeface="微软雅黑" panose="020B0503020204020204" pitchFamily="34" charset="-122"/>
              </a:rPr>
              <a:t>站点</a:t>
            </a:r>
            <a:endParaRPr kumimoji="0" lang="en-US" altLang="zh-CN" sz="1600" b="0"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endParaRPr>
          </a:p>
        </p:txBody>
      </p:sp>
      <p:sp>
        <p:nvSpPr>
          <p:cNvPr id="8" name="燕尾形 6"/>
          <p:cNvSpPr/>
          <p:nvPr/>
        </p:nvSpPr>
        <p:spPr>
          <a:xfrm>
            <a:off x="4932030" y="3841314"/>
            <a:ext cx="1302704" cy="873578"/>
          </a:xfrm>
          <a:prstGeom prst="chevron">
            <a:avLst>
              <a:gd name="adj" fmla="val 38088"/>
            </a:avLst>
          </a:prstGeom>
          <a:solidFill>
            <a:srgbClr val="F79646"/>
          </a:solidFill>
          <a:ln w="25400" cap="flat" cmpd="sng" algn="ctr">
            <a:noFill/>
            <a:prstDash val="solid"/>
          </a:ln>
          <a:effectLst/>
        </p:spPr>
        <p:txBody>
          <a:bodyPr anchor="ctr"/>
          <a:lstStyle/>
          <a:p>
            <a:pPr marL="0" marR="0" lvl="0" indent="0" algn="ctr" defTabSz="914400" eaLnBrk="1" fontAlgn="base" latinLnBrk="0" hangingPunct="1">
              <a:lnSpc>
                <a:spcPct val="100000"/>
              </a:lnSpc>
              <a:spcBef>
                <a:spcPts val="0"/>
              </a:spcBef>
              <a:spcAft>
                <a:spcPts val="0"/>
              </a:spcAft>
              <a:buClrTx/>
              <a:buSzTx/>
              <a:buFontTx/>
              <a:buNone/>
              <a:defRPr/>
            </a:pPr>
            <a:r>
              <a:rPr lang="zh-CN" altLang="en-US" sz="1600" kern="0" dirty="0">
                <a:solidFill>
                  <a:srgbClr val="FFFFFF"/>
                </a:solidFill>
                <a:latin typeface="微软雅黑" panose="020B0503020204020204" pitchFamily="34" charset="-122"/>
                <a:ea typeface="微软雅黑" panose="020B0503020204020204" pitchFamily="34" charset="-122"/>
              </a:rPr>
              <a:t>授权结果</a:t>
            </a:r>
            <a:endParaRPr lang="en-US" altLang="zh-CN" sz="1600" kern="0" dirty="0">
              <a:solidFill>
                <a:srgbClr val="FFFFFF"/>
              </a:solidFill>
              <a:latin typeface="微软雅黑" panose="020B0503020204020204" pitchFamily="34" charset="-122"/>
              <a:ea typeface="微软雅黑" panose="020B0503020204020204" pitchFamily="34" charset="-122"/>
            </a:endParaRPr>
          </a:p>
        </p:txBody>
      </p:sp>
      <p:sp>
        <p:nvSpPr>
          <p:cNvPr id="9" name="燕尾形 7"/>
          <p:cNvSpPr/>
          <p:nvPr/>
        </p:nvSpPr>
        <p:spPr>
          <a:xfrm>
            <a:off x="3963646" y="3825432"/>
            <a:ext cx="1303662" cy="873578"/>
          </a:xfrm>
          <a:prstGeom prst="chevron">
            <a:avLst>
              <a:gd name="adj" fmla="val 38088"/>
            </a:avLst>
          </a:prstGeom>
          <a:solidFill>
            <a:srgbClr val="4BACC6"/>
          </a:solidFill>
          <a:ln w="25400" cap="flat" cmpd="sng" algn="ctr">
            <a:noFill/>
            <a:prstDash val="solid"/>
          </a:ln>
          <a:effectLst/>
        </p:spPr>
        <p:txBody>
          <a:bodyPr anchor="ctr"/>
          <a:lstStyle/>
          <a:p>
            <a:pPr marL="0" marR="0" lvl="0" indent="0" algn="ctr" defTabSz="914400" eaLnBrk="1" fontAlgn="base" latinLnBrk="0" hangingPunct="1">
              <a:lnSpc>
                <a:spcPct val="100000"/>
              </a:lnSpc>
              <a:spcBef>
                <a:spcPts val="0"/>
              </a:spcBef>
              <a:spcAft>
                <a:spcPts val="0"/>
              </a:spcAft>
              <a:buClrTx/>
              <a:buSzTx/>
              <a:buFontTx/>
              <a:buNone/>
              <a:defRPr/>
            </a:pPr>
            <a:r>
              <a:rPr lang="zh-CN" altLang="en-US" sz="1600" kern="0" dirty="0">
                <a:solidFill>
                  <a:srgbClr val="FFFFFF"/>
                </a:solidFill>
                <a:latin typeface="微软雅黑" panose="020B0503020204020204" pitchFamily="34" charset="-122"/>
                <a:ea typeface="微软雅黑" panose="020B0503020204020204" pitchFamily="34" charset="-122"/>
              </a:rPr>
              <a:t>认证规则</a:t>
            </a:r>
            <a:endParaRPr lang="en-US" altLang="zh-CN" sz="1600" kern="0" dirty="0">
              <a:solidFill>
                <a:srgbClr val="FFFFFF"/>
              </a:solidFill>
              <a:latin typeface="微软雅黑" panose="020B0503020204020204" pitchFamily="34" charset="-122"/>
              <a:ea typeface="微软雅黑" panose="020B0503020204020204" pitchFamily="34" charset="-122"/>
            </a:endParaRPr>
          </a:p>
        </p:txBody>
      </p:sp>
      <p:sp>
        <p:nvSpPr>
          <p:cNvPr id="10" name="燕尾形 8"/>
          <p:cNvSpPr/>
          <p:nvPr/>
        </p:nvSpPr>
        <p:spPr>
          <a:xfrm>
            <a:off x="5972894" y="3850638"/>
            <a:ext cx="1306914" cy="875757"/>
          </a:xfrm>
          <a:prstGeom prst="chevron">
            <a:avLst>
              <a:gd name="adj" fmla="val 38088"/>
            </a:avLst>
          </a:prstGeom>
          <a:solidFill>
            <a:srgbClr val="9BBB59"/>
          </a:solidFill>
          <a:ln w="25400" cap="flat" cmpd="sng" algn="ctr">
            <a:noFill/>
            <a:prstDash val="solid"/>
          </a:ln>
          <a:effectLst/>
        </p:spPr>
        <p:txBody>
          <a:bodyPr anchor="ctr"/>
          <a:lstStyle/>
          <a:p>
            <a:pPr algn="ctr" fontAlgn="base">
              <a:spcBef>
                <a:spcPts val="0"/>
              </a:spcBef>
              <a:spcAft>
                <a:spcPts val="0"/>
              </a:spcAft>
            </a:pPr>
            <a:r>
              <a:rPr lang="zh-CN" altLang="en-US" sz="1600" kern="0" dirty="0">
                <a:solidFill>
                  <a:srgbClr val="FFFFFF"/>
                </a:solidFill>
                <a:latin typeface="微软雅黑" panose="020B0503020204020204" pitchFamily="34" charset="-122"/>
                <a:ea typeface="微软雅黑" panose="020B0503020204020204" pitchFamily="34" charset="-122"/>
              </a:rPr>
              <a:t>授权规则</a:t>
            </a:r>
            <a:endParaRPr lang="en-US" altLang="zh-CN" sz="1600" kern="0" dirty="0">
              <a:solidFill>
                <a:srgbClr val="FFFFFF"/>
              </a:solidFill>
              <a:latin typeface="微软雅黑" panose="020B0503020204020204" pitchFamily="34" charset="-122"/>
              <a:ea typeface="微软雅黑" panose="020B0503020204020204" pitchFamily="34" charset="-122"/>
            </a:endParaRPr>
          </a:p>
        </p:txBody>
      </p:sp>
      <p:sp>
        <p:nvSpPr>
          <p:cNvPr id="11" name="燕尾形 8"/>
          <p:cNvSpPr/>
          <p:nvPr/>
        </p:nvSpPr>
        <p:spPr>
          <a:xfrm>
            <a:off x="7019358" y="3859962"/>
            <a:ext cx="1306914" cy="875757"/>
          </a:xfrm>
          <a:prstGeom prst="chevron">
            <a:avLst>
              <a:gd name="adj" fmla="val 38088"/>
            </a:avLst>
          </a:prstGeom>
          <a:solidFill>
            <a:srgbClr val="8064A2"/>
          </a:solidFill>
          <a:ln w="25400" cap="flat" cmpd="sng" algn="ctr">
            <a:noFill/>
            <a:prstDash val="solid"/>
          </a:ln>
          <a:effectLst/>
        </p:spPr>
        <p:txBody>
          <a:bodyPr anchor="ctr"/>
          <a:lstStyle/>
          <a:p>
            <a:pPr marL="0" marR="0" lvl="0" indent="0" algn="ctr" defTabSz="914400" eaLnBrk="1" fontAlgn="base"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rPr>
              <a:t>查看用户</a:t>
            </a:r>
            <a:endParaRPr kumimoji="0" lang="en-US" altLang="zh-CN" sz="1600" b="0"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endParaRPr>
          </a:p>
        </p:txBody>
      </p:sp>
      <p:sp>
        <p:nvSpPr>
          <p:cNvPr id="12" name="Freeform 62"/>
          <p:cNvSpPr/>
          <p:nvPr/>
        </p:nvSpPr>
        <p:spPr bwMode="ltGray">
          <a:xfrm>
            <a:off x="4821982" y="4719449"/>
            <a:ext cx="1007252" cy="691252"/>
          </a:xfrm>
          <a:custGeom>
            <a:avLst/>
            <a:gdLst>
              <a:gd name="T0" fmla="*/ 0 w 1291"/>
              <a:gd name="T1" fmla="*/ 2147483647 h 886"/>
              <a:gd name="T2" fmla="*/ 2147483647 w 1291"/>
              <a:gd name="T3" fmla="*/ 2147483647 h 886"/>
              <a:gd name="T4" fmla="*/ 2147483647 w 1291"/>
              <a:gd name="T5" fmla="*/ 2147483647 h 886"/>
              <a:gd name="T6" fmla="*/ 2147483647 w 1291"/>
              <a:gd name="T7" fmla="*/ 2147483647 h 886"/>
              <a:gd name="T8" fmla="*/ 2147483647 w 1291"/>
              <a:gd name="T9" fmla="*/ 0 h 886"/>
              <a:gd name="T10" fmla="*/ 2147483647 w 1291"/>
              <a:gd name="T11" fmla="*/ 2147483647 h 886"/>
              <a:gd name="T12" fmla="*/ 2147483647 w 1291"/>
              <a:gd name="T13" fmla="*/ 2147483647 h 886"/>
              <a:gd name="T14" fmla="*/ 2147483647 w 1291"/>
              <a:gd name="T15" fmla="*/ 2147483647 h 886"/>
              <a:gd name="T16" fmla="*/ 2147483647 w 1291"/>
              <a:gd name="T17" fmla="*/ 2147483647 h 886"/>
              <a:gd name="T18" fmla="*/ 0 w 1291"/>
              <a:gd name="T19" fmla="*/ 2147483647 h 88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291"/>
              <a:gd name="T31" fmla="*/ 0 h 886"/>
              <a:gd name="T32" fmla="*/ 1291 w 1291"/>
              <a:gd name="T33" fmla="*/ 886 h 88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291" h="886">
                <a:moveTo>
                  <a:pt x="0" y="687"/>
                </a:moveTo>
                <a:cubicBezTo>
                  <a:pt x="261" y="646"/>
                  <a:pt x="345" y="660"/>
                  <a:pt x="671" y="532"/>
                </a:cubicBezTo>
                <a:cubicBezTo>
                  <a:pt x="997" y="404"/>
                  <a:pt x="1069" y="227"/>
                  <a:pt x="1103" y="149"/>
                </a:cubicBezTo>
                <a:cubicBezTo>
                  <a:pt x="1045" y="140"/>
                  <a:pt x="988" y="131"/>
                  <a:pt x="988" y="131"/>
                </a:cubicBezTo>
                <a:lnTo>
                  <a:pt x="1164" y="0"/>
                </a:lnTo>
                <a:lnTo>
                  <a:pt x="1291" y="183"/>
                </a:lnTo>
                <a:lnTo>
                  <a:pt x="1164" y="161"/>
                </a:lnTo>
                <a:cubicBezTo>
                  <a:pt x="1120" y="317"/>
                  <a:pt x="981" y="576"/>
                  <a:pt x="798" y="714"/>
                </a:cubicBezTo>
                <a:cubicBezTo>
                  <a:pt x="615" y="852"/>
                  <a:pt x="749" y="772"/>
                  <a:pt x="554" y="886"/>
                </a:cubicBezTo>
                <a:lnTo>
                  <a:pt x="0" y="687"/>
                </a:lnTo>
                <a:close/>
              </a:path>
            </a:pathLst>
          </a:custGeom>
          <a:gradFill rotWithShape="1">
            <a:gsLst>
              <a:gs pos="0">
                <a:srgbClr val="3C5470"/>
              </a:gs>
              <a:gs pos="100000">
                <a:srgbClr val="F8F8F8"/>
              </a:gs>
            </a:gsLst>
            <a:lin ang="5400000" scaled="1"/>
          </a:gradFill>
          <a:ln>
            <a:noFill/>
          </a:ln>
          <a:extLst>
            <a:ext uri="{91240B29-F687-4F45-9708-019B960494DF}">
              <a14:hiddenLine xmlns:a14="http://schemas.microsoft.com/office/drawing/2010/main" w="9525">
                <a:solidFill>
                  <a:srgbClr val="000000"/>
                </a:solidFill>
                <a:round/>
              </a14:hiddenLine>
            </a:ext>
          </a:extLst>
        </p:spPr>
        <p:txBody>
          <a:bodyPr wrap="none" anchor="ctr"/>
          <a:lstStyle/>
          <a:p>
            <a:endParaRPr lang="zh-CN" altLang="en-US"/>
          </a:p>
        </p:txBody>
      </p:sp>
      <p:grpSp>
        <p:nvGrpSpPr>
          <p:cNvPr id="13" name="Group 70"/>
          <p:cNvGrpSpPr/>
          <p:nvPr/>
        </p:nvGrpSpPr>
        <p:grpSpPr bwMode="auto">
          <a:xfrm>
            <a:off x="4882357" y="4977905"/>
            <a:ext cx="450851" cy="865592"/>
            <a:chOff x="1536" y="2592"/>
            <a:chExt cx="437" cy="839"/>
          </a:xfrm>
        </p:grpSpPr>
        <p:sp>
          <p:nvSpPr>
            <p:cNvPr id="14" name="Freeform 71"/>
            <p:cNvSpPr/>
            <p:nvPr/>
          </p:nvSpPr>
          <p:spPr bwMode="gray">
            <a:xfrm>
              <a:off x="1647" y="3281"/>
              <a:ext cx="326" cy="150"/>
            </a:xfrm>
            <a:custGeom>
              <a:avLst/>
              <a:gdLst>
                <a:gd name="T0" fmla="*/ 0 w 234"/>
                <a:gd name="T1" fmla="*/ 1347 h 112"/>
                <a:gd name="T2" fmla="*/ 1198 w 234"/>
                <a:gd name="T3" fmla="*/ 1551 h 112"/>
                <a:gd name="T4" fmla="*/ 4320 w 234"/>
                <a:gd name="T5" fmla="*/ 446 h 112"/>
                <a:gd name="T6" fmla="*/ 3107 w 234"/>
                <a:gd name="T7" fmla="*/ 154 h 112"/>
                <a:gd name="T8" fmla="*/ 0 w 234"/>
                <a:gd name="T9" fmla="*/ 1347 h 112"/>
                <a:gd name="T10" fmla="*/ 0 60000 65536"/>
                <a:gd name="T11" fmla="*/ 0 60000 65536"/>
                <a:gd name="T12" fmla="*/ 0 60000 65536"/>
                <a:gd name="T13" fmla="*/ 0 60000 65536"/>
                <a:gd name="T14" fmla="*/ 0 60000 65536"/>
                <a:gd name="T15" fmla="*/ 0 w 234"/>
                <a:gd name="T16" fmla="*/ 0 h 112"/>
                <a:gd name="T17" fmla="*/ 234 w 234"/>
                <a:gd name="T18" fmla="*/ 112 h 112"/>
              </a:gdLst>
              <a:ahLst/>
              <a:cxnLst>
                <a:cxn ang="T10">
                  <a:pos x="T0" y="T1"/>
                </a:cxn>
                <a:cxn ang="T11">
                  <a:pos x="T2" y="T3"/>
                </a:cxn>
                <a:cxn ang="T12">
                  <a:pos x="T4" y="T5"/>
                </a:cxn>
                <a:cxn ang="T13">
                  <a:pos x="T6" y="T7"/>
                </a:cxn>
                <a:cxn ang="T14">
                  <a:pos x="T8" y="T9"/>
                </a:cxn>
              </a:cxnLst>
              <a:rect l="T15" t="T16" r="T17" b="T18"/>
              <a:pathLst>
                <a:path w="234" h="112">
                  <a:moveTo>
                    <a:pt x="0" y="98"/>
                  </a:moveTo>
                  <a:lnTo>
                    <a:pt x="61" y="112"/>
                  </a:lnTo>
                  <a:lnTo>
                    <a:pt x="218" y="32"/>
                  </a:lnTo>
                  <a:cubicBezTo>
                    <a:pt x="234" y="15"/>
                    <a:pt x="193" y="0"/>
                    <a:pt x="157" y="11"/>
                  </a:cubicBezTo>
                  <a:lnTo>
                    <a:pt x="0" y="98"/>
                  </a:lnTo>
                  <a:close/>
                </a:path>
              </a:pathLst>
            </a:custGeom>
            <a:gradFill rotWithShape="1">
              <a:gsLst>
                <a:gs pos="0">
                  <a:srgbClr val="525252">
                    <a:alpha val="0"/>
                  </a:srgbClr>
                </a:gs>
                <a:gs pos="100000">
                  <a:srgbClr val="5F5F5F"/>
                </a:gs>
              </a:gsLst>
              <a:lin ang="5400000" scaled="1"/>
            </a:gra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5" name="Freeform 72"/>
            <p:cNvSpPr/>
            <p:nvPr/>
          </p:nvSpPr>
          <p:spPr bwMode="gray">
            <a:xfrm>
              <a:off x="1536" y="2592"/>
              <a:ext cx="313" cy="837"/>
            </a:xfrm>
            <a:custGeom>
              <a:avLst/>
              <a:gdLst>
                <a:gd name="T0" fmla="*/ 103 w 224"/>
                <a:gd name="T1" fmla="*/ 101 h 569"/>
                <a:gd name="T2" fmla="*/ 74 w 224"/>
                <a:gd name="T3" fmla="*/ 50 h 569"/>
                <a:gd name="T4" fmla="*/ 121 w 224"/>
                <a:gd name="T5" fmla="*/ 1 h 569"/>
                <a:gd name="T6" fmla="*/ 171 w 224"/>
                <a:gd name="T7" fmla="*/ 52 h 569"/>
                <a:gd name="T8" fmla="*/ 135 w 224"/>
                <a:gd name="T9" fmla="*/ 101 h 569"/>
                <a:gd name="T10" fmla="*/ 134 w 224"/>
                <a:gd name="T11" fmla="*/ 124 h 569"/>
                <a:gd name="T12" fmla="*/ 209 w 224"/>
                <a:gd name="T13" fmla="*/ 145 h 569"/>
                <a:gd name="T14" fmla="*/ 221 w 224"/>
                <a:gd name="T15" fmla="*/ 204 h 569"/>
                <a:gd name="T16" fmla="*/ 218 w 224"/>
                <a:gd name="T17" fmla="*/ 321 h 569"/>
                <a:gd name="T18" fmla="*/ 209 w 224"/>
                <a:gd name="T19" fmla="*/ 365 h 569"/>
                <a:gd name="T20" fmla="*/ 196 w 224"/>
                <a:gd name="T21" fmla="*/ 308 h 569"/>
                <a:gd name="T22" fmla="*/ 187 w 224"/>
                <a:gd name="T23" fmla="*/ 202 h 569"/>
                <a:gd name="T24" fmla="*/ 170 w 224"/>
                <a:gd name="T25" fmla="*/ 321 h 569"/>
                <a:gd name="T26" fmla="*/ 144 w 224"/>
                <a:gd name="T27" fmla="*/ 569 h 569"/>
                <a:gd name="T28" fmla="*/ 78 w 224"/>
                <a:gd name="T29" fmla="*/ 565 h 569"/>
                <a:gd name="T30" fmla="*/ 50 w 224"/>
                <a:gd name="T31" fmla="*/ 325 h 569"/>
                <a:gd name="T32" fmla="*/ 33 w 224"/>
                <a:gd name="T33" fmla="*/ 208 h 569"/>
                <a:gd name="T34" fmla="*/ 25 w 224"/>
                <a:gd name="T35" fmla="*/ 310 h 569"/>
                <a:gd name="T36" fmla="*/ 12 w 224"/>
                <a:gd name="T37" fmla="*/ 365 h 569"/>
                <a:gd name="T38" fmla="*/ 1 w 224"/>
                <a:gd name="T39" fmla="*/ 305 h 569"/>
                <a:gd name="T40" fmla="*/ 7 w 224"/>
                <a:gd name="T41" fmla="*/ 184 h 569"/>
                <a:gd name="T42" fmla="*/ 23 w 224"/>
                <a:gd name="T43" fmla="*/ 140 h 569"/>
                <a:gd name="T44" fmla="*/ 102 w 224"/>
                <a:gd name="T45" fmla="*/ 124 h 569"/>
                <a:gd name="T46" fmla="*/ 103 w 224"/>
                <a:gd name="T47" fmla="*/ 101 h 569"/>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224"/>
                <a:gd name="T73" fmla="*/ 0 h 569"/>
                <a:gd name="T74" fmla="*/ 224 w 224"/>
                <a:gd name="T75" fmla="*/ 569 h 569"/>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224" h="569">
                  <a:moveTo>
                    <a:pt x="103" y="101"/>
                  </a:moveTo>
                  <a:cubicBezTo>
                    <a:pt x="87" y="94"/>
                    <a:pt x="75" y="75"/>
                    <a:pt x="74" y="50"/>
                  </a:cubicBezTo>
                  <a:cubicBezTo>
                    <a:pt x="72" y="26"/>
                    <a:pt x="90" y="0"/>
                    <a:pt x="121" y="1"/>
                  </a:cubicBezTo>
                  <a:cubicBezTo>
                    <a:pt x="152" y="2"/>
                    <a:pt x="172" y="18"/>
                    <a:pt x="171" y="52"/>
                  </a:cubicBezTo>
                  <a:cubicBezTo>
                    <a:pt x="170" y="85"/>
                    <a:pt x="151" y="96"/>
                    <a:pt x="135" y="101"/>
                  </a:cubicBezTo>
                  <a:cubicBezTo>
                    <a:pt x="132" y="111"/>
                    <a:pt x="132" y="118"/>
                    <a:pt x="134" y="124"/>
                  </a:cubicBezTo>
                  <a:cubicBezTo>
                    <a:pt x="151" y="131"/>
                    <a:pt x="194" y="132"/>
                    <a:pt x="209" y="145"/>
                  </a:cubicBezTo>
                  <a:cubicBezTo>
                    <a:pt x="224" y="156"/>
                    <a:pt x="219" y="175"/>
                    <a:pt x="221" y="204"/>
                  </a:cubicBezTo>
                  <a:lnTo>
                    <a:pt x="218" y="321"/>
                  </a:lnTo>
                  <a:cubicBezTo>
                    <a:pt x="216" y="348"/>
                    <a:pt x="212" y="367"/>
                    <a:pt x="209" y="365"/>
                  </a:cubicBezTo>
                  <a:cubicBezTo>
                    <a:pt x="199" y="370"/>
                    <a:pt x="200" y="335"/>
                    <a:pt x="196" y="308"/>
                  </a:cubicBezTo>
                  <a:lnTo>
                    <a:pt x="187" y="202"/>
                  </a:lnTo>
                  <a:cubicBezTo>
                    <a:pt x="182" y="204"/>
                    <a:pt x="177" y="260"/>
                    <a:pt x="170" y="321"/>
                  </a:cubicBezTo>
                  <a:lnTo>
                    <a:pt x="144" y="569"/>
                  </a:lnTo>
                  <a:lnTo>
                    <a:pt x="78" y="565"/>
                  </a:lnTo>
                  <a:lnTo>
                    <a:pt x="50" y="325"/>
                  </a:lnTo>
                  <a:cubicBezTo>
                    <a:pt x="39" y="255"/>
                    <a:pt x="37" y="211"/>
                    <a:pt x="33" y="208"/>
                  </a:cubicBezTo>
                  <a:lnTo>
                    <a:pt x="25" y="310"/>
                  </a:lnTo>
                  <a:cubicBezTo>
                    <a:pt x="22" y="336"/>
                    <a:pt x="16" y="366"/>
                    <a:pt x="12" y="365"/>
                  </a:cubicBezTo>
                  <a:cubicBezTo>
                    <a:pt x="4" y="365"/>
                    <a:pt x="2" y="335"/>
                    <a:pt x="1" y="305"/>
                  </a:cubicBezTo>
                  <a:cubicBezTo>
                    <a:pt x="0" y="275"/>
                    <a:pt x="3" y="212"/>
                    <a:pt x="7" y="184"/>
                  </a:cubicBezTo>
                  <a:cubicBezTo>
                    <a:pt x="12" y="157"/>
                    <a:pt x="7" y="150"/>
                    <a:pt x="23" y="140"/>
                  </a:cubicBezTo>
                  <a:cubicBezTo>
                    <a:pt x="39" y="131"/>
                    <a:pt x="89" y="131"/>
                    <a:pt x="102" y="124"/>
                  </a:cubicBezTo>
                  <a:cubicBezTo>
                    <a:pt x="106" y="120"/>
                    <a:pt x="108" y="108"/>
                    <a:pt x="103" y="101"/>
                  </a:cubicBezTo>
                  <a:close/>
                </a:path>
              </a:pathLst>
            </a:custGeom>
            <a:gradFill rotWithShape="1">
              <a:gsLst>
                <a:gs pos="0">
                  <a:schemeClr val="accent2"/>
                </a:gs>
                <a:gs pos="100000">
                  <a:schemeClr val="accent2">
                    <a:gamma/>
                    <a:shade val="46275"/>
                    <a:invGamma/>
                  </a:schemeClr>
                </a:gs>
              </a:gsLst>
              <a:lin ang="5400000" scaled="1"/>
            </a:gradFill>
            <a:ln w="9525">
              <a:miter lim="800000"/>
            </a:ln>
            <a:scene3d>
              <a:camera prst="legacyPerspectiveTopRight">
                <a:rot lat="0" lon="899999" rev="0"/>
              </a:camera>
              <a:lightRig rig="legacyFlat1" dir="t"/>
            </a:scene3d>
            <a:sp3d extrusionH="36500" prstMaterial="legacyMetal">
              <a:bevelT w="13500" h="13500" prst="angle"/>
              <a:bevelB w="13500" h="13500" prst="angle"/>
              <a:extrusionClr>
                <a:srgbClr val="333333"/>
              </a:extrusionClr>
            </a:sp3d>
          </p:spPr>
          <p:txBody>
            <a:bodyPr>
              <a:flatTx/>
            </a:bodyPr>
            <a:lstStyle/>
            <a:p>
              <a:pPr algn="ctr" eaLnBrk="0" hangingPunct="0">
                <a:defRPr/>
              </a:pPr>
              <a:endParaRPr lang="zh-CN" altLang="zh-CN">
                <a:latin typeface="Arial" panose="020B0604020202020204" pitchFamily="34" charset="0"/>
              </a:endParaRPr>
            </a:p>
          </p:txBody>
        </p:sp>
      </p:grpSp>
      <p:sp>
        <p:nvSpPr>
          <p:cNvPr id="16" name="文本框 52"/>
          <p:cNvSpPr txBox="1"/>
          <p:nvPr/>
        </p:nvSpPr>
        <p:spPr bwMode="auto">
          <a:xfrm>
            <a:off x="5247899" y="5438509"/>
            <a:ext cx="1236232" cy="408725"/>
          </a:xfrm>
          <a:prstGeom prst="rect">
            <a:avLst/>
          </a:prstGeom>
          <a:solidFill>
            <a:srgbClr val="C00000"/>
          </a:solidFill>
          <a:ln w="25400" cap="flat" cmpd="sng" algn="ctr">
            <a:noFill/>
            <a:prstDash val="solid"/>
          </a:ln>
          <a:effectLst/>
        </p:spPr>
        <p:txBody>
          <a:bodyPr anchor="ctr"/>
          <a:lstStyle>
            <a:defPPr>
              <a:defRPr lang="zh-CN"/>
            </a:defPPr>
            <a:lvl1pPr algn="ctr" fontAlgn="base">
              <a:spcBef>
                <a:spcPts val="0"/>
              </a:spcBef>
              <a:spcAft>
                <a:spcPts val="0"/>
              </a:spcAft>
              <a:defRPr sz="2000" kern="0">
                <a:solidFill>
                  <a:srgbClr val="FFFFFF"/>
                </a:solidFill>
                <a:latin typeface="微软雅黑" panose="020B0503020204020204" pitchFamily="34" charset="-122"/>
                <a:ea typeface="微软雅黑" panose="020B0503020204020204" pitchFamily="34" charset="-122"/>
              </a:defRPr>
            </a:lvl1pPr>
          </a:lstStyle>
          <a:p>
            <a:r>
              <a:rPr lang="zh-CN" altLang="en-US" dirty="0">
                <a:solidFill>
                  <a:schemeClr val="bg1"/>
                </a:solidFill>
              </a:rPr>
              <a:t>用户接入</a:t>
            </a:r>
            <a:endParaRPr lang="zh-CN" altLang="en-US" dirty="0">
              <a:solidFill>
                <a:schemeClr val="bg1"/>
              </a:solidFill>
            </a:endParaRPr>
          </a:p>
        </p:txBody>
      </p:sp>
      <p:sp>
        <p:nvSpPr>
          <p:cNvPr id="17" name="文本框 53"/>
          <p:cNvSpPr txBox="1"/>
          <p:nvPr/>
        </p:nvSpPr>
        <p:spPr bwMode="auto">
          <a:xfrm>
            <a:off x="506512" y="3260641"/>
            <a:ext cx="1975210" cy="408725"/>
          </a:xfrm>
          <a:prstGeom prst="rect">
            <a:avLst/>
          </a:prstGeom>
          <a:solidFill>
            <a:srgbClr val="C00000"/>
          </a:solidFill>
          <a:ln w="25400" cap="flat" cmpd="sng" algn="ctr">
            <a:noFill/>
            <a:prstDash val="solid"/>
          </a:ln>
          <a:effectLst/>
        </p:spPr>
        <p:txBody>
          <a:bodyPr anchor="ctr"/>
          <a:lstStyle>
            <a:defPPr>
              <a:defRPr lang="zh-CN"/>
            </a:defPPr>
            <a:lvl1pPr algn="ctr" fontAlgn="base">
              <a:spcBef>
                <a:spcPts val="0"/>
              </a:spcBef>
              <a:spcAft>
                <a:spcPts val="0"/>
              </a:spcAft>
              <a:defRPr sz="2000" kern="0">
                <a:solidFill>
                  <a:schemeClr val="bg1"/>
                </a:solidFill>
                <a:latin typeface="微软雅黑" panose="020B0503020204020204" pitchFamily="34" charset="-122"/>
                <a:ea typeface="微软雅黑" panose="020B0503020204020204" pitchFamily="34" charset="-122"/>
              </a:defRPr>
            </a:lvl1pPr>
          </a:lstStyle>
          <a:p>
            <a:r>
              <a:rPr lang="zh-CN" altLang="en-US" dirty="0"/>
              <a:t>管理员配置流程</a:t>
            </a:r>
            <a:endParaRPr lang="zh-CN" altLang="en-US" dirty="0"/>
          </a:p>
        </p:txBody>
      </p:sp>
      <p:sp>
        <p:nvSpPr>
          <p:cNvPr id="18" name="燕尾形 8"/>
          <p:cNvSpPr/>
          <p:nvPr/>
        </p:nvSpPr>
        <p:spPr>
          <a:xfrm>
            <a:off x="2587872" y="3823253"/>
            <a:ext cx="1768104" cy="875757"/>
          </a:xfrm>
          <a:prstGeom prst="chevron">
            <a:avLst>
              <a:gd name="adj" fmla="val 38088"/>
            </a:avLst>
          </a:prstGeom>
          <a:solidFill>
            <a:srgbClr val="9BBB59"/>
          </a:solidFill>
          <a:ln w="25400" cap="flat" cmpd="sng" algn="ctr">
            <a:noFill/>
            <a:prstDash val="solid"/>
          </a:ln>
          <a:effectLst/>
        </p:spPr>
        <p:txBody>
          <a:bodyPr anchor="ctr"/>
          <a:lstStyle/>
          <a:p>
            <a:pPr algn="ctr" fontAlgn="base">
              <a:spcBef>
                <a:spcPts val="0"/>
              </a:spcBef>
              <a:spcAft>
                <a:spcPts val="0"/>
              </a:spcAft>
            </a:pPr>
            <a:r>
              <a:rPr lang="zh-CN" altLang="en-US" sz="1600" kern="0" dirty="0">
                <a:solidFill>
                  <a:srgbClr val="FFFFFF"/>
                </a:solidFill>
                <a:latin typeface="微软雅黑" panose="020B0503020204020204" pitchFamily="34" charset="-122"/>
                <a:ea typeface="微软雅黑" panose="020B0503020204020204" pitchFamily="34" charset="-122"/>
              </a:rPr>
              <a:t>站点下认证配置下发</a:t>
            </a:r>
            <a:r>
              <a:rPr lang="en-US" altLang="zh-CN" sz="1600" kern="0" dirty="0">
                <a:solidFill>
                  <a:srgbClr val="FFFFFF"/>
                </a:solidFill>
                <a:latin typeface="微软雅黑" panose="020B0503020204020204" pitchFamily="34" charset="-122"/>
                <a:ea typeface="微软雅黑" panose="020B0503020204020204" pitchFamily="34" charset="-122"/>
              </a:rPr>
              <a:t>802.1X</a:t>
            </a:r>
            <a:endParaRPr lang="en-US" altLang="zh-CN" sz="1600" kern="0" dirty="0">
              <a:solidFill>
                <a:srgbClr val="FFFFFF"/>
              </a:solidFill>
              <a:latin typeface="微软雅黑" panose="020B0503020204020204" pitchFamily="34" charset="-122"/>
              <a:ea typeface="微软雅黑" panose="020B0503020204020204" pitchFamily="34" charset="-122"/>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创建站点添加设备</a:t>
            </a:r>
            <a:endParaRPr lang="zh-CN" altLang="en-US" dirty="0">
              <a:latin typeface="Huawei Sans" panose="020C0503030203020204" pitchFamily="34" charset="0"/>
              <a:ea typeface="方正兰亭黑简体" panose="02000000000000000000" pitchFamily="2" charset="-122"/>
              <a:sym typeface="Huawei Sans" panose="020C0503030203020204" pitchFamily="34" charset="0"/>
            </a:endParaRPr>
          </a:p>
        </p:txBody>
      </p:sp>
      <p:sp>
        <p:nvSpPr>
          <p:cNvPr id="5" name="文本占位符 2"/>
          <p:cNvSpPr txBox="1"/>
          <p:nvPr/>
        </p:nvSpPr>
        <p:spPr>
          <a:xfrm>
            <a:off x="235046" y="1088470"/>
            <a:ext cx="7920037" cy="3924300"/>
          </a:xfrm>
          <a:prstGeom prst="rect">
            <a:avLst/>
          </a:prstGeom>
        </p:spPr>
        <p:txBody>
          <a:bodyPr/>
          <a:lstStyle>
            <a:lvl1pPr marL="302260" indent="-302260" algn="l" defTabSz="913765" rtl="0" eaLnBrk="1" latinLnBrk="0" hangingPunct="1">
              <a:lnSpc>
                <a:spcPct val="140000"/>
              </a:lnSpc>
              <a:spcBef>
                <a:spcPts val="790"/>
              </a:spcBef>
              <a:buFont typeface="Arial" panose="020B0604020202020204" pitchFamily="34" charset="0"/>
              <a:buChar char="•"/>
              <a:defRPr sz="2200" kern="1200">
                <a:solidFill>
                  <a:schemeClr val="tx1"/>
                </a:solidFill>
                <a:latin typeface="+mn-lt"/>
                <a:ea typeface="+mn-ea"/>
                <a:cs typeface="+mn-cs"/>
              </a:defRPr>
            </a:lvl1pPr>
            <a:lvl2pPr marL="654685" indent="-252095" algn="l" defTabSz="913765" rtl="0" eaLnBrk="1" latinLnBrk="0" hangingPunct="1">
              <a:lnSpc>
                <a:spcPct val="140000"/>
              </a:lnSpc>
              <a:spcBef>
                <a:spcPts val="720"/>
              </a:spcBef>
              <a:buClrTx/>
              <a:buFont typeface="Huawei Sans" panose="020C0503030203020204" pitchFamily="34" charset="0"/>
              <a:buChar char="▫"/>
              <a:defRPr sz="2000" kern="1200">
                <a:solidFill>
                  <a:schemeClr val="tx1"/>
                </a:solidFill>
                <a:latin typeface="+mn-lt"/>
                <a:ea typeface="+mn-ea"/>
                <a:cs typeface="+mn-cs"/>
              </a:defRPr>
            </a:lvl2pPr>
            <a:lvl3pPr marL="1003935" indent="-201295" algn="l" defTabSz="913765" rtl="0" eaLnBrk="1" latinLnBrk="0" hangingPunct="1">
              <a:lnSpc>
                <a:spcPct val="140000"/>
              </a:lnSpc>
              <a:spcBef>
                <a:spcPts val="650"/>
              </a:spcBef>
              <a:buClrTx/>
              <a:buFont typeface="微软雅黑" panose="020B0503020204020204" pitchFamily="34" charset="-122"/>
              <a:buChar char="▪"/>
              <a:defRPr sz="1800" kern="1200">
                <a:solidFill>
                  <a:schemeClr val="tx1"/>
                </a:solidFill>
                <a:latin typeface="+mn-lt"/>
                <a:ea typeface="+mn-ea"/>
                <a:cs typeface="+mn-cs"/>
              </a:defRPr>
            </a:lvl3pPr>
            <a:lvl4pPr marL="1399540" indent="-198120" algn="l" defTabSz="913765" rtl="0" eaLnBrk="1" latinLnBrk="0" hangingPunct="1">
              <a:lnSpc>
                <a:spcPct val="140000"/>
              </a:lnSpc>
              <a:spcBef>
                <a:spcPts val="575"/>
              </a:spcBef>
              <a:buFont typeface="Huawei Sans" panose="020C0503030203020204" pitchFamily="34" charset="0"/>
              <a:buChar char="−"/>
              <a:defRPr sz="1600" kern="1200">
                <a:solidFill>
                  <a:schemeClr val="tx1"/>
                </a:solidFill>
                <a:latin typeface="+mn-lt"/>
                <a:ea typeface="+mn-ea"/>
                <a:cs typeface="+mn-cs"/>
              </a:defRPr>
            </a:lvl4pPr>
            <a:lvl5pPr marL="1802765" indent="-201295" algn="l" defTabSz="913765" rtl="0" eaLnBrk="1" latinLnBrk="0" hangingPunct="1">
              <a:lnSpc>
                <a:spcPct val="140000"/>
              </a:lnSpc>
              <a:spcBef>
                <a:spcPts val="575"/>
              </a:spcBef>
              <a:buFont typeface="Huawei Sans" panose="020C0503030203020204" pitchFamily="34" charset="0"/>
              <a:buChar char="~"/>
              <a:defRPr sz="1400" kern="1200">
                <a:solidFill>
                  <a:schemeClr val="tx1"/>
                </a:solidFill>
                <a:latin typeface="+mn-lt"/>
                <a:ea typeface="+mn-ea"/>
                <a:cs typeface="+mn-cs"/>
              </a:defRPr>
            </a:lvl5pPr>
            <a:lvl6pPr marL="251333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053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773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493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2000"/>
              <a:t>创建站点</a:t>
            </a:r>
            <a:endParaRPr lang="en-US" altLang="zh-CN" sz="2000"/>
          </a:p>
          <a:p>
            <a:endParaRPr lang="en-US" altLang="zh-CN" sz="2000"/>
          </a:p>
          <a:p>
            <a:endParaRPr lang="en-US" altLang="zh-CN" sz="2000"/>
          </a:p>
          <a:p>
            <a:endParaRPr lang="en-US" altLang="zh-CN" sz="2000"/>
          </a:p>
          <a:p>
            <a:pPr marL="0" indent="0">
              <a:buFont typeface="Arial" panose="020B0604020202020204" pitchFamily="34" charset="0"/>
              <a:buNone/>
            </a:pPr>
            <a:endParaRPr lang="en-US" altLang="zh-CN" sz="2000" dirty="0"/>
          </a:p>
        </p:txBody>
      </p:sp>
      <p:pic>
        <p:nvPicPr>
          <p:cNvPr id="6" name="图片 5"/>
          <p:cNvPicPr>
            <a:picLocks noChangeAspect="1"/>
          </p:cNvPicPr>
          <p:nvPr/>
        </p:nvPicPr>
        <p:blipFill>
          <a:blip r:embed="rId1"/>
          <a:stretch>
            <a:fillRect/>
          </a:stretch>
        </p:blipFill>
        <p:spPr>
          <a:xfrm>
            <a:off x="548302" y="1759324"/>
            <a:ext cx="3646762" cy="3420638"/>
          </a:xfrm>
          <a:prstGeom prst="rect">
            <a:avLst/>
          </a:prstGeom>
        </p:spPr>
      </p:pic>
      <p:pic>
        <p:nvPicPr>
          <p:cNvPr id="7" name="图片 6"/>
          <p:cNvPicPr>
            <a:picLocks noChangeAspect="1"/>
          </p:cNvPicPr>
          <p:nvPr/>
        </p:nvPicPr>
        <p:blipFill>
          <a:blip r:embed="rId2"/>
          <a:stretch>
            <a:fillRect/>
          </a:stretch>
        </p:blipFill>
        <p:spPr>
          <a:xfrm>
            <a:off x="5437624" y="1554765"/>
            <a:ext cx="3554269" cy="3625197"/>
          </a:xfrm>
          <a:prstGeom prst="rect">
            <a:avLst/>
          </a:prstGeom>
        </p:spPr>
      </p:pic>
      <p:sp>
        <p:nvSpPr>
          <p:cNvPr id="8" name="矩形 7"/>
          <p:cNvSpPr/>
          <p:nvPr/>
        </p:nvSpPr>
        <p:spPr>
          <a:xfrm>
            <a:off x="4210620" y="1154655"/>
            <a:ext cx="1556836" cy="400110"/>
          </a:xfrm>
          <a:prstGeom prst="rect">
            <a:avLst/>
          </a:prstGeom>
        </p:spPr>
        <p:txBody>
          <a:bodyPr wrap="none">
            <a:spAutoFit/>
          </a:bodyPr>
          <a:lstStyle/>
          <a:p>
            <a:pPr marL="342900" indent="-342900">
              <a:buFont typeface="Arial" panose="020B0604020202020204" pitchFamily="34" charset="0"/>
              <a:buChar char="•"/>
            </a:pPr>
            <a:r>
              <a:rPr lang="zh-CN" altLang="en-US" sz="2000" dirty="0"/>
              <a:t>添加</a:t>
            </a:r>
            <a:r>
              <a:rPr lang="zh-CN" altLang="en-US" sz="2000" dirty="0">
                <a:latin typeface="+mn-lt"/>
                <a:ea typeface="+mn-ea"/>
              </a:rPr>
              <a:t>设备</a:t>
            </a:r>
            <a:endParaRPr lang="zh-CN" altLang="en-US" sz="2000" dirty="0">
              <a:latin typeface="+mn-lt"/>
              <a:ea typeface="+mn-ea"/>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认证配置下发</a:t>
            </a:r>
            <a:endParaRPr lang="zh-CN" altLang="en-US" dirty="0">
              <a:latin typeface="Huawei Sans" panose="020C0503030203020204" pitchFamily="34" charset="0"/>
              <a:ea typeface="方正兰亭黑简体" panose="02000000000000000000" pitchFamily="2" charset="-122"/>
              <a:sym typeface="Huawei Sans" panose="020C0503030203020204" pitchFamily="34" charset="0"/>
            </a:endParaRPr>
          </a:p>
        </p:txBody>
      </p:sp>
      <p:pic>
        <p:nvPicPr>
          <p:cNvPr id="3" name="图片 2"/>
          <p:cNvPicPr>
            <a:picLocks noChangeAspect="1"/>
          </p:cNvPicPr>
          <p:nvPr/>
        </p:nvPicPr>
        <p:blipFill>
          <a:blip r:embed="rId1"/>
          <a:stretch>
            <a:fillRect/>
          </a:stretch>
        </p:blipFill>
        <p:spPr>
          <a:xfrm>
            <a:off x="1471961" y="1240772"/>
            <a:ext cx="9108205" cy="4490956"/>
          </a:xfrm>
          <a:prstGeom prst="rect">
            <a:avLst/>
          </a:prstGeom>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stretch>
            <a:fillRect/>
          </a:stretch>
        </p:blipFill>
        <p:spPr>
          <a:xfrm>
            <a:off x="965384" y="2277999"/>
            <a:ext cx="6090892" cy="3637722"/>
          </a:xfrm>
          <a:prstGeom prst="rect">
            <a:avLst/>
          </a:prstGeom>
        </p:spPr>
      </p:pic>
      <p:sp>
        <p:nvSpPr>
          <p:cNvPr id="2" name="标题 1"/>
          <p:cNvSpPr>
            <a:spLocks noGrp="1"/>
          </p:cNvSpPr>
          <p:nvPr>
            <p:ph type="title"/>
          </p:nvPr>
        </p:nvSpPr>
        <p:spPr/>
        <p:txBody>
          <a:bodyPr/>
          <a:lstStyle/>
          <a:p>
            <a:r>
              <a:rPr lang="zh-CN" altLang="en-US" dirty="0"/>
              <a:t>配置认证规则</a:t>
            </a:r>
            <a:endParaRPr lang="zh-CN" altLang="en-US" dirty="0">
              <a:latin typeface="Huawei Sans" panose="020C0503030203020204" pitchFamily="34" charset="0"/>
              <a:ea typeface="方正兰亭黑简体" panose="02000000000000000000" pitchFamily="2" charset="-122"/>
              <a:sym typeface="Huawei Sans" panose="020C0503030203020204" pitchFamily="34" charset="0"/>
            </a:endParaRPr>
          </a:p>
        </p:txBody>
      </p:sp>
      <p:sp>
        <p:nvSpPr>
          <p:cNvPr id="6" name="文本占位符 2"/>
          <p:cNvSpPr txBox="1"/>
          <p:nvPr/>
        </p:nvSpPr>
        <p:spPr>
          <a:xfrm>
            <a:off x="684213" y="1376363"/>
            <a:ext cx="7920037" cy="576473"/>
          </a:xfrm>
          <a:prstGeom prst="rect">
            <a:avLst/>
          </a:prstGeom>
        </p:spPr>
        <p:txBody>
          <a:bodyPr/>
          <a:lstStyle>
            <a:lvl1pPr marL="302260" indent="-302260" algn="l" defTabSz="913765" rtl="0" eaLnBrk="1" latinLnBrk="0" hangingPunct="1">
              <a:lnSpc>
                <a:spcPct val="140000"/>
              </a:lnSpc>
              <a:spcBef>
                <a:spcPts val="790"/>
              </a:spcBef>
              <a:buFont typeface="Arial" panose="020B0604020202020204" pitchFamily="34" charset="0"/>
              <a:buChar char="•"/>
              <a:defRPr sz="2200" kern="1200">
                <a:solidFill>
                  <a:schemeClr val="tx1"/>
                </a:solidFill>
                <a:latin typeface="+mn-lt"/>
                <a:ea typeface="+mn-ea"/>
                <a:cs typeface="+mn-cs"/>
              </a:defRPr>
            </a:lvl1pPr>
            <a:lvl2pPr marL="654685" indent="-252095" algn="l" defTabSz="913765" rtl="0" eaLnBrk="1" latinLnBrk="0" hangingPunct="1">
              <a:lnSpc>
                <a:spcPct val="140000"/>
              </a:lnSpc>
              <a:spcBef>
                <a:spcPts val="720"/>
              </a:spcBef>
              <a:buClrTx/>
              <a:buFont typeface="Huawei Sans" panose="020C0503030203020204" pitchFamily="34" charset="0"/>
              <a:buChar char="▫"/>
              <a:defRPr sz="2000" kern="1200">
                <a:solidFill>
                  <a:schemeClr val="tx1"/>
                </a:solidFill>
                <a:latin typeface="+mn-lt"/>
                <a:ea typeface="+mn-ea"/>
                <a:cs typeface="+mn-cs"/>
              </a:defRPr>
            </a:lvl2pPr>
            <a:lvl3pPr marL="1003935" indent="-201295" algn="l" defTabSz="913765" rtl="0" eaLnBrk="1" latinLnBrk="0" hangingPunct="1">
              <a:lnSpc>
                <a:spcPct val="140000"/>
              </a:lnSpc>
              <a:spcBef>
                <a:spcPts val="650"/>
              </a:spcBef>
              <a:buClrTx/>
              <a:buFont typeface="微软雅黑" panose="020B0503020204020204" pitchFamily="34" charset="-122"/>
              <a:buChar char="▪"/>
              <a:defRPr sz="1800" kern="1200">
                <a:solidFill>
                  <a:schemeClr val="tx1"/>
                </a:solidFill>
                <a:latin typeface="+mn-lt"/>
                <a:ea typeface="+mn-ea"/>
                <a:cs typeface="+mn-cs"/>
              </a:defRPr>
            </a:lvl3pPr>
            <a:lvl4pPr marL="1399540" indent="-198120" algn="l" defTabSz="913765" rtl="0" eaLnBrk="1" latinLnBrk="0" hangingPunct="1">
              <a:lnSpc>
                <a:spcPct val="140000"/>
              </a:lnSpc>
              <a:spcBef>
                <a:spcPts val="575"/>
              </a:spcBef>
              <a:buFont typeface="Huawei Sans" panose="020C0503030203020204" pitchFamily="34" charset="0"/>
              <a:buChar char="−"/>
              <a:defRPr sz="1600" kern="1200">
                <a:solidFill>
                  <a:schemeClr val="tx1"/>
                </a:solidFill>
                <a:latin typeface="+mn-lt"/>
                <a:ea typeface="+mn-ea"/>
                <a:cs typeface="+mn-cs"/>
              </a:defRPr>
            </a:lvl4pPr>
            <a:lvl5pPr marL="1802765" indent="-201295" algn="l" defTabSz="913765" rtl="0" eaLnBrk="1" latinLnBrk="0" hangingPunct="1">
              <a:lnSpc>
                <a:spcPct val="140000"/>
              </a:lnSpc>
              <a:spcBef>
                <a:spcPts val="575"/>
              </a:spcBef>
              <a:buFont typeface="Huawei Sans" panose="020C0503030203020204" pitchFamily="34" charset="0"/>
              <a:buChar char="~"/>
              <a:defRPr sz="1400" kern="1200">
                <a:solidFill>
                  <a:schemeClr val="tx1"/>
                </a:solidFill>
                <a:latin typeface="+mn-lt"/>
                <a:ea typeface="+mn-ea"/>
                <a:cs typeface="+mn-cs"/>
              </a:defRPr>
            </a:lvl5pPr>
            <a:lvl6pPr marL="251333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053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773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493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dirty="0"/>
              <a:t>选择 “准入 </a:t>
            </a:r>
            <a:r>
              <a:rPr lang="en-US" altLang="zh-CN" dirty="0"/>
              <a:t>&gt; </a:t>
            </a:r>
            <a:r>
              <a:rPr lang="zh-CN" altLang="en-US" dirty="0"/>
              <a:t>准入策略 </a:t>
            </a:r>
            <a:r>
              <a:rPr lang="en-US" altLang="zh-CN" dirty="0"/>
              <a:t>&gt; </a:t>
            </a:r>
            <a:r>
              <a:rPr lang="zh-CN" altLang="en-US" dirty="0"/>
              <a:t>认证授权 </a:t>
            </a:r>
            <a:r>
              <a:rPr lang="en-US" altLang="zh-CN" dirty="0"/>
              <a:t>&gt; </a:t>
            </a:r>
            <a:r>
              <a:rPr lang="zh-CN" altLang="en-US" dirty="0"/>
              <a:t>认证规则”</a:t>
            </a:r>
            <a:endParaRPr lang="zh-CN" altLang="en-US" dirty="0"/>
          </a:p>
        </p:txBody>
      </p:sp>
      <p:sp>
        <p:nvSpPr>
          <p:cNvPr id="7" name="文本框 5"/>
          <p:cNvSpPr txBox="1"/>
          <p:nvPr/>
        </p:nvSpPr>
        <p:spPr bwMode="auto">
          <a:xfrm>
            <a:off x="8538656" y="3210558"/>
            <a:ext cx="1656184" cy="324036"/>
          </a:xfrm>
          <a:prstGeom prst="rect">
            <a:avLst/>
          </a:prstGeom>
          <a:noFill/>
          <a:ln w="9525">
            <a:noFill/>
            <a:miter lim="800000"/>
          </a:ln>
        </p:spPr>
        <p:txBody>
          <a:bodyPr wrap="square" lIns="99980" tIns="49986" rIns="99980" bIns="49986" rtlCol="0">
            <a:spAutoFit/>
          </a:bodyPr>
          <a:lstStyle/>
          <a:p>
            <a:pPr defTabSz="1001395" eaLnBrk="0" hangingPunct="0"/>
            <a:r>
              <a:rPr lang="zh-CN" altLang="en-US" sz="1400" dirty="0">
                <a:solidFill>
                  <a:srgbClr val="000000"/>
                </a:solidFill>
                <a:latin typeface="+mn-lt"/>
                <a:ea typeface="+mn-ea"/>
                <a:cs typeface="Arial" panose="020B0604020202020204" pitchFamily="34" charset="0"/>
              </a:rPr>
              <a:t>选择实际数据源</a:t>
            </a:r>
            <a:endParaRPr lang="zh-CN" altLang="en-US" sz="1400" dirty="0">
              <a:solidFill>
                <a:srgbClr val="000000"/>
              </a:solidFill>
              <a:latin typeface="+mn-lt"/>
              <a:ea typeface="+mn-ea"/>
              <a:cs typeface="Arial" panose="020B0604020202020204" pitchFamily="34" charset="0"/>
            </a:endParaRPr>
          </a:p>
        </p:txBody>
      </p:sp>
      <p:cxnSp>
        <p:nvCxnSpPr>
          <p:cNvPr id="8" name="直接连接符 7"/>
          <p:cNvCxnSpPr/>
          <p:nvPr/>
        </p:nvCxnSpPr>
        <p:spPr bwMode="auto">
          <a:xfrm flipV="1">
            <a:off x="4644231" y="3372576"/>
            <a:ext cx="3780420" cy="866514"/>
          </a:xfrm>
          <a:prstGeom prst="line">
            <a:avLst/>
          </a:prstGeom>
          <a:ln>
            <a:solidFill>
              <a:srgbClr val="0070C0"/>
            </a:solidFill>
            <a:headEnd type="none" w="med" len="med"/>
            <a:tailEnd type="none" w="med" len="med"/>
          </a:ln>
        </p:spPr>
        <p:style>
          <a:lnRef idx="2">
            <a:schemeClr val="accent2"/>
          </a:lnRef>
          <a:fillRef idx="0">
            <a:schemeClr val="accent2"/>
          </a:fillRef>
          <a:effectRef idx="1">
            <a:schemeClr val="accent2"/>
          </a:effectRef>
          <a:fontRef idx="minor">
            <a:schemeClr val="tx1"/>
          </a:fontRef>
        </p:style>
      </p:cxn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0"/>
          </p:nvPr>
        </p:nvSpPr>
        <p:spPr>
          <a:xfrm>
            <a:off x="469900" y="1233488"/>
            <a:ext cx="11274425" cy="4679950"/>
          </a:xfrm>
        </p:spPr>
        <p:txBody>
          <a:bodyPr/>
          <a:lstStyle/>
          <a:p>
            <a:r>
              <a:rPr lang="zh-CN" altLang="en-US" dirty="0"/>
              <a:t>学完本课程后，您将能够</a:t>
            </a:r>
            <a:r>
              <a:rPr lang="en-US" altLang="zh-CN" dirty="0"/>
              <a:t>:</a:t>
            </a:r>
            <a:endParaRPr lang="en-US" altLang="zh-CN" dirty="0"/>
          </a:p>
          <a:p>
            <a:pPr lvl="1"/>
            <a:r>
              <a:rPr lang="zh-CN" altLang="en-US" dirty="0"/>
              <a:t>了解准入控制的架构</a:t>
            </a:r>
            <a:endParaRPr lang="en-US" altLang="zh-CN" dirty="0"/>
          </a:p>
          <a:p>
            <a:pPr lvl="1"/>
            <a:r>
              <a:rPr lang="zh-CN" altLang="en-US" dirty="0"/>
              <a:t>理解准入控制的功能实现</a:t>
            </a:r>
            <a:endParaRPr lang="zh-CN" altLang="en-US" dirty="0"/>
          </a:p>
          <a:p>
            <a:pPr lvl="1"/>
            <a:r>
              <a:rPr lang="zh-CN" altLang="en-US" dirty="0"/>
              <a:t>掌握准入控制配置部署方法</a:t>
            </a:r>
            <a:endParaRPr lang="en-US" altLang="zh-CN" dirty="0"/>
          </a:p>
          <a:p>
            <a:pPr lvl="1"/>
            <a:r>
              <a:rPr lang="zh-CN" altLang="en-US" dirty="0"/>
              <a:t>熟悉准入控制的应用场景</a:t>
            </a:r>
            <a:endParaRPr lang="zh-CN" altLang="en-US" dirty="0"/>
          </a:p>
          <a:p>
            <a:endParaRPr lang="zh-CN" altLang="en-US"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配置授权结果</a:t>
            </a:r>
            <a:endParaRPr lang="zh-CN" altLang="en-US" dirty="0">
              <a:latin typeface="Huawei Sans" panose="020C0503030203020204" pitchFamily="34" charset="0"/>
              <a:ea typeface="方正兰亭黑简体" panose="02000000000000000000" pitchFamily="2" charset="-122"/>
              <a:sym typeface="Huawei Sans" panose="020C0503030203020204" pitchFamily="34" charset="0"/>
            </a:endParaRPr>
          </a:p>
        </p:txBody>
      </p:sp>
      <p:sp>
        <p:nvSpPr>
          <p:cNvPr id="6" name="文本占位符 7"/>
          <p:cNvSpPr txBox="1"/>
          <p:nvPr/>
        </p:nvSpPr>
        <p:spPr>
          <a:xfrm>
            <a:off x="581025" y="1132407"/>
            <a:ext cx="7920037" cy="3924300"/>
          </a:xfrm>
          <a:prstGeom prst="rect">
            <a:avLst/>
          </a:prstGeom>
        </p:spPr>
        <p:txBody>
          <a:bodyPr/>
          <a:lstStyle>
            <a:lvl1pPr marL="302260" indent="-302260" algn="l" defTabSz="913765" rtl="0" eaLnBrk="1" latinLnBrk="0" hangingPunct="1">
              <a:lnSpc>
                <a:spcPct val="140000"/>
              </a:lnSpc>
              <a:spcBef>
                <a:spcPts val="790"/>
              </a:spcBef>
              <a:buFont typeface="Arial" panose="020B0604020202020204" pitchFamily="34" charset="0"/>
              <a:buChar char="•"/>
              <a:defRPr sz="2200" kern="1200">
                <a:solidFill>
                  <a:schemeClr val="tx1"/>
                </a:solidFill>
                <a:latin typeface="+mn-lt"/>
                <a:ea typeface="+mn-ea"/>
                <a:cs typeface="+mn-cs"/>
              </a:defRPr>
            </a:lvl1pPr>
            <a:lvl2pPr marL="654685" indent="-252095" algn="l" defTabSz="913765" rtl="0" eaLnBrk="1" latinLnBrk="0" hangingPunct="1">
              <a:lnSpc>
                <a:spcPct val="140000"/>
              </a:lnSpc>
              <a:spcBef>
                <a:spcPts val="720"/>
              </a:spcBef>
              <a:buClrTx/>
              <a:buFont typeface="Huawei Sans" panose="020C0503030203020204" pitchFamily="34" charset="0"/>
              <a:buChar char="▫"/>
              <a:defRPr sz="2000" kern="1200">
                <a:solidFill>
                  <a:schemeClr val="tx1"/>
                </a:solidFill>
                <a:latin typeface="+mn-lt"/>
                <a:ea typeface="+mn-ea"/>
                <a:cs typeface="+mn-cs"/>
              </a:defRPr>
            </a:lvl2pPr>
            <a:lvl3pPr marL="1003935" indent="-201295" algn="l" defTabSz="913765" rtl="0" eaLnBrk="1" latinLnBrk="0" hangingPunct="1">
              <a:lnSpc>
                <a:spcPct val="140000"/>
              </a:lnSpc>
              <a:spcBef>
                <a:spcPts val="650"/>
              </a:spcBef>
              <a:buClrTx/>
              <a:buFont typeface="微软雅黑" panose="020B0503020204020204" pitchFamily="34" charset="-122"/>
              <a:buChar char="▪"/>
              <a:defRPr sz="1800" kern="1200">
                <a:solidFill>
                  <a:schemeClr val="tx1"/>
                </a:solidFill>
                <a:latin typeface="+mn-lt"/>
                <a:ea typeface="+mn-ea"/>
                <a:cs typeface="+mn-cs"/>
              </a:defRPr>
            </a:lvl3pPr>
            <a:lvl4pPr marL="1399540" indent="-198120" algn="l" defTabSz="913765" rtl="0" eaLnBrk="1" latinLnBrk="0" hangingPunct="1">
              <a:lnSpc>
                <a:spcPct val="140000"/>
              </a:lnSpc>
              <a:spcBef>
                <a:spcPts val="575"/>
              </a:spcBef>
              <a:buFont typeface="Huawei Sans" panose="020C0503030203020204" pitchFamily="34" charset="0"/>
              <a:buChar char="−"/>
              <a:defRPr sz="1600" kern="1200">
                <a:solidFill>
                  <a:schemeClr val="tx1"/>
                </a:solidFill>
                <a:latin typeface="+mn-lt"/>
                <a:ea typeface="+mn-ea"/>
                <a:cs typeface="+mn-cs"/>
              </a:defRPr>
            </a:lvl4pPr>
            <a:lvl5pPr marL="1802765" indent="-201295" algn="l" defTabSz="913765" rtl="0" eaLnBrk="1" latinLnBrk="0" hangingPunct="1">
              <a:lnSpc>
                <a:spcPct val="140000"/>
              </a:lnSpc>
              <a:spcBef>
                <a:spcPts val="575"/>
              </a:spcBef>
              <a:buFont typeface="Huawei Sans" panose="020C0503030203020204" pitchFamily="34" charset="0"/>
              <a:buChar char="~"/>
              <a:defRPr sz="1400" kern="1200">
                <a:solidFill>
                  <a:schemeClr val="tx1"/>
                </a:solidFill>
                <a:latin typeface="+mn-lt"/>
                <a:ea typeface="+mn-ea"/>
                <a:cs typeface="+mn-cs"/>
              </a:defRPr>
            </a:lvl5pPr>
            <a:lvl6pPr marL="251333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053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773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493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a:t>选择 “准入 </a:t>
            </a:r>
            <a:r>
              <a:rPr lang="en-US" altLang="zh-CN"/>
              <a:t>&gt; </a:t>
            </a:r>
            <a:r>
              <a:rPr lang="zh-CN" altLang="en-US"/>
              <a:t>准入策略 </a:t>
            </a:r>
            <a:r>
              <a:rPr lang="en-US" altLang="zh-CN"/>
              <a:t>&gt; </a:t>
            </a:r>
            <a:r>
              <a:rPr lang="zh-CN" altLang="en-US"/>
              <a:t>认证授权 </a:t>
            </a:r>
            <a:r>
              <a:rPr lang="en-US" altLang="zh-CN"/>
              <a:t>&gt;</a:t>
            </a:r>
            <a:r>
              <a:rPr lang="zh-CN" altLang="en-US"/>
              <a:t>授权结果”</a:t>
            </a:r>
            <a:endParaRPr lang="zh-CN" altLang="en-US" dirty="0"/>
          </a:p>
        </p:txBody>
      </p:sp>
      <p:pic>
        <p:nvPicPr>
          <p:cNvPr id="3" name="图片 2"/>
          <p:cNvPicPr>
            <a:picLocks noChangeAspect="1"/>
          </p:cNvPicPr>
          <p:nvPr/>
        </p:nvPicPr>
        <p:blipFill>
          <a:blip r:embed="rId1"/>
          <a:stretch>
            <a:fillRect/>
          </a:stretch>
        </p:blipFill>
        <p:spPr>
          <a:xfrm>
            <a:off x="1754462" y="1712442"/>
            <a:ext cx="5680008" cy="4700696"/>
          </a:xfrm>
          <a:prstGeom prst="rect">
            <a:avLst/>
          </a:prstGeom>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配置授权规则</a:t>
            </a:r>
            <a:endParaRPr lang="zh-CN" altLang="en-US" dirty="0">
              <a:latin typeface="Huawei Sans" panose="020C0503030203020204" pitchFamily="34" charset="0"/>
              <a:ea typeface="方正兰亭黑简体" panose="02000000000000000000" pitchFamily="2" charset="-122"/>
              <a:sym typeface="Huawei Sans" panose="020C0503030203020204" pitchFamily="34" charset="0"/>
            </a:endParaRPr>
          </a:p>
        </p:txBody>
      </p:sp>
      <p:sp>
        <p:nvSpPr>
          <p:cNvPr id="3" name="矩形 2"/>
          <p:cNvSpPr/>
          <p:nvPr/>
        </p:nvSpPr>
        <p:spPr>
          <a:xfrm>
            <a:off x="180109" y="1370690"/>
            <a:ext cx="3695700" cy="2308324"/>
          </a:xfrm>
          <a:prstGeom prst="rect">
            <a:avLst/>
          </a:prstGeom>
        </p:spPr>
        <p:txBody>
          <a:bodyPr wrap="square">
            <a:spAutoFit/>
          </a:bodyPr>
          <a:lstStyle/>
          <a:p>
            <a:pPr>
              <a:lnSpc>
                <a:spcPct val="100000"/>
              </a:lnSpc>
            </a:pPr>
            <a:r>
              <a:rPr lang="zh-CN" altLang="en-US" dirty="0"/>
              <a:t>选择“策略 </a:t>
            </a:r>
            <a:r>
              <a:rPr lang="en-US" altLang="zh-CN" dirty="0"/>
              <a:t>&gt; </a:t>
            </a:r>
            <a:r>
              <a:rPr lang="zh-CN" altLang="en-US" dirty="0"/>
              <a:t>准入控制 </a:t>
            </a:r>
            <a:r>
              <a:rPr lang="en-US" altLang="zh-CN" dirty="0"/>
              <a:t>&gt; </a:t>
            </a:r>
            <a:r>
              <a:rPr lang="zh-CN" altLang="en-US" dirty="0"/>
              <a:t>认证授权 </a:t>
            </a:r>
            <a:r>
              <a:rPr lang="en-US" altLang="zh-CN" dirty="0"/>
              <a:t>&gt; </a:t>
            </a:r>
            <a:r>
              <a:rPr lang="zh-CN" altLang="en-US" dirty="0"/>
              <a:t>授权规则”</a:t>
            </a:r>
            <a:endParaRPr lang="en-US" altLang="zh-CN" dirty="0"/>
          </a:p>
          <a:p>
            <a:pPr>
              <a:lnSpc>
                <a:spcPct val="100000"/>
              </a:lnSpc>
            </a:pPr>
            <a:r>
              <a:rPr lang="zh-CN" altLang="en-US" dirty="0"/>
              <a:t>根据规则的优先级，将用户接入的信息与授权规则的授权条件匹配。当用户接入的信息与某条授权规则的所有授权条件都匹配时，授予用户该条授权规则的授权结果定义的权限。</a:t>
            </a:r>
            <a:endParaRPr lang="zh-CN" altLang="en-US" dirty="0"/>
          </a:p>
        </p:txBody>
      </p:sp>
      <p:pic>
        <p:nvPicPr>
          <p:cNvPr id="4" name="图片 3"/>
          <p:cNvPicPr>
            <a:picLocks noChangeAspect="1"/>
          </p:cNvPicPr>
          <p:nvPr/>
        </p:nvPicPr>
        <p:blipFill>
          <a:blip r:embed="rId1"/>
          <a:stretch>
            <a:fillRect/>
          </a:stretch>
        </p:blipFill>
        <p:spPr>
          <a:xfrm>
            <a:off x="4851959" y="410400"/>
            <a:ext cx="6569979" cy="5959286"/>
          </a:xfrm>
          <a:prstGeom prst="rect">
            <a:avLst/>
          </a:prstGeom>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用户接入</a:t>
            </a:r>
            <a:endParaRPr lang="zh-CN" altLang="en-US" dirty="0">
              <a:latin typeface="Huawei Sans" panose="020C0503030203020204" pitchFamily="34" charset="0"/>
              <a:ea typeface="方正兰亭黑简体" panose="02000000000000000000" pitchFamily="2" charset="-122"/>
              <a:sym typeface="Huawei Sans" panose="020C0503030203020204" pitchFamily="34" charset="0"/>
            </a:endParaRPr>
          </a:p>
        </p:txBody>
      </p:sp>
      <p:sp>
        <p:nvSpPr>
          <p:cNvPr id="5" name="文本占位符 2"/>
          <p:cNvSpPr txBox="1"/>
          <p:nvPr/>
        </p:nvSpPr>
        <p:spPr>
          <a:xfrm>
            <a:off x="820016" y="1598613"/>
            <a:ext cx="7920037" cy="3924300"/>
          </a:xfrm>
          <a:prstGeom prst="rect">
            <a:avLst/>
          </a:prstGeom>
        </p:spPr>
        <p:txBody>
          <a:bodyPr/>
          <a:lstStyle>
            <a:lvl1pPr marL="302260" indent="-302260" algn="l" defTabSz="913765" rtl="0" eaLnBrk="1" latinLnBrk="0" hangingPunct="1">
              <a:lnSpc>
                <a:spcPct val="140000"/>
              </a:lnSpc>
              <a:spcBef>
                <a:spcPts val="790"/>
              </a:spcBef>
              <a:buFont typeface="Arial" panose="020B0604020202020204" pitchFamily="34" charset="0"/>
              <a:buChar char="•"/>
              <a:defRPr sz="2200" kern="1200">
                <a:solidFill>
                  <a:schemeClr val="tx1"/>
                </a:solidFill>
                <a:latin typeface="+mn-lt"/>
                <a:ea typeface="+mn-ea"/>
                <a:cs typeface="+mn-cs"/>
              </a:defRPr>
            </a:lvl1pPr>
            <a:lvl2pPr marL="654685" indent="-252095" algn="l" defTabSz="913765" rtl="0" eaLnBrk="1" latinLnBrk="0" hangingPunct="1">
              <a:lnSpc>
                <a:spcPct val="140000"/>
              </a:lnSpc>
              <a:spcBef>
                <a:spcPts val="720"/>
              </a:spcBef>
              <a:buClrTx/>
              <a:buFont typeface="Huawei Sans" panose="020C0503030203020204" pitchFamily="34" charset="0"/>
              <a:buChar char="▫"/>
              <a:defRPr sz="2000" kern="1200">
                <a:solidFill>
                  <a:schemeClr val="tx1"/>
                </a:solidFill>
                <a:latin typeface="+mn-lt"/>
                <a:ea typeface="+mn-ea"/>
                <a:cs typeface="+mn-cs"/>
              </a:defRPr>
            </a:lvl2pPr>
            <a:lvl3pPr marL="1003935" indent="-201295" algn="l" defTabSz="913765" rtl="0" eaLnBrk="1" latinLnBrk="0" hangingPunct="1">
              <a:lnSpc>
                <a:spcPct val="140000"/>
              </a:lnSpc>
              <a:spcBef>
                <a:spcPts val="650"/>
              </a:spcBef>
              <a:buClrTx/>
              <a:buFont typeface="微软雅黑" panose="020B0503020204020204" pitchFamily="34" charset="-122"/>
              <a:buChar char="▪"/>
              <a:defRPr sz="1800" kern="1200">
                <a:solidFill>
                  <a:schemeClr val="tx1"/>
                </a:solidFill>
                <a:latin typeface="+mn-lt"/>
                <a:ea typeface="+mn-ea"/>
                <a:cs typeface="+mn-cs"/>
              </a:defRPr>
            </a:lvl3pPr>
            <a:lvl4pPr marL="1399540" indent="-198120" algn="l" defTabSz="913765" rtl="0" eaLnBrk="1" latinLnBrk="0" hangingPunct="1">
              <a:lnSpc>
                <a:spcPct val="140000"/>
              </a:lnSpc>
              <a:spcBef>
                <a:spcPts val="575"/>
              </a:spcBef>
              <a:buFont typeface="Huawei Sans" panose="020C0503030203020204" pitchFamily="34" charset="0"/>
              <a:buChar char="−"/>
              <a:defRPr sz="1600" kern="1200">
                <a:solidFill>
                  <a:schemeClr val="tx1"/>
                </a:solidFill>
                <a:latin typeface="+mn-lt"/>
                <a:ea typeface="+mn-ea"/>
                <a:cs typeface="+mn-cs"/>
              </a:defRPr>
            </a:lvl4pPr>
            <a:lvl5pPr marL="1802765" indent="-201295" algn="l" defTabSz="913765" rtl="0" eaLnBrk="1" latinLnBrk="0" hangingPunct="1">
              <a:lnSpc>
                <a:spcPct val="140000"/>
              </a:lnSpc>
              <a:spcBef>
                <a:spcPts val="575"/>
              </a:spcBef>
              <a:buFont typeface="Huawei Sans" panose="020C0503030203020204" pitchFamily="34" charset="0"/>
              <a:buChar char="~"/>
              <a:defRPr sz="1400" kern="1200">
                <a:solidFill>
                  <a:schemeClr val="tx1"/>
                </a:solidFill>
                <a:latin typeface="+mn-lt"/>
                <a:ea typeface="+mn-ea"/>
                <a:cs typeface="+mn-cs"/>
              </a:defRPr>
            </a:lvl5pPr>
            <a:lvl6pPr marL="251333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053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773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493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2000" dirty="0"/>
              <a:t>用户通过操作系统自带</a:t>
            </a:r>
            <a:r>
              <a:rPr lang="en-US" altLang="zh-CN" sz="2000" dirty="0"/>
              <a:t>802.1X</a:t>
            </a:r>
            <a:r>
              <a:rPr lang="zh-CN" altLang="en-US" sz="2000" dirty="0"/>
              <a:t>客户端接入。 </a:t>
            </a:r>
            <a:endParaRPr lang="en-US" altLang="zh-CN" sz="2000" dirty="0"/>
          </a:p>
          <a:p>
            <a:r>
              <a:rPr lang="zh-CN" altLang="en-US" sz="2000" dirty="0"/>
              <a:t>用户认证成功，管理员可以查看如下信息：</a:t>
            </a:r>
            <a:endParaRPr lang="zh-CN" altLang="en-US" sz="2000" dirty="0"/>
          </a:p>
          <a:p>
            <a:pPr marL="655320">
              <a:buFont typeface="Wingdings" panose="05000000000000000000" pitchFamily="2" charset="2"/>
              <a:buChar char="p"/>
            </a:pPr>
            <a:r>
              <a:rPr lang="zh-CN" altLang="en-US" sz="1800" dirty="0"/>
              <a:t>在设备上执行命令</a:t>
            </a:r>
            <a:r>
              <a:rPr lang="en-US" altLang="zh-CN" sz="1800" dirty="0"/>
              <a:t>display access-user</a:t>
            </a:r>
            <a:r>
              <a:rPr lang="zh-CN" altLang="en-US" sz="1800" dirty="0"/>
              <a:t>，可以看到帐号的在线信息。</a:t>
            </a:r>
            <a:endParaRPr lang="zh-CN" altLang="en-US" sz="1800" dirty="0"/>
          </a:p>
          <a:p>
            <a:pPr marL="655320">
              <a:buFont typeface="Wingdings" panose="05000000000000000000" pitchFamily="2" charset="2"/>
              <a:buChar char="p"/>
            </a:pPr>
            <a:r>
              <a:rPr lang="zh-CN" altLang="en-US" sz="1800" dirty="0"/>
              <a:t>在管理页面选择“准入 </a:t>
            </a:r>
            <a:r>
              <a:rPr lang="en-US" altLang="zh-CN" sz="1800" dirty="0"/>
              <a:t>&gt; </a:t>
            </a:r>
            <a:r>
              <a:rPr lang="zh-CN" altLang="en-US" sz="1800" dirty="0"/>
              <a:t>准入策略 </a:t>
            </a:r>
            <a:r>
              <a:rPr lang="en-US" altLang="zh-CN" sz="1800" dirty="0"/>
              <a:t>&gt; </a:t>
            </a:r>
            <a:r>
              <a:rPr lang="zh-CN" altLang="en-US" sz="1800" dirty="0"/>
              <a:t>用户在线控制 ”，可以看到帐号的在线信息。</a:t>
            </a:r>
            <a:endParaRPr lang="zh-CN" altLang="en-US" sz="1800" dirty="0"/>
          </a:p>
          <a:p>
            <a:pPr marL="655320">
              <a:buFont typeface="Wingdings" panose="05000000000000000000" pitchFamily="2" charset="2"/>
              <a:buChar char="p"/>
            </a:pPr>
            <a:r>
              <a:rPr lang="zh-CN" altLang="en-US" sz="1800" dirty="0"/>
              <a:t>在业务管理器选择“监控 </a:t>
            </a:r>
            <a:r>
              <a:rPr lang="en-US" altLang="zh-CN" sz="1800" dirty="0"/>
              <a:t>&gt; </a:t>
            </a:r>
            <a:r>
              <a:rPr lang="zh-CN" altLang="en-US" sz="1800" dirty="0"/>
              <a:t>事件日志 </a:t>
            </a:r>
            <a:r>
              <a:rPr lang="en-US" altLang="zh-CN" sz="1800" dirty="0"/>
              <a:t>&gt; </a:t>
            </a:r>
            <a:r>
              <a:rPr lang="zh-CN" altLang="en-US" sz="1800" dirty="0"/>
              <a:t>终端认证日志”，可查到帐号的</a:t>
            </a:r>
            <a:r>
              <a:rPr lang="en-US" altLang="zh-CN" sz="1800" dirty="0"/>
              <a:t>RADIUS</a:t>
            </a:r>
            <a:r>
              <a:rPr lang="zh-CN" altLang="en-US" sz="1800" dirty="0"/>
              <a:t>认证日志。</a:t>
            </a:r>
            <a:endParaRPr lang="zh-CN" altLang="en-US" sz="1800" dirty="0"/>
          </a:p>
          <a:p>
            <a:endParaRPr lang="zh-CN" altLang="en-US" dirty="0"/>
          </a:p>
          <a:p>
            <a:endParaRPr lang="zh-CN" altLang="en-US"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使用</a:t>
            </a:r>
            <a:r>
              <a:rPr lang="en-US" altLang="zh-CN" dirty="0"/>
              <a:t>Boarding</a:t>
            </a:r>
            <a:r>
              <a:rPr lang="zh-CN" altLang="en-US" dirty="0"/>
              <a:t>配置</a:t>
            </a:r>
            <a:r>
              <a:rPr lang="en-US" altLang="zh-CN" dirty="0"/>
              <a:t>802.1x</a:t>
            </a:r>
            <a:endParaRPr lang="zh-CN" altLang="en-US" dirty="0">
              <a:latin typeface="Huawei Sans" panose="020C0503030203020204" pitchFamily="34" charset="0"/>
              <a:ea typeface="方正兰亭黑简体" panose="02000000000000000000" pitchFamily="2" charset="-122"/>
              <a:sym typeface="Huawei Sans" panose="020C0503030203020204" pitchFamily="34" charset="0"/>
            </a:endParaRPr>
          </a:p>
        </p:txBody>
      </p:sp>
      <p:sp>
        <p:nvSpPr>
          <p:cNvPr id="5" name="矩形 4"/>
          <p:cNvSpPr/>
          <p:nvPr/>
        </p:nvSpPr>
        <p:spPr>
          <a:xfrm>
            <a:off x="4499992" y="1169663"/>
            <a:ext cx="4587893" cy="5211665"/>
          </a:xfrm>
          <a:prstGeom prst="rect">
            <a:avLst/>
          </a:prstGeom>
          <a:solidFill>
            <a:schemeClr val="bg1"/>
          </a:solidFill>
        </p:spPr>
        <p:txBody>
          <a:bodyPr wrap="square" lIns="68562" tIns="34281" rIns="68562" bIns="34281">
            <a:spAutoFit/>
          </a:bodyPr>
          <a:lstStyle>
            <a:lvl1pPr marL="0" algn="l" rtl="0" latinLnBrk="0">
              <a:defRPr lang="zh-CN" sz="1800" kern="1200">
                <a:solidFill>
                  <a:schemeClr val="tx1"/>
                </a:solidFill>
                <a:latin typeface="+mn-lt"/>
                <a:ea typeface="+mn-ea"/>
                <a:cs typeface="+mn-cs"/>
              </a:defRPr>
            </a:lvl1pPr>
            <a:lvl2pPr marL="457200" algn="l" rtl="0" latinLnBrk="0">
              <a:defRPr lang="zh-CN" sz="1800" kern="1200">
                <a:solidFill>
                  <a:schemeClr val="tx1"/>
                </a:solidFill>
                <a:latin typeface="+mn-lt"/>
                <a:ea typeface="+mn-ea"/>
                <a:cs typeface="+mn-cs"/>
              </a:defRPr>
            </a:lvl2pPr>
            <a:lvl3pPr marL="914400" algn="l" rtl="0" latinLnBrk="0">
              <a:defRPr lang="zh-CN" sz="1800" kern="1200">
                <a:solidFill>
                  <a:schemeClr val="tx1"/>
                </a:solidFill>
                <a:latin typeface="+mn-lt"/>
                <a:ea typeface="+mn-ea"/>
                <a:cs typeface="+mn-cs"/>
              </a:defRPr>
            </a:lvl3pPr>
            <a:lvl4pPr marL="1371600" algn="l" rtl="0" latinLnBrk="0">
              <a:defRPr lang="zh-CN" sz="1800" kern="1200">
                <a:solidFill>
                  <a:schemeClr val="tx1"/>
                </a:solidFill>
                <a:latin typeface="+mn-lt"/>
                <a:ea typeface="+mn-ea"/>
                <a:cs typeface="+mn-cs"/>
              </a:defRPr>
            </a:lvl4pPr>
            <a:lvl5pPr marL="1828800" algn="l" rtl="0" latinLnBrk="0">
              <a:defRPr lang="zh-CN" sz="1800" kern="1200">
                <a:solidFill>
                  <a:schemeClr val="tx1"/>
                </a:solidFill>
                <a:latin typeface="+mn-lt"/>
                <a:ea typeface="+mn-ea"/>
                <a:cs typeface="+mn-cs"/>
              </a:defRPr>
            </a:lvl5pPr>
            <a:lvl6pPr marL="2286000" algn="l" rtl="0" latinLnBrk="0">
              <a:defRPr lang="zh-CN" sz="1800" kern="1200">
                <a:solidFill>
                  <a:schemeClr val="tx1"/>
                </a:solidFill>
                <a:latin typeface="+mn-lt"/>
                <a:ea typeface="+mn-ea"/>
                <a:cs typeface="+mn-cs"/>
              </a:defRPr>
            </a:lvl6pPr>
            <a:lvl7pPr marL="2743200" algn="l" rtl="0" latinLnBrk="0">
              <a:defRPr lang="zh-CN" sz="1800" kern="1200">
                <a:solidFill>
                  <a:schemeClr val="tx1"/>
                </a:solidFill>
                <a:latin typeface="+mn-lt"/>
                <a:ea typeface="+mn-ea"/>
                <a:cs typeface="+mn-cs"/>
              </a:defRPr>
            </a:lvl7pPr>
            <a:lvl8pPr marL="3200400" algn="l" rtl="0" latinLnBrk="0">
              <a:defRPr lang="zh-CN" sz="1800" kern="1200">
                <a:solidFill>
                  <a:schemeClr val="tx1"/>
                </a:solidFill>
                <a:latin typeface="+mn-lt"/>
                <a:ea typeface="+mn-ea"/>
                <a:cs typeface="+mn-cs"/>
              </a:defRPr>
            </a:lvl8pPr>
            <a:lvl9pPr marL="3657600" algn="l" rtl="0" latinLnBrk="0">
              <a:defRPr lang="zh-CN" sz="1800" kern="1200">
                <a:solidFill>
                  <a:schemeClr val="tx1"/>
                </a:solidFill>
                <a:latin typeface="+mn-lt"/>
                <a:ea typeface="+mn-ea"/>
                <a:cs typeface="+mn-cs"/>
              </a:defRPr>
            </a:lvl9pPr>
          </a:lstStyle>
          <a:p>
            <a:pPr>
              <a:spcBef>
                <a:spcPts val="450"/>
              </a:spcBef>
            </a:pPr>
            <a:r>
              <a:rPr lang="zh-CN" altLang="en-US" sz="1000" b="1" dirty="0">
                <a:solidFill>
                  <a:srgbClr val="C00000"/>
                </a:solidFill>
                <a:latin typeface="微软雅黑" panose="020B0503020204020204" pitchFamily="34" charset="-122"/>
                <a:ea typeface="微软雅黑" panose="020B0503020204020204" pitchFamily="34" charset="-122"/>
              </a:rPr>
              <a:t>客户问题：</a:t>
            </a:r>
            <a:endParaRPr lang="zh-CN" altLang="en-US" sz="1000" b="1" dirty="0">
              <a:solidFill>
                <a:srgbClr val="C00000"/>
              </a:solidFill>
              <a:latin typeface="微软雅黑" panose="020B0503020204020204" pitchFamily="34" charset="-122"/>
              <a:ea typeface="微软雅黑" panose="020B0503020204020204" pitchFamily="34" charset="-122"/>
            </a:endParaRPr>
          </a:p>
          <a:p>
            <a:pPr>
              <a:spcBef>
                <a:spcPts val="450"/>
              </a:spcBef>
              <a:buFont typeface="Arial" panose="020B0604020202020204" pitchFamily="34" charset="0"/>
              <a:buChar char="•"/>
            </a:pPr>
            <a:r>
              <a:rPr lang="zh-CN" altLang="en-US" sz="1000" dirty="0">
                <a:latin typeface="微软雅黑" panose="020B0503020204020204" pitchFamily="34" charset="-122"/>
                <a:ea typeface="微软雅黑" panose="020B0503020204020204" pitchFamily="34" charset="-122"/>
              </a:rPr>
              <a:t>为了提升安全性，企业通过</a:t>
            </a:r>
            <a:r>
              <a:rPr lang="en-US" altLang="zh-CN" sz="1000" dirty="0">
                <a:latin typeface="微软雅黑" panose="020B0503020204020204" pitchFamily="34" charset="-122"/>
                <a:ea typeface="微软雅黑" panose="020B0503020204020204" pitchFamily="34" charset="-122"/>
              </a:rPr>
              <a:t>802.1x</a:t>
            </a:r>
            <a:r>
              <a:rPr lang="zh-CN" altLang="en-US" sz="1000" dirty="0">
                <a:latin typeface="微软雅黑" panose="020B0503020204020204" pitchFamily="34" charset="-122"/>
                <a:ea typeface="微软雅黑" panose="020B0503020204020204" pitchFamily="34" charset="-122"/>
              </a:rPr>
              <a:t>方式提供无线接入服务，认证方式一般为</a:t>
            </a:r>
            <a:r>
              <a:rPr lang="en-US" altLang="zh-CN" sz="1000" dirty="0">
                <a:latin typeface="微软雅黑" panose="020B0503020204020204" pitchFamily="34" charset="-122"/>
                <a:ea typeface="微软雅黑" panose="020B0503020204020204" pitchFamily="34" charset="-122"/>
              </a:rPr>
              <a:t>EAP-TLS</a:t>
            </a:r>
            <a:r>
              <a:rPr lang="zh-CN" altLang="en-US" sz="1000" dirty="0">
                <a:latin typeface="微软雅黑" panose="020B0503020204020204" pitchFamily="34" charset="-122"/>
                <a:ea typeface="微软雅黑" panose="020B0503020204020204" pitchFamily="34" charset="-122"/>
              </a:rPr>
              <a:t>。</a:t>
            </a:r>
            <a:r>
              <a:rPr lang="en-US" altLang="zh-CN" sz="1000" dirty="0">
                <a:latin typeface="微软雅黑" panose="020B0503020204020204" pitchFamily="34" charset="-122"/>
                <a:ea typeface="微软雅黑" panose="020B0503020204020204" pitchFamily="34" charset="-122"/>
              </a:rPr>
              <a:t>802.1x</a:t>
            </a:r>
            <a:r>
              <a:rPr lang="zh-CN" altLang="en-US" sz="1000" dirty="0">
                <a:latin typeface="微软雅黑" panose="020B0503020204020204" pitchFamily="34" charset="-122"/>
                <a:ea typeface="微软雅黑" panose="020B0503020204020204" pitchFamily="34" charset="-122"/>
              </a:rPr>
              <a:t>方式，终端配置比较复杂，需要经过下载证书、安装证书、配置网络等步骤，用户使用不便。</a:t>
            </a:r>
            <a:endParaRPr lang="en-US" altLang="zh-CN" sz="1000" dirty="0">
              <a:latin typeface="微软雅黑" panose="020B0503020204020204" pitchFamily="34" charset="-122"/>
              <a:ea typeface="微软雅黑" panose="020B0503020204020204" pitchFamily="34" charset="-122"/>
            </a:endParaRPr>
          </a:p>
          <a:p>
            <a:pPr>
              <a:spcBef>
                <a:spcPts val="450"/>
              </a:spcBef>
            </a:pPr>
            <a:r>
              <a:rPr lang="zh-CN" altLang="en-US" sz="1000" b="1" dirty="0">
                <a:solidFill>
                  <a:srgbClr val="C00000"/>
                </a:solidFill>
                <a:latin typeface="微软雅黑" panose="020B0503020204020204" pitchFamily="34" charset="-122"/>
                <a:ea typeface="微软雅黑" panose="020B0503020204020204" pitchFamily="34" charset="-122"/>
              </a:rPr>
              <a:t>解决方案：</a:t>
            </a:r>
            <a:endParaRPr lang="en-US" altLang="zh-CN" sz="1000" b="1" dirty="0">
              <a:solidFill>
                <a:srgbClr val="C00000"/>
              </a:solidFill>
              <a:latin typeface="微软雅黑" panose="020B0503020204020204" pitchFamily="34" charset="-122"/>
              <a:ea typeface="微软雅黑" panose="020B0503020204020204" pitchFamily="34" charset="-122"/>
            </a:endParaRPr>
          </a:p>
          <a:p>
            <a:pPr>
              <a:spcBef>
                <a:spcPts val="450"/>
              </a:spcBef>
              <a:buFont typeface="Arial" panose="020B0604020202020204" pitchFamily="34" charset="0"/>
              <a:buChar char="•"/>
            </a:pPr>
            <a:r>
              <a:rPr lang="en-US" altLang="zh-CN" sz="1000" dirty="0">
                <a:latin typeface="微软雅黑" panose="020B0503020204020204" pitchFamily="34" charset="-122"/>
                <a:ea typeface="微软雅黑" panose="020B0503020204020204" pitchFamily="34" charset="-122"/>
              </a:rPr>
              <a:t>C10</a:t>
            </a:r>
            <a:r>
              <a:rPr lang="zh-CN" altLang="en-US" sz="1000" dirty="0">
                <a:latin typeface="微软雅黑" panose="020B0503020204020204" pitchFamily="34" charset="-122"/>
                <a:ea typeface="微软雅黑" panose="020B0503020204020204" pitchFamily="34" charset="-122"/>
              </a:rPr>
              <a:t>版本提供了</a:t>
            </a:r>
            <a:r>
              <a:rPr lang="en-US" altLang="zh-CN" sz="1000" dirty="0">
                <a:latin typeface="微软雅黑" panose="020B0503020204020204" pitchFamily="34" charset="-122"/>
                <a:ea typeface="微软雅黑" panose="020B0503020204020204" pitchFamily="34" charset="-122"/>
              </a:rPr>
              <a:t>Boarding</a:t>
            </a:r>
            <a:r>
              <a:rPr lang="zh-CN" altLang="en-US" sz="1000" dirty="0">
                <a:latin typeface="微软雅黑" panose="020B0503020204020204" pitchFamily="34" charset="-122"/>
                <a:ea typeface="微软雅黑" panose="020B0503020204020204" pitchFamily="34" charset="-122"/>
              </a:rPr>
              <a:t>方案，在保证用户接入安全前提下，为用户提供一键式初始化配置体验，支持</a:t>
            </a:r>
            <a:r>
              <a:rPr lang="en-US" altLang="zh-CN" sz="1000" dirty="0" err="1">
                <a:latin typeface="微软雅黑" panose="020B0503020204020204" pitchFamily="34" charset="-122"/>
                <a:ea typeface="微软雅黑" panose="020B0503020204020204" pitchFamily="34" charset="-122"/>
              </a:rPr>
              <a:t>ios</a:t>
            </a:r>
            <a:r>
              <a:rPr lang="en-US" altLang="zh-CN" sz="1000" dirty="0">
                <a:latin typeface="微软雅黑" panose="020B0503020204020204" pitchFamily="34" charset="-122"/>
                <a:ea typeface="微软雅黑" panose="020B0503020204020204" pitchFamily="34" charset="-122"/>
              </a:rPr>
              <a:t>/android/windows</a:t>
            </a:r>
            <a:r>
              <a:rPr lang="zh-CN" altLang="en-US" sz="1000" dirty="0">
                <a:latin typeface="微软雅黑" panose="020B0503020204020204" pitchFamily="34" charset="-122"/>
                <a:ea typeface="微软雅黑" panose="020B0503020204020204" pitchFamily="34" charset="-122"/>
              </a:rPr>
              <a:t>终端，支持无线</a:t>
            </a:r>
            <a:r>
              <a:rPr lang="en-US" altLang="zh-CN" sz="1000" dirty="0">
                <a:latin typeface="微软雅黑" panose="020B0503020204020204" pitchFamily="34" charset="-122"/>
                <a:ea typeface="微软雅黑" panose="020B0503020204020204" pitchFamily="34" charset="-122"/>
              </a:rPr>
              <a:t>/</a:t>
            </a:r>
            <a:r>
              <a:rPr lang="zh-CN" altLang="en-US" sz="1000" dirty="0">
                <a:latin typeface="微软雅黑" panose="020B0503020204020204" pitchFamily="34" charset="-122"/>
                <a:ea typeface="微软雅黑" panose="020B0503020204020204" pitchFamily="34" charset="-122"/>
              </a:rPr>
              <a:t>有线接入，解决用户快速接入的问题。</a:t>
            </a:r>
            <a:endParaRPr lang="en-US" altLang="zh-CN" sz="1000" dirty="0">
              <a:latin typeface="微软雅黑" panose="020B0503020204020204" pitchFamily="34" charset="-122"/>
              <a:ea typeface="微软雅黑" panose="020B0503020204020204" pitchFamily="34" charset="-122"/>
            </a:endParaRPr>
          </a:p>
          <a:p>
            <a:pPr>
              <a:spcBef>
                <a:spcPts val="450"/>
              </a:spcBef>
              <a:buFont typeface="Arial" panose="020B0604020202020204" pitchFamily="34" charset="0"/>
              <a:buChar char="•"/>
            </a:pPr>
            <a:r>
              <a:rPr lang="zh-CN" altLang="en-US" sz="1000" dirty="0">
                <a:latin typeface="微软雅黑" panose="020B0503020204020204" pitchFamily="34" charset="-122"/>
                <a:ea typeface="微软雅黑" panose="020B0503020204020204" pitchFamily="34" charset="-122"/>
              </a:rPr>
              <a:t>配置流程（以无线为例）：</a:t>
            </a:r>
            <a:endParaRPr lang="en-US" altLang="zh-CN" sz="1000" dirty="0">
              <a:latin typeface="微软雅黑" panose="020B0503020204020204" pitchFamily="34" charset="-122"/>
              <a:ea typeface="微软雅黑" panose="020B0503020204020204" pitchFamily="34" charset="-122"/>
            </a:endParaRPr>
          </a:p>
          <a:p>
            <a:pPr>
              <a:spcBef>
                <a:spcPts val="450"/>
              </a:spcBef>
            </a:pPr>
            <a:r>
              <a:rPr lang="zh-CN" altLang="en-US" sz="1000" dirty="0">
                <a:latin typeface="微软雅黑" panose="020B0503020204020204" pitchFamily="34" charset="-122"/>
                <a:ea typeface="微软雅黑" panose="020B0503020204020204" pitchFamily="34" charset="-122"/>
              </a:rPr>
              <a:t>为开展</a:t>
            </a:r>
            <a:r>
              <a:rPr lang="en-US" altLang="zh-CN" sz="1000" dirty="0">
                <a:latin typeface="微软雅黑" panose="020B0503020204020204" pitchFamily="34" charset="-122"/>
                <a:ea typeface="微软雅黑" panose="020B0503020204020204" pitchFamily="34" charset="-122"/>
              </a:rPr>
              <a:t>boarding</a:t>
            </a:r>
            <a:r>
              <a:rPr lang="zh-CN" altLang="en-US" sz="1000" dirty="0">
                <a:latin typeface="微软雅黑" panose="020B0503020204020204" pitchFamily="34" charset="-122"/>
                <a:ea typeface="微软雅黑" panose="020B0503020204020204" pitchFamily="34" charset="-122"/>
              </a:rPr>
              <a:t>业务，企业需要部署了两个</a:t>
            </a:r>
            <a:r>
              <a:rPr lang="en-US" altLang="zh-CN" sz="1000" dirty="0">
                <a:latin typeface="微软雅黑" panose="020B0503020204020204" pitchFamily="34" charset="-122"/>
                <a:ea typeface="微软雅黑" panose="020B0503020204020204" pitchFamily="34" charset="-122"/>
              </a:rPr>
              <a:t>SSID</a:t>
            </a:r>
            <a:r>
              <a:rPr lang="zh-CN" altLang="en-US" sz="1000" dirty="0">
                <a:latin typeface="微软雅黑" panose="020B0503020204020204" pitchFamily="34" charset="-122"/>
                <a:ea typeface="微软雅黑" panose="020B0503020204020204" pitchFamily="34" charset="-122"/>
              </a:rPr>
              <a:t>，一个用于初始化配置，采用</a:t>
            </a:r>
            <a:r>
              <a:rPr lang="en-US" altLang="zh-CN" sz="1000" dirty="0">
                <a:latin typeface="微软雅黑" panose="020B0503020204020204" pitchFamily="34" charset="-122"/>
                <a:ea typeface="微软雅黑" panose="020B0503020204020204" pitchFamily="34" charset="-122"/>
              </a:rPr>
              <a:t>portal</a:t>
            </a:r>
            <a:r>
              <a:rPr lang="zh-CN" altLang="en-US" sz="1000" dirty="0">
                <a:latin typeface="微软雅黑" panose="020B0503020204020204" pitchFamily="34" charset="-122"/>
                <a:ea typeface="微软雅黑" panose="020B0503020204020204" pitchFamily="34" charset="-122"/>
              </a:rPr>
              <a:t>认证；另一个用于网络访问，采用</a:t>
            </a:r>
            <a:r>
              <a:rPr lang="en-US" altLang="zh-CN" sz="1000" dirty="0">
                <a:latin typeface="微软雅黑" panose="020B0503020204020204" pitchFamily="34" charset="-122"/>
                <a:ea typeface="微软雅黑" panose="020B0503020204020204" pitchFamily="34" charset="-122"/>
              </a:rPr>
              <a:t>802.1x</a:t>
            </a:r>
            <a:r>
              <a:rPr lang="zh-CN" altLang="en-US" sz="1000" dirty="0">
                <a:latin typeface="微软雅黑" panose="020B0503020204020204" pitchFamily="34" charset="-122"/>
                <a:ea typeface="微软雅黑" panose="020B0503020204020204" pitchFamily="34" charset="-122"/>
              </a:rPr>
              <a:t>认证。管理员首先需要根据组网，在</a:t>
            </a:r>
            <a:r>
              <a:rPr lang="en-US" altLang="zh-CN" sz="1000" dirty="0">
                <a:latin typeface="微软雅黑" panose="020B0503020204020204" pitchFamily="34" charset="-122"/>
                <a:ea typeface="微软雅黑" panose="020B0503020204020204" pitchFamily="34" charset="-122"/>
              </a:rPr>
              <a:t>SM</a:t>
            </a:r>
            <a:r>
              <a:rPr lang="zh-CN" altLang="en-US" sz="1000" dirty="0">
                <a:latin typeface="微软雅黑" panose="020B0503020204020204" pitchFamily="34" charset="-122"/>
                <a:ea typeface="微软雅黑" panose="020B0503020204020204" pitchFamily="34" charset="-122"/>
              </a:rPr>
              <a:t>上完成</a:t>
            </a:r>
            <a:r>
              <a:rPr lang="en-US" altLang="zh-CN" sz="1000" dirty="0">
                <a:latin typeface="微软雅黑" panose="020B0503020204020204" pitchFamily="34" charset="-122"/>
                <a:ea typeface="微软雅黑" panose="020B0503020204020204" pitchFamily="34" charset="-122"/>
              </a:rPr>
              <a:t>Boarding</a:t>
            </a:r>
            <a:r>
              <a:rPr lang="zh-CN" altLang="en-US" sz="1000" dirty="0">
                <a:latin typeface="微软雅黑" panose="020B0503020204020204" pitchFamily="34" charset="-122"/>
                <a:ea typeface="微软雅黑" panose="020B0503020204020204" pitchFamily="34" charset="-122"/>
              </a:rPr>
              <a:t>业务配置，包括网络接入策略、</a:t>
            </a:r>
            <a:r>
              <a:rPr lang="en-US" altLang="zh-CN" sz="1000" dirty="0">
                <a:latin typeface="微软雅黑" panose="020B0503020204020204" pitchFamily="34" charset="-122"/>
                <a:ea typeface="微软雅黑" panose="020B0503020204020204" pitchFamily="34" charset="-122"/>
              </a:rPr>
              <a:t>SCEP</a:t>
            </a:r>
            <a:r>
              <a:rPr lang="zh-CN" altLang="en-US" sz="1000" dirty="0">
                <a:latin typeface="微软雅黑" panose="020B0503020204020204" pitchFamily="34" charset="-122"/>
                <a:ea typeface="微软雅黑" panose="020B0503020204020204" pitchFamily="34" charset="-122"/>
              </a:rPr>
              <a:t>服务器、</a:t>
            </a:r>
            <a:r>
              <a:rPr lang="en-US" altLang="zh-CN" sz="1000" dirty="0">
                <a:latin typeface="微软雅黑" panose="020B0503020204020204" pitchFamily="34" charset="-122"/>
                <a:ea typeface="微软雅黑" panose="020B0503020204020204" pitchFamily="34" charset="-122"/>
              </a:rPr>
              <a:t>OCSP</a:t>
            </a:r>
            <a:r>
              <a:rPr lang="zh-CN" altLang="en-US" sz="1000" dirty="0">
                <a:latin typeface="微软雅黑" panose="020B0503020204020204" pitchFamily="34" charset="-122"/>
                <a:ea typeface="微软雅黑" panose="020B0503020204020204" pitchFamily="34" charset="-122"/>
              </a:rPr>
              <a:t>服务器等。</a:t>
            </a:r>
            <a:endParaRPr lang="en-US" altLang="zh-CN" sz="1000" dirty="0">
              <a:latin typeface="微软雅黑" panose="020B0503020204020204" pitchFamily="34" charset="-122"/>
              <a:ea typeface="微软雅黑" panose="020B0503020204020204" pitchFamily="34" charset="-122"/>
            </a:endParaRPr>
          </a:p>
          <a:p>
            <a:pPr>
              <a:spcBef>
                <a:spcPts val="450"/>
              </a:spcBef>
            </a:pPr>
            <a:r>
              <a:rPr lang="en-US" altLang="zh-CN" sz="1000" dirty="0">
                <a:latin typeface="微软雅黑" panose="020B0503020204020204" pitchFamily="34" charset="-122"/>
                <a:ea typeface="微软雅黑" panose="020B0503020204020204" pitchFamily="34" charset="-122"/>
              </a:rPr>
              <a:t>1</a:t>
            </a:r>
            <a:r>
              <a:rPr lang="zh-CN" altLang="en-US" sz="1000" dirty="0">
                <a:latin typeface="微软雅黑" panose="020B0503020204020204" pitchFamily="34" charset="-122"/>
                <a:ea typeface="微软雅黑" panose="020B0503020204020204" pitchFamily="34" charset="-122"/>
              </a:rPr>
              <a:t>、终端打开</a:t>
            </a:r>
            <a:r>
              <a:rPr lang="en-US" altLang="zh-CN" sz="1000" dirty="0" err="1">
                <a:latin typeface="微软雅黑" panose="020B0503020204020204" pitchFamily="34" charset="-122"/>
                <a:ea typeface="微软雅黑" panose="020B0503020204020204" pitchFamily="34" charset="-122"/>
              </a:rPr>
              <a:t>wifi</a:t>
            </a:r>
            <a:r>
              <a:rPr lang="zh-CN" altLang="en-US" sz="1000" dirty="0">
                <a:latin typeface="微软雅黑" panose="020B0503020204020204" pitchFamily="34" charset="-122"/>
                <a:ea typeface="微软雅黑" panose="020B0503020204020204" pitchFamily="34" charset="-122"/>
              </a:rPr>
              <a:t>，连接上初始化的</a:t>
            </a:r>
            <a:r>
              <a:rPr lang="en-US" altLang="zh-CN" sz="1000" dirty="0">
                <a:latin typeface="微软雅黑" panose="020B0503020204020204" pitchFamily="34" charset="-122"/>
                <a:ea typeface="微软雅黑" panose="020B0503020204020204" pitchFamily="34" charset="-122"/>
              </a:rPr>
              <a:t>SSID</a:t>
            </a:r>
            <a:r>
              <a:rPr lang="zh-CN" altLang="en-US" sz="1000" dirty="0">
                <a:latin typeface="微软雅黑" panose="020B0503020204020204" pitchFamily="34" charset="-122"/>
                <a:ea typeface="微软雅黑" panose="020B0503020204020204" pitchFamily="34" charset="-122"/>
              </a:rPr>
              <a:t>，访问任意网页时，会发起</a:t>
            </a:r>
            <a:r>
              <a:rPr lang="en-US" altLang="zh-CN" sz="1000" dirty="0">
                <a:latin typeface="微软雅黑" panose="020B0503020204020204" pitchFamily="34" charset="-122"/>
                <a:ea typeface="微软雅黑" panose="020B0503020204020204" pitchFamily="34" charset="-122"/>
              </a:rPr>
              <a:t>portal</a:t>
            </a:r>
            <a:r>
              <a:rPr lang="zh-CN" altLang="en-US" sz="1000" dirty="0">
                <a:latin typeface="微软雅黑" panose="020B0503020204020204" pitchFamily="34" charset="-122"/>
                <a:ea typeface="微软雅黑" panose="020B0503020204020204" pitchFamily="34" charset="-122"/>
              </a:rPr>
              <a:t>认证。在</a:t>
            </a:r>
            <a:r>
              <a:rPr lang="en-US" altLang="zh-CN" sz="1000" dirty="0">
                <a:latin typeface="微软雅黑" panose="020B0503020204020204" pitchFamily="34" charset="-122"/>
                <a:ea typeface="微软雅黑" panose="020B0503020204020204" pitchFamily="34" charset="-122"/>
              </a:rPr>
              <a:t>portal</a:t>
            </a:r>
            <a:r>
              <a:rPr lang="zh-CN" altLang="en-US" sz="1000" dirty="0">
                <a:latin typeface="微软雅黑" panose="020B0503020204020204" pitchFamily="34" charset="-122"/>
                <a:ea typeface="微软雅黑" panose="020B0503020204020204" pitchFamily="34" charset="-122"/>
              </a:rPr>
              <a:t>认证页面，终端可以下载</a:t>
            </a:r>
            <a:r>
              <a:rPr lang="en-US" altLang="zh-CN" sz="1000" dirty="0">
                <a:latin typeface="微软雅黑" panose="020B0503020204020204" pitchFamily="34" charset="-122"/>
                <a:ea typeface="微软雅黑" panose="020B0503020204020204" pitchFamily="34" charset="-122"/>
              </a:rPr>
              <a:t>boarding</a:t>
            </a:r>
            <a:r>
              <a:rPr lang="zh-CN" altLang="en-US" sz="1000" dirty="0">
                <a:latin typeface="微软雅黑" panose="020B0503020204020204" pitchFamily="34" charset="-122"/>
                <a:ea typeface="微软雅黑" panose="020B0503020204020204" pitchFamily="34" charset="-122"/>
              </a:rPr>
              <a:t>客户端（</a:t>
            </a:r>
            <a:r>
              <a:rPr lang="en-US" altLang="zh-CN" sz="1000" dirty="0">
                <a:latin typeface="微软雅黑" panose="020B0503020204020204" pitchFamily="34" charset="-122"/>
                <a:ea typeface="微软雅黑" panose="020B0503020204020204" pitchFamily="34" charset="-122"/>
              </a:rPr>
              <a:t>android/windows</a:t>
            </a:r>
            <a:r>
              <a:rPr lang="zh-CN" altLang="en-US" sz="1000" dirty="0">
                <a:latin typeface="微软雅黑" panose="020B0503020204020204" pitchFamily="34" charset="-122"/>
                <a:ea typeface="微软雅黑" panose="020B0503020204020204" pitchFamily="34" charset="-122"/>
              </a:rPr>
              <a:t>）或者</a:t>
            </a:r>
            <a:r>
              <a:rPr lang="en-US" altLang="zh-CN" sz="1000" dirty="0" err="1">
                <a:latin typeface="微软雅黑" panose="020B0503020204020204" pitchFamily="34" charset="-122"/>
                <a:ea typeface="微软雅黑" panose="020B0503020204020204" pitchFamily="34" charset="-122"/>
              </a:rPr>
              <a:t>wifi</a:t>
            </a:r>
            <a:r>
              <a:rPr lang="zh-CN" altLang="en-US" sz="1000" dirty="0">
                <a:latin typeface="微软雅黑" panose="020B0503020204020204" pitchFamily="34" charset="-122"/>
                <a:ea typeface="微软雅黑" panose="020B0503020204020204" pitchFamily="34" charset="-122"/>
              </a:rPr>
              <a:t>配置文件（</a:t>
            </a:r>
            <a:r>
              <a:rPr lang="en-US" altLang="zh-CN" sz="1000" dirty="0" err="1">
                <a:latin typeface="微软雅黑" panose="020B0503020204020204" pitchFamily="34" charset="-122"/>
                <a:ea typeface="微软雅黑" panose="020B0503020204020204" pitchFamily="34" charset="-122"/>
              </a:rPr>
              <a:t>ios</a:t>
            </a:r>
            <a:r>
              <a:rPr lang="zh-CN" altLang="en-US" sz="1000" dirty="0">
                <a:latin typeface="微软雅黑" panose="020B0503020204020204" pitchFamily="34" charset="-122"/>
                <a:ea typeface="微软雅黑" panose="020B0503020204020204" pitchFamily="34" charset="-122"/>
              </a:rPr>
              <a:t>）</a:t>
            </a:r>
            <a:endParaRPr lang="en-US" altLang="zh-CN" sz="1000" dirty="0">
              <a:latin typeface="微软雅黑" panose="020B0503020204020204" pitchFamily="34" charset="-122"/>
              <a:ea typeface="微软雅黑" panose="020B0503020204020204" pitchFamily="34" charset="-122"/>
            </a:endParaRPr>
          </a:p>
          <a:p>
            <a:pPr>
              <a:spcBef>
                <a:spcPts val="450"/>
              </a:spcBef>
            </a:pPr>
            <a:r>
              <a:rPr lang="en-US" altLang="zh-CN" sz="1000" dirty="0">
                <a:latin typeface="微软雅黑" panose="020B0503020204020204" pitchFamily="34" charset="-122"/>
                <a:ea typeface="微软雅黑" panose="020B0503020204020204" pitchFamily="34" charset="-122"/>
              </a:rPr>
              <a:t>2</a:t>
            </a:r>
            <a:r>
              <a:rPr lang="zh-CN" altLang="en-US" sz="1000" dirty="0">
                <a:latin typeface="微软雅黑" panose="020B0503020204020204" pitchFamily="34" charset="-122"/>
                <a:ea typeface="微软雅黑" panose="020B0503020204020204" pitchFamily="34" charset="-122"/>
              </a:rPr>
              <a:t>、</a:t>
            </a:r>
            <a:r>
              <a:rPr lang="zh-CN" altLang="en-US" sz="1000" dirty="0"/>
              <a:t>终端安装并运行客户端</a:t>
            </a:r>
            <a:r>
              <a:rPr lang="en-US" altLang="zh-CN" sz="1000" dirty="0"/>
              <a:t>/</a:t>
            </a:r>
            <a:r>
              <a:rPr lang="en-US" altLang="zh-CN" sz="1000" dirty="0" err="1"/>
              <a:t>wifi</a:t>
            </a:r>
            <a:r>
              <a:rPr lang="zh-CN" altLang="en-US" sz="1000" dirty="0"/>
              <a:t>配置文件，一键式完成网络配置</a:t>
            </a:r>
            <a:endParaRPr lang="en-US" altLang="zh-CN" sz="1000" dirty="0"/>
          </a:p>
          <a:p>
            <a:pPr>
              <a:spcBef>
                <a:spcPts val="450"/>
              </a:spcBef>
            </a:pPr>
            <a:r>
              <a:rPr lang="en-US" altLang="zh-CN" sz="1000" dirty="0">
                <a:latin typeface="微软雅黑" panose="020B0503020204020204" pitchFamily="34" charset="-122"/>
                <a:ea typeface="微软雅黑" panose="020B0503020204020204" pitchFamily="34" charset="-122"/>
              </a:rPr>
              <a:t>3</a:t>
            </a:r>
            <a:r>
              <a:rPr lang="zh-CN" altLang="en-US" sz="1000" dirty="0">
                <a:latin typeface="微软雅黑" panose="020B0503020204020204" pitchFamily="34" charset="-122"/>
                <a:ea typeface="微软雅黑" panose="020B0503020204020204" pitchFamily="34" charset="-122"/>
              </a:rPr>
              <a:t>、终端发起</a:t>
            </a:r>
            <a:r>
              <a:rPr lang="en-US" altLang="zh-CN" sz="1000" dirty="0">
                <a:latin typeface="微软雅黑" panose="020B0503020204020204" pitchFamily="34" charset="-122"/>
                <a:ea typeface="微软雅黑" panose="020B0503020204020204" pitchFamily="34" charset="-122"/>
              </a:rPr>
              <a:t>802.1x</a:t>
            </a:r>
            <a:r>
              <a:rPr lang="zh-CN" altLang="en-US" sz="1000" dirty="0">
                <a:latin typeface="微软雅黑" panose="020B0503020204020204" pitchFamily="34" charset="-122"/>
                <a:ea typeface="微软雅黑" panose="020B0503020204020204" pitchFamily="34" charset="-122"/>
              </a:rPr>
              <a:t>认证，认证流程和原有的流程一致；认证通过后，终端可以访问网络</a:t>
            </a:r>
            <a:endParaRPr lang="en-US" altLang="zh-CN" sz="1000" dirty="0">
              <a:latin typeface="微软雅黑" panose="020B0503020204020204" pitchFamily="34" charset="-122"/>
              <a:ea typeface="微软雅黑" panose="020B0503020204020204" pitchFamily="34" charset="-122"/>
            </a:endParaRPr>
          </a:p>
          <a:p>
            <a:pPr>
              <a:spcBef>
                <a:spcPts val="450"/>
              </a:spcBef>
              <a:buFont typeface="Arial" panose="020B0604020202020204" pitchFamily="34" charset="0"/>
              <a:buChar char="•"/>
            </a:pPr>
            <a:r>
              <a:rPr lang="zh-CN" altLang="en-US" sz="1000" dirty="0">
                <a:latin typeface="微软雅黑" panose="020B0503020204020204" pitchFamily="34" charset="-122"/>
                <a:ea typeface="微软雅黑" panose="020B0503020204020204" pitchFamily="34" charset="-122"/>
              </a:rPr>
              <a:t>证书管理</a:t>
            </a:r>
            <a:endParaRPr lang="en-US" altLang="zh-CN" sz="1000" dirty="0">
              <a:latin typeface="微软雅黑" panose="020B0503020204020204" pitchFamily="34" charset="-122"/>
              <a:ea typeface="微软雅黑" panose="020B0503020204020204" pitchFamily="34" charset="-122"/>
            </a:endParaRPr>
          </a:p>
          <a:p>
            <a:pPr>
              <a:spcBef>
                <a:spcPts val="450"/>
              </a:spcBef>
            </a:pPr>
            <a:r>
              <a:rPr lang="zh-CN" altLang="en-US" sz="1000" dirty="0">
                <a:latin typeface="微软雅黑" panose="020B0503020204020204" pitchFamily="34" charset="-122"/>
                <a:ea typeface="微软雅黑" panose="020B0503020204020204" pitchFamily="34" charset="-122"/>
              </a:rPr>
              <a:t>为解决证书颁发及证书校验问题，</a:t>
            </a:r>
            <a:r>
              <a:rPr lang="en-US" altLang="zh-CN" sz="1000" dirty="0">
                <a:latin typeface="微软雅黑" panose="020B0503020204020204" pitchFamily="34" charset="-122"/>
                <a:ea typeface="微软雅黑" panose="020B0503020204020204" pitchFamily="34" charset="-122"/>
              </a:rPr>
              <a:t> boarding</a:t>
            </a:r>
            <a:r>
              <a:rPr lang="zh-CN" altLang="en-US" sz="1000" dirty="0">
                <a:latin typeface="微软雅黑" panose="020B0503020204020204" pitchFamily="34" charset="-122"/>
                <a:ea typeface="微软雅黑" panose="020B0503020204020204" pitchFamily="34" charset="-122"/>
              </a:rPr>
              <a:t>模块通过</a:t>
            </a:r>
            <a:r>
              <a:rPr lang="en-US" altLang="zh-CN" sz="1000" dirty="0">
                <a:latin typeface="微软雅黑" panose="020B0503020204020204" pitchFamily="34" charset="-122"/>
                <a:ea typeface="微软雅黑" panose="020B0503020204020204" pitchFamily="34" charset="-122"/>
              </a:rPr>
              <a:t>SCEP</a:t>
            </a:r>
            <a:r>
              <a:rPr lang="zh-CN" altLang="en-US" sz="1000" dirty="0">
                <a:latin typeface="微软雅黑" panose="020B0503020204020204" pitchFamily="34" charset="-122"/>
                <a:ea typeface="微软雅黑" panose="020B0503020204020204" pitchFamily="34" charset="-122"/>
              </a:rPr>
              <a:t>协议和</a:t>
            </a:r>
            <a:r>
              <a:rPr lang="en-US" altLang="zh-CN" sz="1000" dirty="0">
                <a:latin typeface="微软雅黑" panose="020B0503020204020204" pitchFamily="34" charset="-122"/>
                <a:ea typeface="微软雅黑" panose="020B0503020204020204" pitchFamily="34" charset="-122"/>
              </a:rPr>
              <a:t>OCSP</a:t>
            </a:r>
            <a:r>
              <a:rPr lang="zh-CN" altLang="en-US" sz="1000" dirty="0">
                <a:latin typeface="微软雅黑" panose="020B0503020204020204" pitchFamily="34" charset="-122"/>
                <a:ea typeface="微软雅黑" panose="020B0503020204020204" pitchFamily="34" charset="-122"/>
              </a:rPr>
              <a:t>协议和</a:t>
            </a:r>
            <a:r>
              <a:rPr lang="en-US" altLang="zh-CN" sz="1000" dirty="0">
                <a:latin typeface="微软雅黑" panose="020B0503020204020204" pitchFamily="34" charset="-122"/>
                <a:ea typeface="微软雅黑" panose="020B0503020204020204" pitchFamily="34" charset="-122"/>
              </a:rPr>
              <a:t>Windows CA</a:t>
            </a:r>
            <a:r>
              <a:rPr lang="zh-CN" altLang="en-US" sz="1000" dirty="0">
                <a:latin typeface="微软雅黑" panose="020B0503020204020204" pitchFamily="34" charset="-122"/>
                <a:ea typeface="微软雅黑" panose="020B0503020204020204" pitchFamily="34" charset="-122"/>
              </a:rPr>
              <a:t>服务器联动</a:t>
            </a:r>
            <a:endParaRPr lang="en-US" altLang="zh-CN" sz="1000" dirty="0">
              <a:latin typeface="微软雅黑" panose="020B0503020204020204" pitchFamily="34" charset="-122"/>
              <a:ea typeface="微软雅黑" panose="020B0503020204020204" pitchFamily="34" charset="-122"/>
            </a:endParaRPr>
          </a:p>
          <a:p>
            <a:pPr>
              <a:spcBef>
                <a:spcPts val="450"/>
              </a:spcBef>
            </a:pPr>
            <a:r>
              <a:rPr lang="en-US" altLang="zh-CN" sz="1000" dirty="0">
                <a:latin typeface="微软雅黑" panose="020B0503020204020204" pitchFamily="34" charset="-122"/>
                <a:ea typeface="微软雅黑" panose="020B0503020204020204" pitchFamily="34" charset="-122"/>
              </a:rPr>
              <a:t>1</a:t>
            </a:r>
            <a:r>
              <a:rPr lang="zh-CN" altLang="en-US" sz="1000" dirty="0">
                <a:latin typeface="微软雅黑" panose="020B0503020204020204" pitchFamily="34" charset="-122"/>
                <a:ea typeface="微软雅黑" panose="020B0503020204020204" pitchFamily="34" charset="-122"/>
              </a:rPr>
              <a:t>、一键式配置终端时，</a:t>
            </a:r>
            <a:r>
              <a:rPr lang="en-US" altLang="zh-CN" sz="1000" dirty="0" err="1">
                <a:latin typeface="微软雅黑" panose="020B0503020204020204" pitchFamily="34" charset="-122"/>
                <a:ea typeface="微软雅黑" panose="020B0503020204020204" pitchFamily="34" charset="-122"/>
              </a:rPr>
              <a:t>PortalServer</a:t>
            </a:r>
            <a:r>
              <a:rPr lang="zh-CN" altLang="en-US" sz="1000" dirty="0">
                <a:latin typeface="微软雅黑" panose="020B0503020204020204" pitchFamily="34" charset="-122"/>
                <a:ea typeface="微软雅黑" panose="020B0503020204020204" pitchFamily="34" charset="-122"/>
              </a:rPr>
              <a:t>通过</a:t>
            </a:r>
            <a:r>
              <a:rPr lang="en-US" altLang="zh-CN" sz="1000" dirty="0">
                <a:latin typeface="微软雅黑" panose="020B0503020204020204" pitchFamily="34" charset="-122"/>
                <a:ea typeface="微软雅黑" panose="020B0503020204020204" pitchFamily="34" charset="-122"/>
              </a:rPr>
              <a:t>SCEP</a:t>
            </a:r>
            <a:r>
              <a:rPr lang="zh-CN" altLang="en-US" sz="1000" dirty="0">
                <a:latin typeface="微软雅黑" panose="020B0503020204020204" pitchFamily="34" charset="-122"/>
                <a:ea typeface="微软雅黑" panose="020B0503020204020204" pitchFamily="34" charset="-122"/>
              </a:rPr>
              <a:t>协议，实时到</a:t>
            </a:r>
            <a:r>
              <a:rPr lang="en-US" altLang="zh-CN" sz="1000" dirty="0">
                <a:latin typeface="微软雅黑" panose="020B0503020204020204" pitchFamily="34" charset="-122"/>
                <a:ea typeface="微软雅黑" panose="020B0503020204020204" pitchFamily="34" charset="-122"/>
              </a:rPr>
              <a:t>CA</a:t>
            </a:r>
            <a:r>
              <a:rPr lang="zh-CN" altLang="en-US" sz="1000" dirty="0">
                <a:latin typeface="微软雅黑" panose="020B0503020204020204" pitchFamily="34" charset="-122"/>
                <a:ea typeface="微软雅黑" panose="020B0503020204020204" pitchFamily="34" charset="-122"/>
              </a:rPr>
              <a:t>服务器申请证书</a:t>
            </a:r>
            <a:endParaRPr lang="en-US" altLang="zh-CN" sz="1000" dirty="0">
              <a:latin typeface="微软雅黑" panose="020B0503020204020204" pitchFamily="34" charset="-122"/>
              <a:ea typeface="微软雅黑" panose="020B0503020204020204" pitchFamily="34" charset="-122"/>
            </a:endParaRPr>
          </a:p>
          <a:p>
            <a:pPr>
              <a:spcBef>
                <a:spcPts val="450"/>
              </a:spcBef>
            </a:pPr>
            <a:r>
              <a:rPr lang="en-US" altLang="zh-CN" sz="1000" dirty="0">
                <a:latin typeface="微软雅黑" panose="020B0503020204020204" pitchFamily="34" charset="-122"/>
                <a:ea typeface="微软雅黑" panose="020B0503020204020204" pitchFamily="34" charset="-122"/>
              </a:rPr>
              <a:t>2</a:t>
            </a:r>
            <a:r>
              <a:rPr lang="zh-CN" altLang="en-US" sz="1000" dirty="0">
                <a:latin typeface="微软雅黑" panose="020B0503020204020204" pitchFamily="34" charset="-122"/>
                <a:ea typeface="微软雅黑" panose="020B0503020204020204" pitchFamily="34" charset="-122"/>
              </a:rPr>
              <a:t>、终端发起</a:t>
            </a:r>
            <a:r>
              <a:rPr lang="en-US" altLang="zh-CN" sz="1000" dirty="0">
                <a:latin typeface="微软雅黑" panose="020B0503020204020204" pitchFamily="34" charset="-122"/>
                <a:ea typeface="微软雅黑" panose="020B0503020204020204" pitchFamily="34" charset="-122"/>
              </a:rPr>
              <a:t>802.1x</a:t>
            </a:r>
            <a:r>
              <a:rPr lang="zh-CN" altLang="en-US" sz="1000" dirty="0">
                <a:latin typeface="微软雅黑" panose="020B0503020204020204" pitchFamily="34" charset="-122"/>
                <a:ea typeface="微软雅黑" panose="020B0503020204020204" pitchFamily="34" charset="-122"/>
              </a:rPr>
              <a:t>认证时，</a:t>
            </a:r>
            <a:r>
              <a:rPr lang="en-US" altLang="zh-CN" sz="1000" dirty="0" err="1">
                <a:latin typeface="微软雅黑" panose="020B0503020204020204" pitchFamily="34" charset="-122"/>
                <a:ea typeface="微软雅黑" panose="020B0503020204020204" pitchFamily="34" charset="-122"/>
              </a:rPr>
              <a:t>RadiusServer</a:t>
            </a:r>
            <a:r>
              <a:rPr lang="zh-CN" altLang="en-US" sz="1000" dirty="0">
                <a:latin typeface="微软雅黑" panose="020B0503020204020204" pitchFamily="34" charset="-122"/>
                <a:ea typeface="微软雅黑" panose="020B0503020204020204" pitchFamily="34" charset="-122"/>
              </a:rPr>
              <a:t>通过</a:t>
            </a:r>
            <a:r>
              <a:rPr lang="en-US" altLang="zh-CN" sz="1000" dirty="0">
                <a:latin typeface="微软雅黑" panose="020B0503020204020204" pitchFamily="34" charset="-122"/>
                <a:ea typeface="微软雅黑" panose="020B0503020204020204" pitchFamily="34" charset="-122"/>
              </a:rPr>
              <a:t>OCSP</a:t>
            </a:r>
            <a:r>
              <a:rPr lang="zh-CN" altLang="en-US" sz="1000" dirty="0">
                <a:latin typeface="微软雅黑" panose="020B0503020204020204" pitchFamily="34" charset="-122"/>
                <a:ea typeface="微软雅黑" panose="020B0503020204020204" pitchFamily="34" charset="-122"/>
              </a:rPr>
              <a:t>协议实时到</a:t>
            </a:r>
            <a:r>
              <a:rPr lang="en-US" altLang="zh-CN" sz="1000" dirty="0">
                <a:latin typeface="微软雅黑" panose="020B0503020204020204" pitchFamily="34" charset="-122"/>
                <a:ea typeface="微软雅黑" panose="020B0503020204020204" pitchFamily="34" charset="-122"/>
              </a:rPr>
              <a:t>CA</a:t>
            </a:r>
            <a:r>
              <a:rPr lang="zh-CN" altLang="en-US" sz="1000" dirty="0">
                <a:latin typeface="微软雅黑" panose="020B0503020204020204" pitchFamily="34" charset="-122"/>
                <a:ea typeface="微软雅黑" panose="020B0503020204020204" pitchFamily="34" charset="-122"/>
              </a:rPr>
              <a:t>服务器校验证书合法性。</a:t>
            </a:r>
            <a:endParaRPr lang="en-US" altLang="zh-CN" sz="1000" dirty="0">
              <a:latin typeface="微软雅黑" panose="020B0503020204020204" pitchFamily="34" charset="-122"/>
              <a:ea typeface="微软雅黑" panose="020B0503020204020204" pitchFamily="34" charset="-122"/>
            </a:endParaRPr>
          </a:p>
          <a:p>
            <a:pPr>
              <a:spcBef>
                <a:spcPts val="450"/>
              </a:spcBef>
            </a:pPr>
            <a:r>
              <a:rPr lang="zh-CN" altLang="en-US" sz="1000" dirty="0">
                <a:latin typeface="微软雅黑" panose="020B0503020204020204" pitchFamily="34" charset="-122"/>
                <a:ea typeface="微软雅黑" panose="020B0503020204020204" pitchFamily="34" charset="-122"/>
              </a:rPr>
              <a:t>注：</a:t>
            </a:r>
            <a:r>
              <a:rPr lang="en-US" altLang="zh-CN" sz="1000" dirty="0">
                <a:latin typeface="微软雅黑" panose="020B0503020204020204" pitchFamily="34" charset="-122"/>
                <a:ea typeface="微软雅黑" panose="020B0503020204020204" pitchFamily="34" charset="-122"/>
              </a:rPr>
              <a:t>OCSP</a:t>
            </a:r>
            <a:r>
              <a:rPr lang="zh-CN" altLang="en-US" sz="1000" dirty="0">
                <a:latin typeface="微软雅黑" panose="020B0503020204020204" pitchFamily="34" charset="-122"/>
                <a:ea typeface="微软雅黑" panose="020B0503020204020204" pitchFamily="34" charset="-122"/>
              </a:rPr>
              <a:t>是可选的，</a:t>
            </a:r>
            <a:r>
              <a:rPr lang="en-US" altLang="zh-CN" sz="1000" dirty="0">
                <a:latin typeface="微软雅黑" panose="020B0503020204020204" pitchFamily="34" charset="-122"/>
                <a:ea typeface="微软雅黑" panose="020B0503020204020204" pitchFamily="34" charset="-122"/>
              </a:rPr>
              <a:t> </a:t>
            </a:r>
            <a:r>
              <a:rPr lang="en-US" altLang="zh-CN" sz="1000" dirty="0" err="1">
                <a:latin typeface="微软雅黑" panose="020B0503020204020204" pitchFamily="34" charset="-122"/>
                <a:ea typeface="微软雅黑" panose="020B0503020204020204" pitchFamily="34" charset="-122"/>
              </a:rPr>
              <a:t>RadiusServer</a:t>
            </a:r>
            <a:r>
              <a:rPr lang="zh-CN" altLang="en-US" sz="1000" dirty="0">
                <a:latin typeface="微软雅黑" panose="020B0503020204020204" pitchFamily="34" charset="-122"/>
                <a:ea typeface="微软雅黑" panose="020B0503020204020204" pitchFamily="34" charset="-122"/>
              </a:rPr>
              <a:t>也支持使用“</a:t>
            </a:r>
            <a:r>
              <a:rPr lang="en-US" altLang="zh-CN" sz="1000" dirty="0">
                <a:latin typeface="微软雅黑" panose="020B0503020204020204" pitchFamily="34" charset="-122"/>
                <a:ea typeface="微软雅黑" panose="020B0503020204020204" pitchFamily="34" charset="-122"/>
              </a:rPr>
              <a:t>CA</a:t>
            </a:r>
            <a:r>
              <a:rPr lang="zh-CN" altLang="en-US" sz="1000" dirty="0">
                <a:latin typeface="微软雅黑" panose="020B0503020204020204" pitchFamily="34" charset="-122"/>
                <a:ea typeface="微软雅黑" panose="020B0503020204020204" pitchFamily="34" charset="-122"/>
              </a:rPr>
              <a:t>根证书</a:t>
            </a:r>
            <a:r>
              <a:rPr lang="en-US" altLang="zh-CN" sz="1000" dirty="0">
                <a:latin typeface="微软雅黑" panose="020B0503020204020204" pitchFamily="34" charset="-122"/>
                <a:ea typeface="微软雅黑" panose="020B0503020204020204" pitchFamily="34" charset="-122"/>
              </a:rPr>
              <a:t>+CRL</a:t>
            </a:r>
            <a:r>
              <a:rPr lang="zh-CN" altLang="en-US" sz="1000" dirty="0">
                <a:latin typeface="微软雅黑" panose="020B0503020204020204" pitchFamily="34" charset="-122"/>
                <a:ea typeface="微软雅黑" panose="020B0503020204020204" pitchFamily="34" charset="-122"/>
              </a:rPr>
              <a:t>列表”的方式校验用户证书</a:t>
            </a:r>
            <a:endParaRPr lang="en-US" altLang="zh-CN" sz="1000" dirty="0">
              <a:latin typeface="微软雅黑" panose="020B0503020204020204" pitchFamily="34" charset="-122"/>
              <a:ea typeface="微软雅黑" panose="020B0503020204020204" pitchFamily="34" charset="-122"/>
            </a:endParaRPr>
          </a:p>
        </p:txBody>
      </p:sp>
      <p:pic>
        <p:nvPicPr>
          <p:cNvPr id="6" name="图片 5"/>
          <p:cNvPicPr>
            <a:picLocks noChangeAspect="1"/>
          </p:cNvPicPr>
          <p:nvPr/>
        </p:nvPicPr>
        <p:blipFill>
          <a:blip r:embed="rId1"/>
          <a:stretch>
            <a:fillRect/>
          </a:stretch>
        </p:blipFill>
        <p:spPr>
          <a:xfrm>
            <a:off x="307651" y="1239337"/>
            <a:ext cx="4233393" cy="4135549"/>
          </a:xfrm>
          <a:prstGeom prst="rect">
            <a:avLst/>
          </a:prstGeom>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502059" y="289914"/>
            <a:ext cx="10323183" cy="868363"/>
          </a:xfrm>
        </p:spPr>
        <p:txBody>
          <a:bodyPr/>
          <a:lstStyle/>
          <a:p>
            <a:r>
              <a:rPr lang="en-US" altLang="zh-CN" dirty="0"/>
              <a:t>5G</a:t>
            </a:r>
            <a:r>
              <a:rPr lang="zh-CN" altLang="en-US" dirty="0"/>
              <a:t>认证场景</a:t>
            </a:r>
            <a:endParaRPr lang="zh-CN" altLang="en-US" dirty="0">
              <a:latin typeface="Huawei Sans" panose="020C0503030203020204" pitchFamily="34" charset="0"/>
              <a:ea typeface="方正兰亭黑简体" panose="02000000000000000000" pitchFamily="2" charset="-122"/>
              <a:sym typeface="Huawei Sans" panose="020C0503030203020204" pitchFamily="34" charset="0"/>
            </a:endParaRPr>
          </a:p>
        </p:txBody>
      </p:sp>
      <p:sp>
        <p:nvSpPr>
          <p:cNvPr id="284" name="圆角矩形 283"/>
          <p:cNvSpPr/>
          <p:nvPr/>
        </p:nvSpPr>
        <p:spPr>
          <a:xfrm>
            <a:off x="6727526" y="1667727"/>
            <a:ext cx="981584" cy="473610"/>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04" tIns="45702" rIns="91404" bIns="45702" numCol="1" spcCol="0" rtlCol="0" fromWordArt="0" anchor="ctr" anchorCtr="0" forceAA="0" compatLnSpc="1">
            <a:noAutofit/>
          </a:bodyPr>
          <a:lstStyle/>
          <a:p>
            <a:pPr algn="ctr"/>
            <a:endParaRPr lang="zh-CN" altLang="en-US" sz="1800"/>
          </a:p>
        </p:txBody>
      </p:sp>
      <p:cxnSp>
        <p:nvCxnSpPr>
          <p:cNvPr id="387" name="直接箭头连接符 386"/>
          <p:cNvCxnSpPr/>
          <p:nvPr/>
        </p:nvCxnSpPr>
        <p:spPr>
          <a:xfrm>
            <a:off x="7115984" y="1143834"/>
            <a:ext cx="818124" cy="609443"/>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392" name="文本框 391"/>
          <p:cNvSpPr txBox="1"/>
          <p:nvPr/>
        </p:nvSpPr>
        <p:spPr>
          <a:xfrm>
            <a:off x="867514" y="4818208"/>
            <a:ext cx="4485135" cy="1569660"/>
          </a:xfrm>
          <a:prstGeom prst="rect">
            <a:avLst/>
          </a:prstGeom>
          <a:noFill/>
        </p:spPr>
        <p:txBody>
          <a:bodyPr wrap="square" lIns="0" tIns="0" rIns="0" bIns="0" rtlCol="0">
            <a:spAutoFit/>
          </a:bodyPr>
          <a:lstStyle/>
          <a:p>
            <a:pPr algn="ctr"/>
            <a:r>
              <a:rPr kumimoji="1" lang="zh-CN" altLang="en-US" sz="1200" b="1" dirty="0">
                <a:solidFill>
                  <a:srgbClr val="000000"/>
                </a:solidFill>
                <a:latin typeface="微软雅黑" panose="020B0503020204020204" pitchFamily="34" charset="-122"/>
                <a:ea typeface="微软雅黑" panose="020B0503020204020204" pitchFamily="34" charset="-122"/>
              </a:rPr>
              <a:t>应用场景</a:t>
            </a:r>
            <a:endParaRPr kumimoji="1" lang="en-US" altLang="zh-CN" sz="1200" b="1" dirty="0">
              <a:solidFill>
                <a:srgbClr val="000000"/>
              </a:solidFill>
              <a:latin typeface="微软雅黑" panose="020B0503020204020204" pitchFamily="34" charset="-122"/>
              <a:ea typeface="微软雅黑" panose="020B0503020204020204" pitchFamily="34" charset="-122"/>
            </a:endParaRPr>
          </a:p>
          <a:p>
            <a:pPr>
              <a:lnSpc>
                <a:spcPct val="150000"/>
              </a:lnSpc>
            </a:pPr>
            <a:r>
              <a:rPr kumimoji="1" lang="en-US" altLang="zh-CN" sz="1200" dirty="0">
                <a:solidFill>
                  <a:srgbClr val="000000"/>
                </a:solidFill>
                <a:latin typeface="微软雅黑" panose="020B0503020204020204" pitchFamily="34" charset="-122"/>
                <a:ea typeface="微软雅黑" panose="020B0503020204020204" pitchFamily="34" charset="-122"/>
              </a:rPr>
              <a:t>    </a:t>
            </a:r>
            <a:r>
              <a:rPr kumimoji="1" lang="zh-CN" altLang="zh-CN" sz="1200" dirty="0">
                <a:solidFill>
                  <a:srgbClr val="000000"/>
                </a:solidFill>
                <a:latin typeface="微软雅黑" panose="020B0503020204020204" pitchFamily="34" charset="-122"/>
                <a:ea typeface="微软雅黑" panose="020B0503020204020204" pitchFamily="34" charset="-122"/>
              </a:rPr>
              <a:t>随着</a:t>
            </a:r>
            <a:r>
              <a:rPr kumimoji="1" lang="en-US" altLang="zh-CN" sz="1200" dirty="0">
                <a:solidFill>
                  <a:srgbClr val="000000"/>
                </a:solidFill>
                <a:latin typeface="微软雅黑" panose="020B0503020204020204" pitchFamily="34" charset="-122"/>
                <a:ea typeface="微软雅黑" panose="020B0503020204020204" pitchFamily="34" charset="-122"/>
              </a:rPr>
              <a:t>5G</a:t>
            </a:r>
            <a:r>
              <a:rPr kumimoji="1" lang="zh-CN" altLang="zh-CN" sz="1200" dirty="0">
                <a:solidFill>
                  <a:srgbClr val="000000"/>
                </a:solidFill>
                <a:latin typeface="微软雅黑" panose="020B0503020204020204" pitchFamily="34" charset="-122"/>
                <a:ea typeface="微软雅黑" panose="020B0503020204020204" pitchFamily="34" charset="-122"/>
              </a:rPr>
              <a:t>网络的飞速发展，其应用场景也越来越广泛，</a:t>
            </a:r>
            <a:r>
              <a:rPr kumimoji="1" lang="en-US" altLang="zh-CN" sz="1200" dirty="0">
                <a:solidFill>
                  <a:srgbClr val="000000"/>
                </a:solidFill>
                <a:latin typeface="微软雅黑" panose="020B0503020204020204" pitchFamily="34" charset="-122"/>
                <a:ea typeface="微软雅黑" panose="020B0503020204020204" pitchFamily="34" charset="-122"/>
              </a:rPr>
              <a:t>5G</a:t>
            </a:r>
            <a:r>
              <a:rPr kumimoji="1" lang="zh-CN" altLang="zh-CN" sz="1200" dirty="0">
                <a:solidFill>
                  <a:srgbClr val="000000"/>
                </a:solidFill>
                <a:latin typeface="微软雅黑" panose="020B0503020204020204" pitchFamily="34" charset="-122"/>
                <a:ea typeface="微软雅黑" panose="020B0503020204020204" pitchFamily="34" charset="-122"/>
              </a:rPr>
              <a:t>网络支持高速移动、广覆盖的特点对于园区网络来说是一个有效的补充。当前</a:t>
            </a:r>
            <a:r>
              <a:rPr kumimoji="1" lang="en-US" altLang="zh-CN" sz="1200" dirty="0">
                <a:solidFill>
                  <a:srgbClr val="000000"/>
                </a:solidFill>
                <a:latin typeface="微软雅黑" panose="020B0503020204020204" pitchFamily="34" charset="-122"/>
                <a:ea typeface="微软雅黑" panose="020B0503020204020204" pitchFamily="34" charset="-122"/>
              </a:rPr>
              <a:t>5G</a:t>
            </a:r>
            <a:r>
              <a:rPr kumimoji="1" lang="zh-CN" altLang="zh-CN" sz="1200" dirty="0">
                <a:solidFill>
                  <a:srgbClr val="000000"/>
                </a:solidFill>
                <a:latin typeface="微软雅黑" panose="020B0503020204020204" pitchFamily="34" charset="-122"/>
                <a:ea typeface="微软雅黑" panose="020B0503020204020204" pitchFamily="34" charset="-122"/>
              </a:rPr>
              <a:t>终端（带</a:t>
            </a:r>
            <a:r>
              <a:rPr kumimoji="1" lang="en-US" altLang="zh-CN" sz="1200" dirty="0">
                <a:solidFill>
                  <a:srgbClr val="000000"/>
                </a:solidFill>
                <a:latin typeface="微软雅黑" panose="020B0503020204020204" pitchFamily="34" charset="-122"/>
                <a:ea typeface="微软雅黑" panose="020B0503020204020204" pitchFamily="34" charset="-122"/>
              </a:rPr>
              <a:t>5G</a:t>
            </a:r>
            <a:r>
              <a:rPr kumimoji="1" lang="zh-CN" altLang="zh-CN" sz="1200" dirty="0">
                <a:solidFill>
                  <a:srgbClr val="000000"/>
                </a:solidFill>
                <a:latin typeface="微软雅黑" panose="020B0503020204020204" pitchFamily="34" charset="-122"/>
                <a:ea typeface="微软雅黑" panose="020B0503020204020204" pitchFamily="34" charset="-122"/>
              </a:rPr>
              <a:t>模组的任意设备）想要接入</a:t>
            </a:r>
            <a:r>
              <a:rPr kumimoji="1" lang="zh-CN" altLang="en-US" sz="1200" dirty="0">
                <a:solidFill>
                  <a:srgbClr val="000000"/>
                </a:solidFill>
                <a:latin typeface="微软雅黑" panose="020B0503020204020204" pitchFamily="34" charset="-122"/>
                <a:ea typeface="微软雅黑" panose="020B0503020204020204" pitchFamily="34" charset="-122"/>
              </a:rPr>
              <a:t>园区</a:t>
            </a:r>
            <a:r>
              <a:rPr kumimoji="1" lang="zh-CN" altLang="zh-CN" sz="1200" dirty="0">
                <a:solidFill>
                  <a:srgbClr val="000000"/>
                </a:solidFill>
                <a:latin typeface="微软雅黑" panose="020B0503020204020204" pitchFamily="34" charset="-122"/>
                <a:ea typeface="微软雅黑" panose="020B0503020204020204" pitchFamily="34" charset="-122"/>
              </a:rPr>
              <a:t>网络只能通过有线或者</a:t>
            </a:r>
            <a:r>
              <a:rPr kumimoji="1" lang="en-US" altLang="zh-CN" sz="1200" dirty="0" err="1">
                <a:solidFill>
                  <a:srgbClr val="000000"/>
                </a:solidFill>
                <a:latin typeface="微软雅黑" panose="020B0503020204020204" pitchFamily="34" charset="-122"/>
                <a:ea typeface="微软雅黑" panose="020B0503020204020204" pitchFamily="34" charset="-122"/>
              </a:rPr>
              <a:t>WiFi</a:t>
            </a:r>
            <a:r>
              <a:rPr kumimoji="1" lang="zh-CN" altLang="zh-CN" sz="1200" dirty="0">
                <a:solidFill>
                  <a:srgbClr val="000000"/>
                </a:solidFill>
                <a:latin typeface="微软雅黑" panose="020B0503020204020204" pitchFamily="34" charset="-122"/>
                <a:ea typeface="微软雅黑" panose="020B0503020204020204" pitchFamily="34" charset="-122"/>
              </a:rPr>
              <a:t>接入。</a:t>
            </a:r>
            <a:r>
              <a:rPr kumimoji="1" lang="zh-CN" altLang="en-US" sz="1200" dirty="0">
                <a:solidFill>
                  <a:srgbClr val="000000"/>
                </a:solidFill>
                <a:latin typeface="微软雅黑" panose="020B0503020204020204" pitchFamily="34" charset="-122"/>
                <a:ea typeface="微软雅黑" panose="020B0503020204020204" pitchFamily="34" charset="-122"/>
              </a:rPr>
              <a:t>让</a:t>
            </a:r>
            <a:r>
              <a:rPr kumimoji="1" lang="en-US" altLang="zh-CN" sz="1200" dirty="0">
                <a:solidFill>
                  <a:srgbClr val="000000"/>
                </a:solidFill>
                <a:latin typeface="微软雅黑" panose="020B0503020204020204" pitchFamily="34" charset="-122"/>
                <a:ea typeface="微软雅黑" panose="020B0503020204020204" pitchFamily="34" charset="-122"/>
              </a:rPr>
              <a:t>5G</a:t>
            </a:r>
            <a:r>
              <a:rPr kumimoji="1" lang="zh-CN" altLang="en-US" sz="1200" dirty="0">
                <a:solidFill>
                  <a:srgbClr val="000000"/>
                </a:solidFill>
                <a:latin typeface="微软雅黑" panose="020B0503020204020204" pitchFamily="34" charset="-122"/>
                <a:ea typeface="微软雅黑" panose="020B0503020204020204" pitchFamily="34" charset="-122"/>
              </a:rPr>
              <a:t>终端直接通过</a:t>
            </a:r>
            <a:r>
              <a:rPr kumimoji="1" lang="en-US" altLang="zh-CN" sz="1200" dirty="0">
                <a:solidFill>
                  <a:srgbClr val="000000"/>
                </a:solidFill>
                <a:latin typeface="微软雅黑" panose="020B0503020204020204" pitchFamily="34" charset="-122"/>
                <a:ea typeface="微软雅黑" panose="020B0503020204020204" pitchFamily="34" charset="-122"/>
              </a:rPr>
              <a:t>5G</a:t>
            </a:r>
            <a:r>
              <a:rPr kumimoji="1" lang="zh-CN" altLang="en-US" sz="1200" dirty="0">
                <a:solidFill>
                  <a:srgbClr val="000000"/>
                </a:solidFill>
                <a:latin typeface="微软雅黑" panose="020B0503020204020204" pitchFamily="34" charset="-122"/>
                <a:ea typeface="微软雅黑" panose="020B0503020204020204" pitchFamily="34" charset="-122"/>
              </a:rPr>
              <a:t>网络接入园区网络，可以扩大终端的接入物理边界范围，减少企业网络建设和维护成本。</a:t>
            </a:r>
            <a:endParaRPr kumimoji="1" lang="zh-CN" altLang="en-US" sz="1200" dirty="0">
              <a:solidFill>
                <a:srgbClr val="000000"/>
              </a:solidFill>
              <a:latin typeface="微软雅黑" panose="020B0503020204020204" pitchFamily="34" charset="-122"/>
              <a:ea typeface="微软雅黑" panose="020B0503020204020204" pitchFamily="34" charset="-122"/>
            </a:endParaRPr>
          </a:p>
        </p:txBody>
      </p:sp>
      <p:sp>
        <p:nvSpPr>
          <p:cNvPr id="393" name="文本框 392"/>
          <p:cNvSpPr txBox="1"/>
          <p:nvPr/>
        </p:nvSpPr>
        <p:spPr>
          <a:xfrm>
            <a:off x="5925786" y="4673131"/>
            <a:ext cx="6019061" cy="1845938"/>
          </a:xfrm>
          <a:prstGeom prst="rect">
            <a:avLst/>
          </a:prstGeom>
          <a:noFill/>
        </p:spPr>
        <p:txBody>
          <a:bodyPr wrap="square" lIns="0" tIns="0" rIns="0" bIns="0" rtlCol="0">
            <a:spAutoFit/>
          </a:bodyPr>
          <a:lstStyle/>
          <a:p>
            <a:pPr algn="ctr"/>
            <a:r>
              <a:rPr kumimoji="1" lang="zh-CN" altLang="en-US" sz="1200" b="1" dirty="0">
                <a:solidFill>
                  <a:srgbClr val="000000"/>
                </a:solidFill>
                <a:latin typeface="微软雅黑" panose="020B0503020204020204" pitchFamily="34" charset="-122"/>
                <a:ea typeface="微软雅黑" panose="020B0503020204020204" pitchFamily="34" charset="-122"/>
              </a:rPr>
              <a:t>各部件作用</a:t>
            </a:r>
            <a:endParaRPr kumimoji="1" lang="en-US" altLang="zh-CN" sz="1200" b="1" dirty="0">
              <a:solidFill>
                <a:srgbClr val="000000"/>
              </a:solidFill>
              <a:latin typeface="微软雅黑" panose="020B0503020204020204" pitchFamily="34" charset="-122"/>
              <a:ea typeface="微软雅黑" panose="020B0503020204020204" pitchFamily="34" charset="-122"/>
            </a:endParaRPr>
          </a:p>
          <a:p>
            <a:pPr>
              <a:lnSpc>
                <a:spcPct val="150000"/>
              </a:lnSpc>
            </a:pPr>
            <a:r>
              <a:rPr kumimoji="1" lang="en-US" altLang="zh-CN" sz="1200" b="1" dirty="0">
                <a:solidFill>
                  <a:srgbClr val="000000"/>
                </a:solidFill>
                <a:latin typeface="微软雅黑" panose="020B0503020204020204" pitchFamily="34" charset="-122"/>
                <a:ea typeface="微软雅黑" panose="020B0503020204020204" pitchFamily="34" charset="-122"/>
              </a:rPr>
              <a:t>5GC</a:t>
            </a:r>
            <a:r>
              <a:rPr kumimoji="1" lang="zh-CN" altLang="en-US" sz="1200" dirty="0">
                <a:solidFill>
                  <a:srgbClr val="000000"/>
                </a:solidFill>
                <a:latin typeface="微软雅黑" panose="020B0503020204020204" pitchFamily="34" charset="-122"/>
                <a:ea typeface="微软雅黑" panose="020B0503020204020204" pitchFamily="34" charset="-122"/>
              </a:rPr>
              <a:t>：</a:t>
            </a:r>
            <a:r>
              <a:rPr kumimoji="1" lang="en-US" altLang="zh-CN" sz="1200" dirty="0">
                <a:solidFill>
                  <a:srgbClr val="000000"/>
                </a:solidFill>
                <a:latin typeface="微软雅黑" panose="020B0503020204020204" pitchFamily="34" charset="-122"/>
                <a:ea typeface="微软雅黑" panose="020B0503020204020204" pitchFamily="34" charset="-122"/>
              </a:rPr>
              <a:t>5G Core network</a:t>
            </a:r>
            <a:r>
              <a:rPr kumimoji="1" lang="zh-CN" altLang="en-US" sz="1200" dirty="0">
                <a:solidFill>
                  <a:srgbClr val="000000"/>
                </a:solidFill>
                <a:latin typeface="微软雅黑" panose="020B0503020204020204" pitchFamily="34" charset="-122"/>
                <a:ea typeface="微软雅黑" panose="020B0503020204020204" pitchFamily="34" charset="-122"/>
              </a:rPr>
              <a:t>核心网的管理，部件很多，和接入相关的是</a:t>
            </a:r>
            <a:r>
              <a:rPr kumimoji="1" lang="en-US" altLang="zh-CN" sz="1200" dirty="0">
                <a:solidFill>
                  <a:srgbClr val="000000"/>
                </a:solidFill>
                <a:latin typeface="微软雅黑" panose="020B0503020204020204" pitchFamily="34" charset="-122"/>
                <a:ea typeface="微软雅黑" panose="020B0503020204020204" pitchFamily="34" charset="-122"/>
              </a:rPr>
              <a:t>SMF</a:t>
            </a:r>
            <a:r>
              <a:rPr kumimoji="1" lang="zh-CN" altLang="en-US" sz="1200" dirty="0">
                <a:solidFill>
                  <a:srgbClr val="000000"/>
                </a:solidFill>
                <a:latin typeface="微软雅黑" panose="020B0503020204020204" pitchFamily="34" charset="-122"/>
                <a:ea typeface="微软雅黑" panose="020B0503020204020204" pitchFamily="34" charset="-122"/>
              </a:rPr>
              <a:t>部件</a:t>
            </a:r>
            <a:endParaRPr kumimoji="1" lang="en-US" altLang="zh-CN" sz="1200" dirty="0">
              <a:solidFill>
                <a:srgbClr val="000000"/>
              </a:solidFill>
              <a:latin typeface="微软雅黑" panose="020B0503020204020204" pitchFamily="34" charset="-122"/>
              <a:ea typeface="微软雅黑" panose="020B0503020204020204" pitchFamily="34" charset="-122"/>
            </a:endParaRPr>
          </a:p>
          <a:p>
            <a:pPr>
              <a:lnSpc>
                <a:spcPct val="150000"/>
              </a:lnSpc>
            </a:pPr>
            <a:r>
              <a:rPr kumimoji="1" lang="en-US" altLang="zh-CN" sz="1200" b="1" dirty="0">
                <a:solidFill>
                  <a:srgbClr val="000000"/>
                </a:solidFill>
                <a:latin typeface="微软雅黑" panose="020B0503020204020204" pitchFamily="34" charset="-122"/>
                <a:ea typeface="微软雅黑" panose="020B0503020204020204" pitchFamily="34" charset="-122"/>
              </a:rPr>
              <a:t>SMF</a:t>
            </a:r>
            <a:r>
              <a:rPr kumimoji="1" lang="zh-CN" altLang="en-US" sz="1200" dirty="0">
                <a:solidFill>
                  <a:srgbClr val="000000"/>
                </a:solidFill>
                <a:latin typeface="微软雅黑" panose="020B0503020204020204" pitchFamily="34" charset="-122"/>
                <a:ea typeface="微软雅黑" panose="020B0503020204020204" pitchFamily="34" charset="-122"/>
              </a:rPr>
              <a:t>：</a:t>
            </a:r>
            <a:r>
              <a:rPr kumimoji="1" lang="en-US" altLang="zh-CN" sz="1200" dirty="0">
                <a:solidFill>
                  <a:srgbClr val="000000"/>
                </a:solidFill>
                <a:latin typeface="微软雅黑" panose="020B0503020204020204" pitchFamily="34" charset="-122"/>
                <a:ea typeface="微软雅黑" panose="020B0503020204020204" pitchFamily="34" charset="-122"/>
              </a:rPr>
              <a:t>Session Management Function(SMF)</a:t>
            </a:r>
            <a:r>
              <a:rPr kumimoji="1" lang="zh-CN" altLang="en-US" sz="1200" dirty="0">
                <a:solidFill>
                  <a:srgbClr val="000000"/>
                </a:solidFill>
                <a:latin typeface="微软雅黑" panose="020B0503020204020204" pitchFamily="34" charset="-122"/>
                <a:ea typeface="微软雅黑" panose="020B0503020204020204" pitchFamily="34" charset="-122"/>
              </a:rPr>
              <a:t>会话管理和策略控制和</a:t>
            </a:r>
            <a:r>
              <a:rPr kumimoji="1" lang="en-US" altLang="zh-CN" sz="1200" dirty="0" err="1">
                <a:solidFill>
                  <a:srgbClr val="000000"/>
                </a:solidFill>
                <a:latin typeface="微软雅黑" panose="020B0503020204020204" pitchFamily="34" charset="-122"/>
                <a:ea typeface="微软雅黑" panose="020B0503020204020204" pitchFamily="34" charset="-122"/>
              </a:rPr>
              <a:t>Qos</a:t>
            </a:r>
            <a:endParaRPr kumimoji="1" lang="en-US" altLang="zh-CN" sz="1200" dirty="0">
              <a:solidFill>
                <a:srgbClr val="000000"/>
              </a:solidFill>
              <a:latin typeface="微软雅黑" panose="020B0503020204020204" pitchFamily="34" charset="-122"/>
              <a:ea typeface="微软雅黑" panose="020B0503020204020204" pitchFamily="34" charset="-122"/>
            </a:endParaRPr>
          </a:p>
          <a:p>
            <a:pPr>
              <a:lnSpc>
                <a:spcPct val="150000"/>
              </a:lnSpc>
            </a:pPr>
            <a:r>
              <a:rPr kumimoji="1" lang="en-US" altLang="zh-CN" sz="1200" b="1" dirty="0" err="1">
                <a:solidFill>
                  <a:srgbClr val="000000"/>
                </a:solidFill>
                <a:latin typeface="微软雅黑" panose="020B0503020204020204" pitchFamily="34" charset="-122"/>
                <a:ea typeface="微软雅黑" panose="020B0503020204020204" pitchFamily="34" charset="-122"/>
              </a:rPr>
              <a:t>IoT</a:t>
            </a:r>
            <a:r>
              <a:rPr kumimoji="1" lang="en-US" altLang="zh-CN" sz="1200" b="1" dirty="0">
                <a:solidFill>
                  <a:srgbClr val="000000"/>
                </a:solidFill>
                <a:latin typeface="微软雅黑" panose="020B0503020204020204" pitchFamily="34" charset="-122"/>
                <a:ea typeface="微软雅黑" panose="020B0503020204020204" pitchFamily="34" charset="-122"/>
              </a:rPr>
              <a:t> Center</a:t>
            </a:r>
            <a:r>
              <a:rPr kumimoji="1" lang="zh-CN" altLang="en-US" sz="1200" dirty="0">
                <a:solidFill>
                  <a:srgbClr val="000000"/>
                </a:solidFill>
                <a:latin typeface="微软雅黑" panose="020B0503020204020204" pitchFamily="34" charset="-122"/>
                <a:ea typeface="微软雅黑" panose="020B0503020204020204" pitchFamily="34" charset="-122"/>
              </a:rPr>
              <a:t>：</a:t>
            </a:r>
            <a:r>
              <a:rPr kumimoji="1" lang="en-US" altLang="zh-CN" sz="1200" dirty="0">
                <a:solidFill>
                  <a:srgbClr val="000000"/>
                </a:solidFill>
                <a:latin typeface="微软雅黑" panose="020B0503020204020204" pitchFamily="34" charset="-122"/>
                <a:ea typeface="微软雅黑" panose="020B0503020204020204" pitchFamily="34" charset="-122"/>
              </a:rPr>
              <a:t>5G</a:t>
            </a:r>
            <a:r>
              <a:rPr kumimoji="1" lang="zh-CN" altLang="en-US" sz="1200" dirty="0">
                <a:solidFill>
                  <a:srgbClr val="000000"/>
                </a:solidFill>
                <a:latin typeface="微软雅黑" panose="020B0503020204020204" pitchFamily="34" charset="-122"/>
                <a:ea typeface="微软雅黑" panose="020B0503020204020204" pitchFamily="34" charset="-122"/>
              </a:rPr>
              <a:t>终端信息维护，同步信息到</a:t>
            </a:r>
            <a:r>
              <a:rPr kumimoji="1" lang="en-US" altLang="zh-CN" sz="1200" dirty="0">
                <a:solidFill>
                  <a:srgbClr val="000000"/>
                </a:solidFill>
                <a:latin typeface="微软雅黑" panose="020B0503020204020204" pitchFamily="34" charset="-122"/>
                <a:ea typeface="微软雅黑" panose="020B0503020204020204" pitchFamily="34" charset="-122"/>
              </a:rPr>
              <a:t>NCE-Campus</a:t>
            </a:r>
            <a:endParaRPr kumimoji="1" lang="zh-CN" altLang="zh-CN" sz="1200" dirty="0">
              <a:solidFill>
                <a:srgbClr val="000000"/>
              </a:solidFill>
              <a:latin typeface="微软雅黑" panose="020B0503020204020204" pitchFamily="34" charset="-122"/>
              <a:ea typeface="微软雅黑" panose="020B0503020204020204" pitchFamily="34" charset="-122"/>
            </a:endParaRPr>
          </a:p>
          <a:p>
            <a:pPr>
              <a:lnSpc>
                <a:spcPct val="150000"/>
              </a:lnSpc>
            </a:pPr>
            <a:r>
              <a:rPr kumimoji="1" lang="en-US" altLang="zh-CN" sz="1200" b="1" dirty="0">
                <a:solidFill>
                  <a:srgbClr val="000000"/>
                </a:solidFill>
                <a:latin typeface="微软雅黑" panose="020B0503020204020204" pitchFamily="34" charset="-122"/>
                <a:ea typeface="微软雅黑" panose="020B0503020204020204" pitchFamily="34" charset="-122"/>
              </a:rPr>
              <a:t>5G CPE</a:t>
            </a:r>
            <a:r>
              <a:rPr kumimoji="1" lang="zh-CN" altLang="en-US" sz="1200" b="1" dirty="0">
                <a:solidFill>
                  <a:srgbClr val="000000"/>
                </a:solidFill>
                <a:latin typeface="微软雅黑" panose="020B0503020204020204" pitchFamily="34" charset="-122"/>
                <a:ea typeface="微软雅黑" panose="020B0503020204020204" pitchFamily="34" charset="-122"/>
              </a:rPr>
              <a:t>，</a:t>
            </a:r>
            <a:r>
              <a:rPr kumimoji="1" lang="en-US" altLang="zh-CN" sz="1200" b="1" dirty="0">
                <a:solidFill>
                  <a:srgbClr val="000000"/>
                </a:solidFill>
                <a:latin typeface="微软雅黑" panose="020B0503020204020204" pitchFamily="34" charset="-122"/>
                <a:ea typeface="微软雅黑" panose="020B0503020204020204" pitchFamily="34" charset="-122"/>
              </a:rPr>
              <a:t>5G Dongle</a:t>
            </a:r>
            <a:r>
              <a:rPr kumimoji="1" lang="zh-CN" altLang="en-US" sz="1200" dirty="0">
                <a:solidFill>
                  <a:srgbClr val="000000"/>
                </a:solidFill>
                <a:latin typeface="微软雅黑" panose="020B0503020204020204" pitchFamily="34" charset="-122"/>
                <a:ea typeface="微软雅黑" panose="020B0503020204020204" pitchFamily="34" charset="-122"/>
              </a:rPr>
              <a:t>：目前主要接入的</a:t>
            </a:r>
            <a:r>
              <a:rPr kumimoji="1" lang="en-US" altLang="zh-CN" sz="1200" dirty="0">
                <a:solidFill>
                  <a:srgbClr val="000000"/>
                </a:solidFill>
                <a:latin typeface="微软雅黑" panose="020B0503020204020204" pitchFamily="34" charset="-122"/>
                <a:ea typeface="微软雅黑" panose="020B0503020204020204" pitchFamily="34" charset="-122"/>
              </a:rPr>
              <a:t>5G</a:t>
            </a:r>
            <a:r>
              <a:rPr kumimoji="1" lang="zh-CN" altLang="en-US" sz="1200" dirty="0">
                <a:solidFill>
                  <a:srgbClr val="000000"/>
                </a:solidFill>
                <a:latin typeface="微软雅黑" panose="020B0503020204020204" pitchFamily="34" charset="-122"/>
                <a:ea typeface="微软雅黑" panose="020B0503020204020204" pitchFamily="34" charset="-122"/>
              </a:rPr>
              <a:t>终端设备</a:t>
            </a:r>
            <a:endParaRPr kumimoji="1" lang="en-US" altLang="zh-CN" sz="1200" dirty="0">
              <a:solidFill>
                <a:srgbClr val="000000"/>
              </a:solidFill>
              <a:latin typeface="微软雅黑" panose="020B0503020204020204" pitchFamily="34" charset="-122"/>
              <a:ea typeface="微软雅黑" panose="020B0503020204020204" pitchFamily="34" charset="-122"/>
            </a:endParaRPr>
          </a:p>
          <a:p>
            <a:pPr>
              <a:lnSpc>
                <a:spcPct val="150000"/>
              </a:lnSpc>
            </a:pPr>
            <a:r>
              <a:rPr kumimoji="1" lang="en-US" altLang="zh-CN" sz="1200" b="1" dirty="0">
                <a:solidFill>
                  <a:srgbClr val="000000"/>
                </a:solidFill>
                <a:latin typeface="微软雅黑" panose="020B0503020204020204" pitchFamily="34" charset="-122"/>
                <a:ea typeface="微软雅黑" panose="020B0503020204020204" pitchFamily="34" charset="-122"/>
              </a:rPr>
              <a:t>NCE-Campus</a:t>
            </a:r>
            <a:r>
              <a:rPr kumimoji="1" lang="zh-CN" altLang="en-US" sz="1200" dirty="0">
                <a:solidFill>
                  <a:srgbClr val="000000"/>
                </a:solidFill>
                <a:latin typeface="微软雅黑" panose="020B0503020204020204" pitchFamily="34" charset="-122"/>
                <a:ea typeface="微软雅黑" panose="020B0503020204020204" pitchFamily="34" charset="-122"/>
              </a:rPr>
              <a:t>：终端的认证和授权</a:t>
            </a:r>
            <a:endParaRPr kumimoji="1" lang="en-US" altLang="zh-CN" sz="1200" dirty="0">
              <a:solidFill>
                <a:srgbClr val="000000"/>
              </a:solidFill>
              <a:latin typeface="微软雅黑" panose="020B0503020204020204" pitchFamily="34" charset="-122"/>
              <a:ea typeface="微软雅黑" panose="020B0503020204020204" pitchFamily="34" charset="-122"/>
            </a:endParaRPr>
          </a:p>
          <a:p>
            <a:pPr>
              <a:lnSpc>
                <a:spcPct val="150000"/>
              </a:lnSpc>
            </a:pPr>
            <a:r>
              <a:rPr kumimoji="1" lang="zh-CN" altLang="en-US" sz="1200" b="1" dirty="0">
                <a:solidFill>
                  <a:srgbClr val="000000"/>
                </a:solidFill>
                <a:latin typeface="微软雅黑" panose="020B0503020204020204" pitchFamily="34" charset="-122"/>
                <a:ea typeface="微软雅黑" panose="020B0503020204020204" pitchFamily="34" charset="-122"/>
              </a:rPr>
              <a:t>防火墙</a:t>
            </a:r>
            <a:r>
              <a:rPr kumimoji="1" lang="en-US" altLang="zh-CN" sz="1200" b="1" dirty="0">
                <a:solidFill>
                  <a:srgbClr val="000000"/>
                </a:solidFill>
                <a:latin typeface="微软雅黑" panose="020B0503020204020204" pitchFamily="34" charset="-122"/>
                <a:ea typeface="微软雅黑" panose="020B0503020204020204" pitchFamily="34" charset="-122"/>
              </a:rPr>
              <a:t>/</a:t>
            </a:r>
            <a:r>
              <a:rPr kumimoji="1" lang="zh-CN" altLang="en-US" sz="1200" b="1" dirty="0">
                <a:solidFill>
                  <a:srgbClr val="000000"/>
                </a:solidFill>
                <a:latin typeface="微软雅黑" panose="020B0503020204020204" pitchFamily="34" charset="-122"/>
                <a:ea typeface="微软雅黑" panose="020B0503020204020204" pitchFamily="34" charset="-122"/>
              </a:rPr>
              <a:t>交换机</a:t>
            </a:r>
            <a:r>
              <a:rPr kumimoji="1" lang="zh-CN" altLang="en-US" sz="1200" dirty="0">
                <a:solidFill>
                  <a:srgbClr val="000000"/>
                </a:solidFill>
                <a:latin typeface="微软雅黑" panose="020B0503020204020204" pitchFamily="34" charset="-122"/>
                <a:ea typeface="微软雅黑" panose="020B0503020204020204" pitchFamily="34" charset="-122"/>
              </a:rPr>
              <a:t>：终端的权限管理</a:t>
            </a:r>
            <a:endParaRPr kumimoji="1" lang="zh-CN" altLang="en-US" sz="1200" dirty="0">
              <a:solidFill>
                <a:srgbClr val="000000"/>
              </a:solidFill>
              <a:latin typeface="微软雅黑" panose="020B0503020204020204" pitchFamily="34" charset="-122"/>
              <a:ea typeface="微软雅黑" panose="020B0503020204020204" pitchFamily="34" charset="-122"/>
            </a:endParaRPr>
          </a:p>
        </p:txBody>
      </p:sp>
      <p:sp>
        <p:nvSpPr>
          <p:cNvPr id="719" name="圆角矩形 718"/>
          <p:cNvSpPr/>
          <p:nvPr/>
        </p:nvSpPr>
        <p:spPr>
          <a:xfrm>
            <a:off x="7341718" y="3377465"/>
            <a:ext cx="1716969" cy="1007386"/>
          </a:xfrm>
          <a:prstGeom prst="roundRect">
            <a:avLst/>
          </a:prstGeom>
          <a:noFill/>
          <a:ln w="12700" cap="flat" cmpd="sng" algn="ctr">
            <a:solidFill>
              <a:srgbClr val="888888"/>
            </a:solidFill>
            <a:prstDash val="dash"/>
            <a:miter lim="800000"/>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666666"/>
              </a:solidFill>
              <a:effectLst/>
              <a:uLnTx/>
              <a:uFillTx/>
              <a:latin typeface="Calibri" panose="020F0502020204030204"/>
              <a:ea typeface="等线" panose="02010600030101010101" pitchFamily="2" charset="-122"/>
              <a:cs typeface="+mn-cs"/>
            </a:endParaRPr>
          </a:p>
        </p:txBody>
      </p:sp>
      <p:pic>
        <p:nvPicPr>
          <p:cNvPr id="720" name="Picture 2" descr="C:\Users\m00365173\AppData\Roaming\eSpace_Desktop\UserData\m00365173\imagefiles\originalImgfiles\F69186D1-BFCC-4CC3-A77C-4CEBF4770068.png"/>
          <p:cNvPicPr>
            <a:picLocks noChangeAspect="1" noChangeArrowheads="1"/>
          </p:cNvPicPr>
          <p:nvPr/>
        </p:nvPicPr>
        <p:blipFill rotWithShape="1">
          <a:blip r:embed="rId1" cstate="print">
            <a:extLst>
              <a:ext uri="{28A0092B-C50C-407E-A947-70E740481C1C}">
                <a14:useLocalDpi xmlns:a14="http://schemas.microsoft.com/office/drawing/2010/main" val="0"/>
              </a:ext>
            </a:extLst>
          </a:blip>
          <a:srcRect l="70776" t="14387" r="17922" b="62756"/>
          <a:stretch>
            <a:fillRect/>
          </a:stretch>
        </p:blipFill>
        <p:spPr bwMode="auto">
          <a:xfrm>
            <a:off x="1635923" y="2124996"/>
            <a:ext cx="446281" cy="659430"/>
          </a:xfrm>
          <a:prstGeom prst="rect">
            <a:avLst/>
          </a:prstGeom>
          <a:noFill/>
          <a:extLst>
            <a:ext uri="{909E8E84-426E-40DD-AFC4-6F175D3DCCD1}">
              <a14:hiddenFill xmlns:a14="http://schemas.microsoft.com/office/drawing/2010/main">
                <a:solidFill>
                  <a:srgbClr val="FFFFFF"/>
                </a:solidFill>
              </a14:hiddenFill>
            </a:ext>
          </a:extLst>
        </p:spPr>
      </p:pic>
      <p:sp>
        <p:nvSpPr>
          <p:cNvPr id="721" name="文本框 720"/>
          <p:cNvSpPr txBox="1"/>
          <p:nvPr/>
        </p:nvSpPr>
        <p:spPr>
          <a:xfrm>
            <a:off x="1577003" y="2800316"/>
            <a:ext cx="530594" cy="184666"/>
          </a:xfrm>
          <a:prstGeom prst="rect">
            <a:avLst/>
          </a:prstGeom>
          <a:noFill/>
        </p:spPr>
        <p:txBody>
          <a:bodyPr wrap="square" lIns="0" tIns="0" rIns="0" bIns="0" rtlCol="0">
            <a:spAutoFit/>
          </a:bodyPr>
          <a:lstStyle/>
          <a:p>
            <a:r>
              <a:rPr kumimoji="1" lang="en-US" altLang="zh-CN" sz="1200" dirty="0">
                <a:solidFill>
                  <a:srgbClr val="000000"/>
                </a:solidFill>
                <a:latin typeface="微软雅黑" panose="020B0503020204020204" pitchFamily="34" charset="-122"/>
                <a:ea typeface="微软雅黑" panose="020B0503020204020204" pitchFamily="34" charset="-122"/>
              </a:rPr>
              <a:t>5G CPE</a:t>
            </a:r>
            <a:endParaRPr kumimoji="1" lang="zh-CN" altLang="en-US" sz="1200" dirty="0">
              <a:solidFill>
                <a:srgbClr val="000000"/>
              </a:solidFill>
              <a:latin typeface="微软雅黑" panose="020B0503020204020204" pitchFamily="34" charset="-122"/>
              <a:ea typeface="微软雅黑" panose="020B0503020204020204" pitchFamily="34" charset="-122"/>
            </a:endParaRPr>
          </a:p>
        </p:txBody>
      </p:sp>
      <p:pic>
        <p:nvPicPr>
          <p:cNvPr id="722" name="Picture 4" descr="C:\Users\m00365173\AppData\Roaming\eSpace_Desktop\UserData\m00365173\imagefiles\4BA1A8CF-87F3-45EA-AA58-161C0E3DF2C2.pn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78165" t="25500" r="7892" b="50313"/>
          <a:stretch>
            <a:fillRect/>
          </a:stretch>
        </p:blipFill>
        <p:spPr bwMode="auto">
          <a:xfrm>
            <a:off x="1572300" y="3001858"/>
            <a:ext cx="540000" cy="485032"/>
          </a:xfrm>
          <a:prstGeom prst="rect">
            <a:avLst/>
          </a:prstGeom>
          <a:noFill/>
          <a:extLst>
            <a:ext uri="{909E8E84-426E-40DD-AFC4-6F175D3DCCD1}">
              <a14:hiddenFill xmlns:a14="http://schemas.microsoft.com/office/drawing/2010/main">
                <a:solidFill>
                  <a:srgbClr val="FFFFFF"/>
                </a:solidFill>
              </a14:hiddenFill>
            </a:ext>
          </a:extLst>
        </p:spPr>
      </p:pic>
      <p:sp>
        <p:nvSpPr>
          <p:cNvPr id="723" name="文本框 722"/>
          <p:cNvSpPr txBox="1"/>
          <p:nvPr/>
        </p:nvSpPr>
        <p:spPr>
          <a:xfrm>
            <a:off x="1456622" y="3598223"/>
            <a:ext cx="821881" cy="184666"/>
          </a:xfrm>
          <a:prstGeom prst="rect">
            <a:avLst/>
          </a:prstGeom>
          <a:noFill/>
        </p:spPr>
        <p:txBody>
          <a:bodyPr wrap="square" lIns="0" tIns="0" rIns="0" bIns="0" rtlCol="0">
            <a:spAutoFit/>
          </a:bodyPr>
          <a:lstStyle/>
          <a:p>
            <a:r>
              <a:rPr kumimoji="1" lang="en-US" altLang="zh-CN" sz="1200" dirty="0">
                <a:solidFill>
                  <a:srgbClr val="000000"/>
                </a:solidFill>
                <a:latin typeface="微软雅黑" panose="020B0503020204020204" pitchFamily="34" charset="-122"/>
                <a:ea typeface="微软雅黑" panose="020B0503020204020204" pitchFamily="34" charset="-122"/>
              </a:rPr>
              <a:t>5G Dongle</a:t>
            </a:r>
            <a:endParaRPr kumimoji="1" lang="zh-CN" altLang="en-US" sz="1200" dirty="0">
              <a:solidFill>
                <a:srgbClr val="000000"/>
              </a:solidFill>
              <a:latin typeface="微软雅黑" panose="020B0503020204020204" pitchFamily="34" charset="-122"/>
              <a:ea typeface="微软雅黑" panose="020B0503020204020204" pitchFamily="34" charset="-122"/>
            </a:endParaRPr>
          </a:p>
        </p:txBody>
      </p:sp>
      <p:sp>
        <p:nvSpPr>
          <p:cNvPr id="724" name="Freeform 9"/>
          <p:cNvSpPr>
            <a:spLocks noEditPoints="1"/>
          </p:cNvSpPr>
          <p:nvPr/>
        </p:nvSpPr>
        <p:spPr bwMode="auto">
          <a:xfrm>
            <a:off x="6850164" y="671905"/>
            <a:ext cx="273230" cy="562396"/>
          </a:xfrm>
          <a:custGeom>
            <a:avLst/>
            <a:gdLst/>
            <a:ahLst/>
            <a:cxnLst>
              <a:cxn ang="0">
                <a:pos x="396" y="0"/>
              </a:cxn>
              <a:cxn ang="0">
                <a:pos x="0" y="176"/>
              </a:cxn>
              <a:cxn ang="0">
                <a:pos x="0" y="828"/>
              </a:cxn>
              <a:cxn ang="0">
                <a:pos x="312" y="960"/>
              </a:cxn>
              <a:cxn ang="0">
                <a:pos x="660" y="752"/>
              </a:cxn>
              <a:cxn ang="0">
                <a:pos x="660" y="100"/>
              </a:cxn>
              <a:cxn ang="0">
                <a:pos x="396" y="0"/>
              </a:cxn>
              <a:cxn ang="0">
                <a:pos x="159" y="820"/>
              </a:cxn>
              <a:cxn ang="0">
                <a:pos x="142" y="803"/>
              </a:cxn>
              <a:cxn ang="0">
                <a:pos x="159" y="786"/>
              </a:cxn>
              <a:cxn ang="0">
                <a:pos x="176" y="803"/>
              </a:cxn>
              <a:cxn ang="0">
                <a:pos x="159" y="820"/>
              </a:cxn>
              <a:cxn ang="0">
                <a:pos x="252" y="778"/>
              </a:cxn>
              <a:cxn ang="0">
                <a:pos x="64" y="698"/>
              </a:cxn>
              <a:cxn ang="0">
                <a:pos x="68" y="630"/>
              </a:cxn>
              <a:cxn ang="0">
                <a:pos x="256" y="706"/>
              </a:cxn>
              <a:cxn ang="0">
                <a:pos x="252" y="778"/>
              </a:cxn>
              <a:cxn ang="0">
                <a:pos x="288" y="636"/>
              </a:cxn>
              <a:cxn ang="0">
                <a:pos x="20" y="530"/>
              </a:cxn>
              <a:cxn ang="0">
                <a:pos x="20" y="464"/>
              </a:cxn>
              <a:cxn ang="0">
                <a:pos x="288" y="568"/>
              </a:cxn>
              <a:cxn ang="0">
                <a:pos x="288" y="636"/>
              </a:cxn>
              <a:cxn ang="0">
                <a:pos x="288" y="550"/>
              </a:cxn>
              <a:cxn ang="0">
                <a:pos x="20" y="448"/>
              </a:cxn>
              <a:cxn ang="0">
                <a:pos x="20" y="392"/>
              </a:cxn>
              <a:cxn ang="0">
                <a:pos x="288" y="490"/>
              </a:cxn>
              <a:cxn ang="0">
                <a:pos x="288" y="550"/>
              </a:cxn>
              <a:cxn ang="0">
                <a:pos x="288" y="471"/>
              </a:cxn>
              <a:cxn ang="0">
                <a:pos x="20" y="357"/>
              </a:cxn>
              <a:cxn ang="0">
                <a:pos x="20" y="306"/>
              </a:cxn>
              <a:cxn ang="0">
                <a:pos x="288" y="408"/>
              </a:cxn>
              <a:cxn ang="0">
                <a:pos x="288" y="471"/>
              </a:cxn>
              <a:cxn ang="0">
                <a:pos x="288" y="392"/>
              </a:cxn>
              <a:cxn ang="0">
                <a:pos x="20" y="296"/>
              </a:cxn>
              <a:cxn ang="0">
                <a:pos x="20" y="220"/>
              </a:cxn>
              <a:cxn ang="0">
                <a:pos x="288" y="328"/>
              </a:cxn>
              <a:cxn ang="0">
                <a:pos x="288" y="392"/>
              </a:cxn>
            </a:cxnLst>
            <a:rect l="0" t="0" r="r" b="b"/>
            <a:pathLst>
              <a:path w="660" h="960">
                <a:moveTo>
                  <a:pt x="396" y="0"/>
                </a:moveTo>
                <a:cubicBezTo>
                  <a:pt x="0" y="176"/>
                  <a:pt x="0" y="176"/>
                  <a:pt x="0" y="176"/>
                </a:cubicBezTo>
                <a:cubicBezTo>
                  <a:pt x="0" y="828"/>
                  <a:pt x="0" y="828"/>
                  <a:pt x="0" y="828"/>
                </a:cubicBezTo>
                <a:cubicBezTo>
                  <a:pt x="312" y="960"/>
                  <a:pt x="312" y="960"/>
                  <a:pt x="312" y="960"/>
                </a:cubicBezTo>
                <a:cubicBezTo>
                  <a:pt x="660" y="752"/>
                  <a:pt x="660" y="752"/>
                  <a:pt x="660" y="752"/>
                </a:cubicBezTo>
                <a:cubicBezTo>
                  <a:pt x="660" y="100"/>
                  <a:pt x="660" y="100"/>
                  <a:pt x="660" y="100"/>
                </a:cubicBezTo>
                <a:lnTo>
                  <a:pt x="396" y="0"/>
                </a:lnTo>
                <a:close/>
                <a:moveTo>
                  <a:pt x="159" y="820"/>
                </a:moveTo>
                <a:cubicBezTo>
                  <a:pt x="150" y="820"/>
                  <a:pt x="142" y="813"/>
                  <a:pt x="142" y="803"/>
                </a:cubicBezTo>
                <a:cubicBezTo>
                  <a:pt x="142" y="794"/>
                  <a:pt x="150" y="786"/>
                  <a:pt x="159" y="786"/>
                </a:cubicBezTo>
                <a:cubicBezTo>
                  <a:pt x="168" y="786"/>
                  <a:pt x="176" y="794"/>
                  <a:pt x="176" y="803"/>
                </a:cubicBezTo>
                <a:cubicBezTo>
                  <a:pt x="176" y="813"/>
                  <a:pt x="168" y="820"/>
                  <a:pt x="159" y="820"/>
                </a:cubicBezTo>
                <a:close/>
                <a:moveTo>
                  <a:pt x="252" y="778"/>
                </a:moveTo>
                <a:cubicBezTo>
                  <a:pt x="64" y="698"/>
                  <a:pt x="64" y="698"/>
                  <a:pt x="64" y="698"/>
                </a:cubicBezTo>
                <a:cubicBezTo>
                  <a:pt x="68" y="630"/>
                  <a:pt x="68" y="630"/>
                  <a:pt x="68" y="630"/>
                </a:cubicBezTo>
                <a:cubicBezTo>
                  <a:pt x="256" y="706"/>
                  <a:pt x="256" y="706"/>
                  <a:pt x="256" y="706"/>
                </a:cubicBezTo>
                <a:lnTo>
                  <a:pt x="252" y="778"/>
                </a:lnTo>
                <a:close/>
                <a:moveTo>
                  <a:pt x="288" y="636"/>
                </a:moveTo>
                <a:cubicBezTo>
                  <a:pt x="20" y="530"/>
                  <a:pt x="20" y="530"/>
                  <a:pt x="20" y="530"/>
                </a:cubicBezTo>
                <a:cubicBezTo>
                  <a:pt x="20" y="464"/>
                  <a:pt x="20" y="464"/>
                  <a:pt x="20" y="464"/>
                </a:cubicBezTo>
                <a:cubicBezTo>
                  <a:pt x="288" y="568"/>
                  <a:pt x="288" y="568"/>
                  <a:pt x="288" y="568"/>
                </a:cubicBezTo>
                <a:lnTo>
                  <a:pt x="288" y="636"/>
                </a:lnTo>
                <a:close/>
                <a:moveTo>
                  <a:pt x="288" y="550"/>
                </a:moveTo>
                <a:cubicBezTo>
                  <a:pt x="20" y="448"/>
                  <a:pt x="20" y="448"/>
                  <a:pt x="20" y="448"/>
                </a:cubicBezTo>
                <a:cubicBezTo>
                  <a:pt x="20" y="392"/>
                  <a:pt x="20" y="392"/>
                  <a:pt x="20" y="392"/>
                </a:cubicBezTo>
                <a:cubicBezTo>
                  <a:pt x="288" y="490"/>
                  <a:pt x="288" y="490"/>
                  <a:pt x="288" y="490"/>
                </a:cubicBezTo>
                <a:lnTo>
                  <a:pt x="288" y="550"/>
                </a:lnTo>
                <a:close/>
                <a:moveTo>
                  <a:pt x="288" y="471"/>
                </a:moveTo>
                <a:cubicBezTo>
                  <a:pt x="20" y="357"/>
                  <a:pt x="20" y="357"/>
                  <a:pt x="20" y="357"/>
                </a:cubicBezTo>
                <a:cubicBezTo>
                  <a:pt x="20" y="306"/>
                  <a:pt x="20" y="306"/>
                  <a:pt x="20" y="306"/>
                </a:cubicBezTo>
                <a:cubicBezTo>
                  <a:pt x="288" y="408"/>
                  <a:pt x="288" y="408"/>
                  <a:pt x="288" y="408"/>
                </a:cubicBezTo>
                <a:lnTo>
                  <a:pt x="288" y="471"/>
                </a:lnTo>
                <a:close/>
                <a:moveTo>
                  <a:pt x="288" y="392"/>
                </a:moveTo>
                <a:cubicBezTo>
                  <a:pt x="20" y="296"/>
                  <a:pt x="20" y="296"/>
                  <a:pt x="20" y="296"/>
                </a:cubicBezTo>
                <a:cubicBezTo>
                  <a:pt x="20" y="220"/>
                  <a:pt x="20" y="220"/>
                  <a:pt x="20" y="220"/>
                </a:cubicBezTo>
                <a:cubicBezTo>
                  <a:pt x="288" y="328"/>
                  <a:pt x="288" y="328"/>
                  <a:pt x="288" y="328"/>
                </a:cubicBezTo>
                <a:lnTo>
                  <a:pt x="288" y="392"/>
                </a:lnTo>
                <a:close/>
              </a:path>
            </a:pathLst>
          </a:custGeom>
          <a:solidFill>
            <a:srgbClr val="B5B5B5"/>
          </a:solidFill>
          <a:ln w="9525">
            <a:noFill/>
            <a:round/>
          </a:ln>
        </p:spPr>
        <p:txBody>
          <a:bodyPr vert="horz" wrap="square" lIns="162422" tIns="81211" rIns="162422" bIns="81211" numCol="1" anchor="t" anchorCtr="0" compatLnSpc="1"/>
          <a:lstStyle/>
          <a:p>
            <a:endParaRPr lang="en-US" dirty="0">
              <a:solidFill>
                <a:srgbClr val="1D1D1A"/>
              </a:solidFill>
              <a:latin typeface="微软雅黑" panose="020B0503020204020204" pitchFamily="34" charset="-122"/>
              <a:ea typeface="微软雅黑" panose="020B0503020204020204" pitchFamily="34" charset="-122"/>
            </a:endParaRPr>
          </a:p>
        </p:txBody>
      </p:sp>
      <p:sp>
        <p:nvSpPr>
          <p:cNvPr id="725" name="文本框 724"/>
          <p:cNvSpPr txBox="1"/>
          <p:nvPr/>
        </p:nvSpPr>
        <p:spPr>
          <a:xfrm>
            <a:off x="6195760" y="1242232"/>
            <a:ext cx="1395169" cy="184666"/>
          </a:xfrm>
          <a:prstGeom prst="rect">
            <a:avLst/>
          </a:prstGeom>
          <a:noFill/>
        </p:spPr>
        <p:txBody>
          <a:bodyPr wrap="square" lIns="0" tIns="0" rIns="0" bIns="0" rtlCol="0">
            <a:spAutoFit/>
          </a:bodyPr>
          <a:lstStyle/>
          <a:p>
            <a:r>
              <a:rPr kumimoji="1" lang="en-US" altLang="zh-CN" sz="1200" dirty="0" err="1">
                <a:solidFill>
                  <a:srgbClr val="000000"/>
                </a:solidFill>
                <a:latin typeface="微软雅黑" panose="020B0503020204020204" pitchFamily="34" charset="-122"/>
                <a:ea typeface="微软雅黑" panose="020B0503020204020204" pitchFamily="34" charset="-122"/>
              </a:rPr>
              <a:t>IoT</a:t>
            </a:r>
            <a:r>
              <a:rPr kumimoji="1" lang="en-US" altLang="zh-CN" sz="1200" dirty="0">
                <a:solidFill>
                  <a:srgbClr val="000000"/>
                </a:solidFill>
                <a:latin typeface="微软雅黑" panose="020B0503020204020204" pitchFamily="34" charset="-122"/>
                <a:ea typeface="微软雅黑" panose="020B0503020204020204" pitchFamily="34" charset="-122"/>
              </a:rPr>
              <a:t> Center</a:t>
            </a:r>
            <a:r>
              <a:rPr kumimoji="1" lang="zh-CN" altLang="en-US" sz="1200" dirty="0">
                <a:solidFill>
                  <a:srgbClr val="000000"/>
                </a:solidFill>
                <a:latin typeface="微软雅黑" panose="020B0503020204020204" pitchFamily="34" charset="-122"/>
                <a:ea typeface="微软雅黑" panose="020B0503020204020204" pitchFamily="34" charset="-122"/>
              </a:rPr>
              <a:t>（可选）</a:t>
            </a:r>
            <a:endParaRPr kumimoji="1" lang="zh-CN" altLang="en-US" sz="1200" dirty="0">
              <a:solidFill>
                <a:srgbClr val="000000"/>
              </a:solidFill>
              <a:latin typeface="微软雅黑" panose="020B0503020204020204" pitchFamily="34" charset="-122"/>
              <a:ea typeface="微软雅黑" panose="020B0503020204020204" pitchFamily="34" charset="-122"/>
            </a:endParaRPr>
          </a:p>
        </p:txBody>
      </p:sp>
      <p:grpSp>
        <p:nvGrpSpPr>
          <p:cNvPr id="726" name="组合 725"/>
          <p:cNvGrpSpPr/>
          <p:nvPr/>
        </p:nvGrpSpPr>
        <p:grpSpPr>
          <a:xfrm>
            <a:off x="3795345" y="1548164"/>
            <a:ext cx="1588241" cy="707482"/>
            <a:chOff x="2150342" y="1750142"/>
            <a:chExt cx="1588241" cy="707482"/>
          </a:xfrm>
        </p:grpSpPr>
        <p:grpSp>
          <p:nvGrpSpPr>
            <p:cNvPr id="727" name="组合 156"/>
            <p:cNvGrpSpPr/>
            <p:nvPr/>
          </p:nvGrpSpPr>
          <p:grpSpPr>
            <a:xfrm>
              <a:off x="2150342" y="1750142"/>
              <a:ext cx="1588241" cy="707482"/>
              <a:chOff x="4421151" y="1082964"/>
              <a:chExt cx="1028294" cy="400507"/>
            </a:xfrm>
            <a:solidFill>
              <a:srgbClr val="898989"/>
            </a:solidFill>
          </p:grpSpPr>
          <p:sp>
            <p:nvSpPr>
              <p:cNvPr id="729" name="Freeform 27"/>
              <p:cNvSpPr>
                <a:spLocks noEditPoints="1"/>
              </p:cNvSpPr>
              <p:nvPr/>
            </p:nvSpPr>
            <p:spPr bwMode="auto">
              <a:xfrm>
                <a:off x="4421151" y="1082964"/>
                <a:ext cx="1028294" cy="400507"/>
              </a:xfrm>
              <a:custGeom>
                <a:avLst/>
                <a:gdLst/>
                <a:ahLst/>
                <a:cxnLst>
                  <a:cxn ang="0">
                    <a:pos x="8324" y="38"/>
                  </a:cxn>
                  <a:cxn ang="0">
                    <a:pos x="9087" y="203"/>
                  </a:cxn>
                  <a:cxn ang="0">
                    <a:pos x="9799" y="487"/>
                  </a:cxn>
                  <a:cxn ang="0">
                    <a:pos x="10451" y="880"/>
                  </a:cxn>
                  <a:cxn ang="0">
                    <a:pos x="11031" y="1370"/>
                  </a:cxn>
                  <a:cxn ang="0">
                    <a:pos x="11529" y="1947"/>
                  </a:cxn>
                  <a:cxn ang="0">
                    <a:pos x="11934" y="2598"/>
                  </a:cxn>
                  <a:cxn ang="0">
                    <a:pos x="12234" y="3314"/>
                  </a:cxn>
                  <a:cxn ang="0">
                    <a:pos x="12378" y="3497"/>
                  </a:cxn>
                  <a:cxn ang="0">
                    <a:pos x="12496" y="3494"/>
                  </a:cxn>
                  <a:cxn ang="0">
                    <a:pos x="13119" y="3540"/>
                  </a:cxn>
                  <a:cxn ang="0">
                    <a:pos x="13870" y="3738"/>
                  </a:cxn>
                  <a:cxn ang="0">
                    <a:pos x="14554" y="4074"/>
                  </a:cxn>
                  <a:cxn ang="0">
                    <a:pos x="15156" y="4535"/>
                  </a:cxn>
                  <a:cxn ang="0">
                    <a:pos x="15663" y="5102"/>
                  </a:cxn>
                  <a:cxn ang="0">
                    <a:pos x="16056" y="5761"/>
                  </a:cxn>
                  <a:cxn ang="0">
                    <a:pos x="16320" y="6494"/>
                  </a:cxn>
                  <a:cxn ang="0">
                    <a:pos x="16438" y="7286"/>
                  </a:cxn>
                  <a:cxn ang="0">
                    <a:pos x="16401" y="8075"/>
                  </a:cxn>
                  <a:cxn ang="0">
                    <a:pos x="16222" y="8813"/>
                  </a:cxn>
                  <a:cxn ang="0">
                    <a:pos x="15915" y="9491"/>
                  </a:cxn>
                  <a:cxn ang="0">
                    <a:pos x="15494" y="10093"/>
                  </a:cxn>
                  <a:cxn ang="0">
                    <a:pos x="14974" y="10606"/>
                  </a:cxn>
                  <a:cxn ang="0">
                    <a:pos x="14369" y="11014"/>
                  </a:cxn>
                  <a:cxn ang="0">
                    <a:pos x="13693" y="11305"/>
                  </a:cxn>
                  <a:cxn ang="0">
                    <a:pos x="12960" y="11462"/>
                  </a:cxn>
                  <a:cxn ang="0">
                    <a:pos x="3341" y="11487"/>
                  </a:cxn>
                  <a:cxn ang="0">
                    <a:pos x="2760" y="11436"/>
                  </a:cxn>
                  <a:cxn ang="0">
                    <a:pos x="2156" y="11265"/>
                  </a:cxn>
                  <a:cxn ang="0">
                    <a:pos x="1603" y="10987"/>
                  </a:cxn>
                  <a:cxn ang="0">
                    <a:pos x="1113" y="10615"/>
                  </a:cxn>
                  <a:cxn ang="0">
                    <a:pos x="697" y="10159"/>
                  </a:cxn>
                  <a:cxn ang="0">
                    <a:pos x="368" y="9631"/>
                  </a:cxn>
                  <a:cxn ang="0">
                    <a:pos x="137" y="9044"/>
                  </a:cxn>
                  <a:cxn ang="0">
                    <a:pos x="15" y="8410"/>
                  </a:cxn>
                  <a:cxn ang="0">
                    <a:pos x="15" y="7754"/>
                  </a:cxn>
                  <a:cxn ang="0">
                    <a:pos x="132" y="7132"/>
                  </a:cxn>
                  <a:cxn ang="0">
                    <a:pos x="354" y="6556"/>
                  </a:cxn>
                  <a:cxn ang="0">
                    <a:pos x="671" y="6034"/>
                  </a:cxn>
                  <a:cxn ang="0">
                    <a:pos x="1072" y="5582"/>
                  </a:cxn>
                  <a:cxn ang="0">
                    <a:pos x="1546" y="5208"/>
                  </a:cxn>
                  <a:cxn ang="0">
                    <a:pos x="2082" y="4924"/>
                  </a:cxn>
                  <a:cxn ang="0">
                    <a:pos x="2668" y="4741"/>
                  </a:cxn>
                  <a:cxn ang="0">
                    <a:pos x="3015" y="4212"/>
                  </a:cxn>
                  <a:cxn ang="0">
                    <a:pos x="3225" y="3295"/>
                  </a:cxn>
                  <a:cxn ang="0">
                    <a:pos x="3597" y="2453"/>
                  </a:cxn>
                  <a:cxn ang="0">
                    <a:pos x="4113" y="1704"/>
                  </a:cxn>
                  <a:cxn ang="0">
                    <a:pos x="4754" y="1069"/>
                  </a:cxn>
                  <a:cxn ang="0">
                    <a:pos x="5503" y="565"/>
                  </a:cxn>
                  <a:cxn ang="0">
                    <a:pos x="6342" y="211"/>
                  </a:cxn>
                  <a:cxn ang="0">
                    <a:pos x="7250" y="25"/>
                  </a:cxn>
                  <a:cxn ang="0">
                    <a:pos x="9148" y="9515"/>
                  </a:cxn>
                  <a:cxn ang="0">
                    <a:pos x="9106" y="9484"/>
                  </a:cxn>
                  <a:cxn ang="0">
                    <a:pos x="9023" y="9509"/>
                  </a:cxn>
                  <a:cxn ang="0">
                    <a:pos x="9156" y="9528"/>
                  </a:cxn>
                  <a:cxn ang="0">
                    <a:pos x="6408" y="9503"/>
                  </a:cxn>
                  <a:cxn ang="0">
                    <a:pos x="6368" y="9519"/>
                  </a:cxn>
                </a:cxnLst>
                <a:rect l="0" t="0" r="r" b="b"/>
                <a:pathLst>
                  <a:path w="16443" h="11487">
                    <a:moveTo>
                      <a:pt x="7726" y="0"/>
                    </a:moveTo>
                    <a:lnTo>
                      <a:pt x="7928" y="4"/>
                    </a:lnTo>
                    <a:lnTo>
                      <a:pt x="8127" y="17"/>
                    </a:lnTo>
                    <a:lnTo>
                      <a:pt x="8324" y="38"/>
                    </a:lnTo>
                    <a:lnTo>
                      <a:pt x="8519" y="68"/>
                    </a:lnTo>
                    <a:lnTo>
                      <a:pt x="8711" y="105"/>
                    </a:lnTo>
                    <a:lnTo>
                      <a:pt x="8900" y="150"/>
                    </a:lnTo>
                    <a:lnTo>
                      <a:pt x="9087" y="203"/>
                    </a:lnTo>
                    <a:lnTo>
                      <a:pt x="9270" y="263"/>
                    </a:lnTo>
                    <a:lnTo>
                      <a:pt x="9450" y="331"/>
                    </a:lnTo>
                    <a:lnTo>
                      <a:pt x="9626" y="406"/>
                    </a:lnTo>
                    <a:lnTo>
                      <a:pt x="9799" y="487"/>
                    </a:lnTo>
                    <a:lnTo>
                      <a:pt x="9969" y="576"/>
                    </a:lnTo>
                    <a:lnTo>
                      <a:pt x="10133" y="670"/>
                    </a:lnTo>
                    <a:lnTo>
                      <a:pt x="10294" y="772"/>
                    </a:lnTo>
                    <a:lnTo>
                      <a:pt x="10451" y="880"/>
                    </a:lnTo>
                    <a:lnTo>
                      <a:pt x="10604" y="994"/>
                    </a:lnTo>
                    <a:lnTo>
                      <a:pt x="10751" y="1113"/>
                    </a:lnTo>
                    <a:lnTo>
                      <a:pt x="10893" y="1239"/>
                    </a:lnTo>
                    <a:lnTo>
                      <a:pt x="11031" y="1370"/>
                    </a:lnTo>
                    <a:lnTo>
                      <a:pt x="11164" y="1507"/>
                    </a:lnTo>
                    <a:lnTo>
                      <a:pt x="11291" y="1648"/>
                    </a:lnTo>
                    <a:lnTo>
                      <a:pt x="11412" y="1795"/>
                    </a:lnTo>
                    <a:lnTo>
                      <a:pt x="11529" y="1947"/>
                    </a:lnTo>
                    <a:lnTo>
                      <a:pt x="11640" y="2102"/>
                    </a:lnTo>
                    <a:lnTo>
                      <a:pt x="11743" y="2264"/>
                    </a:lnTo>
                    <a:lnTo>
                      <a:pt x="11842" y="2429"/>
                    </a:lnTo>
                    <a:lnTo>
                      <a:pt x="11934" y="2598"/>
                    </a:lnTo>
                    <a:lnTo>
                      <a:pt x="12019" y="2772"/>
                    </a:lnTo>
                    <a:lnTo>
                      <a:pt x="12097" y="2948"/>
                    </a:lnTo>
                    <a:lnTo>
                      <a:pt x="12169" y="3129"/>
                    </a:lnTo>
                    <a:lnTo>
                      <a:pt x="12234" y="3314"/>
                    </a:lnTo>
                    <a:lnTo>
                      <a:pt x="12291" y="3501"/>
                    </a:lnTo>
                    <a:lnTo>
                      <a:pt x="12320" y="3499"/>
                    </a:lnTo>
                    <a:lnTo>
                      <a:pt x="12349" y="3498"/>
                    </a:lnTo>
                    <a:lnTo>
                      <a:pt x="12378" y="3497"/>
                    </a:lnTo>
                    <a:lnTo>
                      <a:pt x="12407" y="3496"/>
                    </a:lnTo>
                    <a:lnTo>
                      <a:pt x="12437" y="3495"/>
                    </a:lnTo>
                    <a:lnTo>
                      <a:pt x="12466" y="3494"/>
                    </a:lnTo>
                    <a:lnTo>
                      <a:pt x="12496" y="3494"/>
                    </a:lnTo>
                    <a:lnTo>
                      <a:pt x="12524" y="3494"/>
                    </a:lnTo>
                    <a:lnTo>
                      <a:pt x="12726" y="3499"/>
                    </a:lnTo>
                    <a:lnTo>
                      <a:pt x="12924" y="3515"/>
                    </a:lnTo>
                    <a:lnTo>
                      <a:pt x="13119" y="3540"/>
                    </a:lnTo>
                    <a:lnTo>
                      <a:pt x="13313" y="3575"/>
                    </a:lnTo>
                    <a:lnTo>
                      <a:pt x="13502" y="3621"/>
                    </a:lnTo>
                    <a:lnTo>
                      <a:pt x="13688" y="3674"/>
                    </a:lnTo>
                    <a:lnTo>
                      <a:pt x="13870" y="3738"/>
                    </a:lnTo>
                    <a:lnTo>
                      <a:pt x="14047" y="3809"/>
                    </a:lnTo>
                    <a:lnTo>
                      <a:pt x="14221" y="3889"/>
                    </a:lnTo>
                    <a:lnTo>
                      <a:pt x="14390" y="3977"/>
                    </a:lnTo>
                    <a:lnTo>
                      <a:pt x="14554" y="4074"/>
                    </a:lnTo>
                    <a:lnTo>
                      <a:pt x="14712" y="4179"/>
                    </a:lnTo>
                    <a:lnTo>
                      <a:pt x="14867" y="4290"/>
                    </a:lnTo>
                    <a:lnTo>
                      <a:pt x="15015" y="4409"/>
                    </a:lnTo>
                    <a:lnTo>
                      <a:pt x="15156" y="4535"/>
                    </a:lnTo>
                    <a:lnTo>
                      <a:pt x="15293" y="4667"/>
                    </a:lnTo>
                    <a:lnTo>
                      <a:pt x="15423" y="4806"/>
                    </a:lnTo>
                    <a:lnTo>
                      <a:pt x="15546" y="4951"/>
                    </a:lnTo>
                    <a:lnTo>
                      <a:pt x="15663" y="5102"/>
                    </a:lnTo>
                    <a:lnTo>
                      <a:pt x="15772" y="5259"/>
                    </a:lnTo>
                    <a:lnTo>
                      <a:pt x="15875" y="5421"/>
                    </a:lnTo>
                    <a:lnTo>
                      <a:pt x="15969" y="5588"/>
                    </a:lnTo>
                    <a:lnTo>
                      <a:pt x="16056" y="5761"/>
                    </a:lnTo>
                    <a:lnTo>
                      <a:pt x="16134" y="5938"/>
                    </a:lnTo>
                    <a:lnTo>
                      <a:pt x="16205" y="6119"/>
                    </a:lnTo>
                    <a:lnTo>
                      <a:pt x="16266" y="6305"/>
                    </a:lnTo>
                    <a:lnTo>
                      <a:pt x="16320" y="6494"/>
                    </a:lnTo>
                    <a:lnTo>
                      <a:pt x="16363" y="6687"/>
                    </a:lnTo>
                    <a:lnTo>
                      <a:pt x="16398" y="6884"/>
                    </a:lnTo>
                    <a:lnTo>
                      <a:pt x="16422" y="7083"/>
                    </a:lnTo>
                    <a:lnTo>
                      <a:pt x="16438" y="7286"/>
                    </a:lnTo>
                    <a:lnTo>
                      <a:pt x="16443" y="7490"/>
                    </a:lnTo>
                    <a:lnTo>
                      <a:pt x="16438" y="7688"/>
                    </a:lnTo>
                    <a:lnTo>
                      <a:pt x="16425" y="7883"/>
                    </a:lnTo>
                    <a:lnTo>
                      <a:pt x="16401" y="8075"/>
                    </a:lnTo>
                    <a:lnTo>
                      <a:pt x="16369" y="8264"/>
                    </a:lnTo>
                    <a:lnTo>
                      <a:pt x="16328" y="8451"/>
                    </a:lnTo>
                    <a:lnTo>
                      <a:pt x="16280" y="8634"/>
                    </a:lnTo>
                    <a:lnTo>
                      <a:pt x="16222" y="8813"/>
                    </a:lnTo>
                    <a:lnTo>
                      <a:pt x="16156" y="8989"/>
                    </a:lnTo>
                    <a:lnTo>
                      <a:pt x="16083" y="9161"/>
                    </a:lnTo>
                    <a:lnTo>
                      <a:pt x="16003" y="9328"/>
                    </a:lnTo>
                    <a:lnTo>
                      <a:pt x="15915" y="9491"/>
                    </a:lnTo>
                    <a:lnTo>
                      <a:pt x="15820" y="9649"/>
                    </a:lnTo>
                    <a:lnTo>
                      <a:pt x="15717" y="9802"/>
                    </a:lnTo>
                    <a:lnTo>
                      <a:pt x="15610" y="9950"/>
                    </a:lnTo>
                    <a:lnTo>
                      <a:pt x="15494" y="10093"/>
                    </a:lnTo>
                    <a:lnTo>
                      <a:pt x="15373" y="10230"/>
                    </a:lnTo>
                    <a:lnTo>
                      <a:pt x="15246" y="10361"/>
                    </a:lnTo>
                    <a:lnTo>
                      <a:pt x="15113" y="10487"/>
                    </a:lnTo>
                    <a:lnTo>
                      <a:pt x="14974" y="10606"/>
                    </a:lnTo>
                    <a:lnTo>
                      <a:pt x="14831" y="10718"/>
                    </a:lnTo>
                    <a:lnTo>
                      <a:pt x="14682" y="10824"/>
                    </a:lnTo>
                    <a:lnTo>
                      <a:pt x="14527" y="10923"/>
                    </a:lnTo>
                    <a:lnTo>
                      <a:pt x="14369" y="11014"/>
                    </a:lnTo>
                    <a:lnTo>
                      <a:pt x="14206" y="11098"/>
                    </a:lnTo>
                    <a:lnTo>
                      <a:pt x="14039" y="11176"/>
                    </a:lnTo>
                    <a:lnTo>
                      <a:pt x="13868" y="11244"/>
                    </a:lnTo>
                    <a:lnTo>
                      <a:pt x="13693" y="11305"/>
                    </a:lnTo>
                    <a:lnTo>
                      <a:pt x="13514" y="11357"/>
                    </a:lnTo>
                    <a:lnTo>
                      <a:pt x="13332" y="11401"/>
                    </a:lnTo>
                    <a:lnTo>
                      <a:pt x="13147" y="11436"/>
                    </a:lnTo>
                    <a:lnTo>
                      <a:pt x="12960" y="11462"/>
                    </a:lnTo>
                    <a:lnTo>
                      <a:pt x="12770" y="11479"/>
                    </a:lnTo>
                    <a:lnTo>
                      <a:pt x="12770" y="11487"/>
                    </a:lnTo>
                    <a:lnTo>
                      <a:pt x="12524" y="11487"/>
                    </a:lnTo>
                    <a:lnTo>
                      <a:pt x="3341" y="11487"/>
                    </a:lnTo>
                    <a:lnTo>
                      <a:pt x="3079" y="11487"/>
                    </a:lnTo>
                    <a:lnTo>
                      <a:pt x="3079" y="11477"/>
                    </a:lnTo>
                    <a:lnTo>
                      <a:pt x="2919" y="11459"/>
                    </a:lnTo>
                    <a:lnTo>
                      <a:pt x="2760" y="11436"/>
                    </a:lnTo>
                    <a:lnTo>
                      <a:pt x="2605" y="11404"/>
                    </a:lnTo>
                    <a:lnTo>
                      <a:pt x="2453" y="11365"/>
                    </a:lnTo>
                    <a:lnTo>
                      <a:pt x="2303" y="11318"/>
                    </a:lnTo>
                    <a:lnTo>
                      <a:pt x="2156" y="11265"/>
                    </a:lnTo>
                    <a:lnTo>
                      <a:pt x="2013" y="11205"/>
                    </a:lnTo>
                    <a:lnTo>
                      <a:pt x="1872" y="11139"/>
                    </a:lnTo>
                    <a:lnTo>
                      <a:pt x="1736" y="11067"/>
                    </a:lnTo>
                    <a:lnTo>
                      <a:pt x="1603" y="10987"/>
                    </a:lnTo>
                    <a:lnTo>
                      <a:pt x="1474" y="10903"/>
                    </a:lnTo>
                    <a:lnTo>
                      <a:pt x="1349" y="10813"/>
                    </a:lnTo>
                    <a:lnTo>
                      <a:pt x="1229" y="10716"/>
                    </a:lnTo>
                    <a:lnTo>
                      <a:pt x="1113" y="10615"/>
                    </a:lnTo>
                    <a:lnTo>
                      <a:pt x="1001" y="10508"/>
                    </a:lnTo>
                    <a:lnTo>
                      <a:pt x="895" y="10396"/>
                    </a:lnTo>
                    <a:lnTo>
                      <a:pt x="793" y="10280"/>
                    </a:lnTo>
                    <a:lnTo>
                      <a:pt x="697" y="10159"/>
                    </a:lnTo>
                    <a:lnTo>
                      <a:pt x="606" y="10033"/>
                    </a:lnTo>
                    <a:lnTo>
                      <a:pt x="521" y="9903"/>
                    </a:lnTo>
                    <a:lnTo>
                      <a:pt x="441" y="9769"/>
                    </a:lnTo>
                    <a:lnTo>
                      <a:pt x="368" y="9631"/>
                    </a:lnTo>
                    <a:lnTo>
                      <a:pt x="300" y="9490"/>
                    </a:lnTo>
                    <a:lnTo>
                      <a:pt x="239" y="9345"/>
                    </a:lnTo>
                    <a:lnTo>
                      <a:pt x="185" y="9197"/>
                    </a:lnTo>
                    <a:lnTo>
                      <a:pt x="137" y="9044"/>
                    </a:lnTo>
                    <a:lnTo>
                      <a:pt x="96" y="8890"/>
                    </a:lnTo>
                    <a:lnTo>
                      <a:pt x="62" y="8733"/>
                    </a:lnTo>
                    <a:lnTo>
                      <a:pt x="35" y="8573"/>
                    </a:lnTo>
                    <a:lnTo>
                      <a:pt x="15" y="8410"/>
                    </a:lnTo>
                    <a:lnTo>
                      <a:pt x="4" y="8246"/>
                    </a:lnTo>
                    <a:lnTo>
                      <a:pt x="0" y="8079"/>
                    </a:lnTo>
                    <a:lnTo>
                      <a:pt x="4" y="7916"/>
                    </a:lnTo>
                    <a:lnTo>
                      <a:pt x="15" y="7754"/>
                    </a:lnTo>
                    <a:lnTo>
                      <a:pt x="34" y="7596"/>
                    </a:lnTo>
                    <a:lnTo>
                      <a:pt x="60" y="7439"/>
                    </a:lnTo>
                    <a:lnTo>
                      <a:pt x="92" y="7284"/>
                    </a:lnTo>
                    <a:lnTo>
                      <a:pt x="132" y="7132"/>
                    </a:lnTo>
                    <a:lnTo>
                      <a:pt x="178" y="6983"/>
                    </a:lnTo>
                    <a:lnTo>
                      <a:pt x="230" y="6837"/>
                    </a:lnTo>
                    <a:lnTo>
                      <a:pt x="289" y="6694"/>
                    </a:lnTo>
                    <a:lnTo>
                      <a:pt x="354" y="6556"/>
                    </a:lnTo>
                    <a:lnTo>
                      <a:pt x="424" y="6420"/>
                    </a:lnTo>
                    <a:lnTo>
                      <a:pt x="502" y="6287"/>
                    </a:lnTo>
                    <a:lnTo>
                      <a:pt x="584" y="6159"/>
                    </a:lnTo>
                    <a:lnTo>
                      <a:pt x="671" y="6034"/>
                    </a:lnTo>
                    <a:lnTo>
                      <a:pt x="765" y="5914"/>
                    </a:lnTo>
                    <a:lnTo>
                      <a:pt x="862" y="5799"/>
                    </a:lnTo>
                    <a:lnTo>
                      <a:pt x="965" y="5688"/>
                    </a:lnTo>
                    <a:lnTo>
                      <a:pt x="1072" y="5582"/>
                    </a:lnTo>
                    <a:lnTo>
                      <a:pt x="1184" y="5480"/>
                    </a:lnTo>
                    <a:lnTo>
                      <a:pt x="1301" y="5384"/>
                    </a:lnTo>
                    <a:lnTo>
                      <a:pt x="1421" y="5293"/>
                    </a:lnTo>
                    <a:lnTo>
                      <a:pt x="1546" y="5208"/>
                    </a:lnTo>
                    <a:lnTo>
                      <a:pt x="1675" y="5128"/>
                    </a:lnTo>
                    <a:lnTo>
                      <a:pt x="1807" y="5054"/>
                    </a:lnTo>
                    <a:lnTo>
                      <a:pt x="1942" y="4986"/>
                    </a:lnTo>
                    <a:lnTo>
                      <a:pt x="2082" y="4924"/>
                    </a:lnTo>
                    <a:lnTo>
                      <a:pt x="2224" y="4869"/>
                    </a:lnTo>
                    <a:lnTo>
                      <a:pt x="2369" y="4819"/>
                    </a:lnTo>
                    <a:lnTo>
                      <a:pt x="2517" y="4777"/>
                    </a:lnTo>
                    <a:lnTo>
                      <a:pt x="2668" y="4741"/>
                    </a:lnTo>
                    <a:lnTo>
                      <a:pt x="2821" y="4713"/>
                    </a:lnTo>
                    <a:lnTo>
                      <a:pt x="2976" y="4692"/>
                    </a:lnTo>
                    <a:lnTo>
                      <a:pt x="2990" y="4450"/>
                    </a:lnTo>
                    <a:lnTo>
                      <a:pt x="3015" y="4212"/>
                    </a:lnTo>
                    <a:lnTo>
                      <a:pt x="3051" y="3976"/>
                    </a:lnTo>
                    <a:lnTo>
                      <a:pt x="3098" y="3744"/>
                    </a:lnTo>
                    <a:lnTo>
                      <a:pt x="3156" y="3517"/>
                    </a:lnTo>
                    <a:lnTo>
                      <a:pt x="3225" y="3295"/>
                    </a:lnTo>
                    <a:lnTo>
                      <a:pt x="3303" y="3076"/>
                    </a:lnTo>
                    <a:lnTo>
                      <a:pt x="3391" y="2863"/>
                    </a:lnTo>
                    <a:lnTo>
                      <a:pt x="3489" y="2655"/>
                    </a:lnTo>
                    <a:lnTo>
                      <a:pt x="3597" y="2453"/>
                    </a:lnTo>
                    <a:lnTo>
                      <a:pt x="3713" y="2256"/>
                    </a:lnTo>
                    <a:lnTo>
                      <a:pt x="3837" y="2065"/>
                    </a:lnTo>
                    <a:lnTo>
                      <a:pt x="3971" y="1882"/>
                    </a:lnTo>
                    <a:lnTo>
                      <a:pt x="4113" y="1704"/>
                    </a:lnTo>
                    <a:lnTo>
                      <a:pt x="4262" y="1535"/>
                    </a:lnTo>
                    <a:lnTo>
                      <a:pt x="4419" y="1371"/>
                    </a:lnTo>
                    <a:lnTo>
                      <a:pt x="4583" y="1216"/>
                    </a:lnTo>
                    <a:lnTo>
                      <a:pt x="4754" y="1069"/>
                    </a:lnTo>
                    <a:lnTo>
                      <a:pt x="4932" y="930"/>
                    </a:lnTo>
                    <a:lnTo>
                      <a:pt x="5117" y="800"/>
                    </a:lnTo>
                    <a:lnTo>
                      <a:pt x="5307" y="677"/>
                    </a:lnTo>
                    <a:lnTo>
                      <a:pt x="5503" y="565"/>
                    </a:lnTo>
                    <a:lnTo>
                      <a:pt x="5705" y="462"/>
                    </a:lnTo>
                    <a:lnTo>
                      <a:pt x="5912" y="368"/>
                    </a:lnTo>
                    <a:lnTo>
                      <a:pt x="6124" y="284"/>
                    </a:lnTo>
                    <a:lnTo>
                      <a:pt x="6342" y="211"/>
                    </a:lnTo>
                    <a:lnTo>
                      <a:pt x="6563" y="147"/>
                    </a:lnTo>
                    <a:lnTo>
                      <a:pt x="6788" y="95"/>
                    </a:lnTo>
                    <a:lnTo>
                      <a:pt x="7018" y="54"/>
                    </a:lnTo>
                    <a:lnTo>
                      <a:pt x="7250" y="25"/>
                    </a:lnTo>
                    <a:lnTo>
                      <a:pt x="7487" y="6"/>
                    </a:lnTo>
                    <a:lnTo>
                      <a:pt x="7726" y="0"/>
                    </a:lnTo>
                    <a:close/>
                    <a:moveTo>
                      <a:pt x="9156" y="9528"/>
                    </a:moveTo>
                    <a:lnTo>
                      <a:pt x="9148" y="9515"/>
                    </a:lnTo>
                    <a:lnTo>
                      <a:pt x="9141" y="9503"/>
                    </a:lnTo>
                    <a:lnTo>
                      <a:pt x="9134" y="9491"/>
                    </a:lnTo>
                    <a:lnTo>
                      <a:pt x="9127" y="9478"/>
                    </a:lnTo>
                    <a:lnTo>
                      <a:pt x="9106" y="9484"/>
                    </a:lnTo>
                    <a:lnTo>
                      <a:pt x="9086" y="9491"/>
                    </a:lnTo>
                    <a:lnTo>
                      <a:pt x="9065" y="9498"/>
                    </a:lnTo>
                    <a:lnTo>
                      <a:pt x="9045" y="9503"/>
                    </a:lnTo>
                    <a:lnTo>
                      <a:pt x="9023" y="9509"/>
                    </a:lnTo>
                    <a:lnTo>
                      <a:pt x="9003" y="9515"/>
                    </a:lnTo>
                    <a:lnTo>
                      <a:pt x="8982" y="9521"/>
                    </a:lnTo>
                    <a:lnTo>
                      <a:pt x="8961" y="9528"/>
                    </a:lnTo>
                    <a:lnTo>
                      <a:pt x="9156" y="9528"/>
                    </a:lnTo>
                    <a:close/>
                    <a:moveTo>
                      <a:pt x="6492" y="9528"/>
                    </a:moveTo>
                    <a:lnTo>
                      <a:pt x="6464" y="9519"/>
                    </a:lnTo>
                    <a:lnTo>
                      <a:pt x="6435" y="9511"/>
                    </a:lnTo>
                    <a:lnTo>
                      <a:pt x="6408" y="9503"/>
                    </a:lnTo>
                    <a:lnTo>
                      <a:pt x="6379" y="9495"/>
                    </a:lnTo>
                    <a:lnTo>
                      <a:pt x="6376" y="9503"/>
                    </a:lnTo>
                    <a:lnTo>
                      <a:pt x="6372" y="9511"/>
                    </a:lnTo>
                    <a:lnTo>
                      <a:pt x="6368" y="9519"/>
                    </a:lnTo>
                    <a:lnTo>
                      <a:pt x="6364" y="9528"/>
                    </a:lnTo>
                    <a:lnTo>
                      <a:pt x="6492" y="9528"/>
                    </a:lnTo>
                    <a:close/>
                  </a:path>
                </a:pathLst>
              </a:custGeom>
              <a:solidFill>
                <a:srgbClr val="B5B5B5"/>
              </a:solidFill>
              <a:ln w="9525">
                <a:noFill/>
                <a:round/>
              </a:ln>
            </p:spPr>
            <p:txBody>
              <a:bodyPr vert="horz" wrap="square" lIns="91382" tIns="45691" rIns="91382" bIns="45691" numCol="1" anchor="t" anchorCtr="0" compatLnSpc="1"/>
              <a:lstStyle/>
              <a:p>
                <a:pPr marL="0" marR="0" lvl="0" indent="0" defTabSz="913765"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sp>
            <p:nvSpPr>
              <p:cNvPr id="730" name="文本框 729"/>
              <p:cNvSpPr txBox="1"/>
              <p:nvPr/>
            </p:nvSpPr>
            <p:spPr>
              <a:xfrm>
                <a:off x="4493977" y="1143662"/>
                <a:ext cx="864095" cy="244157"/>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1200" b="1"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rPr>
                  <a:t>5GC</a:t>
                </a:r>
                <a:endParaRPr kumimoji="0" lang="zh-CN" altLang="en-US" sz="1200" b="1"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endParaRPr>
              </a:p>
            </p:txBody>
          </p:sp>
        </p:grpSp>
        <p:sp>
          <p:nvSpPr>
            <p:cNvPr id="728" name="文本框 727"/>
            <p:cNvSpPr txBox="1"/>
            <p:nvPr/>
          </p:nvSpPr>
          <p:spPr>
            <a:xfrm>
              <a:off x="3129902" y="2092384"/>
              <a:ext cx="495807" cy="246221"/>
            </a:xfrm>
            <a:prstGeom prst="rect">
              <a:avLst/>
            </a:prstGeom>
            <a:noFill/>
            <a:ln>
              <a:solidFill>
                <a:srgbClr val="1D1D1A"/>
              </a:solidFill>
            </a:ln>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1000" b="1" i="0" u="none" strike="noStrike" kern="0" cap="none" spc="0" normalizeH="0" baseline="0" noProof="0" dirty="0">
                  <a:ln>
                    <a:noFill/>
                  </a:ln>
                  <a:solidFill>
                    <a:srgbClr val="1D1D1A"/>
                  </a:solidFill>
                  <a:effectLst/>
                  <a:uLnTx/>
                  <a:uFillTx/>
                  <a:latin typeface="微软雅黑" panose="020B0503020204020204" pitchFamily="34" charset="-122"/>
                  <a:ea typeface="微软雅黑" panose="020B0503020204020204" pitchFamily="34" charset="-122"/>
                </a:rPr>
                <a:t>SMF</a:t>
              </a:r>
              <a:endParaRPr kumimoji="0" lang="zh-CN" altLang="en-US" sz="1000" b="1" i="0" u="none" strike="noStrike" kern="0" cap="none" spc="0" normalizeH="0" baseline="0" noProof="0" dirty="0">
                <a:ln>
                  <a:noFill/>
                </a:ln>
                <a:solidFill>
                  <a:srgbClr val="1D1D1A"/>
                </a:solidFill>
                <a:effectLst/>
                <a:uLnTx/>
                <a:uFillTx/>
                <a:latin typeface="微软雅黑" panose="020B0503020204020204" pitchFamily="34" charset="-122"/>
                <a:ea typeface="微软雅黑" panose="020B0503020204020204" pitchFamily="34" charset="-122"/>
              </a:endParaRPr>
            </a:p>
          </p:txBody>
        </p:sp>
      </p:grpSp>
      <p:grpSp>
        <p:nvGrpSpPr>
          <p:cNvPr id="731" name="组合 27015"/>
          <p:cNvGrpSpPr/>
          <p:nvPr/>
        </p:nvGrpSpPr>
        <p:grpSpPr bwMode="auto">
          <a:xfrm>
            <a:off x="2737302" y="2846266"/>
            <a:ext cx="462739" cy="495586"/>
            <a:chOff x="1223963" y="3924300"/>
            <a:chExt cx="347663" cy="409575"/>
          </a:xfrm>
          <a:solidFill>
            <a:srgbClr val="888888"/>
          </a:solidFill>
        </p:grpSpPr>
        <p:sp>
          <p:nvSpPr>
            <p:cNvPr id="732" name="Freeform 165"/>
            <p:cNvSpPr>
              <a:spLocks noEditPoints="1"/>
            </p:cNvSpPr>
            <p:nvPr/>
          </p:nvSpPr>
          <p:spPr bwMode="auto">
            <a:xfrm>
              <a:off x="1223963" y="4202113"/>
              <a:ext cx="201613" cy="85725"/>
            </a:xfrm>
            <a:custGeom>
              <a:avLst/>
              <a:gdLst>
                <a:gd name="T0" fmla="*/ 23522611 w 430"/>
                <a:gd name="T1" fmla="*/ 31690762 h 184"/>
                <a:gd name="T2" fmla="*/ 23522611 w 430"/>
                <a:gd name="T3" fmla="*/ 31690762 h 184"/>
                <a:gd name="T4" fmla="*/ 65291667 w 430"/>
                <a:gd name="T5" fmla="*/ 31907870 h 184"/>
                <a:gd name="T6" fmla="*/ 81339593 w 430"/>
                <a:gd name="T7" fmla="*/ 19969732 h 184"/>
                <a:gd name="T8" fmla="*/ 67050389 w 430"/>
                <a:gd name="T9" fmla="*/ 8031128 h 184"/>
                <a:gd name="T10" fmla="*/ 32975447 w 430"/>
                <a:gd name="T11" fmla="*/ 8031128 h 184"/>
                <a:gd name="T12" fmla="*/ 12970280 w 430"/>
                <a:gd name="T13" fmla="*/ 20620590 h 184"/>
                <a:gd name="T14" fmla="*/ 23522611 w 430"/>
                <a:gd name="T15" fmla="*/ 31690762 h 184"/>
                <a:gd name="T16" fmla="*/ 67929515 w 430"/>
                <a:gd name="T17" fmla="*/ 39938998 h 184"/>
                <a:gd name="T18" fmla="*/ 67929515 w 430"/>
                <a:gd name="T19" fmla="*/ 39938998 h 184"/>
                <a:gd name="T20" fmla="*/ 20005167 w 430"/>
                <a:gd name="T21" fmla="*/ 39938998 h 184"/>
                <a:gd name="T22" fmla="*/ 0 w 430"/>
                <a:gd name="T23" fmla="*/ 19101300 h 184"/>
                <a:gd name="T24" fmla="*/ 30557498 w 430"/>
                <a:gd name="T25" fmla="*/ 0 h 184"/>
                <a:gd name="T26" fmla="*/ 70128034 w 430"/>
                <a:gd name="T27" fmla="*/ 0 h 184"/>
                <a:gd name="T28" fmla="*/ 94529772 w 430"/>
                <a:gd name="T29" fmla="*/ 20186374 h 184"/>
                <a:gd name="T30" fmla="*/ 67929515 w 430"/>
                <a:gd name="T31" fmla="*/ 39938998 h 184"/>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430" h="184">
                  <a:moveTo>
                    <a:pt x="107" y="146"/>
                  </a:moveTo>
                  <a:lnTo>
                    <a:pt x="107" y="146"/>
                  </a:lnTo>
                  <a:lnTo>
                    <a:pt x="297" y="147"/>
                  </a:lnTo>
                  <a:lnTo>
                    <a:pt x="370" y="92"/>
                  </a:lnTo>
                  <a:lnTo>
                    <a:pt x="305" y="37"/>
                  </a:lnTo>
                  <a:lnTo>
                    <a:pt x="150" y="37"/>
                  </a:lnTo>
                  <a:lnTo>
                    <a:pt x="59" y="95"/>
                  </a:lnTo>
                  <a:lnTo>
                    <a:pt x="107" y="146"/>
                  </a:lnTo>
                  <a:close/>
                  <a:moveTo>
                    <a:pt x="309" y="184"/>
                  </a:moveTo>
                  <a:lnTo>
                    <a:pt x="309" y="184"/>
                  </a:lnTo>
                  <a:lnTo>
                    <a:pt x="91" y="184"/>
                  </a:lnTo>
                  <a:lnTo>
                    <a:pt x="0" y="88"/>
                  </a:lnTo>
                  <a:lnTo>
                    <a:pt x="139" y="0"/>
                  </a:lnTo>
                  <a:lnTo>
                    <a:pt x="319" y="0"/>
                  </a:lnTo>
                  <a:lnTo>
                    <a:pt x="430" y="93"/>
                  </a:lnTo>
                  <a:lnTo>
                    <a:pt x="309" y="184"/>
                  </a:lnTo>
                  <a:close/>
                </a:path>
              </a:pathLst>
            </a:custGeom>
            <a:grpFill/>
            <a:ln w="0">
              <a:noFill/>
              <a:prstDash val="solid"/>
              <a:round/>
            </a:ln>
          </p:spPr>
          <p:txBody>
            <a:bodyPr/>
            <a:lstStyle/>
            <a:p>
              <a:endParaRPr lang="zh-CN" altLang="en-US">
                <a:solidFill>
                  <a:srgbClr val="1D1D1A"/>
                </a:solidFill>
                <a:latin typeface="Calibri" panose="020F0502020204030204"/>
                <a:ea typeface="等线" panose="02010600030101010101" pitchFamily="2" charset="-122"/>
              </a:endParaRPr>
            </a:p>
          </p:txBody>
        </p:sp>
        <p:sp>
          <p:nvSpPr>
            <p:cNvPr id="733" name="Freeform 166"/>
            <p:cNvSpPr>
              <a:spLocks noEditPoints="1"/>
            </p:cNvSpPr>
            <p:nvPr/>
          </p:nvSpPr>
          <p:spPr bwMode="auto">
            <a:xfrm>
              <a:off x="1357313" y="4167188"/>
              <a:ext cx="182563" cy="87313"/>
            </a:xfrm>
            <a:custGeom>
              <a:avLst/>
              <a:gdLst>
                <a:gd name="T0" fmla="*/ 27091598 w 389"/>
                <a:gd name="T1" fmla="*/ 32743791 h 185"/>
                <a:gd name="T2" fmla="*/ 27091598 w 389"/>
                <a:gd name="T3" fmla="*/ 32743791 h 185"/>
                <a:gd name="T4" fmla="*/ 64534847 w 389"/>
                <a:gd name="T5" fmla="*/ 32743791 h 185"/>
                <a:gd name="T6" fmla="*/ 73785488 w 389"/>
                <a:gd name="T7" fmla="*/ 21383662 h 185"/>
                <a:gd name="T8" fmla="*/ 55063629 w 389"/>
                <a:gd name="T9" fmla="*/ 8241875 h 185"/>
                <a:gd name="T10" fmla="*/ 25109218 w 389"/>
                <a:gd name="T11" fmla="*/ 8241875 h 185"/>
                <a:gd name="T12" fmla="*/ 12334501 w 389"/>
                <a:gd name="T13" fmla="*/ 20270303 h 185"/>
                <a:gd name="T14" fmla="*/ 27091598 w 389"/>
                <a:gd name="T15" fmla="*/ 32743791 h 185"/>
                <a:gd name="T16" fmla="*/ 68279031 w 389"/>
                <a:gd name="T17" fmla="*/ 41208432 h 185"/>
                <a:gd name="T18" fmla="*/ 68279031 w 389"/>
                <a:gd name="T19" fmla="*/ 41208432 h 185"/>
                <a:gd name="T20" fmla="*/ 24007738 w 389"/>
                <a:gd name="T21" fmla="*/ 40985666 h 185"/>
                <a:gd name="T22" fmla="*/ 0 w 389"/>
                <a:gd name="T23" fmla="*/ 20493069 h 185"/>
                <a:gd name="T24" fmla="*/ 22025358 w 389"/>
                <a:gd name="T25" fmla="*/ 0 h 185"/>
                <a:gd name="T26" fmla="*/ 57706803 w 389"/>
                <a:gd name="T27" fmla="*/ 0 h 185"/>
                <a:gd name="T28" fmla="*/ 85679303 w 389"/>
                <a:gd name="T29" fmla="*/ 19602004 h 185"/>
                <a:gd name="T30" fmla="*/ 68279031 w 389"/>
                <a:gd name="T31" fmla="*/ 41208432 h 185"/>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389" h="185">
                  <a:moveTo>
                    <a:pt x="123" y="147"/>
                  </a:moveTo>
                  <a:lnTo>
                    <a:pt x="123" y="147"/>
                  </a:lnTo>
                  <a:lnTo>
                    <a:pt x="293" y="147"/>
                  </a:lnTo>
                  <a:lnTo>
                    <a:pt x="335" y="96"/>
                  </a:lnTo>
                  <a:lnTo>
                    <a:pt x="250" y="37"/>
                  </a:lnTo>
                  <a:lnTo>
                    <a:pt x="114" y="37"/>
                  </a:lnTo>
                  <a:lnTo>
                    <a:pt x="56" y="91"/>
                  </a:lnTo>
                  <a:lnTo>
                    <a:pt x="123" y="147"/>
                  </a:lnTo>
                  <a:close/>
                  <a:moveTo>
                    <a:pt x="310" y="185"/>
                  </a:moveTo>
                  <a:lnTo>
                    <a:pt x="310" y="185"/>
                  </a:lnTo>
                  <a:lnTo>
                    <a:pt x="109" y="184"/>
                  </a:lnTo>
                  <a:lnTo>
                    <a:pt x="0" y="92"/>
                  </a:lnTo>
                  <a:lnTo>
                    <a:pt x="100" y="0"/>
                  </a:lnTo>
                  <a:lnTo>
                    <a:pt x="262" y="0"/>
                  </a:lnTo>
                  <a:lnTo>
                    <a:pt x="389" y="88"/>
                  </a:lnTo>
                  <a:lnTo>
                    <a:pt x="310" y="185"/>
                  </a:lnTo>
                  <a:close/>
                </a:path>
              </a:pathLst>
            </a:custGeom>
            <a:grpFill/>
            <a:ln w="0">
              <a:noFill/>
              <a:prstDash val="solid"/>
              <a:round/>
            </a:ln>
          </p:spPr>
          <p:txBody>
            <a:bodyPr/>
            <a:lstStyle/>
            <a:p>
              <a:endParaRPr lang="zh-CN" altLang="en-US">
                <a:solidFill>
                  <a:srgbClr val="1D1D1A"/>
                </a:solidFill>
                <a:latin typeface="Calibri" panose="020F0502020204030204"/>
                <a:ea typeface="等线" panose="02010600030101010101" pitchFamily="2" charset="-122"/>
              </a:endParaRPr>
            </a:p>
          </p:txBody>
        </p:sp>
        <p:sp>
          <p:nvSpPr>
            <p:cNvPr id="734" name="Freeform 167"/>
            <p:cNvSpPr/>
            <p:nvPr/>
          </p:nvSpPr>
          <p:spPr bwMode="auto">
            <a:xfrm>
              <a:off x="1350963" y="4237038"/>
              <a:ext cx="220663" cy="85725"/>
            </a:xfrm>
            <a:custGeom>
              <a:avLst/>
              <a:gdLst>
                <a:gd name="T0" fmla="*/ 80896464 w 470"/>
                <a:gd name="T1" fmla="*/ 39723111 h 185"/>
                <a:gd name="T2" fmla="*/ 80896464 w 470"/>
                <a:gd name="T3" fmla="*/ 39723111 h 185"/>
                <a:gd name="T4" fmla="*/ 67670769 w 470"/>
                <a:gd name="T5" fmla="*/ 39723111 h 185"/>
                <a:gd name="T6" fmla="*/ 63703061 w 470"/>
                <a:gd name="T7" fmla="*/ 35643528 h 185"/>
                <a:gd name="T8" fmla="*/ 67670769 w 470"/>
                <a:gd name="T9" fmla="*/ 31778489 h 185"/>
                <a:gd name="T10" fmla="*/ 67891432 w 470"/>
                <a:gd name="T11" fmla="*/ 31778489 h 185"/>
                <a:gd name="T12" fmla="*/ 77810469 w 470"/>
                <a:gd name="T13" fmla="*/ 31778489 h 185"/>
                <a:gd name="T14" fmla="*/ 89933788 w 470"/>
                <a:gd name="T15" fmla="*/ 20612924 h 185"/>
                <a:gd name="T16" fmla="*/ 68111626 w 470"/>
                <a:gd name="T17" fmla="*/ 7944622 h 185"/>
                <a:gd name="T18" fmla="*/ 29757579 w 470"/>
                <a:gd name="T19" fmla="*/ 7944622 h 185"/>
                <a:gd name="T20" fmla="*/ 14107408 w 470"/>
                <a:gd name="T21" fmla="*/ 19539276 h 185"/>
                <a:gd name="T22" fmla="*/ 31741199 w 470"/>
                <a:gd name="T23" fmla="*/ 31563945 h 185"/>
                <a:gd name="T24" fmla="*/ 41440042 w 470"/>
                <a:gd name="T25" fmla="*/ 31778489 h 185"/>
                <a:gd name="T26" fmla="*/ 45407750 w 470"/>
                <a:gd name="T27" fmla="*/ 35643528 h 185"/>
                <a:gd name="T28" fmla="*/ 41440042 w 470"/>
                <a:gd name="T29" fmla="*/ 39723111 h 185"/>
                <a:gd name="T30" fmla="*/ 29096060 w 470"/>
                <a:gd name="T31" fmla="*/ 39508567 h 185"/>
                <a:gd name="T32" fmla="*/ 0 w 470"/>
                <a:gd name="T33" fmla="*/ 19754284 h 185"/>
                <a:gd name="T34" fmla="*/ 27112440 w 470"/>
                <a:gd name="T35" fmla="*/ 0 h 185"/>
                <a:gd name="T36" fmla="*/ 70536571 w 470"/>
                <a:gd name="T37" fmla="*/ 0 h 185"/>
                <a:gd name="T38" fmla="*/ 103600340 w 470"/>
                <a:gd name="T39" fmla="*/ 19324732 h 185"/>
                <a:gd name="T40" fmla="*/ 80896464 w 470"/>
                <a:gd name="T41" fmla="*/ 39723111 h 185"/>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470" h="185">
                  <a:moveTo>
                    <a:pt x="367" y="185"/>
                  </a:moveTo>
                  <a:lnTo>
                    <a:pt x="367" y="185"/>
                  </a:lnTo>
                  <a:lnTo>
                    <a:pt x="307" y="185"/>
                  </a:lnTo>
                  <a:cubicBezTo>
                    <a:pt x="297" y="185"/>
                    <a:pt x="289" y="177"/>
                    <a:pt x="289" y="166"/>
                  </a:cubicBezTo>
                  <a:cubicBezTo>
                    <a:pt x="289" y="156"/>
                    <a:pt x="297" y="148"/>
                    <a:pt x="307" y="148"/>
                  </a:cubicBezTo>
                  <a:lnTo>
                    <a:pt x="308" y="148"/>
                  </a:lnTo>
                  <a:lnTo>
                    <a:pt x="353" y="148"/>
                  </a:lnTo>
                  <a:lnTo>
                    <a:pt x="408" y="96"/>
                  </a:lnTo>
                  <a:lnTo>
                    <a:pt x="309" y="37"/>
                  </a:lnTo>
                  <a:lnTo>
                    <a:pt x="135" y="37"/>
                  </a:lnTo>
                  <a:lnTo>
                    <a:pt x="64" y="91"/>
                  </a:lnTo>
                  <a:lnTo>
                    <a:pt x="144" y="147"/>
                  </a:lnTo>
                  <a:lnTo>
                    <a:pt x="188" y="148"/>
                  </a:lnTo>
                  <a:cubicBezTo>
                    <a:pt x="198" y="148"/>
                    <a:pt x="207" y="156"/>
                    <a:pt x="206" y="166"/>
                  </a:cubicBezTo>
                  <a:cubicBezTo>
                    <a:pt x="206" y="177"/>
                    <a:pt x="198" y="185"/>
                    <a:pt x="188" y="185"/>
                  </a:cubicBezTo>
                  <a:lnTo>
                    <a:pt x="132" y="184"/>
                  </a:lnTo>
                  <a:lnTo>
                    <a:pt x="0" y="92"/>
                  </a:lnTo>
                  <a:lnTo>
                    <a:pt x="123" y="0"/>
                  </a:lnTo>
                  <a:lnTo>
                    <a:pt x="320" y="0"/>
                  </a:lnTo>
                  <a:lnTo>
                    <a:pt x="470" y="90"/>
                  </a:lnTo>
                  <a:lnTo>
                    <a:pt x="367" y="185"/>
                  </a:lnTo>
                  <a:close/>
                </a:path>
              </a:pathLst>
            </a:custGeom>
            <a:grpFill/>
            <a:ln w="0">
              <a:noFill/>
              <a:prstDash val="solid"/>
              <a:round/>
            </a:ln>
          </p:spPr>
          <p:txBody>
            <a:bodyPr/>
            <a:lstStyle/>
            <a:p>
              <a:endParaRPr lang="zh-CN" altLang="en-US">
                <a:solidFill>
                  <a:srgbClr val="1D1D1A"/>
                </a:solidFill>
                <a:latin typeface="Calibri" panose="020F0502020204030204"/>
                <a:ea typeface="等线" panose="02010600030101010101" pitchFamily="2" charset="-122"/>
              </a:endParaRPr>
            </a:p>
          </p:txBody>
        </p:sp>
        <p:sp>
          <p:nvSpPr>
            <p:cNvPr id="735" name="Freeform 168"/>
            <p:cNvSpPr/>
            <p:nvPr/>
          </p:nvSpPr>
          <p:spPr bwMode="auto">
            <a:xfrm>
              <a:off x="1420813" y="4295775"/>
              <a:ext cx="36513" cy="38100"/>
            </a:xfrm>
            <a:custGeom>
              <a:avLst/>
              <a:gdLst>
                <a:gd name="T0" fmla="*/ 8546383 w 78"/>
                <a:gd name="T1" fmla="*/ 18610385 h 78"/>
                <a:gd name="T2" fmla="*/ 8546383 w 78"/>
                <a:gd name="T3" fmla="*/ 18610385 h 78"/>
                <a:gd name="T4" fmla="*/ 0 w 78"/>
                <a:gd name="T5" fmla="*/ 9305192 h 78"/>
                <a:gd name="T6" fmla="*/ 8546383 w 78"/>
                <a:gd name="T7" fmla="*/ 0 h 78"/>
                <a:gd name="T8" fmla="*/ 17092297 w 78"/>
                <a:gd name="T9" fmla="*/ 9305192 h 78"/>
                <a:gd name="T10" fmla="*/ 8546383 w 78"/>
                <a:gd name="T11" fmla="*/ 18610385 h 7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78" h="78">
                  <a:moveTo>
                    <a:pt x="39" y="78"/>
                  </a:moveTo>
                  <a:lnTo>
                    <a:pt x="39" y="78"/>
                  </a:lnTo>
                  <a:cubicBezTo>
                    <a:pt x="17" y="78"/>
                    <a:pt x="0" y="60"/>
                    <a:pt x="0" y="39"/>
                  </a:cubicBezTo>
                  <a:cubicBezTo>
                    <a:pt x="0" y="17"/>
                    <a:pt x="17" y="0"/>
                    <a:pt x="39" y="0"/>
                  </a:cubicBezTo>
                  <a:cubicBezTo>
                    <a:pt x="60" y="0"/>
                    <a:pt x="78" y="17"/>
                    <a:pt x="78" y="39"/>
                  </a:cubicBezTo>
                  <a:cubicBezTo>
                    <a:pt x="78" y="60"/>
                    <a:pt x="60" y="78"/>
                    <a:pt x="39" y="78"/>
                  </a:cubicBezTo>
                  <a:close/>
                </a:path>
              </a:pathLst>
            </a:custGeom>
            <a:grpFill/>
            <a:ln w="0">
              <a:noFill/>
              <a:prstDash val="solid"/>
              <a:round/>
            </a:ln>
          </p:spPr>
          <p:txBody>
            <a:bodyPr/>
            <a:lstStyle/>
            <a:p>
              <a:endParaRPr lang="zh-CN" altLang="en-US">
                <a:solidFill>
                  <a:srgbClr val="1D1D1A"/>
                </a:solidFill>
                <a:latin typeface="Calibri" panose="020F0502020204030204"/>
                <a:ea typeface="等线" panose="02010600030101010101" pitchFamily="2" charset="-122"/>
              </a:endParaRPr>
            </a:p>
          </p:txBody>
        </p:sp>
        <p:sp>
          <p:nvSpPr>
            <p:cNvPr id="736" name="Freeform 169"/>
            <p:cNvSpPr/>
            <p:nvPr/>
          </p:nvSpPr>
          <p:spPr bwMode="auto">
            <a:xfrm>
              <a:off x="1477963" y="4295775"/>
              <a:ext cx="36513" cy="36513"/>
            </a:xfrm>
            <a:custGeom>
              <a:avLst/>
              <a:gdLst>
                <a:gd name="T0" fmla="*/ 8546383 w 78"/>
                <a:gd name="T1" fmla="*/ 17314275 h 77"/>
                <a:gd name="T2" fmla="*/ 8546383 w 78"/>
                <a:gd name="T3" fmla="*/ 17314275 h 77"/>
                <a:gd name="T4" fmla="*/ 0 w 78"/>
                <a:gd name="T5" fmla="*/ 8544516 h 77"/>
                <a:gd name="T6" fmla="*/ 8546383 w 78"/>
                <a:gd name="T7" fmla="*/ 0 h 77"/>
                <a:gd name="T8" fmla="*/ 17092297 w 78"/>
                <a:gd name="T9" fmla="*/ 8544516 h 77"/>
                <a:gd name="T10" fmla="*/ 8546383 w 78"/>
                <a:gd name="T11" fmla="*/ 17314275 h 77"/>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78" h="77">
                  <a:moveTo>
                    <a:pt x="39" y="77"/>
                  </a:moveTo>
                  <a:lnTo>
                    <a:pt x="39" y="77"/>
                  </a:lnTo>
                  <a:cubicBezTo>
                    <a:pt x="17" y="77"/>
                    <a:pt x="0" y="60"/>
                    <a:pt x="0" y="38"/>
                  </a:cubicBezTo>
                  <a:cubicBezTo>
                    <a:pt x="0" y="17"/>
                    <a:pt x="17" y="0"/>
                    <a:pt x="39" y="0"/>
                  </a:cubicBezTo>
                  <a:cubicBezTo>
                    <a:pt x="60" y="0"/>
                    <a:pt x="78" y="17"/>
                    <a:pt x="78" y="38"/>
                  </a:cubicBezTo>
                  <a:cubicBezTo>
                    <a:pt x="78" y="60"/>
                    <a:pt x="60" y="77"/>
                    <a:pt x="39" y="77"/>
                  </a:cubicBezTo>
                  <a:close/>
                </a:path>
              </a:pathLst>
            </a:custGeom>
            <a:grpFill/>
            <a:ln w="0">
              <a:noFill/>
              <a:prstDash val="solid"/>
              <a:round/>
            </a:ln>
          </p:spPr>
          <p:txBody>
            <a:bodyPr/>
            <a:lstStyle/>
            <a:p>
              <a:endParaRPr lang="zh-CN" altLang="en-US">
                <a:solidFill>
                  <a:srgbClr val="1D1D1A"/>
                </a:solidFill>
                <a:latin typeface="Calibri" panose="020F0502020204030204"/>
                <a:ea typeface="等线" panose="02010600030101010101" pitchFamily="2" charset="-122"/>
              </a:endParaRPr>
            </a:p>
          </p:txBody>
        </p:sp>
        <p:sp>
          <p:nvSpPr>
            <p:cNvPr id="737" name="Freeform 170"/>
            <p:cNvSpPr/>
            <p:nvPr/>
          </p:nvSpPr>
          <p:spPr bwMode="auto">
            <a:xfrm>
              <a:off x="1381125" y="4052888"/>
              <a:ext cx="125413" cy="234950"/>
            </a:xfrm>
            <a:custGeom>
              <a:avLst/>
              <a:gdLst>
                <a:gd name="T0" fmla="*/ 54649306 w 265"/>
                <a:gd name="T1" fmla="*/ 110182640 h 501"/>
                <a:gd name="T2" fmla="*/ 54649306 w 265"/>
                <a:gd name="T3" fmla="*/ 110182640 h 501"/>
                <a:gd name="T4" fmla="*/ 50841484 w 265"/>
                <a:gd name="T5" fmla="*/ 107763264 h 501"/>
                <a:gd name="T6" fmla="*/ 1119725 w 265"/>
                <a:gd name="T7" fmla="*/ 6377884 h 501"/>
                <a:gd name="T8" fmla="*/ 2911475 w 265"/>
                <a:gd name="T9" fmla="*/ 879773 h 501"/>
                <a:gd name="T10" fmla="*/ 8511047 w 265"/>
                <a:gd name="T11" fmla="*/ 2859262 h 501"/>
                <a:gd name="T12" fmla="*/ 58456656 w 265"/>
                <a:gd name="T13" fmla="*/ 104244642 h 501"/>
                <a:gd name="T14" fmla="*/ 56441056 w 265"/>
                <a:gd name="T15" fmla="*/ 109742753 h 501"/>
                <a:gd name="T16" fmla="*/ 54649306 w 265"/>
                <a:gd name="T17" fmla="*/ 110182640 h 50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65" h="501">
                  <a:moveTo>
                    <a:pt x="244" y="501"/>
                  </a:moveTo>
                  <a:lnTo>
                    <a:pt x="244" y="501"/>
                  </a:lnTo>
                  <a:cubicBezTo>
                    <a:pt x="237" y="501"/>
                    <a:pt x="231" y="497"/>
                    <a:pt x="227" y="490"/>
                  </a:cubicBezTo>
                  <a:lnTo>
                    <a:pt x="5" y="29"/>
                  </a:lnTo>
                  <a:cubicBezTo>
                    <a:pt x="0" y="20"/>
                    <a:pt x="4" y="9"/>
                    <a:pt x="13" y="4"/>
                  </a:cubicBezTo>
                  <a:cubicBezTo>
                    <a:pt x="23" y="0"/>
                    <a:pt x="34" y="4"/>
                    <a:pt x="38" y="13"/>
                  </a:cubicBezTo>
                  <a:lnTo>
                    <a:pt x="261" y="474"/>
                  </a:lnTo>
                  <a:cubicBezTo>
                    <a:pt x="265" y="483"/>
                    <a:pt x="262" y="495"/>
                    <a:pt x="252" y="499"/>
                  </a:cubicBezTo>
                  <a:cubicBezTo>
                    <a:pt x="250" y="500"/>
                    <a:pt x="247" y="501"/>
                    <a:pt x="244" y="501"/>
                  </a:cubicBezTo>
                  <a:close/>
                </a:path>
              </a:pathLst>
            </a:custGeom>
            <a:grpFill/>
            <a:ln w="0">
              <a:noFill/>
              <a:prstDash val="solid"/>
              <a:round/>
            </a:ln>
          </p:spPr>
          <p:txBody>
            <a:bodyPr/>
            <a:lstStyle/>
            <a:p>
              <a:endParaRPr lang="zh-CN" altLang="en-US">
                <a:solidFill>
                  <a:srgbClr val="1D1D1A"/>
                </a:solidFill>
                <a:latin typeface="Calibri" panose="020F0502020204030204"/>
                <a:ea typeface="等线" panose="02010600030101010101" pitchFamily="2" charset="-122"/>
              </a:endParaRPr>
            </a:p>
          </p:txBody>
        </p:sp>
        <p:sp>
          <p:nvSpPr>
            <p:cNvPr id="738" name="Freeform 171"/>
            <p:cNvSpPr/>
            <p:nvPr/>
          </p:nvSpPr>
          <p:spPr bwMode="auto">
            <a:xfrm>
              <a:off x="1282700" y="4052888"/>
              <a:ext cx="119063" cy="234950"/>
            </a:xfrm>
            <a:custGeom>
              <a:avLst/>
              <a:gdLst>
                <a:gd name="T0" fmla="*/ 4650987 w 253"/>
                <a:gd name="T1" fmla="*/ 110182640 h 501"/>
                <a:gd name="T2" fmla="*/ 4650987 w 253"/>
                <a:gd name="T3" fmla="*/ 110182640 h 501"/>
                <a:gd name="T4" fmla="*/ 2879160 w 253"/>
                <a:gd name="T5" fmla="*/ 109742753 h 501"/>
                <a:gd name="T6" fmla="*/ 885678 w 253"/>
                <a:gd name="T7" fmla="*/ 104464585 h 501"/>
                <a:gd name="T8" fmla="*/ 47394133 w 253"/>
                <a:gd name="T9" fmla="*/ 2859262 h 501"/>
                <a:gd name="T10" fmla="*/ 52931268 w 253"/>
                <a:gd name="T11" fmla="*/ 879773 h 501"/>
                <a:gd name="T12" fmla="*/ 54924280 w 253"/>
                <a:gd name="T13" fmla="*/ 6377884 h 501"/>
                <a:gd name="T14" fmla="*/ 8415825 w 253"/>
                <a:gd name="T15" fmla="*/ 107763264 h 501"/>
                <a:gd name="T16" fmla="*/ 4650987 w 253"/>
                <a:gd name="T17" fmla="*/ 110182640 h 50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53" h="501">
                  <a:moveTo>
                    <a:pt x="21" y="501"/>
                  </a:moveTo>
                  <a:lnTo>
                    <a:pt x="21" y="501"/>
                  </a:lnTo>
                  <a:cubicBezTo>
                    <a:pt x="19" y="501"/>
                    <a:pt x="16" y="500"/>
                    <a:pt x="13" y="499"/>
                  </a:cubicBezTo>
                  <a:cubicBezTo>
                    <a:pt x="4" y="495"/>
                    <a:pt x="0" y="484"/>
                    <a:pt x="4" y="475"/>
                  </a:cubicBezTo>
                  <a:lnTo>
                    <a:pt x="214" y="13"/>
                  </a:lnTo>
                  <a:cubicBezTo>
                    <a:pt x="219" y="4"/>
                    <a:pt x="230" y="0"/>
                    <a:pt x="239" y="4"/>
                  </a:cubicBezTo>
                  <a:cubicBezTo>
                    <a:pt x="248" y="8"/>
                    <a:pt x="253" y="19"/>
                    <a:pt x="248" y="29"/>
                  </a:cubicBezTo>
                  <a:lnTo>
                    <a:pt x="38" y="490"/>
                  </a:lnTo>
                  <a:cubicBezTo>
                    <a:pt x="35" y="497"/>
                    <a:pt x="28" y="501"/>
                    <a:pt x="21" y="501"/>
                  </a:cubicBezTo>
                  <a:close/>
                </a:path>
              </a:pathLst>
            </a:custGeom>
            <a:grpFill/>
            <a:ln w="0">
              <a:noFill/>
              <a:prstDash val="solid"/>
              <a:round/>
            </a:ln>
          </p:spPr>
          <p:txBody>
            <a:bodyPr/>
            <a:lstStyle/>
            <a:p>
              <a:endParaRPr lang="zh-CN" altLang="en-US">
                <a:solidFill>
                  <a:srgbClr val="1D1D1A"/>
                </a:solidFill>
                <a:latin typeface="Calibri" panose="020F0502020204030204"/>
                <a:ea typeface="等线" panose="02010600030101010101" pitchFamily="2" charset="-122"/>
              </a:endParaRPr>
            </a:p>
          </p:txBody>
        </p:sp>
        <p:sp>
          <p:nvSpPr>
            <p:cNvPr id="739" name="Freeform 172"/>
            <p:cNvSpPr/>
            <p:nvPr/>
          </p:nvSpPr>
          <p:spPr bwMode="auto">
            <a:xfrm>
              <a:off x="1362075" y="3976688"/>
              <a:ext cx="58738" cy="58738"/>
            </a:xfrm>
            <a:custGeom>
              <a:avLst/>
              <a:gdLst>
                <a:gd name="T0" fmla="*/ 27601221 w 125"/>
                <a:gd name="T1" fmla="*/ 13691082 h 126"/>
                <a:gd name="T2" fmla="*/ 27601221 w 125"/>
                <a:gd name="T3" fmla="*/ 13691082 h 126"/>
                <a:gd name="T4" fmla="*/ 13690183 w 125"/>
                <a:gd name="T5" fmla="*/ 27382164 h 126"/>
                <a:gd name="T6" fmla="*/ 0 w 125"/>
                <a:gd name="T7" fmla="*/ 13691082 h 126"/>
                <a:gd name="T8" fmla="*/ 13690183 w 125"/>
                <a:gd name="T9" fmla="*/ 0 h 126"/>
                <a:gd name="T10" fmla="*/ 27601221 w 125"/>
                <a:gd name="T11" fmla="*/ 13691082 h 12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25" h="126">
                  <a:moveTo>
                    <a:pt x="125" y="63"/>
                  </a:moveTo>
                  <a:lnTo>
                    <a:pt x="125" y="63"/>
                  </a:lnTo>
                  <a:cubicBezTo>
                    <a:pt x="125" y="98"/>
                    <a:pt x="97" y="126"/>
                    <a:pt x="62" y="126"/>
                  </a:cubicBezTo>
                  <a:cubicBezTo>
                    <a:pt x="28" y="126"/>
                    <a:pt x="0" y="98"/>
                    <a:pt x="0" y="63"/>
                  </a:cubicBezTo>
                  <a:cubicBezTo>
                    <a:pt x="0" y="28"/>
                    <a:pt x="28" y="0"/>
                    <a:pt x="62" y="0"/>
                  </a:cubicBezTo>
                  <a:cubicBezTo>
                    <a:pt x="97" y="0"/>
                    <a:pt x="125" y="28"/>
                    <a:pt x="125" y="63"/>
                  </a:cubicBezTo>
                  <a:close/>
                </a:path>
              </a:pathLst>
            </a:custGeom>
            <a:grpFill/>
            <a:ln w="0">
              <a:noFill/>
              <a:prstDash val="solid"/>
              <a:round/>
            </a:ln>
          </p:spPr>
          <p:txBody>
            <a:bodyPr/>
            <a:lstStyle/>
            <a:p>
              <a:endParaRPr lang="zh-CN" altLang="en-US">
                <a:solidFill>
                  <a:srgbClr val="1D1D1A"/>
                </a:solidFill>
                <a:latin typeface="Calibri" panose="020F0502020204030204"/>
                <a:ea typeface="等线" panose="02010600030101010101" pitchFamily="2" charset="-122"/>
              </a:endParaRPr>
            </a:p>
          </p:txBody>
        </p:sp>
        <p:sp>
          <p:nvSpPr>
            <p:cNvPr id="740" name="Freeform 173"/>
            <p:cNvSpPr/>
            <p:nvPr/>
          </p:nvSpPr>
          <p:spPr bwMode="auto">
            <a:xfrm>
              <a:off x="1357313" y="4125913"/>
              <a:ext cx="73025" cy="17463"/>
            </a:xfrm>
            <a:custGeom>
              <a:avLst/>
              <a:gdLst>
                <a:gd name="T0" fmla="*/ 30753548 w 153"/>
                <a:gd name="T1" fmla="*/ 8242064 h 37"/>
                <a:gd name="T2" fmla="*/ 30753548 w 153"/>
                <a:gd name="T3" fmla="*/ 8242064 h 37"/>
                <a:gd name="T4" fmla="*/ 4328044 w 153"/>
                <a:gd name="T5" fmla="*/ 8242064 h 37"/>
                <a:gd name="T6" fmla="*/ 0 w 153"/>
                <a:gd name="T7" fmla="*/ 4232182 h 37"/>
                <a:gd name="T8" fmla="*/ 4328044 w 153"/>
                <a:gd name="T9" fmla="*/ 0 h 37"/>
                <a:gd name="T10" fmla="*/ 30753548 w 153"/>
                <a:gd name="T11" fmla="*/ 0 h 37"/>
                <a:gd name="T12" fmla="*/ 34853926 w 153"/>
                <a:gd name="T13" fmla="*/ 4232182 h 37"/>
                <a:gd name="T14" fmla="*/ 30753548 w 153"/>
                <a:gd name="T15" fmla="*/ 8242064 h 37"/>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53" h="37">
                  <a:moveTo>
                    <a:pt x="135" y="37"/>
                  </a:moveTo>
                  <a:lnTo>
                    <a:pt x="135" y="37"/>
                  </a:lnTo>
                  <a:lnTo>
                    <a:pt x="19" y="37"/>
                  </a:lnTo>
                  <a:cubicBezTo>
                    <a:pt x="8" y="37"/>
                    <a:pt x="0" y="29"/>
                    <a:pt x="0" y="19"/>
                  </a:cubicBezTo>
                  <a:cubicBezTo>
                    <a:pt x="0" y="9"/>
                    <a:pt x="8" y="0"/>
                    <a:pt x="19" y="0"/>
                  </a:cubicBezTo>
                  <a:lnTo>
                    <a:pt x="135" y="0"/>
                  </a:lnTo>
                  <a:cubicBezTo>
                    <a:pt x="145" y="0"/>
                    <a:pt x="153" y="9"/>
                    <a:pt x="153" y="19"/>
                  </a:cubicBezTo>
                  <a:cubicBezTo>
                    <a:pt x="153" y="29"/>
                    <a:pt x="145" y="37"/>
                    <a:pt x="135" y="37"/>
                  </a:cubicBezTo>
                  <a:close/>
                </a:path>
              </a:pathLst>
            </a:custGeom>
            <a:grpFill/>
            <a:ln w="0">
              <a:noFill/>
              <a:prstDash val="solid"/>
              <a:round/>
            </a:ln>
          </p:spPr>
          <p:txBody>
            <a:bodyPr/>
            <a:lstStyle/>
            <a:p>
              <a:endParaRPr lang="zh-CN" altLang="en-US">
                <a:solidFill>
                  <a:srgbClr val="1D1D1A"/>
                </a:solidFill>
                <a:latin typeface="Calibri" panose="020F0502020204030204"/>
                <a:ea typeface="等线" panose="02010600030101010101" pitchFamily="2" charset="-122"/>
              </a:endParaRPr>
            </a:p>
          </p:txBody>
        </p:sp>
        <p:sp>
          <p:nvSpPr>
            <p:cNvPr id="741" name="Freeform 174"/>
            <p:cNvSpPr/>
            <p:nvPr/>
          </p:nvSpPr>
          <p:spPr bwMode="auto">
            <a:xfrm>
              <a:off x="1279525" y="3957638"/>
              <a:ext cx="31750" cy="95250"/>
            </a:xfrm>
            <a:custGeom>
              <a:avLst/>
              <a:gdLst>
                <a:gd name="T0" fmla="*/ 10163221 w 69"/>
                <a:gd name="T1" fmla="*/ 44473346 h 204"/>
                <a:gd name="T2" fmla="*/ 10163221 w 69"/>
                <a:gd name="T3" fmla="*/ 44473346 h 204"/>
                <a:gd name="T4" fmla="*/ 7198967 w 69"/>
                <a:gd name="T5" fmla="*/ 43165526 h 204"/>
                <a:gd name="T6" fmla="*/ 0 w 69"/>
                <a:gd name="T7" fmla="*/ 22454721 h 204"/>
                <a:gd name="T8" fmla="*/ 7198967 w 69"/>
                <a:gd name="T9" fmla="*/ 1743915 h 204"/>
                <a:gd name="T10" fmla="*/ 12704141 w 69"/>
                <a:gd name="T11" fmla="*/ 1525868 h 204"/>
                <a:gd name="T12" fmla="*/ 13127475 w 69"/>
                <a:gd name="T13" fmla="*/ 7194176 h 204"/>
                <a:gd name="T14" fmla="*/ 7833967 w 69"/>
                <a:gd name="T15" fmla="*/ 22454721 h 204"/>
                <a:gd name="T16" fmla="*/ 13127475 w 69"/>
                <a:gd name="T17" fmla="*/ 37715265 h 204"/>
                <a:gd name="T18" fmla="*/ 12704141 w 69"/>
                <a:gd name="T19" fmla="*/ 43383107 h 204"/>
                <a:gd name="T20" fmla="*/ 10163221 w 69"/>
                <a:gd name="T21" fmla="*/ 44473346 h 20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69" h="204">
                  <a:moveTo>
                    <a:pt x="48" y="204"/>
                  </a:moveTo>
                  <a:lnTo>
                    <a:pt x="48" y="204"/>
                  </a:lnTo>
                  <a:cubicBezTo>
                    <a:pt x="43" y="204"/>
                    <a:pt x="38" y="202"/>
                    <a:pt x="34" y="198"/>
                  </a:cubicBezTo>
                  <a:cubicBezTo>
                    <a:pt x="12" y="173"/>
                    <a:pt x="0" y="139"/>
                    <a:pt x="0" y="103"/>
                  </a:cubicBezTo>
                  <a:cubicBezTo>
                    <a:pt x="0" y="67"/>
                    <a:pt x="12" y="33"/>
                    <a:pt x="34" y="8"/>
                  </a:cubicBezTo>
                  <a:cubicBezTo>
                    <a:pt x="40" y="1"/>
                    <a:pt x="52" y="0"/>
                    <a:pt x="60" y="7"/>
                  </a:cubicBezTo>
                  <a:cubicBezTo>
                    <a:pt x="68" y="14"/>
                    <a:pt x="68" y="25"/>
                    <a:pt x="62" y="33"/>
                  </a:cubicBezTo>
                  <a:cubicBezTo>
                    <a:pt x="46" y="51"/>
                    <a:pt x="37" y="76"/>
                    <a:pt x="37" y="103"/>
                  </a:cubicBezTo>
                  <a:cubicBezTo>
                    <a:pt x="37" y="130"/>
                    <a:pt x="46" y="155"/>
                    <a:pt x="62" y="173"/>
                  </a:cubicBezTo>
                  <a:cubicBezTo>
                    <a:pt x="69" y="181"/>
                    <a:pt x="68" y="192"/>
                    <a:pt x="60" y="199"/>
                  </a:cubicBezTo>
                  <a:cubicBezTo>
                    <a:pt x="57" y="202"/>
                    <a:pt x="53" y="204"/>
                    <a:pt x="48" y="204"/>
                  </a:cubicBezTo>
                  <a:close/>
                </a:path>
              </a:pathLst>
            </a:custGeom>
            <a:grpFill/>
            <a:ln w="0">
              <a:noFill/>
              <a:prstDash val="solid"/>
              <a:round/>
            </a:ln>
          </p:spPr>
          <p:txBody>
            <a:bodyPr/>
            <a:lstStyle/>
            <a:p>
              <a:endParaRPr lang="zh-CN" altLang="en-US">
                <a:solidFill>
                  <a:srgbClr val="1D1D1A"/>
                </a:solidFill>
                <a:latin typeface="Calibri" panose="020F0502020204030204"/>
                <a:ea typeface="等线" panose="02010600030101010101" pitchFamily="2" charset="-122"/>
              </a:endParaRPr>
            </a:p>
          </p:txBody>
        </p:sp>
        <p:sp>
          <p:nvSpPr>
            <p:cNvPr id="742" name="Freeform 175"/>
            <p:cNvSpPr/>
            <p:nvPr/>
          </p:nvSpPr>
          <p:spPr bwMode="auto">
            <a:xfrm>
              <a:off x="1223963" y="3924300"/>
              <a:ext cx="49213" cy="161925"/>
            </a:xfrm>
            <a:custGeom>
              <a:avLst/>
              <a:gdLst>
                <a:gd name="T0" fmla="*/ 18855816 w 102"/>
                <a:gd name="T1" fmla="*/ 76442290 h 343"/>
                <a:gd name="T2" fmla="*/ 18855816 w 102"/>
                <a:gd name="T3" fmla="*/ 76442290 h 343"/>
                <a:gd name="T4" fmla="*/ 15829699 w 102"/>
                <a:gd name="T5" fmla="*/ 75328171 h 343"/>
                <a:gd name="T6" fmla="*/ 0 w 102"/>
                <a:gd name="T7" fmla="*/ 38555617 h 343"/>
                <a:gd name="T8" fmla="*/ 15596661 w 102"/>
                <a:gd name="T9" fmla="*/ 1560239 h 343"/>
                <a:gd name="T10" fmla="*/ 21649378 w 102"/>
                <a:gd name="T11" fmla="*/ 1560239 h 343"/>
                <a:gd name="T12" fmla="*/ 21649378 w 102"/>
                <a:gd name="T13" fmla="*/ 7577429 h 343"/>
                <a:gd name="T14" fmla="*/ 8613240 w 102"/>
                <a:gd name="T15" fmla="*/ 38555617 h 343"/>
                <a:gd name="T16" fmla="*/ 21881933 w 102"/>
                <a:gd name="T17" fmla="*/ 69310509 h 343"/>
                <a:gd name="T18" fmla="*/ 21881933 w 102"/>
                <a:gd name="T19" fmla="*/ 75328171 h 343"/>
                <a:gd name="T20" fmla="*/ 18855816 w 102"/>
                <a:gd name="T21" fmla="*/ 76442290 h 343"/>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02" h="343">
                  <a:moveTo>
                    <a:pt x="81" y="343"/>
                  </a:moveTo>
                  <a:lnTo>
                    <a:pt x="81" y="343"/>
                  </a:lnTo>
                  <a:cubicBezTo>
                    <a:pt x="76" y="343"/>
                    <a:pt x="72" y="341"/>
                    <a:pt x="68" y="338"/>
                  </a:cubicBezTo>
                  <a:cubicBezTo>
                    <a:pt x="25" y="295"/>
                    <a:pt x="0" y="235"/>
                    <a:pt x="0" y="173"/>
                  </a:cubicBezTo>
                  <a:cubicBezTo>
                    <a:pt x="0" y="110"/>
                    <a:pt x="24" y="50"/>
                    <a:pt x="67" y="7"/>
                  </a:cubicBezTo>
                  <a:cubicBezTo>
                    <a:pt x="74" y="0"/>
                    <a:pt x="86" y="0"/>
                    <a:pt x="93" y="7"/>
                  </a:cubicBezTo>
                  <a:cubicBezTo>
                    <a:pt x="101" y="15"/>
                    <a:pt x="101" y="26"/>
                    <a:pt x="93" y="34"/>
                  </a:cubicBezTo>
                  <a:cubicBezTo>
                    <a:pt x="57" y="69"/>
                    <a:pt x="37" y="120"/>
                    <a:pt x="37" y="173"/>
                  </a:cubicBezTo>
                  <a:cubicBezTo>
                    <a:pt x="37" y="225"/>
                    <a:pt x="58" y="276"/>
                    <a:pt x="94" y="311"/>
                  </a:cubicBezTo>
                  <a:cubicBezTo>
                    <a:pt x="101" y="319"/>
                    <a:pt x="102" y="330"/>
                    <a:pt x="94" y="338"/>
                  </a:cubicBezTo>
                  <a:cubicBezTo>
                    <a:pt x="91" y="341"/>
                    <a:pt x="86" y="343"/>
                    <a:pt x="81" y="343"/>
                  </a:cubicBezTo>
                  <a:close/>
                </a:path>
              </a:pathLst>
            </a:custGeom>
            <a:grpFill/>
            <a:ln w="0">
              <a:noFill/>
              <a:prstDash val="solid"/>
              <a:round/>
            </a:ln>
          </p:spPr>
          <p:txBody>
            <a:bodyPr/>
            <a:lstStyle/>
            <a:p>
              <a:endParaRPr lang="zh-CN" altLang="en-US">
                <a:solidFill>
                  <a:srgbClr val="1D1D1A"/>
                </a:solidFill>
                <a:latin typeface="Calibri" panose="020F0502020204030204"/>
                <a:ea typeface="等线" panose="02010600030101010101" pitchFamily="2" charset="-122"/>
              </a:endParaRPr>
            </a:p>
          </p:txBody>
        </p:sp>
        <p:sp>
          <p:nvSpPr>
            <p:cNvPr id="743" name="Freeform 176"/>
            <p:cNvSpPr/>
            <p:nvPr/>
          </p:nvSpPr>
          <p:spPr bwMode="auto">
            <a:xfrm>
              <a:off x="1471613" y="3957638"/>
              <a:ext cx="33338" cy="95250"/>
            </a:xfrm>
            <a:custGeom>
              <a:avLst/>
              <a:gdLst>
                <a:gd name="T0" fmla="*/ 4902135 w 69"/>
                <a:gd name="T1" fmla="*/ 44473346 h 204"/>
                <a:gd name="T2" fmla="*/ 4902135 w 69"/>
                <a:gd name="T3" fmla="*/ 44473346 h 204"/>
                <a:gd name="T4" fmla="*/ 1867411 w 69"/>
                <a:gd name="T5" fmla="*/ 43383107 h 204"/>
                <a:gd name="T6" fmla="*/ 1634045 w 69"/>
                <a:gd name="T7" fmla="*/ 37715265 h 204"/>
                <a:gd name="T8" fmla="*/ 7470128 w 69"/>
                <a:gd name="T9" fmla="*/ 22454721 h 204"/>
                <a:gd name="T10" fmla="*/ 1634045 w 69"/>
                <a:gd name="T11" fmla="*/ 7194176 h 204"/>
                <a:gd name="T12" fmla="*/ 2100777 w 69"/>
                <a:gd name="T13" fmla="*/ 1525868 h 204"/>
                <a:gd name="T14" fmla="*/ 8170709 w 69"/>
                <a:gd name="T15" fmla="*/ 1743915 h 204"/>
                <a:gd name="T16" fmla="*/ 16107569 w 69"/>
                <a:gd name="T17" fmla="*/ 22454721 h 204"/>
                <a:gd name="T18" fmla="*/ 7936860 w 69"/>
                <a:gd name="T19" fmla="*/ 43165526 h 204"/>
                <a:gd name="T20" fmla="*/ 4902135 w 69"/>
                <a:gd name="T21" fmla="*/ 44473346 h 20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69" h="204">
                  <a:moveTo>
                    <a:pt x="21" y="204"/>
                  </a:moveTo>
                  <a:lnTo>
                    <a:pt x="21" y="204"/>
                  </a:lnTo>
                  <a:cubicBezTo>
                    <a:pt x="16" y="204"/>
                    <a:pt x="12" y="202"/>
                    <a:pt x="8" y="199"/>
                  </a:cubicBezTo>
                  <a:cubicBezTo>
                    <a:pt x="1" y="192"/>
                    <a:pt x="0" y="181"/>
                    <a:pt x="7" y="173"/>
                  </a:cubicBezTo>
                  <a:cubicBezTo>
                    <a:pt x="23" y="155"/>
                    <a:pt x="32" y="130"/>
                    <a:pt x="32" y="103"/>
                  </a:cubicBezTo>
                  <a:cubicBezTo>
                    <a:pt x="32" y="76"/>
                    <a:pt x="23" y="51"/>
                    <a:pt x="7" y="33"/>
                  </a:cubicBezTo>
                  <a:cubicBezTo>
                    <a:pt x="0" y="25"/>
                    <a:pt x="1" y="14"/>
                    <a:pt x="9" y="7"/>
                  </a:cubicBezTo>
                  <a:cubicBezTo>
                    <a:pt x="17" y="0"/>
                    <a:pt x="28" y="1"/>
                    <a:pt x="35" y="8"/>
                  </a:cubicBezTo>
                  <a:cubicBezTo>
                    <a:pt x="57" y="33"/>
                    <a:pt x="69" y="67"/>
                    <a:pt x="69" y="103"/>
                  </a:cubicBezTo>
                  <a:cubicBezTo>
                    <a:pt x="69" y="139"/>
                    <a:pt x="57" y="173"/>
                    <a:pt x="34" y="198"/>
                  </a:cubicBezTo>
                  <a:cubicBezTo>
                    <a:pt x="31" y="202"/>
                    <a:pt x="26" y="204"/>
                    <a:pt x="21" y="204"/>
                  </a:cubicBezTo>
                  <a:close/>
                </a:path>
              </a:pathLst>
            </a:custGeom>
            <a:grpFill/>
            <a:ln w="0">
              <a:noFill/>
              <a:prstDash val="solid"/>
              <a:round/>
            </a:ln>
          </p:spPr>
          <p:txBody>
            <a:bodyPr/>
            <a:lstStyle/>
            <a:p>
              <a:endParaRPr lang="zh-CN" altLang="en-US">
                <a:solidFill>
                  <a:srgbClr val="1D1D1A"/>
                </a:solidFill>
                <a:latin typeface="Calibri" panose="020F0502020204030204"/>
                <a:ea typeface="等线" panose="02010600030101010101" pitchFamily="2" charset="-122"/>
              </a:endParaRPr>
            </a:p>
          </p:txBody>
        </p:sp>
        <p:sp>
          <p:nvSpPr>
            <p:cNvPr id="744" name="Freeform 177"/>
            <p:cNvSpPr/>
            <p:nvPr/>
          </p:nvSpPr>
          <p:spPr bwMode="auto">
            <a:xfrm>
              <a:off x="1511300" y="3924300"/>
              <a:ext cx="47625" cy="161925"/>
            </a:xfrm>
            <a:custGeom>
              <a:avLst/>
              <a:gdLst>
                <a:gd name="T0" fmla="*/ 4578070 w 102"/>
                <a:gd name="T1" fmla="*/ 76442290 h 343"/>
                <a:gd name="T2" fmla="*/ 4578070 w 102"/>
                <a:gd name="T3" fmla="*/ 76442290 h 343"/>
                <a:gd name="T4" fmla="*/ 1525868 w 102"/>
                <a:gd name="T5" fmla="*/ 75328171 h 343"/>
                <a:gd name="T6" fmla="*/ 1743915 w 102"/>
                <a:gd name="T7" fmla="*/ 69310509 h 343"/>
                <a:gd name="T8" fmla="*/ 14170305 w 102"/>
                <a:gd name="T9" fmla="*/ 38555617 h 343"/>
                <a:gd name="T10" fmla="*/ 1961963 w 102"/>
                <a:gd name="T11" fmla="*/ 7577429 h 343"/>
                <a:gd name="T12" fmla="*/ 1743915 w 102"/>
                <a:gd name="T13" fmla="*/ 1560239 h 343"/>
                <a:gd name="T14" fmla="*/ 7630272 w 102"/>
                <a:gd name="T15" fmla="*/ 1560239 h 343"/>
                <a:gd name="T16" fmla="*/ 22236673 w 102"/>
                <a:gd name="T17" fmla="*/ 38555617 h 343"/>
                <a:gd name="T18" fmla="*/ 7412224 w 102"/>
                <a:gd name="T19" fmla="*/ 75328171 h 343"/>
                <a:gd name="T20" fmla="*/ 4578070 w 102"/>
                <a:gd name="T21" fmla="*/ 76442290 h 343"/>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02" h="343">
                  <a:moveTo>
                    <a:pt x="21" y="343"/>
                  </a:moveTo>
                  <a:lnTo>
                    <a:pt x="21" y="343"/>
                  </a:lnTo>
                  <a:cubicBezTo>
                    <a:pt x="16" y="343"/>
                    <a:pt x="11" y="341"/>
                    <a:pt x="7" y="338"/>
                  </a:cubicBezTo>
                  <a:cubicBezTo>
                    <a:pt x="0" y="330"/>
                    <a:pt x="0" y="319"/>
                    <a:pt x="8" y="311"/>
                  </a:cubicBezTo>
                  <a:cubicBezTo>
                    <a:pt x="44" y="276"/>
                    <a:pt x="65" y="225"/>
                    <a:pt x="65" y="173"/>
                  </a:cubicBezTo>
                  <a:cubicBezTo>
                    <a:pt x="65" y="120"/>
                    <a:pt x="44" y="69"/>
                    <a:pt x="9" y="34"/>
                  </a:cubicBezTo>
                  <a:cubicBezTo>
                    <a:pt x="1" y="26"/>
                    <a:pt x="1" y="15"/>
                    <a:pt x="8" y="7"/>
                  </a:cubicBezTo>
                  <a:cubicBezTo>
                    <a:pt x="16" y="0"/>
                    <a:pt x="27" y="0"/>
                    <a:pt x="35" y="7"/>
                  </a:cubicBezTo>
                  <a:cubicBezTo>
                    <a:pt x="78" y="50"/>
                    <a:pt x="102" y="110"/>
                    <a:pt x="102" y="173"/>
                  </a:cubicBezTo>
                  <a:cubicBezTo>
                    <a:pt x="102" y="235"/>
                    <a:pt x="77" y="295"/>
                    <a:pt x="34" y="338"/>
                  </a:cubicBezTo>
                  <a:cubicBezTo>
                    <a:pt x="30" y="341"/>
                    <a:pt x="25" y="343"/>
                    <a:pt x="21" y="343"/>
                  </a:cubicBezTo>
                  <a:close/>
                </a:path>
              </a:pathLst>
            </a:custGeom>
            <a:grpFill/>
            <a:ln w="0">
              <a:noFill/>
              <a:prstDash val="solid"/>
              <a:round/>
            </a:ln>
          </p:spPr>
          <p:txBody>
            <a:bodyPr/>
            <a:lstStyle/>
            <a:p>
              <a:endParaRPr lang="zh-CN" altLang="en-US">
                <a:solidFill>
                  <a:srgbClr val="1D1D1A"/>
                </a:solidFill>
                <a:latin typeface="Calibri" panose="020F0502020204030204"/>
                <a:ea typeface="等线" panose="02010600030101010101" pitchFamily="2" charset="-122"/>
              </a:endParaRPr>
            </a:p>
          </p:txBody>
        </p:sp>
      </p:grpSp>
      <p:pic>
        <p:nvPicPr>
          <p:cNvPr id="745" name="图片 74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075074" y="1752622"/>
            <a:ext cx="1724265" cy="446281"/>
          </a:xfrm>
          <a:prstGeom prst="rect">
            <a:avLst/>
          </a:prstGeom>
        </p:spPr>
      </p:pic>
      <p:grpSp>
        <p:nvGrpSpPr>
          <p:cNvPr id="746" name="Group 1145"/>
          <p:cNvGrpSpPr/>
          <p:nvPr/>
        </p:nvGrpSpPr>
        <p:grpSpPr>
          <a:xfrm>
            <a:off x="6591750" y="2851749"/>
            <a:ext cx="527013" cy="335720"/>
            <a:chOff x="71573" y="93424"/>
            <a:chExt cx="215747" cy="172046"/>
          </a:xfrm>
          <a:solidFill>
            <a:srgbClr val="474747"/>
          </a:solidFill>
        </p:grpSpPr>
        <p:sp>
          <p:nvSpPr>
            <p:cNvPr id="747" name="Shape 1126"/>
            <p:cNvSpPr/>
            <p:nvPr/>
          </p:nvSpPr>
          <p:spPr>
            <a:xfrm>
              <a:off x="96112" y="172330"/>
              <a:ext cx="40901" cy="12701"/>
            </a:xfrm>
            <a:prstGeom prst="rect">
              <a:avLst/>
            </a:prstGeom>
            <a:grpFill/>
            <a:ln w="12700" cap="flat">
              <a:noFill/>
              <a:miter lim="400000"/>
            </a:ln>
            <a:effectLst/>
          </p:spPr>
          <p:txBody>
            <a:bodyPr wrap="square" lIns="60973" tIns="60973" rIns="60973" bIns="60973" numCol="1" anchor="t">
              <a:noAutofit/>
            </a:bodyPr>
            <a:lstStyle/>
            <a:p>
              <a:pPr algn="ctr" defTabSz="440055">
                <a:defRPr sz="900">
                  <a:latin typeface="Akkurat Pro Light"/>
                  <a:ea typeface="Akkurat Pro Light"/>
                  <a:cs typeface="Akkurat Pro Light"/>
                  <a:sym typeface="Akkurat Pro Light"/>
                </a:defRPr>
              </a:pPr>
              <a:endParaRPr sz="1200" kern="0" dirty="0">
                <a:solidFill>
                  <a:prstClr val="black"/>
                </a:solidFill>
                <a:latin typeface="微软雅黑" panose="020B0503020204020204" pitchFamily="34" charset="-122"/>
                <a:ea typeface="微软雅黑" panose="020B0503020204020204" pitchFamily="34" charset="-122"/>
                <a:sym typeface="+mn-lt"/>
              </a:endParaRPr>
            </a:p>
          </p:txBody>
        </p:sp>
        <p:sp>
          <p:nvSpPr>
            <p:cNvPr id="748" name="Shape 1127"/>
            <p:cNvSpPr/>
            <p:nvPr/>
          </p:nvSpPr>
          <p:spPr>
            <a:xfrm>
              <a:off x="129344" y="162854"/>
              <a:ext cx="18407" cy="32165"/>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10755"/>
                  </a:lnTo>
                  <a:lnTo>
                    <a:pt x="0" y="21600"/>
                  </a:lnTo>
                  <a:lnTo>
                    <a:pt x="0" y="0"/>
                  </a:lnTo>
                  <a:close/>
                </a:path>
              </a:pathLst>
            </a:custGeom>
            <a:grpFill/>
            <a:ln w="12700" cap="flat">
              <a:noFill/>
              <a:miter lim="400000"/>
            </a:ln>
            <a:effectLst/>
          </p:spPr>
          <p:txBody>
            <a:bodyPr wrap="square" lIns="60973" tIns="60973" rIns="60973" bIns="60973" numCol="1" anchor="t">
              <a:noAutofit/>
            </a:bodyPr>
            <a:lstStyle/>
            <a:p>
              <a:pPr algn="ctr" defTabSz="440055">
                <a:defRPr sz="900">
                  <a:latin typeface="Akkurat Pro Light"/>
                  <a:ea typeface="Akkurat Pro Light"/>
                  <a:cs typeface="Akkurat Pro Light"/>
                  <a:sym typeface="Akkurat Pro Light"/>
                </a:defRPr>
              </a:pPr>
              <a:endParaRPr sz="1200" kern="0" dirty="0">
                <a:solidFill>
                  <a:prstClr val="black"/>
                </a:solidFill>
                <a:latin typeface="微软雅黑" panose="020B0503020204020204" pitchFamily="34" charset="-122"/>
                <a:ea typeface="微软雅黑" panose="020B0503020204020204" pitchFamily="34" charset="-122"/>
                <a:sym typeface="+mn-lt"/>
              </a:endParaRPr>
            </a:p>
          </p:txBody>
        </p:sp>
        <p:sp>
          <p:nvSpPr>
            <p:cNvPr id="749" name="Shape 1128"/>
            <p:cNvSpPr/>
            <p:nvPr/>
          </p:nvSpPr>
          <p:spPr>
            <a:xfrm>
              <a:off x="214721" y="153441"/>
              <a:ext cx="37322" cy="12701"/>
            </a:xfrm>
            <a:prstGeom prst="rect">
              <a:avLst/>
            </a:prstGeom>
            <a:grpFill/>
            <a:ln w="12700" cap="flat">
              <a:noFill/>
              <a:miter lim="400000"/>
            </a:ln>
            <a:effectLst/>
          </p:spPr>
          <p:txBody>
            <a:bodyPr wrap="square" lIns="60973" tIns="60973" rIns="60973" bIns="60973" numCol="1" anchor="t">
              <a:noAutofit/>
            </a:bodyPr>
            <a:lstStyle/>
            <a:p>
              <a:pPr algn="ctr" defTabSz="440055">
                <a:defRPr sz="900">
                  <a:latin typeface="Akkurat Pro Light"/>
                  <a:ea typeface="Akkurat Pro Light"/>
                  <a:cs typeface="Akkurat Pro Light"/>
                  <a:sym typeface="Akkurat Pro Light"/>
                </a:defRPr>
              </a:pPr>
              <a:endParaRPr sz="1200" kern="0" dirty="0">
                <a:solidFill>
                  <a:prstClr val="black"/>
                </a:solidFill>
                <a:latin typeface="微软雅黑" panose="020B0503020204020204" pitchFamily="34" charset="-122"/>
                <a:ea typeface="微软雅黑" panose="020B0503020204020204" pitchFamily="34" charset="-122"/>
                <a:sym typeface="+mn-lt"/>
              </a:endParaRPr>
            </a:p>
          </p:txBody>
        </p:sp>
        <p:sp>
          <p:nvSpPr>
            <p:cNvPr id="750" name="Shape 1129"/>
            <p:cNvSpPr/>
            <p:nvPr/>
          </p:nvSpPr>
          <p:spPr>
            <a:xfrm>
              <a:off x="244373" y="143454"/>
              <a:ext cx="18407" cy="32675"/>
            </a:xfrm>
            <a:custGeom>
              <a:avLst/>
              <a:gdLst/>
              <a:ahLst/>
              <a:cxnLst>
                <a:cxn ang="0">
                  <a:pos x="wd2" y="hd2"/>
                </a:cxn>
                <a:cxn ang="5400000">
                  <a:pos x="wd2" y="hd2"/>
                </a:cxn>
                <a:cxn ang="10800000">
                  <a:pos x="wd2" y="hd2"/>
                </a:cxn>
                <a:cxn ang="16200000">
                  <a:pos x="wd2" y="hd2"/>
                </a:cxn>
              </a:cxnLst>
              <a:rect l="0" t="0" r="r" b="b"/>
              <a:pathLst>
                <a:path w="21600" h="21600" extrusionOk="0">
                  <a:moveTo>
                    <a:pt x="160" y="0"/>
                  </a:moveTo>
                  <a:lnTo>
                    <a:pt x="21600" y="10845"/>
                  </a:lnTo>
                  <a:lnTo>
                    <a:pt x="0" y="21600"/>
                  </a:lnTo>
                  <a:lnTo>
                    <a:pt x="160" y="0"/>
                  </a:lnTo>
                  <a:close/>
                </a:path>
              </a:pathLst>
            </a:custGeom>
            <a:grpFill/>
            <a:ln w="12700" cap="flat">
              <a:noFill/>
              <a:miter lim="400000"/>
            </a:ln>
            <a:effectLst/>
          </p:spPr>
          <p:txBody>
            <a:bodyPr wrap="square" lIns="60973" tIns="60973" rIns="60973" bIns="60973" numCol="1" anchor="t">
              <a:noAutofit/>
            </a:bodyPr>
            <a:lstStyle/>
            <a:p>
              <a:pPr algn="ctr" defTabSz="440055">
                <a:defRPr sz="900">
                  <a:latin typeface="Akkurat Pro Light"/>
                  <a:ea typeface="Akkurat Pro Light"/>
                  <a:cs typeface="Akkurat Pro Light"/>
                  <a:sym typeface="Akkurat Pro Light"/>
                </a:defRPr>
              </a:pPr>
              <a:endParaRPr sz="1200" kern="0" dirty="0">
                <a:solidFill>
                  <a:prstClr val="black"/>
                </a:solidFill>
                <a:latin typeface="微软雅黑" panose="020B0503020204020204" pitchFamily="34" charset="-122"/>
                <a:ea typeface="微软雅黑" panose="020B0503020204020204" pitchFamily="34" charset="-122"/>
                <a:sym typeface="+mn-lt"/>
              </a:endParaRPr>
            </a:p>
          </p:txBody>
        </p:sp>
        <p:sp>
          <p:nvSpPr>
            <p:cNvPr id="751" name="Shape 1130"/>
            <p:cNvSpPr/>
            <p:nvPr/>
          </p:nvSpPr>
          <p:spPr>
            <a:xfrm>
              <a:off x="214721" y="190454"/>
              <a:ext cx="37323" cy="12701"/>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21278"/>
                  </a:lnTo>
                  <a:lnTo>
                    <a:pt x="0" y="0"/>
                  </a:lnTo>
                  <a:lnTo>
                    <a:pt x="21600" y="0"/>
                  </a:lnTo>
                  <a:lnTo>
                    <a:pt x="21600" y="21600"/>
                  </a:lnTo>
                  <a:close/>
                </a:path>
              </a:pathLst>
            </a:custGeom>
            <a:grpFill/>
            <a:ln w="12700" cap="flat">
              <a:noFill/>
              <a:miter lim="400000"/>
            </a:ln>
            <a:effectLst/>
          </p:spPr>
          <p:txBody>
            <a:bodyPr wrap="square" lIns="60973" tIns="60973" rIns="60973" bIns="60973" numCol="1" anchor="t">
              <a:noAutofit/>
            </a:bodyPr>
            <a:lstStyle/>
            <a:p>
              <a:pPr algn="ctr" defTabSz="440055">
                <a:defRPr sz="900">
                  <a:latin typeface="Akkurat Pro Light"/>
                  <a:ea typeface="Akkurat Pro Light"/>
                  <a:cs typeface="Akkurat Pro Light"/>
                  <a:sym typeface="Akkurat Pro Light"/>
                </a:defRPr>
              </a:pPr>
              <a:endParaRPr sz="1200" kern="0" dirty="0">
                <a:solidFill>
                  <a:prstClr val="black"/>
                </a:solidFill>
                <a:latin typeface="微软雅黑" panose="020B0503020204020204" pitchFamily="34" charset="-122"/>
                <a:ea typeface="微软雅黑" panose="020B0503020204020204" pitchFamily="34" charset="-122"/>
                <a:sym typeface="+mn-lt"/>
              </a:endParaRPr>
            </a:p>
          </p:txBody>
        </p:sp>
        <p:sp>
          <p:nvSpPr>
            <p:cNvPr id="752" name="Shape 1131"/>
            <p:cNvSpPr/>
            <p:nvPr/>
          </p:nvSpPr>
          <p:spPr>
            <a:xfrm>
              <a:off x="244373" y="180722"/>
              <a:ext cx="18407" cy="32165"/>
            </a:xfrm>
            <a:custGeom>
              <a:avLst/>
              <a:gdLst/>
              <a:ahLst/>
              <a:cxnLst>
                <a:cxn ang="0">
                  <a:pos x="wd2" y="hd2"/>
                </a:cxn>
                <a:cxn ang="5400000">
                  <a:pos x="wd2" y="hd2"/>
                </a:cxn>
                <a:cxn ang="10800000">
                  <a:pos x="wd2" y="hd2"/>
                </a:cxn>
                <a:cxn ang="16200000">
                  <a:pos x="wd2" y="hd2"/>
                </a:cxn>
              </a:cxnLst>
              <a:rect l="0" t="0" r="r" b="b"/>
              <a:pathLst>
                <a:path w="21600" h="21600" extrusionOk="0">
                  <a:moveTo>
                    <a:pt x="160" y="0"/>
                  </a:moveTo>
                  <a:lnTo>
                    <a:pt x="21600" y="10755"/>
                  </a:lnTo>
                  <a:lnTo>
                    <a:pt x="0" y="21600"/>
                  </a:lnTo>
                  <a:lnTo>
                    <a:pt x="160" y="0"/>
                  </a:lnTo>
                  <a:close/>
                </a:path>
              </a:pathLst>
            </a:custGeom>
            <a:grpFill/>
            <a:ln w="12700" cap="flat">
              <a:noFill/>
              <a:miter lim="400000"/>
            </a:ln>
            <a:effectLst/>
          </p:spPr>
          <p:txBody>
            <a:bodyPr wrap="square" lIns="60973" tIns="60973" rIns="60973" bIns="60973" numCol="1" anchor="t">
              <a:noAutofit/>
            </a:bodyPr>
            <a:lstStyle/>
            <a:p>
              <a:pPr algn="ctr" defTabSz="440055">
                <a:defRPr sz="900">
                  <a:latin typeface="Akkurat Pro Light"/>
                  <a:ea typeface="Akkurat Pro Light"/>
                  <a:cs typeface="Akkurat Pro Light"/>
                  <a:sym typeface="Akkurat Pro Light"/>
                </a:defRPr>
              </a:pPr>
              <a:endParaRPr sz="1200" kern="0" dirty="0">
                <a:solidFill>
                  <a:prstClr val="black"/>
                </a:solidFill>
                <a:latin typeface="微软雅黑" panose="020B0503020204020204" pitchFamily="34" charset="-122"/>
                <a:ea typeface="微软雅黑" panose="020B0503020204020204" pitchFamily="34" charset="-122"/>
                <a:sym typeface="+mn-lt"/>
              </a:endParaRPr>
            </a:p>
          </p:txBody>
        </p:sp>
        <p:sp>
          <p:nvSpPr>
            <p:cNvPr id="753" name="Shape 1132"/>
            <p:cNvSpPr/>
            <p:nvPr/>
          </p:nvSpPr>
          <p:spPr>
            <a:xfrm>
              <a:off x="99692" y="210333"/>
              <a:ext cx="40901" cy="26549"/>
            </a:xfrm>
            <a:custGeom>
              <a:avLst/>
              <a:gdLst/>
              <a:ahLst/>
              <a:cxnLst>
                <a:cxn ang="0">
                  <a:pos x="wd2" y="hd2"/>
                </a:cxn>
                <a:cxn ang="5400000">
                  <a:pos x="wd2" y="hd2"/>
                </a:cxn>
                <a:cxn ang="10800000">
                  <a:pos x="wd2" y="hd2"/>
                </a:cxn>
                <a:cxn ang="16200000">
                  <a:pos x="wd2" y="hd2"/>
                </a:cxn>
              </a:cxnLst>
              <a:rect l="0" t="0" r="r" b="b"/>
              <a:pathLst>
                <a:path w="21600" h="21600" extrusionOk="0">
                  <a:moveTo>
                    <a:pt x="2225" y="21600"/>
                  </a:moveTo>
                  <a:lnTo>
                    <a:pt x="0" y="15131"/>
                  </a:lnTo>
                  <a:lnTo>
                    <a:pt x="19375" y="0"/>
                  </a:lnTo>
                  <a:lnTo>
                    <a:pt x="21600" y="6469"/>
                  </a:lnTo>
                  <a:lnTo>
                    <a:pt x="2225" y="21600"/>
                  </a:lnTo>
                  <a:close/>
                </a:path>
              </a:pathLst>
            </a:custGeom>
            <a:grpFill/>
            <a:ln w="12700" cap="flat">
              <a:noFill/>
              <a:miter lim="400000"/>
            </a:ln>
            <a:effectLst/>
          </p:spPr>
          <p:txBody>
            <a:bodyPr wrap="square" lIns="60973" tIns="60973" rIns="60973" bIns="60973" numCol="1" anchor="t">
              <a:noAutofit/>
            </a:bodyPr>
            <a:lstStyle/>
            <a:p>
              <a:pPr algn="ctr" defTabSz="440055">
                <a:defRPr sz="900">
                  <a:latin typeface="Akkurat Pro Light"/>
                  <a:ea typeface="Akkurat Pro Light"/>
                  <a:cs typeface="Akkurat Pro Light"/>
                  <a:sym typeface="Akkurat Pro Light"/>
                </a:defRPr>
              </a:pPr>
              <a:endParaRPr sz="1200" kern="0" dirty="0">
                <a:solidFill>
                  <a:prstClr val="black"/>
                </a:solidFill>
                <a:latin typeface="微软雅黑" panose="020B0503020204020204" pitchFamily="34" charset="-122"/>
                <a:ea typeface="微软雅黑" panose="020B0503020204020204" pitchFamily="34" charset="-122"/>
                <a:sym typeface="+mn-lt"/>
              </a:endParaRPr>
            </a:p>
          </p:txBody>
        </p:sp>
        <p:sp>
          <p:nvSpPr>
            <p:cNvPr id="754" name="Shape 1133"/>
            <p:cNvSpPr/>
            <p:nvPr/>
          </p:nvSpPr>
          <p:spPr>
            <a:xfrm>
              <a:off x="124231" y="203695"/>
              <a:ext cx="23519" cy="2859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4563"/>
                  </a:lnTo>
                  <a:lnTo>
                    <a:pt x="13407" y="21600"/>
                  </a:lnTo>
                  <a:lnTo>
                    <a:pt x="0" y="0"/>
                  </a:lnTo>
                  <a:close/>
                </a:path>
              </a:pathLst>
            </a:custGeom>
            <a:grpFill/>
            <a:ln w="12700" cap="flat">
              <a:noFill/>
              <a:miter lim="400000"/>
            </a:ln>
            <a:effectLst/>
          </p:spPr>
          <p:txBody>
            <a:bodyPr wrap="square" lIns="60973" tIns="60973" rIns="60973" bIns="60973" numCol="1" anchor="t">
              <a:noAutofit/>
            </a:bodyPr>
            <a:lstStyle/>
            <a:p>
              <a:pPr algn="ctr" defTabSz="440055">
                <a:defRPr sz="900">
                  <a:latin typeface="Akkurat Pro Light"/>
                  <a:ea typeface="Akkurat Pro Light"/>
                  <a:cs typeface="Akkurat Pro Light"/>
                  <a:sym typeface="Akkurat Pro Light"/>
                </a:defRPr>
              </a:pPr>
              <a:endParaRPr sz="1200" kern="0" dirty="0">
                <a:solidFill>
                  <a:prstClr val="black"/>
                </a:solidFill>
                <a:latin typeface="微软雅黑" panose="020B0503020204020204" pitchFamily="34" charset="-122"/>
                <a:ea typeface="微软雅黑" panose="020B0503020204020204" pitchFamily="34" charset="-122"/>
                <a:sym typeface="+mn-lt"/>
              </a:endParaRPr>
            </a:p>
          </p:txBody>
        </p:sp>
        <p:sp>
          <p:nvSpPr>
            <p:cNvPr id="755" name="Shape 1134"/>
            <p:cNvSpPr/>
            <p:nvPr/>
          </p:nvSpPr>
          <p:spPr>
            <a:xfrm>
              <a:off x="99692" y="120481"/>
              <a:ext cx="40901" cy="26549"/>
            </a:xfrm>
            <a:custGeom>
              <a:avLst/>
              <a:gdLst/>
              <a:ahLst/>
              <a:cxnLst>
                <a:cxn ang="0">
                  <a:pos x="wd2" y="hd2"/>
                </a:cxn>
                <a:cxn ang="5400000">
                  <a:pos x="wd2" y="hd2"/>
                </a:cxn>
                <a:cxn ang="10800000">
                  <a:pos x="wd2" y="hd2"/>
                </a:cxn>
                <a:cxn ang="16200000">
                  <a:pos x="wd2" y="hd2"/>
                </a:cxn>
              </a:cxnLst>
              <a:rect l="0" t="0" r="r" b="b"/>
              <a:pathLst>
                <a:path w="21600" h="21600" extrusionOk="0">
                  <a:moveTo>
                    <a:pt x="19375" y="21600"/>
                  </a:moveTo>
                  <a:lnTo>
                    <a:pt x="0" y="6545"/>
                  </a:lnTo>
                  <a:lnTo>
                    <a:pt x="2225" y="0"/>
                  </a:lnTo>
                  <a:lnTo>
                    <a:pt x="21600" y="15164"/>
                  </a:lnTo>
                  <a:lnTo>
                    <a:pt x="19375" y="21600"/>
                  </a:lnTo>
                  <a:close/>
                </a:path>
              </a:pathLst>
            </a:custGeom>
            <a:grpFill/>
            <a:ln w="12700" cap="flat">
              <a:noFill/>
              <a:miter lim="400000"/>
            </a:ln>
            <a:effectLst/>
          </p:spPr>
          <p:txBody>
            <a:bodyPr wrap="square" lIns="60973" tIns="60973" rIns="60973" bIns="60973" numCol="1" anchor="t">
              <a:noAutofit/>
            </a:bodyPr>
            <a:lstStyle/>
            <a:p>
              <a:pPr algn="ctr" defTabSz="440055">
                <a:defRPr sz="900">
                  <a:latin typeface="Akkurat Pro Light"/>
                  <a:ea typeface="Akkurat Pro Light"/>
                  <a:cs typeface="Akkurat Pro Light"/>
                  <a:sym typeface="Akkurat Pro Light"/>
                </a:defRPr>
              </a:pPr>
              <a:endParaRPr sz="1200" kern="0" dirty="0">
                <a:solidFill>
                  <a:prstClr val="black"/>
                </a:solidFill>
                <a:latin typeface="微软雅黑" panose="020B0503020204020204" pitchFamily="34" charset="-122"/>
                <a:ea typeface="微软雅黑" panose="020B0503020204020204" pitchFamily="34" charset="-122"/>
                <a:sym typeface="+mn-lt"/>
              </a:endParaRPr>
            </a:p>
          </p:txBody>
        </p:sp>
        <p:sp>
          <p:nvSpPr>
            <p:cNvPr id="756" name="Shape 1135"/>
            <p:cNvSpPr/>
            <p:nvPr/>
          </p:nvSpPr>
          <p:spPr>
            <a:xfrm>
              <a:off x="124231" y="125076"/>
              <a:ext cx="23519" cy="2859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17117"/>
                  </a:lnTo>
                  <a:lnTo>
                    <a:pt x="13407" y="0"/>
                  </a:lnTo>
                  <a:lnTo>
                    <a:pt x="0" y="21600"/>
                  </a:lnTo>
                  <a:close/>
                </a:path>
              </a:pathLst>
            </a:custGeom>
            <a:grpFill/>
            <a:ln w="12700" cap="flat">
              <a:noFill/>
              <a:miter lim="400000"/>
            </a:ln>
            <a:effectLst/>
          </p:spPr>
          <p:txBody>
            <a:bodyPr wrap="square" lIns="60973" tIns="60973" rIns="60973" bIns="60973" numCol="1" anchor="t">
              <a:noAutofit/>
            </a:bodyPr>
            <a:lstStyle/>
            <a:p>
              <a:pPr algn="ctr" defTabSz="440055">
                <a:defRPr sz="900">
                  <a:latin typeface="Akkurat Pro Light"/>
                  <a:ea typeface="Akkurat Pro Light"/>
                  <a:cs typeface="Akkurat Pro Light"/>
                  <a:sym typeface="Akkurat Pro Light"/>
                </a:defRPr>
              </a:pPr>
              <a:endParaRPr sz="1200" kern="0" dirty="0">
                <a:solidFill>
                  <a:prstClr val="black"/>
                </a:solidFill>
                <a:latin typeface="微软雅黑" panose="020B0503020204020204" pitchFamily="34" charset="-122"/>
                <a:ea typeface="微软雅黑" panose="020B0503020204020204" pitchFamily="34" charset="-122"/>
                <a:sym typeface="+mn-lt"/>
              </a:endParaRPr>
            </a:p>
          </p:txBody>
        </p:sp>
        <p:sp>
          <p:nvSpPr>
            <p:cNvPr id="757" name="Shape 1136"/>
            <p:cNvSpPr/>
            <p:nvPr/>
          </p:nvSpPr>
          <p:spPr>
            <a:xfrm>
              <a:off x="185069" y="149070"/>
              <a:ext cx="19940" cy="25017"/>
            </a:xfrm>
            <a:prstGeom prst="rect">
              <a:avLst/>
            </a:prstGeom>
            <a:grpFill/>
            <a:ln w="12700" cap="flat">
              <a:noFill/>
              <a:miter lim="400000"/>
            </a:ln>
            <a:effectLst/>
          </p:spPr>
          <p:txBody>
            <a:bodyPr wrap="square" lIns="60973" tIns="60973" rIns="60973" bIns="60973" numCol="1" anchor="t">
              <a:noAutofit/>
            </a:bodyPr>
            <a:lstStyle/>
            <a:p>
              <a:pPr algn="ctr" defTabSz="440055">
                <a:defRPr sz="900">
                  <a:latin typeface="Akkurat Pro Light"/>
                  <a:ea typeface="Akkurat Pro Light"/>
                  <a:cs typeface="Akkurat Pro Light"/>
                  <a:sym typeface="Akkurat Pro Light"/>
                </a:defRPr>
              </a:pPr>
              <a:endParaRPr sz="1200" kern="0" dirty="0">
                <a:solidFill>
                  <a:prstClr val="black"/>
                </a:solidFill>
                <a:latin typeface="微软雅黑" panose="020B0503020204020204" pitchFamily="34" charset="-122"/>
                <a:ea typeface="微软雅黑" panose="020B0503020204020204" pitchFamily="34" charset="-122"/>
                <a:sym typeface="+mn-lt"/>
              </a:endParaRPr>
            </a:p>
          </p:txBody>
        </p:sp>
        <p:sp>
          <p:nvSpPr>
            <p:cNvPr id="758" name="Shape 1137"/>
            <p:cNvSpPr/>
            <p:nvPr/>
          </p:nvSpPr>
          <p:spPr>
            <a:xfrm>
              <a:off x="159507" y="149070"/>
              <a:ext cx="19940" cy="25017"/>
            </a:xfrm>
            <a:prstGeom prst="rect">
              <a:avLst/>
            </a:prstGeom>
            <a:grpFill/>
            <a:ln w="12700" cap="flat">
              <a:noFill/>
              <a:miter lim="400000"/>
            </a:ln>
            <a:effectLst/>
          </p:spPr>
          <p:txBody>
            <a:bodyPr wrap="square" lIns="60973" tIns="60973" rIns="60973" bIns="60973" numCol="1" anchor="t">
              <a:noAutofit/>
            </a:bodyPr>
            <a:lstStyle/>
            <a:p>
              <a:pPr algn="ctr" defTabSz="440055">
                <a:defRPr sz="900">
                  <a:latin typeface="Akkurat Pro Light"/>
                  <a:ea typeface="Akkurat Pro Light"/>
                  <a:cs typeface="Akkurat Pro Light"/>
                  <a:sym typeface="Akkurat Pro Light"/>
                </a:defRPr>
              </a:pPr>
              <a:endParaRPr sz="1200" kern="0" dirty="0">
                <a:solidFill>
                  <a:prstClr val="black"/>
                </a:solidFill>
                <a:latin typeface="微软雅黑" panose="020B0503020204020204" pitchFamily="34" charset="-122"/>
                <a:ea typeface="微软雅黑" panose="020B0503020204020204" pitchFamily="34" charset="-122"/>
                <a:sym typeface="+mn-lt"/>
              </a:endParaRPr>
            </a:p>
          </p:txBody>
        </p:sp>
        <p:sp>
          <p:nvSpPr>
            <p:cNvPr id="759" name="Shape 1138"/>
            <p:cNvSpPr/>
            <p:nvPr/>
          </p:nvSpPr>
          <p:spPr>
            <a:xfrm>
              <a:off x="159507" y="118439"/>
              <a:ext cx="45502" cy="24506"/>
            </a:xfrm>
            <a:prstGeom prst="rect">
              <a:avLst/>
            </a:prstGeom>
            <a:grpFill/>
            <a:ln w="12700" cap="flat">
              <a:noFill/>
              <a:miter lim="400000"/>
            </a:ln>
            <a:effectLst/>
          </p:spPr>
          <p:txBody>
            <a:bodyPr wrap="square" lIns="60973" tIns="60973" rIns="60973" bIns="60973" numCol="1" anchor="t">
              <a:noAutofit/>
            </a:bodyPr>
            <a:lstStyle/>
            <a:p>
              <a:pPr algn="ctr" defTabSz="440055">
                <a:defRPr sz="900">
                  <a:latin typeface="Akkurat Pro Light"/>
                  <a:ea typeface="Akkurat Pro Light"/>
                  <a:cs typeface="Akkurat Pro Light"/>
                  <a:sym typeface="Akkurat Pro Light"/>
                </a:defRPr>
              </a:pPr>
              <a:endParaRPr sz="1200" kern="0" dirty="0">
                <a:solidFill>
                  <a:prstClr val="black"/>
                </a:solidFill>
                <a:latin typeface="微软雅黑" panose="020B0503020204020204" pitchFamily="34" charset="-122"/>
                <a:ea typeface="微软雅黑" panose="020B0503020204020204" pitchFamily="34" charset="-122"/>
                <a:sym typeface="+mn-lt"/>
              </a:endParaRPr>
            </a:p>
          </p:txBody>
        </p:sp>
        <p:sp>
          <p:nvSpPr>
            <p:cNvPr id="760" name="Shape 1139"/>
            <p:cNvSpPr/>
            <p:nvPr/>
          </p:nvSpPr>
          <p:spPr>
            <a:xfrm>
              <a:off x="185069" y="211354"/>
              <a:ext cx="19940" cy="24506"/>
            </a:xfrm>
            <a:prstGeom prst="rect">
              <a:avLst/>
            </a:prstGeom>
            <a:grpFill/>
            <a:ln w="12700" cap="flat">
              <a:noFill/>
              <a:miter lim="400000"/>
            </a:ln>
            <a:effectLst/>
          </p:spPr>
          <p:txBody>
            <a:bodyPr wrap="square" lIns="60973" tIns="60973" rIns="60973" bIns="60973" numCol="1" anchor="t">
              <a:noAutofit/>
            </a:bodyPr>
            <a:lstStyle/>
            <a:p>
              <a:pPr algn="ctr" defTabSz="440055">
                <a:defRPr sz="900">
                  <a:latin typeface="Akkurat Pro Light"/>
                  <a:ea typeface="Akkurat Pro Light"/>
                  <a:cs typeface="Akkurat Pro Light"/>
                  <a:sym typeface="Akkurat Pro Light"/>
                </a:defRPr>
              </a:pPr>
              <a:endParaRPr sz="1200" kern="0" dirty="0">
                <a:solidFill>
                  <a:prstClr val="black"/>
                </a:solidFill>
                <a:latin typeface="微软雅黑" panose="020B0503020204020204" pitchFamily="34" charset="-122"/>
                <a:ea typeface="微软雅黑" panose="020B0503020204020204" pitchFamily="34" charset="-122"/>
                <a:sym typeface="+mn-lt"/>
              </a:endParaRPr>
            </a:p>
          </p:txBody>
        </p:sp>
        <p:sp>
          <p:nvSpPr>
            <p:cNvPr id="761" name="Shape 1140"/>
            <p:cNvSpPr/>
            <p:nvPr/>
          </p:nvSpPr>
          <p:spPr>
            <a:xfrm>
              <a:off x="159507" y="211353"/>
              <a:ext cx="19940" cy="24506"/>
            </a:xfrm>
            <a:prstGeom prst="rect">
              <a:avLst/>
            </a:prstGeom>
            <a:grpFill/>
            <a:ln w="12700" cap="flat">
              <a:noFill/>
              <a:miter lim="400000"/>
            </a:ln>
            <a:effectLst/>
          </p:spPr>
          <p:txBody>
            <a:bodyPr wrap="square" lIns="60973" tIns="60973" rIns="60973" bIns="60973" numCol="1" anchor="t">
              <a:noAutofit/>
            </a:bodyPr>
            <a:lstStyle/>
            <a:p>
              <a:pPr algn="ctr" defTabSz="440055">
                <a:defRPr sz="900">
                  <a:latin typeface="Akkurat Pro Light"/>
                  <a:ea typeface="Akkurat Pro Light"/>
                  <a:cs typeface="Akkurat Pro Light"/>
                  <a:sym typeface="Akkurat Pro Light"/>
                </a:defRPr>
              </a:pPr>
              <a:endParaRPr sz="1200" kern="0" dirty="0">
                <a:solidFill>
                  <a:prstClr val="black"/>
                </a:solidFill>
                <a:latin typeface="微软雅黑" panose="020B0503020204020204" pitchFamily="34" charset="-122"/>
                <a:ea typeface="微软雅黑" panose="020B0503020204020204" pitchFamily="34" charset="-122"/>
                <a:sym typeface="+mn-lt"/>
              </a:endParaRPr>
            </a:p>
          </p:txBody>
        </p:sp>
        <p:sp>
          <p:nvSpPr>
            <p:cNvPr id="762" name="Shape 1141"/>
            <p:cNvSpPr/>
            <p:nvPr/>
          </p:nvSpPr>
          <p:spPr>
            <a:xfrm>
              <a:off x="159507" y="180211"/>
              <a:ext cx="45502" cy="24506"/>
            </a:xfrm>
            <a:prstGeom prst="rect">
              <a:avLst/>
            </a:prstGeom>
            <a:grpFill/>
            <a:ln w="12700" cap="flat">
              <a:noFill/>
              <a:miter lim="400000"/>
            </a:ln>
            <a:effectLst/>
          </p:spPr>
          <p:txBody>
            <a:bodyPr wrap="square" lIns="60973" tIns="60973" rIns="60973" bIns="60973" numCol="1" anchor="t">
              <a:noAutofit/>
            </a:bodyPr>
            <a:lstStyle/>
            <a:p>
              <a:pPr algn="ctr" defTabSz="440055">
                <a:defRPr sz="900">
                  <a:latin typeface="Akkurat Pro Light"/>
                  <a:ea typeface="Akkurat Pro Light"/>
                  <a:cs typeface="Akkurat Pro Light"/>
                  <a:sym typeface="Akkurat Pro Light"/>
                </a:defRPr>
              </a:pPr>
              <a:endParaRPr sz="1200" kern="0" dirty="0">
                <a:solidFill>
                  <a:prstClr val="black"/>
                </a:solidFill>
                <a:latin typeface="微软雅黑" panose="020B0503020204020204" pitchFamily="34" charset="-122"/>
                <a:ea typeface="微软雅黑" panose="020B0503020204020204" pitchFamily="34" charset="-122"/>
                <a:sym typeface="+mn-lt"/>
              </a:endParaRPr>
            </a:p>
          </p:txBody>
        </p:sp>
        <p:sp>
          <p:nvSpPr>
            <p:cNvPr id="763" name="Shape 1142"/>
            <p:cNvSpPr/>
            <p:nvPr/>
          </p:nvSpPr>
          <p:spPr>
            <a:xfrm>
              <a:off x="214721" y="246579"/>
              <a:ext cx="18918" cy="18891"/>
            </a:xfrm>
            <a:custGeom>
              <a:avLst/>
              <a:gdLst/>
              <a:ahLst/>
              <a:cxnLst>
                <a:cxn ang="0">
                  <a:pos x="wd2" y="hd2"/>
                </a:cxn>
                <a:cxn ang="5400000">
                  <a:pos x="wd2" y="hd2"/>
                </a:cxn>
                <a:cxn ang="10800000">
                  <a:pos x="wd2" y="hd2"/>
                </a:cxn>
                <a:cxn ang="16200000">
                  <a:pos x="wd2" y="hd2"/>
                </a:cxn>
              </a:cxnLst>
              <a:rect l="0" t="0" r="r" b="b"/>
              <a:pathLst>
                <a:path w="21600" h="21600" extrusionOk="0">
                  <a:moveTo>
                    <a:pt x="10722" y="21600"/>
                  </a:moveTo>
                  <a:cubicBezTo>
                    <a:pt x="4817" y="21600"/>
                    <a:pt x="0" y="16783"/>
                    <a:pt x="0" y="10878"/>
                  </a:cubicBezTo>
                  <a:cubicBezTo>
                    <a:pt x="0" y="4817"/>
                    <a:pt x="4817" y="0"/>
                    <a:pt x="10722" y="0"/>
                  </a:cubicBezTo>
                  <a:cubicBezTo>
                    <a:pt x="16783" y="0"/>
                    <a:pt x="21600" y="4817"/>
                    <a:pt x="21600" y="10878"/>
                  </a:cubicBezTo>
                  <a:cubicBezTo>
                    <a:pt x="21600" y="16783"/>
                    <a:pt x="16783" y="21600"/>
                    <a:pt x="10722" y="21600"/>
                  </a:cubicBezTo>
                  <a:close/>
                </a:path>
              </a:pathLst>
            </a:custGeom>
            <a:grpFill/>
            <a:ln w="12700" cap="flat">
              <a:noFill/>
              <a:miter lim="400000"/>
            </a:ln>
            <a:effectLst/>
          </p:spPr>
          <p:txBody>
            <a:bodyPr wrap="square" lIns="60973" tIns="60973" rIns="60973" bIns="60973" numCol="1" anchor="t">
              <a:noAutofit/>
            </a:bodyPr>
            <a:lstStyle/>
            <a:p>
              <a:pPr algn="ctr" defTabSz="440055">
                <a:defRPr sz="900">
                  <a:latin typeface="Akkurat Pro Light"/>
                  <a:ea typeface="Akkurat Pro Light"/>
                  <a:cs typeface="Akkurat Pro Light"/>
                  <a:sym typeface="Akkurat Pro Light"/>
                </a:defRPr>
              </a:pPr>
              <a:endParaRPr sz="1200" kern="0" dirty="0">
                <a:solidFill>
                  <a:prstClr val="black"/>
                </a:solidFill>
                <a:latin typeface="微软雅黑" panose="020B0503020204020204" pitchFamily="34" charset="-122"/>
                <a:ea typeface="微软雅黑" panose="020B0503020204020204" pitchFamily="34" charset="-122"/>
                <a:sym typeface="+mn-lt"/>
              </a:endParaRPr>
            </a:p>
          </p:txBody>
        </p:sp>
        <p:sp>
          <p:nvSpPr>
            <p:cNvPr id="764" name="Shape 1143"/>
            <p:cNvSpPr/>
            <p:nvPr/>
          </p:nvSpPr>
          <p:spPr>
            <a:xfrm>
              <a:off x="243862" y="246579"/>
              <a:ext cx="18406" cy="18891"/>
            </a:xfrm>
            <a:custGeom>
              <a:avLst/>
              <a:gdLst/>
              <a:ahLst/>
              <a:cxnLst>
                <a:cxn ang="0">
                  <a:pos x="wd2" y="hd2"/>
                </a:cxn>
                <a:cxn ang="5400000">
                  <a:pos x="wd2" y="hd2"/>
                </a:cxn>
                <a:cxn ang="10800000">
                  <a:pos x="wd2" y="hd2"/>
                </a:cxn>
                <a:cxn ang="16200000">
                  <a:pos x="wd2" y="hd2"/>
                </a:cxn>
              </a:cxnLst>
              <a:rect l="0" t="0" r="r" b="b"/>
              <a:pathLst>
                <a:path w="21600" h="21600" extrusionOk="0">
                  <a:moveTo>
                    <a:pt x="10722" y="21600"/>
                  </a:moveTo>
                  <a:cubicBezTo>
                    <a:pt x="4817" y="21600"/>
                    <a:pt x="0" y="16783"/>
                    <a:pt x="0" y="10878"/>
                  </a:cubicBezTo>
                  <a:cubicBezTo>
                    <a:pt x="0" y="4817"/>
                    <a:pt x="4817" y="0"/>
                    <a:pt x="10722" y="0"/>
                  </a:cubicBezTo>
                  <a:cubicBezTo>
                    <a:pt x="16783" y="0"/>
                    <a:pt x="21600" y="4817"/>
                    <a:pt x="21600" y="10878"/>
                  </a:cubicBezTo>
                  <a:cubicBezTo>
                    <a:pt x="21600" y="16783"/>
                    <a:pt x="16783" y="21600"/>
                    <a:pt x="10722" y="21600"/>
                  </a:cubicBezTo>
                  <a:close/>
                </a:path>
              </a:pathLst>
            </a:custGeom>
            <a:grpFill/>
            <a:ln w="12700" cap="flat">
              <a:noFill/>
              <a:miter lim="400000"/>
            </a:ln>
            <a:effectLst/>
          </p:spPr>
          <p:txBody>
            <a:bodyPr wrap="square" lIns="60973" tIns="60973" rIns="60973" bIns="60973" numCol="1" anchor="t">
              <a:noAutofit/>
            </a:bodyPr>
            <a:lstStyle/>
            <a:p>
              <a:pPr algn="ctr" defTabSz="440055">
                <a:defRPr sz="900">
                  <a:latin typeface="Akkurat Pro Light"/>
                  <a:ea typeface="Akkurat Pro Light"/>
                  <a:cs typeface="Akkurat Pro Light"/>
                  <a:sym typeface="Akkurat Pro Light"/>
                </a:defRPr>
              </a:pPr>
              <a:endParaRPr sz="1200" kern="0" dirty="0">
                <a:solidFill>
                  <a:prstClr val="black"/>
                </a:solidFill>
                <a:latin typeface="微软雅黑" panose="020B0503020204020204" pitchFamily="34" charset="-122"/>
                <a:ea typeface="微软雅黑" panose="020B0503020204020204" pitchFamily="34" charset="-122"/>
                <a:sym typeface="+mn-lt"/>
              </a:endParaRPr>
            </a:p>
          </p:txBody>
        </p:sp>
        <p:sp>
          <p:nvSpPr>
            <p:cNvPr id="765" name="Shape 1144"/>
            <p:cNvSpPr/>
            <p:nvPr/>
          </p:nvSpPr>
          <p:spPr>
            <a:xfrm>
              <a:off x="71573" y="93424"/>
              <a:ext cx="215747" cy="167451"/>
            </a:xfrm>
            <a:custGeom>
              <a:avLst/>
              <a:gdLst/>
              <a:ahLst/>
              <a:cxnLst>
                <a:cxn ang="0">
                  <a:pos x="wd2" y="hd2"/>
                </a:cxn>
                <a:cxn ang="5400000">
                  <a:pos x="wd2" y="hd2"/>
                </a:cxn>
                <a:cxn ang="10800000">
                  <a:pos x="wd2" y="hd2"/>
                </a:cxn>
                <a:cxn ang="16200000">
                  <a:pos x="wd2" y="hd2"/>
                </a:cxn>
              </a:cxnLst>
              <a:rect l="0" t="0" r="r" b="b"/>
              <a:pathLst>
                <a:path w="21600" h="21600" extrusionOk="0">
                  <a:moveTo>
                    <a:pt x="20058" y="21600"/>
                  </a:moveTo>
                  <a:lnTo>
                    <a:pt x="18138" y="21600"/>
                  </a:lnTo>
                  <a:cubicBezTo>
                    <a:pt x="17881" y="21600"/>
                    <a:pt x="17691" y="21338"/>
                    <a:pt x="17691" y="21024"/>
                  </a:cubicBezTo>
                  <a:cubicBezTo>
                    <a:pt x="17691" y="20693"/>
                    <a:pt x="17881" y="20431"/>
                    <a:pt x="18138" y="20431"/>
                  </a:cubicBezTo>
                  <a:lnTo>
                    <a:pt x="20058" y="20431"/>
                  </a:lnTo>
                  <a:cubicBezTo>
                    <a:pt x="20410" y="20431"/>
                    <a:pt x="20694" y="20065"/>
                    <a:pt x="20694" y="19628"/>
                  </a:cubicBezTo>
                  <a:lnTo>
                    <a:pt x="20694" y="1972"/>
                  </a:lnTo>
                  <a:cubicBezTo>
                    <a:pt x="20694" y="1535"/>
                    <a:pt x="20410" y="1169"/>
                    <a:pt x="20058" y="1169"/>
                  </a:cubicBezTo>
                  <a:lnTo>
                    <a:pt x="1528" y="1169"/>
                  </a:lnTo>
                  <a:cubicBezTo>
                    <a:pt x="1177" y="1169"/>
                    <a:pt x="893" y="1535"/>
                    <a:pt x="893" y="1972"/>
                  </a:cubicBezTo>
                  <a:lnTo>
                    <a:pt x="893" y="19628"/>
                  </a:lnTo>
                  <a:cubicBezTo>
                    <a:pt x="893" y="20065"/>
                    <a:pt x="1177" y="20431"/>
                    <a:pt x="1528" y="20431"/>
                  </a:cubicBezTo>
                  <a:lnTo>
                    <a:pt x="15311" y="20431"/>
                  </a:lnTo>
                  <a:cubicBezTo>
                    <a:pt x="15554" y="20431"/>
                    <a:pt x="15757" y="20693"/>
                    <a:pt x="15757" y="21024"/>
                  </a:cubicBezTo>
                  <a:cubicBezTo>
                    <a:pt x="15757" y="21338"/>
                    <a:pt x="15554" y="21600"/>
                    <a:pt x="15311" y="21600"/>
                  </a:cubicBezTo>
                  <a:lnTo>
                    <a:pt x="1528" y="21600"/>
                  </a:lnTo>
                  <a:cubicBezTo>
                    <a:pt x="676" y="21600"/>
                    <a:pt x="0" y="20710"/>
                    <a:pt x="0" y="19628"/>
                  </a:cubicBezTo>
                  <a:lnTo>
                    <a:pt x="0" y="1972"/>
                  </a:lnTo>
                  <a:cubicBezTo>
                    <a:pt x="0" y="890"/>
                    <a:pt x="676" y="0"/>
                    <a:pt x="1528" y="0"/>
                  </a:cubicBezTo>
                  <a:lnTo>
                    <a:pt x="20058" y="0"/>
                  </a:lnTo>
                  <a:cubicBezTo>
                    <a:pt x="20910" y="0"/>
                    <a:pt x="21600" y="890"/>
                    <a:pt x="21600" y="1972"/>
                  </a:cubicBezTo>
                  <a:lnTo>
                    <a:pt x="21600" y="19628"/>
                  </a:lnTo>
                  <a:cubicBezTo>
                    <a:pt x="21600" y="20710"/>
                    <a:pt x="20910" y="21600"/>
                    <a:pt x="20058" y="21600"/>
                  </a:cubicBezTo>
                  <a:close/>
                </a:path>
              </a:pathLst>
            </a:custGeom>
            <a:grpFill/>
            <a:ln w="12700" cap="flat">
              <a:noFill/>
              <a:miter lim="400000"/>
            </a:ln>
            <a:effectLst/>
          </p:spPr>
          <p:txBody>
            <a:bodyPr wrap="square" lIns="60973" tIns="60973" rIns="60973" bIns="60973" numCol="1" anchor="t">
              <a:noAutofit/>
            </a:bodyPr>
            <a:lstStyle/>
            <a:p>
              <a:pPr algn="ctr" defTabSz="440055">
                <a:defRPr sz="900">
                  <a:latin typeface="Akkurat Pro Light"/>
                  <a:ea typeface="Akkurat Pro Light"/>
                  <a:cs typeface="Akkurat Pro Light"/>
                  <a:sym typeface="Akkurat Pro Light"/>
                </a:defRPr>
              </a:pPr>
              <a:endParaRPr sz="1200" kern="0" dirty="0">
                <a:solidFill>
                  <a:prstClr val="black"/>
                </a:solidFill>
                <a:latin typeface="微软雅黑" panose="020B0503020204020204" pitchFamily="34" charset="-122"/>
                <a:ea typeface="微软雅黑" panose="020B0503020204020204" pitchFamily="34" charset="-122"/>
                <a:sym typeface="+mn-lt"/>
              </a:endParaRPr>
            </a:p>
          </p:txBody>
        </p:sp>
      </p:grpSp>
      <p:sp>
        <p:nvSpPr>
          <p:cNvPr id="766" name="Freeform 9"/>
          <p:cNvSpPr>
            <a:spLocks noEditPoints="1"/>
          </p:cNvSpPr>
          <p:nvPr/>
        </p:nvSpPr>
        <p:spPr bwMode="auto">
          <a:xfrm>
            <a:off x="7804071" y="3615867"/>
            <a:ext cx="273230" cy="562396"/>
          </a:xfrm>
          <a:custGeom>
            <a:avLst/>
            <a:gdLst/>
            <a:ahLst/>
            <a:cxnLst>
              <a:cxn ang="0">
                <a:pos x="396" y="0"/>
              </a:cxn>
              <a:cxn ang="0">
                <a:pos x="0" y="176"/>
              </a:cxn>
              <a:cxn ang="0">
                <a:pos x="0" y="828"/>
              </a:cxn>
              <a:cxn ang="0">
                <a:pos x="312" y="960"/>
              </a:cxn>
              <a:cxn ang="0">
                <a:pos x="660" y="752"/>
              </a:cxn>
              <a:cxn ang="0">
                <a:pos x="660" y="100"/>
              </a:cxn>
              <a:cxn ang="0">
                <a:pos x="396" y="0"/>
              </a:cxn>
              <a:cxn ang="0">
                <a:pos x="159" y="820"/>
              </a:cxn>
              <a:cxn ang="0">
                <a:pos x="142" y="803"/>
              </a:cxn>
              <a:cxn ang="0">
                <a:pos x="159" y="786"/>
              </a:cxn>
              <a:cxn ang="0">
                <a:pos x="176" y="803"/>
              </a:cxn>
              <a:cxn ang="0">
                <a:pos x="159" y="820"/>
              </a:cxn>
              <a:cxn ang="0">
                <a:pos x="252" y="778"/>
              </a:cxn>
              <a:cxn ang="0">
                <a:pos x="64" y="698"/>
              </a:cxn>
              <a:cxn ang="0">
                <a:pos x="68" y="630"/>
              </a:cxn>
              <a:cxn ang="0">
                <a:pos x="256" y="706"/>
              </a:cxn>
              <a:cxn ang="0">
                <a:pos x="252" y="778"/>
              </a:cxn>
              <a:cxn ang="0">
                <a:pos x="288" y="636"/>
              </a:cxn>
              <a:cxn ang="0">
                <a:pos x="20" y="530"/>
              </a:cxn>
              <a:cxn ang="0">
                <a:pos x="20" y="464"/>
              </a:cxn>
              <a:cxn ang="0">
                <a:pos x="288" y="568"/>
              </a:cxn>
              <a:cxn ang="0">
                <a:pos x="288" y="636"/>
              </a:cxn>
              <a:cxn ang="0">
                <a:pos x="288" y="550"/>
              </a:cxn>
              <a:cxn ang="0">
                <a:pos x="20" y="448"/>
              </a:cxn>
              <a:cxn ang="0">
                <a:pos x="20" y="392"/>
              </a:cxn>
              <a:cxn ang="0">
                <a:pos x="288" y="490"/>
              </a:cxn>
              <a:cxn ang="0">
                <a:pos x="288" y="550"/>
              </a:cxn>
              <a:cxn ang="0">
                <a:pos x="288" y="471"/>
              </a:cxn>
              <a:cxn ang="0">
                <a:pos x="20" y="357"/>
              </a:cxn>
              <a:cxn ang="0">
                <a:pos x="20" y="306"/>
              </a:cxn>
              <a:cxn ang="0">
                <a:pos x="288" y="408"/>
              </a:cxn>
              <a:cxn ang="0">
                <a:pos x="288" y="471"/>
              </a:cxn>
              <a:cxn ang="0">
                <a:pos x="288" y="392"/>
              </a:cxn>
              <a:cxn ang="0">
                <a:pos x="20" y="296"/>
              </a:cxn>
              <a:cxn ang="0">
                <a:pos x="20" y="220"/>
              </a:cxn>
              <a:cxn ang="0">
                <a:pos x="288" y="328"/>
              </a:cxn>
              <a:cxn ang="0">
                <a:pos x="288" y="392"/>
              </a:cxn>
            </a:cxnLst>
            <a:rect l="0" t="0" r="r" b="b"/>
            <a:pathLst>
              <a:path w="660" h="960">
                <a:moveTo>
                  <a:pt x="396" y="0"/>
                </a:moveTo>
                <a:cubicBezTo>
                  <a:pt x="0" y="176"/>
                  <a:pt x="0" y="176"/>
                  <a:pt x="0" y="176"/>
                </a:cubicBezTo>
                <a:cubicBezTo>
                  <a:pt x="0" y="828"/>
                  <a:pt x="0" y="828"/>
                  <a:pt x="0" y="828"/>
                </a:cubicBezTo>
                <a:cubicBezTo>
                  <a:pt x="312" y="960"/>
                  <a:pt x="312" y="960"/>
                  <a:pt x="312" y="960"/>
                </a:cubicBezTo>
                <a:cubicBezTo>
                  <a:pt x="660" y="752"/>
                  <a:pt x="660" y="752"/>
                  <a:pt x="660" y="752"/>
                </a:cubicBezTo>
                <a:cubicBezTo>
                  <a:pt x="660" y="100"/>
                  <a:pt x="660" y="100"/>
                  <a:pt x="660" y="100"/>
                </a:cubicBezTo>
                <a:lnTo>
                  <a:pt x="396" y="0"/>
                </a:lnTo>
                <a:close/>
                <a:moveTo>
                  <a:pt x="159" y="820"/>
                </a:moveTo>
                <a:cubicBezTo>
                  <a:pt x="150" y="820"/>
                  <a:pt x="142" y="813"/>
                  <a:pt x="142" y="803"/>
                </a:cubicBezTo>
                <a:cubicBezTo>
                  <a:pt x="142" y="794"/>
                  <a:pt x="150" y="786"/>
                  <a:pt x="159" y="786"/>
                </a:cubicBezTo>
                <a:cubicBezTo>
                  <a:pt x="168" y="786"/>
                  <a:pt x="176" y="794"/>
                  <a:pt x="176" y="803"/>
                </a:cubicBezTo>
                <a:cubicBezTo>
                  <a:pt x="176" y="813"/>
                  <a:pt x="168" y="820"/>
                  <a:pt x="159" y="820"/>
                </a:cubicBezTo>
                <a:close/>
                <a:moveTo>
                  <a:pt x="252" y="778"/>
                </a:moveTo>
                <a:cubicBezTo>
                  <a:pt x="64" y="698"/>
                  <a:pt x="64" y="698"/>
                  <a:pt x="64" y="698"/>
                </a:cubicBezTo>
                <a:cubicBezTo>
                  <a:pt x="68" y="630"/>
                  <a:pt x="68" y="630"/>
                  <a:pt x="68" y="630"/>
                </a:cubicBezTo>
                <a:cubicBezTo>
                  <a:pt x="256" y="706"/>
                  <a:pt x="256" y="706"/>
                  <a:pt x="256" y="706"/>
                </a:cubicBezTo>
                <a:lnTo>
                  <a:pt x="252" y="778"/>
                </a:lnTo>
                <a:close/>
                <a:moveTo>
                  <a:pt x="288" y="636"/>
                </a:moveTo>
                <a:cubicBezTo>
                  <a:pt x="20" y="530"/>
                  <a:pt x="20" y="530"/>
                  <a:pt x="20" y="530"/>
                </a:cubicBezTo>
                <a:cubicBezTo>
                  <a:pt x="20" y="464"/>
                  <a:pt x="20" y="464"/>
                  <a:pt x="20" y="464"/>
                </a:cubicBezTo>
                <a:cubicBezTo>
                  <a:pt x="288" y="568"/>
                  <a:pt x="288" y="568"/>
                  <a:pt x="288" y="568"/>
                </a:cubicBezTo>
                <a:lnTo>
                  <a:pt x="288" y="636"/>
                </a:lnTo>
                <a:close/>
                <a:moveTo>
                  <a:pt x="288" y="550"/>
                </a:moveTo>
                <a:cubicBezTo>
                  <a:pt x="20" y="448"/>
                  <a:pt x="20" y="448"/>
                  <a:pt x="20" y="448"/>
                </a:cubicBezTo>
                <a:cubicBezTo>
                  <a:pt x="20" y="392"/>
                  <a:pt x="20" y="392"/>
                  <a:pt x="20" y="392"/>
                </a:cubicBezTo>
                <a:cubicBezTo>
                  <a:pt x="288" y="490"/>
                  <a:pt x="288" y="490"/>
                  <a:pt x="288" y="490"/>
                </a:cubicBezTo>
                <a:lnTo>
                  <a:pt x="288" y="550"/>
                </a:lnTo>
                <a:close/>
                <a:moveTo>
                  <a:pt x="288" y="471"/>
                </a:moveTo>
                <a:cubicBezTo>
                  <a:pt x="20" y="357"/>
                  <a:pt x="20" y="357"/>
                  <a:pt x="20" y="357"/>
                </a:cubicBezTo>
                <a:cubicBezTo>
                  <a:pt x="20" y="306"/>
                  <a:pt x="20" y="306"/>
                  <a:pt x="20" y="306"/>
                </a:cubicBezTo>
                <a:cubicBezTo>
                  <a:pt x="288" y="408"/>
                  <a:pt x="288" y="408"/>
                  <a:pt x="288" y="408"/>
                </a:cubicBezTo>
                <a:lnTo>
                  <a:pt x="288" y="471"/>
                </a:lnTo>
                <a:close/>
                <a:moveTo>
                  <a:pt x="288" y="392"/>
                </a:moveTo>
                <a:cubicBezTo>
                  <a:pt x="20" y="296"/>
                  <a:pt x="20" y="296"/>
                  <a:pt x="20" y="296"/>
                </a:cubicBezTo>
                <a:cubicBezTo>
                  <a:pt x="20" y="220"/>
                  <a:pt x="20" y="220"/>
                  <a:pt x="20" y="220"/>
                </a:cubicBezTo>
                <a:cubicBezTo>
                  <a:pt x="288" y="328"/>
                  <a:pt x="288" y="328"/>
                  <a:pt x="288" y="328"/>
                </a:cubicBezTo>
                <a:lnTo>
                  <a:pt x="288" y="392"/>
                </a:lnTo>
                <a:close/>
              </a:path>
            </a:pathLst>
          </a:custGeom>
          <a:solidFill>
            <a:srgbClr val="B5B5B5"/>
          </a:solidFill>
          <a:ln w="9525">
            <a:noFill/>
            <a:round/>
          </a:ln>
        </p:spPr>
        <p:txBody>
          <a:bodyPr vert="horz" wrap="square" lIns="162422" tIns="81211" rIns="162422" bIns="81211" numCol="1" anchor="t" anchorCtr="0" compatLnSpc="1"/>
          <a:lstStyle/>
          <a:p>
            <a:endParaRPr lang="en-US" dirty="0">
              <a:solidFill>
                <a:srgbClr val="1D1D1A"/>
              </a:solidFill>
              <a:latin typeface="微软雅黑" panose="020B0503020204020204" pitchFamily="34" charset="-122"/>
              <a:ea typeface="微软雅黑" panose="020B0503020204020204" pitchFamily="34" charset="-122"/>
            </a:endParaRPr>
          </a:p>
        </p:txBody>
      </p:sp>
      <p:sp>
        <p:nvSpPr>
          <p:cNvPr id="767" name="Freeform 9"/>
          <p:cNvSpPr>
            <a:spLocks noEditPoints="1"/>
          </p:cNvSpPr>
          <p:nvPr/>
        </p:nvSpPr>
        <p:spPr bwMode="auto">
          <a:xfrm>
            <a:off x="8206335" y="3612269"/>
            <a:ext cx="273230" cy="562396"/>
          </a:xfrm>
          <a:custGeom>
            <a:avLst/>
            <a:gdLst/>
            <a:ahLst/>
            <a:cxnLst>
              <a:cxn ang="0">
                <a:pos x="396" y="0"/>
              </a:cxn>
              <a:cxn ang="0">
                <a:pos x="0" y="176"/>
              </a:cxn>
              <a:cxn ang="0">
                <a:pos x="0" y="828"/>
              </a:cxn>
              <a:cxn ang="0">
                <a:pos x="312" y="960"/>
              </a:cxn>
              <a:cxn ang="0">
                <a:pos x="660" y="752"/>
              </a:cxn>
              <a:cxn ang="0">
                <a:pos x="660" y="100"/>
              </a:cxn>
              <a:cxn ang="0">
                <a:pos x="396" y="0"/>
              </a:cxn>
              <a:cxn ang="0">
                <a:pos x="159" y="820"/>
              </a:cxn>
              <a:cxn ang="0">
                <a:pos x="142" y="803"/>
              </a:cxn>
              <a:cxn ang="0">
                <a:pos x="159" y="786"/>
              </a:cxn>
              <a:cxn ang="0">
                <a:pos x="176" y="803"/>
              </a:cxn>
              <a:cxn ang="0">
                <a:pos x="159" y="820"/>
              </a:cxn>
              <a:cxn ang="0">
                <a:pos x="252" y="778"/>
              </a:cxn>
              <a:cxn ang="0">
                <a:pos x="64" y="698"/>
              </a:cxn>
              <a:cxn ang="0">
                <a:pos x="68" y="630"/>
              </a:cxn>
              <a:cxn ang="0">
                <a:pos x="256" y="706"/>
              </a:cxn>
              <a:cxn ang="0">
                <a:pos x="252" y="778"/>
              </a:cxn>
              <a:cxn ang="0">
                <a:pos x="288" y="636"/>
              </a:cxn>
              <a:cxn ang="0">
                <a:pos x="20" y="530"/>
              </a:cxn>
              <a:cxn ang="0">
                <a:pos x="20" y="464"/>
              </a:cxn>
              <a:cxn ang="0">
                <a:pos x="288" y="568"/>
              </a:cxn>
              <a:cxn ang="0">
                <a:pos x="288" y="636"/>
              </a:cxn>
              <a:cxn ang="0">
                <a:pos x="288" y="550"/>
              </a:cxn>
              <a:cxn ang="0">
                <a:pos x="20" y="448"/>
              </a:cxn>
              <a:cxn ang="0">
                <a:pos x="20" y="392"/>
              </a:cxn>
              <a:cxn ang="0">
                <a:pos x="288" y="490"/>
              </a:cxn>
              <a:cxn ang="0">
                <a:pos x="288" y="550"/>
              </a:cxn>
              <a:cxn ang="0">
                <a:pos x="288" y="471"/>
              </a:cxn>
              <a:cxn ang="0">
                <a:pos x="20" y="357"/>
              </a:cxn>
              <a:cxn ang="0">
                <a:pos x="20" y="306"/>
              </a:cxn>
              <a:cxn ang="0">
                <a:pos x="288" y="408"/>
              </a:cxn>
              <a:cxn ang="0">
                <a:pos x="288" y="471"/>
              </a:cxn>
              <a:cxn ang="0">
                <a:pos x="288" y="392"/>
              </a:cxn>
              <a:cxn ang="0">
                <a:pos x="20" y="296"/>
              </a:cxn>
              <a:cxn ang="0">
                <a:pos x="20" y="220"/>
              </a:cxn>
              <a:cxn ang="0">
                <a:pos x="288" y="328"/>
              </a:cxn>
              <a:cxn ang="0">
                <a:pos x="288" y="392"/>
              </a:cxn>
            </a:cxnLst>
            <a:rect l="0" t="0" r="r" b="b"/>
            <a:pathLst>
              <a:path w="660" h="960">
                <a:moveTo>
                  <a:pt x="396" y="0"/>
                </a:moveTo>
                <a:cubicBezTo>
                  <a:pt x="0" y="176"/>
                  <a:pt x="0" y="176"/>
                  <a:pt x="0" y="176"/>
                </a:cubicBezTo>
                <a:cubicBezTo>
                  <a:pt x="0" y="828"/>
                  <a:pt x="0" y="828"/>
                  <a:pt x="0" y="828"/>
                </a:cubicBezTo>
                <a:cubicBezTo>
                  <a:pt x="312" y="960"/>
                  <a:pt x="312" y="960"/>
                  <a:pt x="312" y="960"/>
                </a:cubicBezTo>
                <a:cubicBezTo>
                  <a:pt x="660" y="752"/>
                  <a:pt x="660" y="752"/>
                  <a:pt x="660" y="752"/>
                </a:cubicBezTo>
                <a:cubicBezTo>
                  <a:pt x="660" y="100"/>
                  <a:pt x="660" y="100"/>
                  <a:pt x="660" y="100"/>
                </a:cubicBezTo>
                <a:lnTo>
                  <a:pt x="396" y="0"/>
                </a:lnTo>
                <a:close/>
                <a:moveTo>
                  <a:pt x="159" y="820"/>
                </a:moveTo>
                <a:cubicBezTo>
                  <a:pt x="150" y="820"/>
                  <a:pt x="142" y="813"/>
                  <a:pt x="142" y="803"/>
                </a:cubicBezTo>
                <a:cubicBezTo>
                  <a:pt x="142" y="794"/>
                  <a:pt x="150" y="786"/>
                  <a:pt x="159" y="786"/>
                </a:cubicBezTo>
                <a:cubicBezTo>
                  <a:pt x="168" y="786"/>
                  <a:pt x="176" y="794"/>
                  <a:pt x="176" y="803"/>
                </a:cubicBezTo>
                <a:cubicBezTo>
                  <a:pt x="176" y="813"/>
                  <a:pt x="168" y="820"/>
                  <a:pt x="159" y="820"/>
                </a:cubicBezTo>
                <a:close/>
                <a:moveTo>
                  <a:pt x="252" y="778"/>
                </a:moveTo>
                <a:cubicBezTo>
                  <a:pt x="64" y="698"/>
                  <a:pt x="64" y="698"/>
                  <a:pt x="64" y="698"/>
                </a:cubicBezTo>
                <a:cubicBezTo>
                  <a:pt x="68" y="630"/>
                  <a:pt x="68" y="630"/>
                  <a:pt x="68" y="630"/>
                </a:cubicBezTo>
                <a:cubicBezTo>
                  <a:pt x="256" y="706"/>
                  <a:pt x="256" y="706"/>
                  <a:pt x="256" y="706"/>
                </a:cubicBezTo>
                <a:lnTo>
                  <a:pt x="252" y="778"/>
                </a:lnTo>
                <a:close/>
                <a:moveTo>
                  <a:pt x="288" y="636"/>
                </a:moveTo>
                <a:cubicBezTo>
                  <a:pt x="20" y="530"/>
                  <a:pt x="20" y="530"/>
                  <a:pt x="20" y="530"/>
                </a:cubicBezTo>
                <a:cubicBezTo>
                  <a:pt x="20" y="464"/>
                  <a:pt x="20" y="464"/>
                  <a:pt x="20" y="464"/>
                </a:cubicBezTo>
                <a:cubicBezTo>
                  <a:pt x="288" y="568"/>
                  <a:pt x="288" y="568"/>
                  <a:pt x="288" y="568"/>
                </a:cubicBezTo>
                <a:lnTo>
                  <a:pt x="288" y="636"/>
                </a:lnTo>
                <a:close/>
                <a:moveTo>
                  <a:pt x="288" y="550"/>
                </a:moveTo>
                <a:cubicBezTo>
                  <a:pt x="20" y="448"/>
                  <a:pt x="20" y="448"/>
                  <a:pt x="20" y="448"/>
                </a:cubicBezTo>
                <a:cubicBezTo>
                  <a:pt x="20" y="392"/>
                  <a:pt x="20" y="392"/>
                  <a:pt x="20" y="392"/>
                </a:cubicBezTo>
                <a:cubicBezTo>
                  <a:pt x="288" y="490"/>
                  <a:pt x="288" y="490"/>
                  <a:pt x="288" y="490"/>
                </a:cubicBezTo>
                <a:lnTo>
                  <a:pt x="288" y="550"/>
                </a:lnTo>
                <a:close/>
                <a:moveTo>
                  <a:pt x="288" y="471"/>
                </a:moveTo>
                <a:cubicBezTo>
                  <a:pt x="20" y="357"/>
                  <a:pt x="20" y="357"/>
                  <a:pt x="20" y="357"/>
                </a:cubicBezTo>
                <a:cubicBezTo>
                  <a:pt x="20" y="306"/>
                  <a:pt x="20" y="306"/>
                  <a:pt x="20" y="306"/>
                </a:cubicBezTo>
                <a:cubicBezTo>
                  <a:pt x="288" y="408"/>
                  <a:pt x="288" y="408"/>
                  <a:pt x="288" y="408"/>
                </a:cubicBezTo>
                <a:lnTo>
                  <a:pt x="288" y="471"/>
                </a:lnTo>
                <a:close/>
                <a:moveTo>
                  <a:pt x="288" y="392"/>
                </a:moveTo>
                <a:cubicBezTo>
                  <a:pt x="20" y="296"/>
                  <a:pt x="20" y="296"/>
                  <a:pt x="20" y="296"/>
                </a:cubicBezTo>
                <a:cubicBezTo>
                  <a:pt x="20" y="220"/>
                  <a:pt x="20" y="220"/>
                  <a:pt x="20" y="220"/>
                </a:cubicBezTo>
                <a:cubicBezTo>
                  <a:pt x="288" y="328"/>
                  <a:pt x="288" y="328"/>
                  <a:pt x="288" y="328"/>
                </a:cubicBezTo>
                <a:lnTo>
                  <a:pt x="288" y="392"/>
                </a:lnTo>
                <a:close/>
              </a:path>
            </a:pathLst>
          </a:custGeom>
          <a:solidFill>
            <a:srgbClr val="B5B5B5"/>
          </a:solidFill>
          <a:ln w="9525">
            <a:noFill/>
            <a:round/>
          </a:ln>
        </p:spPr>
        <p:txBody>
          <a:bodyPr vert="horz" wrap="square" lIns="162422" tIns="81211" rIns="162422" bIns="81211" numCol="1" anchor="t" anchorCtr="0" compatLnSpc="1"/>
          <a:lstStyle/>
          <a:p>
            <a:endParaRPr lang="en-US" dirty="0">
              <a:solidFill>
                <a:srgbClr val="1D1D1A"/>
              </a:solidFill>
              <a:latin typeface="微软雅黑" panose="020B0503020204020204" pitchFamily="34" charset="-122"/>
              <a:ea typeface="微软雅黑" panose="020B0503020204020204" pitchFamily="34" charset="-122"/>
            </a:endParaRPr>
          </a:p>
        </p:txBody>
      </p:sp>
      <p:grpSp>
        <p:nvGrpSpPr>
          <p:cNvPr id="768" name="组合 294"/>
          <p:cNvGrpSpPr/>
          <p:nvPr/>
        </p:nvGrpSpPr>
        <p:grpSpPr bwMode="auto">
          <a:xfrm>
            <a:off x="10080817" y="2426215"/>
            <a:ext cx="437601" cy="284963"/>
            <a:chOff x="2036763" y="2339976"/>
            <a:chExt cx="635000" cy="500062"/>
          </a:xfrm>
        </p:grpSpPr>
        <p:sp>
          <p:nvSpPr>
            <p:cNvPr id="769" name="Freeform 28"/>
            <p:cNvSpPr/>
            <p:nvPr/>
          </p:nvSpPr>
          <p:spPr bwMode="auto">
            <a:xfrm>
              <a:off x="2036763" y="2589213"/>
              <a:ext cx="635000" cy="250825"/>
            </a:xfrm>
            <a:custGeom>
              <a:avLst/>
              <a:gdLst>
                <a:gd name="T0" fmla="*/ 2147483646 w 1516"/>
                <a:gd name="T1" fmla="*/ 0 h 600"/>
                <a:gd name="T2" fmla="*/ 2147483646 w 1516"/>
                <a:gd name="T3" fmla="*/ 0 h 600"/>
                <a:gd name="T4" fmla="*/ 2147483646 w 1516"/>
                <a:gd name="T5" fmla="*/ 0 h 600"/>
                <a:gd name="T6" fmla="*/ 0 w 1516"/>
                <a:gd name="T7" fmla="*/ 2147483646 h 600"/>
                <a:gd name="T8" fmla="*/ 2147483646 w 1516"/>
                <a:gd name="T9" fmla="*/ 2147483646 h 600"/>
                <a:gd name="T10" fmla="*/ 2147483646 w 1516"/>
                <a:gd name="T11" fmla="*/ 2147483646 h 600"/>
                <a:gd name="T12" fmla="*/ 2147483646 w 1516"/>
                <a:gd name="T13" fmla="*/ 2147483646 h 600"/>
                <a:gd name="T14" fmla="*/ 2147483646 w 1516"/>
                <a:gd name="T15" fmla="*/ 2147483646 h 600"/>
                <a:gd name="T16" fmla="*/ 2147483646 w 1516"/>
                <a:gd name="T17" fmla="*/ 2147483646 h 600"/>
                <a:gd name="T18" fmla="*/ 2147483646 w 1516"/>
                <a:gd name="T19" fmla="*/ 2147483646 h 600"/>
                <a:gd name="T20" fmla="*/ 2147483646 w 1516"/>
                <a:gd name="T21" fmla="*/ 2147483646 h 600"/>
                <a:gd name="T22" fmla="*/ 2147483646 w 1516"/>
                <a:gd name="T23" fmla="*/ 2147483646 h 600"/>
                <a:gd name="T24" fmla="*/ 2147483646 w 1516"/>
                <a:gd name="T25" fmla="*/ 2147483646 h 600"/>
                <a:gd name="T26" fmla="*/ 2147483646 w 1516"/>
                <a:gd name="T27" fmla="*/ 2147483646 h 600"/>
                <a:gd name="T28" fmla="*/ 2147483646 w 1516"/>
                <a:gd name="T29" fmla="*/ 2147483646 h 600"/>
                <a:gd name="T30" fmla="*/ 2147483646 w 1516"/>
                <a:gd name="T31" fmla="*/ 2147483646 h 600"/>
                <a:gd name="T32" fmla="*/ 2147483646 w 1516"/>
                <a:gd name="T33" fmla="*/ 2147483646 h 600"/>
                <a:gd name="T34" fmla="*/ 2147483646 w 1516"/>
                <a:gd name="T35" fmla="*/ 2147483646 h 600"/>
                <a:gd name="T36" fmla="*/ 2147483646 w 1516"/>
                <a:gd name="T37" fmla="*/ 2147483646 h 600"/>
                <a:gd name="T38" fmla="*/ 2147483646 w 1516"/>
                <a:gd name="T39" fmla="*/ 2147483646 h 600"/>
                <a:gd name="T40" fmla="*/ 2147483646 w 1516"/>
                <a:gd name="T41" fmla="*/ 2147483646 h 600"/>
                <a:gd name="T42" fmla="*/ 2147483646 w 1516"/>
                <a:gd name="T43" fmla="*/ 2147483646 h 600"/>
                <a:gd name="T44" fmla="*/ 2147483646 w 1516"/>
                <a:gd name="T45" fmla="*/ 2147483646 h 600"/>
                <a:gd name="T46" fmla="*/ 2147483646 w 1516"/>
                <a:gd name="T47" fmla="*/ 0 h 600"/>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1516"/>
                <a:gd name="T73" fmla="*/ 0 h 600"/>
                <a:gd name="T74" fmla="*/ 1516 w 1516"/>
                <a:gd name="T75" fmla="*/ 600 h 600"/>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1516" h="600">
                  <a:moveTo>
                    <a:pt x="1238" y="0"/>
                  </a:moveTo>
                  <a:lnTo>
                    <a:pt x="1238" y="0"/>
                  </a:lnTo>
                  <a:lnTo>
                    <a:pt x="278" y="0"/>
                  </a:lnTo>
                  <a:cubicBezTo>
                    <a:pt x="125" y="0"/>
                    <a:pt x="0" y="125"/>
                    <a:pt x="0" y="278"/>
                  </a:cubicBezTo>
                  <a:cubicBezTo>
                    <a:pt x="0" y="431"/>
                    <a:pt x="125" y="556"/>
                    <a:pt x="278" y="556"/>
                  </a:cubicBezTo>
                  <a:lnTo>
                    <a:pt x="786" y="556"/>
                  </a:lnTo>
                  <a:cubicBezTo>
                    <a:pt x="796" y="582"/>
                    <a:pt x="821" y="600"/>
                    <a:pt x="850" y="600"/>
                  </a:cubicBezTo>
                  <a:cubicBezTo>
                    <a:pt x="889" y="600"/>
                    <a:pt x="920" y="568"/>
                    <a:pt x="920" y="530"/>
                  </a:cubicBezTo>
                  <a:cubicBezTo>
                    <a:pt x="920" y="492"/>
                    <a:pt x="889" y="461"/>
                    <a:pt x="850" y="461"/>
                  </a:cubicBezTo>
                  <a:cubicBezTo>
                    <a:pt x="827" y="461"/>
                    <a:pt x="807" y="472"/>
                    <a:pt x="794" y="489"/>
                  </a:cubicBezTo>
                  <a:lnTo>
                    <a:pt x="278" y="489"/>
                  </a:lnTo>
                  <a:cubicBezTo>
                    <a:pt x="161" y="489"/>
                    <a:pt x="67" y="395"/>
                    <a:pt x="67" y="278"/>
                  </a:cubicBezTo>
                  <a:cubicBezTo>
                    <a:pt x="67" y="162"/>
                    <a:pt x="161" y="67"/>
                    <a:pt x="278" y="67"/>
                  </a:cubicBezTo>
                  <a:lnTo>
                    <a:pt x="1238" y="67"/>
                  </a:lnTo>
                  <a:cubicBezTo>
                    <a:pt x="1355" y="67"/>
                    <a:pt x="1450" y="162"/>
                    <a:pt x="1450" y="278"/>
                  </a:cubicBezTo>
                  <a:cubicBezTo>
                    <a:pt x="1450" y="395"/>
                    <a:pt x="1355" y="489"/>
                    <a:pt x="1238" y="489"/>
                  </a:cubicBezTo>
                  <a:lnTo>
                    <a:pt x="1121" y="489"/>
                  </a:lnTo>
                  <a:cubicBezTo>
                    <a:pt x="1108" y="472"/>
                    <a:pt x="1087" y="460"/>
                    <a:pt x="1064" y="460"/>
                  </a:cubicBezTo>
                  <a:cubicBezTo>
                    <a:pt x="1025" y="460"/>
                    <a:pt x="995" y="491"/>
                    <a:pt x="995" y="529"/>
                  </a:cubicBezTo>
                  <a:cubicBezTo>
                    <a:pt x="995" y="568"/>
                    <a:pt x="1025" y="599"/>
                    <a:pt x="1064" y="599"/>
                  </a:cubicBezTo>
                  <a:cubicBezTo>
                    <a:pt x="1093" y="599"/>
                    <a:pt x="1118" y="581"/>
                    <a:pt x="1128" y="556"/>
                  </a:cubicBezTo>
                  <a:lnTo>
                    <a:pt x="1238" y="556"/>
                  </a:lnTo>
                  <a:cubicBezTo>
                    <a:pt x="1391" y="556"/>
                    <a:pt x="1516" y="431"/>
                    <a:pt x="1516" y="278"/>
                  </a:cubicBezTo>
                  <a:cubicBezTo>
                    <a:pt x="1516" y="125"/>
                    <a:pt x="1391" y="0"/>
                    <a:pt x="1238" y="0"/>
                  </a:cubicBez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endParaRPr lang="zh-CN" altLang="en-US">
                <a:solidFill>
                  <a:srgbClr val="1D1D1A"/>
                </a:solidFill>
                <a:latin typeface="Calibri" panose="020F0502020204030204"/>
                <a:ea typeface="等线" panose="02010600030101010101" pitchFamily="2" charset="-122"/>
              </a:endParaRPr>
            </a:p>
          </p:txBody>
        </p:sp>
        <p:sp>
          <p:nvSpPr>
            <p:cNvPr id="770" name="Freeform 29"/>
            <p:cNvSpPr/>
            <p:nvPr/>
          </p:nvSpPr>
          <p:spPr bwMode="auto">
            <a:xfrm>
              <a:off x="2200275" y="2663826"/>
              <a:ext cx="125413" cy="88900"/>
            </a:xfrm>
            <a:custGeom>
              <a:avLst/>
              <a:gdLst>
                <a:gd name="T0" fmla="*/ 2147483646 w 297"/>
                <a:gd name="T1" fmla="*/ 2147483646 h 212"/>
                <a:gd name="T2" fmla="*/ 2147483646 w 297"/>
                <a:gd name="T3" fmla="*/ 2147483646 h 212"/>
                <a:gd name="T4" fmla="*/ 2147483646 w 297"/>
                <a:gd name="T5" fmla="*/ 2147483646 h 212"/>
                <a:gd name="T6" fmla="*/ 2147483646 w 297"/>
                <a:gd name="T7" fmla="*/ 2147483646 h 212"/>
                <a:gd name="T8" fmla="*/ 2147483646 w 297"/>
                <a:gd name="T9" fmla="*/ 0 h 212"/>
                <a:gd name="T10" fmla="*/ 2147483646 w 297"/>
                <a:gd name="T11" fmla="*/ 0 h 212"/>
                <a:gd name="T12" fmla="*/ 2147483646 w 297"/>
                <a:gd name="T13" fmla="*/ 2147483646 h 212"/>
                <a:gd name="T14" fmla="*/ 2147483646 w 297"/>
                <a:gd name="T15" fmla="*/ 2147483646 h 212"/>
                <a:gd name="T16" fmla="*/ 2147483646 w 297"/>
                <a:gd name="T17" fmla="*/ 2147483646 h 212"/>
                <a:gd name="T18" fmla="*/ 2147483646 w 297"/>
                <a:gd name="T19" fmla="*/ 2147483646 h 212"/>
                <a:gd name="T20" fmla="*/ 2147483646 w 297"/>
                <a:gd name="T21" fmla="*/ 0 h 212"/>
                <a:gd name="T22" fmla="*/ 0 w 297"/>
                <a:gd name="T23" fmla="*/ 0 h 212"/>
                <a:gd name="T24" fmla="*/ 2147483646 w 297"/>
                <a:gd name="T25" fmla="*/ 2147483646 h 212"/>
                <a:gd name="T26" fmla="*/ 2147483646 w 297"/>
                <a:gd name="T27" fmla="*/ 2147483646 h 212"/>
                <a:gd name="T28" fmla="*/ 2147483646 w 297"/>
                <a:gd name="T29" fmla="*/ 2147483646 h 212"/>
                <a:gd name="T30" fmla="*/ 2147483646 w 297"/>
                <a:gd name="T31" fmla="*/ 2147483646 h 212"/>
                <a:gd name="T32" fmla="*/ 2147483646 w 297"/>
                <a:gd name="T33" fmla="*/ 2147483646 h 212"/>
                <a:gd name="T34" fmla="*/ 2147483646 w 297"/>
                <a:gd name="T35" fmla="*/ 2147483646 h 212"/>
                <a:gd name="T36" fmla="*/ 2147483646 w 297"/>
                <a:gd name="T37" fmla="*/ 2147483646 h 212"/>
                <a:gd name="T38" fmla="*/ 2147483646 w 297"/>
                <a:gd name="T39" fmla="*/ 2147483646 h 212"/>
                <a:gd name="T40" fmla="*/ 2147483646 w 297"/>
                <a:gd name="T41" fmla="*/ 0 h 212"/>
                <a:gd name="T42" fmla="*/ 2147483646 w 297"/>
                <a:gd name="T43" fmla="*/ 0 h 212"/>
                <a:gd name="T44" fmla="*/ 2147483646 w 297"/>
                <a:gd name="T45" fmla="*/ 2147483646 h 212"/>
                <a:gd name="T46" fmla="*/ 2147483646 w 297"/>
                <a:gd name="T47" fmla="*/ 2147483646 h 212"/>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297"/>
                <a:gd name="T73" fmla="*/ 0 h 212"/>
                <a:gd name="T74" fmla="*/ 297 w 297"/>
                <a:gd name="T75" fmla="*/ 212 h 212"/>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297" h="212">
                  <a:moveTo>
                    <a:pt x="217" y="168"/>
                  </a:moveTo>
                  <a:lnTo>
                    <a:pt x="217" y="168"/>
                  </a:lnTo>
                  <a:lnTo>
                    <a:pt x="216" y="168"/>
                  </a:lnTo>
                  <a:cubicBezTo>
                    <a:pt x="215" y="158"/>
                    <a:pt x="214" y="151"/>
                    <a:pt x="213" y="145"/>
                  </a:cubicBezTo>
                  <a:lnTo>
                    <a:pt x="177" y="0"/>
                  </a:lnTo>
                  <a:lnTo>
                    <a:pt x="129" y="0"/>
                  </a:lnTo>
                  <a:lnTo>
                    <a:pt x="89" y="143"/>
                  </a:lnTo>
                  <a:cubicBezTo>
                    <a:pt x="87" y="152"/>
                    <a:pt x="85" y="160"/>
                    <a:pt x="85" y="168"/>
                  </a:cubicBezTo>
                  <a:lnTo>
                    <a:pt x="84" y="168"/>
                  </a:lnTo>
                  <a:cubicBezTo>
                    <a:pt x="83" y="158"/>
                    <a:pt x="82" y="150"/>
                    <a:pt x="81" y="144"/>
                  </a:cubicBezTo>
                  <a:lnTo>
                    <a:pt x="49" y="0"/>
                  </a:lnTo>
                  <a:lnTo>
                    <a:pt x="0" y="0"/>
                  </a:lnTo>
                  <a:lnTo>
                    <a:pt x="56" y="212"/>
                  </a:lnTo>
                  <a:lnTo>
                    <a:pt x="109" y="212"/>
                  </a:lnTo>
                  <a:lnTo>
                    <a:pt x="146" y="74"/>
                  </a:lnTo>
                  <a:cubicBezTo>
                    <a:pt x="147" y="68"/>
                    <a:pt x="149" y="60"/>
                    <a:pt x="150" y="50"/>
                  </a:cubicBezTo>
                  <a:cubicBezTo>
                    <a:pt x="151" y="58"/>
                    <a:pt x="152" y="66"/>
                    <a:pt x="154" y="74"/>
                  </a:cubicBezTo>
                  <a:lnTo>
                    <a:pt x="190" y="212"/>
                  </a:lnTo>
                  <a:lnTo>
                    <a:pt x="240" y="212"/>
                  </a:lnTo>
                  <a:lnTo>
                    <a:pt x="297" y="0"/>
                  </a:lnTo>
                  <a:lnTo>
                    <a:pt x="251" y="0"/>
                  </a:lnTo>
                  <a:lnTo>
                    <a:pt x="220" y="144"/>
                  </a:lnTo>
                  <a:cubicBezTo>
                    <a:pt x="218" y="152"/>
                    <a:pt x="217" y="160"/>
                    <a:pt x="217" y="168"/>
                  </a:cubicBez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endParaRPr lang="zh-CN" altLang="en-US">
                <a:solidFill>
                  <a:srgbClr val="1D1D1A"/>
                </a:solidFill>
                <a:latin typeface="Calibri" panose="020F0502020204030204"/>
                <a:ea typeface="等线" panose="02010600030101010101" pitchFamily="2" charset="-122"/>
              </a:endParaRPr>
            </a:p>
          </p:txBody>
        </p:sp>
        <p:sp>
          <p:nvSpPr>
            <p:cNvPr id="771" name="Freeform 30"/>
            <p:cNvSpPr/>
            <p:nvPr/>
          </p:nvSpPr>
          <p:spPr bwMode="auto">
            <a:xfrm>
              <a:off x="2335213" y="2689226"/>
              <a:ext cx="19050" cy="63500"/>
            </a:xfrm>
            <a:custGeom>
              <a:avLst/>
              <a:gdLst>
                <a:gd name="T0" fmla="*/ 0 w 45"/>
                <a:gd name="T1" fmla="*/ 2147483646 h 152"/>
                <a:gd name="T2" fmla="*/ 0 w 45"/>
                <a:gd name="T3" fmla="*/ 2147483646 h 152"/>
                <a:gd name="T4" fmla="*/ 2147483646 w 45"/>
                <a:gd name="T5" fmla="*/ 2147483646 h 152"/>
                <a:gd name="T6" fmla="*/ 2147483646 w 45"/>
                <a:gd name="T7" fmla="*/ 0 h 152"/>
                <a:gd name="T8" fmla="*/ 0 w 45"/>
                <a:gd name="T9" fmla="*/ 0 h 152"/>
                <a:gd name="T10" fmla="*/ 0 w 45"/>
                <a:gd name="T11" fmla="*/ 2147483646 h 152"/>
                <a:gd name="T12" fmla="*/ 0 60000 65536"/>
                <a:gd name="T13" fmla="*/ 0 60000 65536"/>
                <a:gd name="T14" fmla="*/ 0 60000 65536"/>
                <a:gd name="T15" fmla="*/ 0 60000 65536"/>
                <a:gd name="T16" fmla="*/ 0 60000 65536"/>
                <a:gd name="T17" fmla="*/ 0 60000 65536"/>
                <a:gd name="T18" fmla="*/ 0 w 45"/>
                <a:gd name="T19" fmla="*/ 0 h 152"/>
                <a:gd name="T20" fmla="*/ 45 w 45"/>
                <a:gd name="T21" fmla="*/ 152 h 152"/>
              </a:gdLst>
              <a:ahLst/>
              <a:cxnLst>
                <a:cxn ang="T12">
                  <a:pos x="T0" y="T1"/>
                </a:cxn>
                <a:cxn ang="T13">
                  <a:pos x="T2" y="T3"/>
                </a:cxn>
                <a:cxn ang="T14">
                  <a:pos x="T4" y="T5"/>
                </a:cxn>
                <a:cxn ang="T15">
                  <a:pos x="T6" y="T7"/>
                </a:cxn>
                <a:cxn ang="T16">
                  <a:pos x="T8" y="T9"/>
                </a:cxn>
                <a:cxn ang="T17">
                  <a:pos x="T10" y="T11"/>
                </a:cxn>
              </a:cxnLst>
              <a:rect l="T18" t="T19" r="T20" b="T21"/>
              <a:pathLst>
                <a:path w="45" h="152">
                  <a:moveTo>
                    <a:pt x="0" y="152"/>
                  </a:moveTo>
                  <a:lnTo>
                    <a:pt x="0" y="152"/>
                  </a:lnTo>
                  <a:lnTo>
                    <a:pt x="45" y="152"/>
                  </a:lnTo>
                  <a:lnTo>
                    <a:pt x="45" y="0"/>
                  </a:lnTo>
                  <a:lnTo>
                    <a:pt x="0" y="0"/>
                  </a:lnTo>
                  <a:lnTo>
                    <a:pt x="0" y="152"/>
                  </a:ln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endParaRPr lang="zh-CN" altLang="en-US">
                <a:solidFill>
                  <a:srgbClr val="1D1D1A"/>
                </a:solidFill>
                <a:latin typeface="Calibri" panose="020F0502020204030204"/>
                <a:ea typeface="等线" panose="02010600030101010101" pitchFamily="2" charset="-122"/>
              </a:endParaRPr>
            </a:p>
          </p:txBody>
        </p:sp>
        <p:sp>
          <p:nvSpPr>
            <p:cNvPr id="772" name="Freeform 31"/>
            <p:cNvSpPr/>
            <p:nvPr/>
          </p:nvSpPr>
          <p:spPr bwMode="auto">
            <a:xfrm>
              <a:off x="2333625" y="2659063"/>
              <a:ext cx="22225" cy="19050"/>
            </a:xfrm>
            <a:custGeom>
              <a:avLst/>
              <a:gdLst>
                <a:gd name="T0" fmla="*/ 2147483646 w 52"/>
                <a:gd name="T1" fmla="*/ 2147483646 h 47"/>
                <a:gd name="T2" fmla="*/ 2147483646 w 52"/>
                <a:gd name="T3" fmla="*/ 2147483646 h 47"/>
                <a:gd name="T4" fmla="*/ 2147483646 w 52"/>
                <a:gd name="T5" fmla="*/ 0 h 47"/>
                <a:gd name="T6" fmla="*/ 2147483646 w 52"/>
                <a:gd name="T7" fmla="*/ 2147483646 h 47"/>
                <a:gd name="T8" fmla="*/ 0 w 52"/>
                <a:gd name="T9" fmla="*/ 2147483646 h 47"/>
                <a:gd name="T10" fmla="*/ 2147483646 w 52"/>
                <a:gd name="T11" fmla="*/ 2147483646 h 47"/>
                <a:gd name="T12" fmla="*/ 2147483646 w 52"/>
                <a:gd name="T13" fmla="*/ 2147483646 h 47"/>
                <a:gd name="T14" fmla="*/ 2147483646 w 52"/>
                <a:gd name="T15" fmla="*/ 2147483646 h 47"/>
                <a:gd name="T16" fmla="*/ 2147483646 w 52"/>
                <a:gd name="T17" fmla="*/ 2147483646 h 47"/>
                <a:gd name="T18" fmla="*/ 2147483646 w 52"/>
                <a:gd name="T19" fmla="*/ 2147483646 h 4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52"/>
                <a:gd name="T31" fmla="*/ 0 h 47"/>
                <a:gd name="T32" fmla="*/ 52 w 52"/>
                <a:gd name="T33" fmla="*/ 47 h 47"/>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52" h="47">
                  <a:moveTo>
                    <a:pt x="44" y="7"/>
                  </a:moveTo>
                  <a:lnTo>
                    <a:pt x="44" y="7"/>
                  </a:lnTo>
                  <a:cubicBezTo>
                    <a:pt x="40" y="3"/>
                    <a:pt x="33" y="0"/>
                    <a:pt x="26" y="0"/>
                  </a:cubicBezTo>
                  <a:cubicBezTo>
                    <a:pt x="18" y="0"/>
                    <a:pt x="12" y="3"/>
                    <a:pt x="7" y="7"/>
                  </a:cubicBezTo>
                  <a:cubicBezTo>
                    <a:pt x="2" y="11"/>
                    <a:pt x="0" y="17"/>
                    <a:pt x="0" y="23"/>
                  </a:cubicBezTo>
                  <a:cubicBezTo>
                    <a:pt x="0" y="30"/>
                    <a:pt x="2" y="36"/>
                    <a:pt x="7" y="40"/>
                  </a:cubicBezTo>
                  <a:cubicBezTo>
                    <a:pt x="12" y="45"/>
                    <a:pt x="18" y="47"/>
                    <a:pt x="26" y="47"/>
                  </a:cubicBezTo>
                  <a:cubicBezTo>
                    <a:pt x="33" y="47"/>
                    <a:pt x="39" y="45"/>
                    <a:pt x="44" y="40"/>
                  </a:cubicBezTo>
                  <a:cubicBezTo>
                    <a:pt x="49" y="36"/>
                    <a:pt x="52" y="30"/>
                    <a:pt x="52" y="23"/>
                  </a:cubicBezTo>
                  <a:cubicBezTo>
                    <a:pt x="52" y="17"/>
                    <a:pt x="49" y="11"/>
                    <a:pt x="44" y="7"/>
                  </a:cubicBez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endParaRPr lang="zh-CN" altLang="en-US">
                <a:solidFill>
                  <a:srgbClr val="1D1D1A"/>
                </a:solidFill>
                <a:latin typeface="Calibri" panose="020F0502020204030204"/>
                <a:ea typeface="等线" panose="02010600030101010101" pitchFamily="2" charset="-122"/>
              </a:endParaRPr>
            </a:p>
          </p:txBody>
        </p:sp>
        <p:sp>
          <p:nvSpPr>
            <p:cNvPr id="773" name="Freeform 32"/>
            <p:cNvSpPr/>
            <p:nvPr/>
          </p:nvSpPr>
          <p:spPr bwMode="auto">
            <a:xfrm>
              <a:off x="2370138" y="2711451"/>
              <a:ext cx="34925" cy="14288"/>
            </a:xfrm>
            <a:custGeom>
              <a:avLst/>
              <a:gdLst>
                <a:gd name="T0" fmla="*/ 2147483646 w 81"/>
                <a:gd name="T1" fmla="*/ 0 h 32"/>
                <a:gd name="T2" fmla="*/ 2147483646 w 81"/>
                <a:gd name="T3" fmla="*/ 0 h 32"/>
                <a:gd name="T4" fmla="*/ 0 w 81"/>
                <a:gd name="T5" fmla="*/ 0 h 32"/>
                <a:gd name="T6" fmla="*/ 0 w 81"/>
                <a:gd name="T7" fmla="*/ 2147483646 h 32"/>
                <a:gd name="T8" fmla="*/ 2147483646 w 81"/>
                <a:gd name="T9" fmla="*/ 2147483646 h 32"/>
                <a:gd name="T10" fmla="*/ 2147483646 w 81"/>
                <a:gd name="T11" fmla="*/ 0 h 32"/>
                <a:gd name="T12" fmla="*/ 0 60000 65536"/>
                <a:gd name="T13" fmla="*/ 0 60000 65536"/>
                <a:gd name="T14" fmla="*/ 0 60000 65536"/>
                <a:gd name="T15" fmla="*/ 0 60000 65536"/>
                <a:gd name="T16" fmla="*/ 0 60000 65536"/>
                <a:gd name="T17" fmla="*/ 0 60000 65536"/>
                <a:gd name="T18" fmla="*/ 0 w 81"/>
                <a:gd name="T19" fmla="*/ 0 h 32"/>
                <a:gd name="T20" fmla="*/ 81 w 81"/>
                <a:gd name="T21" fmla="*/ 32 h 32"/>
              </a:gdLst>
              <a:ahLst/>
              <a:cxnLst>
                <a:cxn ang="T12">
                  <a:pos x="T0" y="T1"/>
                </a:cxn>
                <a:cxn ang="T13">
                  <a:pos x="T2" y="T3"/>
                </a:cxn>
                <a:cxn ang="T14">
                  <a:pos x="T4" y="T5"/>
                </a:cxn>
                <a:cxn ang="T15">
                  <a:pos x="T6" y="T7"/>
                </a:cxn>
                <a:cxn ang="T16">
                  <a:pos x="T8" y="T9"/>
                </a:cxn>
                <a:cxn ang="T17">
                  <a:pos x="T10" y="T11"/>
                </a:cxn>
              </a:cxnLst>
              <a:rect l="T18" t="T19" r="T20" b="T21"/>
              <a:pathLst>
                <a:path w="81" h="32">
                  <a:moveTo>
                    <a:pt x="81" y="0"/>
                  </a:moveTo>
                  <a:lnTo>
                    <a:pt x="81" y="0"/>
                  </a:lnTo>
                  <a:lnTo>
                    <a:pt x="0" y="0"/>
                  </a:lnTo>
                  <a:lnTo>
                    <a:pt x="0" y="32"/>
                  </a:lnTo>
                  <a:lnTo>
                    <a:pt x="81" y="32"/>
                  </a:lnTo>
                  <a:lnTo>
                    <a:pt x="81" y="0"/>
                  </a:ln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endParaRPr lang="zh-CN" altLang="en-US">
                <a:solidFill>
                  <a:srgbClr val="1D1D1A"/>
                </a:solidFill>
                <a:latin typeface="Calibri" panose="020F0502020204030204"/>
                <a:ea typeface="等线" panose="02010600030101010101" pitchFamily="2" charset="-122"/>
              </a:endParaRPr>
            </a:p>
          </p:txBody>
        </p:sp>
        <p:sp>
          <p:nvSpPr>
            <p:cNvPr id="774" name="Freeform 33"/>
            <p:cNvSpPr/>
            <p:nvPr/>
          </p:nvSpPr>
          <p:spPr bwMode="auto">
            <a:xfrm>
              <a:off x="2424113" y="2663826"/>
              <a:ext cx="50800" cy="88900"/>
            </a:xfrm>
            <a:custGeom>
              <a:avLst/>
              <a:gdLst>
                <a:gd name="T0" fmla="*/ 2147483646 w 122"/>
                <a:gd name="T1" fmla="*/ 2147483646 h 212"/>
                <a:gd name="T2" fmla="*/ 2147483646 w 122"/>
                <a:gd name="T3" fmla="*/ 2147483646 h 212"/>
                <a:gd name="T4" fmla="*/ 2147483646 w 122"/>
                <a:gd name="T5" fmla="*/ 2147483646 h 212"/>
                <a:gd name="T6" fmla="*/ 2147483646 w 122"/>
                <a:gd name="T7" fmla="*/ 2147483646 h 212"/>
                <a:gd name="T8" fmla="*/ 2147483646 w 122"/>
                <a:gd name="T9" fmla="*/ 2147483646 h 212"/>
                <a:gd name="T10" fmla="*/ 2147483646 w 122"/>
                <a:gd name="T11" fmla="*/ 0 h 212"/>
                <a:gd name="T12" fmla="*/ 0 w 122"/>
                <a:gd name="T13" fmla="*/ 0 h 212"/>
                <a:gd name="T14" fmla="*/ 0 w 122"/>
                <a:gd name="T15" fmla="*/ 2147483646 h 212"/>
                <a:gd name="T16" fmla="*/ 2147483646 w 122"/>
                <a:gd name="T17" fmla="*/ 2147483646 h 212"/>
                <a:gd name="T18" fmla="*/ 2147483646 w 122"/>
                <a:gd name="T19" fmla="*/ 2147483646 h 212"/>
                <a:gd name="T20" fmla="*/ 2147483646 w 122"/>
                <a:gd name="T21" fmla="*/ 2147483646 h 212"/>
                <a:gd name="T22" fmla="*/ 2147483646 w 122"/>
                <a:gd name="T23" fmla="*/ 2147483646 h 21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22"/>
                <a:gd name="T37" fmla="*/ 0 h 212"/>
                <a:gd name="T38" fmla="*/ 122 w 122"/>
                <a:gd name="T39" fmla="*/ 212 h 212"/>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22" h="212">
                  <a:moveTo>
                    <a:pt x="116" y="91"/>
                  </a:moveTo>
                  <a:lnTo>
                    <a:pt x="116" y="91"/>
                  </a:lnTo>
                  <a:lnTo>
                    <a:pt x="46" y="91"/>
                  </a:lnTo>
                  <a:lnTo>
                    <a:pt x="46" y="37"/>
                  </a:lnTo>
                  <a:lnTo>
                    <a:pt x="122" y="37"/>
                  </a:lnTo>
                  <a:lnTo>
                    <a:pt x="122" y="0"/>
                  </a:lnTo>
                  <a:lnTo>
                    <a:pt x="0" y="0"/>
                  </a:lnTo>
                  <a:lnTo>
                    <a:pt x="0" y="212"/>
                  </a:lnTo>
                  <a:lnTo>
                    <a:pt x="46" y="212"/>
                  </a:lnTo>
                  <a:lnTo>
                    <a:pt x="46" y="128"/>
                  </a:lnTo>
                  <a:lnTo>
                    <a:pt x="116" y="128"/>
                  </a:lnTo>
                  <a:lnTo>
                    <a:pt x="116" y="91"/>
                  </a:ln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endParaRPr lang="zh-CN" altLang="en-US">
                <a:solidFill>
                  <a:srgbClr val="1D1D1A"/>
                </a:solidFill>
                <a:latin typeface="Calibri" panose="020F0502020204030204"/>
                <a:ea typeface="等线" panose="02010600030101010101" pitchFamily="2" charset="-122"/>
              </a:endParaRPr>
            </a:p>
          </p:txBody>
        </p:sp>
        <p:sp>
          <p:nvSpPr>
            <p:cNvPr id="775" name="Freeform 34"/>
            <p:cNvSpPr/>
            <p:nvPr/>
          </p:nvSpPr>
          <p:spPr bwMode="auto">
            <a:xfrm>
              <a:off x="2486025" y="2659063"/>
              <a:ext cx="22225" cy="19050"/>
            </a:xfrm>
            <a:custGeom>
              <a:avLst/>
              <a:gdLst>
                <a:gd name="T0" fmla="*/ 2147483646 w 52"/>
                <a:gd name="T1" fmla="*/ 2147483646 h 47"/>
                <a:gd name="T2" fmla="*/ 2147483646 w 52"/>
                <a:gd name="T3" fmla="*/ 2147483646 h 47"/>
                <a:gd name="T4" fmla="*/ 2147483646 w 52"/>
                <a:gd name="T5" fmla="*/ 0 h 47"/>
                <a:gd name="T6" fmla="*/ 2147483646 w 52"/>
                <a:gd name="T7" fmla="*/ 2147483646 h 47"/>
                <a:gd name="T8" fmla="*/ 0 w 52"/>
                <a:gd name="T9" fmla="*/ 2147483646 h 47"/>
                <a:gd name="T10" fmla="*/ 2147483646 w 52"/>
                <a:gd name="T11" fmla="*/ 2147483646 h 47"/>
                <a:gd name="T12" fmla="*/ 2147483646 w 52"/>
                <a:gd name="T13" fmla="*/ 2147483646 h 47"/>
                <a:gd name="T14" fmla="*/ 2147483646 w 52"/>
                <a:gd name="T15" fmla="*/ 2147483646 h 47"/>
                <a:gd name="T16" fmla="*/ 2147483646 w 52"/>
                <a:gd name="T17" fmla="*/ 2147483646 h 47"/>
                <a:gd name="T18" fmla="*/ 2147483646 w 52"/>
                <a:gd name="T19" fmla="*/ 2147483646 h 4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52"/>
                <a:gd name="T31" fmla="*/ 0 h 47"/>
                <a:gd name="T32" fmla="*/ 52 w 52"/>
                <a:gd name="T33" fmla="*/ 47 h 47"/>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52" h="47">
                  <a:moveTo>
                    <a:pt x="45" y="7"/>
                  </a:moveTo>
                  <a:lnTo>
                    <a:pt x="45" y="7"/>
                  </a:lnTo>
                  <a:cubicBezTo>
                    <a:pt x="40" y="3"/>
                    <a:pt x="34" y="0"/>
                    <a:pt x="26" y="0"/>
                  </a:cubicBezTo>
                  <a:cubicBezTo>
                    <a:pt x="18" y="0"/>
                    <a:pt x="12" y="3"/>
                    <a:pt x="7" y="7"/>
                  </a:cubicBezTo>
                  <a:cubicBezTo>
                    <a:pt x="3" y="11"/>
                    <a:pt x="0" y="17"/>
                    <a:pt x="0" y="23"/>
                  </a:cubicBezTo>
                  <a:cubicBezTo>
                    <a:pt x="0" y="30"/>
                    <a:pt x="3" y="36"/>
                    <a:pt x="7" y="40"/>
                  </a:cubicBezTo>
                  <a:cubicBezTo>
                    <a:pt x="12" y="45"/>
                    <a:pt x="18" y="47"/>
                    <a:pt x="26" y="47"/>
                  </a:cubicBezTo>
                  <a:cubicBezTo>
                    <a:pt x="33" y="47"/>
                    <a:pt x="40" y="45"/>
                    <a:pt x="44" y="40"/>
                  </a:cubicBezTo>
                  <a:cubicBezTo>
                    <a:pt x="49" y="36"/>
                    <a:pt x="52" y="30"/>
                    <a:pt x="52" y="23"/>
                  </a:cubicBezTo>
                  <a:cubicBezTo>
                    <a:pt x="52" y="17"/>
                    <a:pt x="49" y="11"/>
                    <a:pt x="45" y="7"/>
                  </a:cubicBez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endParaRPr lang="zh-CN" altLang="en-US">
                <a:solidFill>
                  <a:srgbClr val="1D1D1A"/>
                </a:solidFill>
                <a:latin typeface="Calibri" panose="020F0502020204030204"/>
                <a:ea typeface="等线" panose="02010600030101010101" pitchFamily="2" charset="-122"/>
              </a:endParaRPr>
            </a:p>
          </p:txBody>
        </p:sp>
        <p:sp>
          <p:nvSpPr>
            <p:cNvPr id="776" name="Freeform 35"/>
            <p:cNvSpPr/>
            <p:nvPr/>
          </p:nvSpPr>
          <p:spPr bwMode="auto">
            <a:xfrm>
              <a:off x="2487613" y="2689226"/>
              <a:ext cx="19050" cy="63500"/>
            </a:xfrm>
            <a:custGeom>
              <a:avLst/>
              <a:gdLst>
                <a:gd name="T0" fmla="*/ 0 w 45"/>
                <a:gd name="T1" fmla="*/ 2147483646 h 152"/>
                <a:gd name="T2" fmla="*/ 0 w 45"/>
                <a:gd name="T3" fmla="*/ 2147483646 h 152"/>
                <a:gd name="T4" fmla="*/ 2147483646 w 45"/>
                <a:gd name="T5" fmla="*/ 2147483646 h 152"/>
                <a:gd name="T6" fmla="*/ 2147483646 w 45"/>
                <a:gd name="T7" fmla="*/ 0 h 152"/>
                <a:gd name="T8" fmla="*/ 0 w 45"/>
                <a:gd name="T9" fmla="*/ 0 h 152"/>
                <a:gd name="T10" fmla="*/ 0 w 45"/>
                <a:gd name="T11" fmla="*/ 2147483646 h 152"/>
                <a:gd name="T12" fmla="*/ 0 60000 65536"/>
                <a:gd name="T13" fmla="*/ 0 60000 65536"/>
                <a:gd name="T14" fmla="*/ 0 60000 65536"/>
                <a:gd name="T15" fmla="*/ 0 60000 65536"/>
                <a:gd name="T16" fmla="*/ 0 60000 65536"/>
                <a:gd name="T17" fmla="*/ 0 60000 65536"/>
                <a:gd name="T18" fmla="*/ 0 w 45"/>
                <a:gd name="T19" fmla="*/ 0 h 152"/>
                <a:gd name="T20" fmla="*/ 45 w 45"/>
                <a:gd name="T21" fmla="*/ 152 h 152"/>
              </a:gdLst>
              <a:ahLst/>
              <a:cxnLst>
                <a:cxn ang="T12">
                  <a:pos x="T0" y="T1"/>
                </a:cxn>
                <a:cxn ang="T13">
                  <a:pos x="T2" y="T3"/>
                </a:cxn>
                <a:cxn ang="T14">
                  <a:pos x="T4" y="T5"/>
                </a:cxn>
                <a:cxn ang="T15">
                  <a:pos x="T6" y="T7"/>
                </a:cxn>
                <a:cxn ang="T16">
                  <a:pos x="T8" y="T9"/>
                </a:cxn>
                <a:cxn ang="T17">
                  <a:pos x="T10" y="T11"/>
                </a:cxn>
              </a:cxnLst>
              <a:rect l="T18" t="T19" r="T20" b="T21"/>
              <a:pathLst>
                <a:path w="45" h="152">
                  <a:moveTo>
                    <a:pt x="0" y="152"/>
                  </a:moveTo>
                  <a:lnTo>
                    <a:pt x="0" y="152"/>
                  </a:lnTo>
                  <a:lnTo>
                    <a:pt x="45" y="152"/>
                  </a:lnTo>
                  <a:lnTo>
                    <a:pt x="45" y="0"/>
                  </a:lnTo>
                  <a:lnTo>
                    <a:pt x="0" y="0"/>
                  </a:lnTo>
                  <a:lnTo>
                    <a:pt x="0" y="152"/>
                  </a:ln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endParaRPr lang="zh-CN" altLang="en-US">
                <a:solidFill>
                  <a:srgbClr val="1D1D1A"/>
                </a:solidFill>
                <a:latin typeface="Calibri" panose="020F0502020204030204"/>
                <a:ea typeface="等线" panose="02010600030101010101" pitchFamily="2" charset="-122"/>
              </a:endParaRPr>
            </a:p>
          </p:txBody>
        </p:sp>
        <p:sp>
          <p:nvSpPr>
            <p:cNvPr id="777" name="Freeform 36"/>
            <p:cNvSpPr/>
            <p:nvPr/>
          </p:nvSpPr>
          <p:spPr bwMode="auto">
            <a:xfrm>
              <a:off x="2273300" y="2508251"/>
              <a:ext cx="163513" cy="52388"/>
            </a:xfrm>
            <a:custGeom>
              <a:avLst/>
              <a:gdLst>
                <a:gd name="T0" fmla="*/ 2147483646 w 390"/>
                <a:gd name="T1" fmla="*/ 2147483646 h 127"/>
                <a:gd name="T2" fmla="*/ 2147483646 w 390"/>
                <a:gd name="T3" fmla="*/ 2147483646 h 127"/>
                <a:gd name="T4" fmla="*/ 2147483646 w 390"/>
                <a:gd name="T5" fmla="*/ 2147483646 h 127"/>
                <a:gd name="T6" fmla="*/ 2147483646 w 390"/>
                <a:gd name="T7" fmla="*/ 2147483646 h 127"/>
                <a:gd name="T8" fmla="*/ 2147483646 w 390"/>
                <a:gd name="T9" fmla="*/ 2147483646 h 127"/>
                <a:gd name="T10" fmla="*/ 2147483646 w 390"/>
                <a:gd name="T11" fmla="*/ 2147483646 h 127"/>
                <a:gd name="T12" fmla="*/ 2147483646 w 390"/>
                <a:gd name="T13" fmla="*/ 2147483646 h 127"/>
                <a:gd name="T14" fmla="*/ 2147483646 w 390"/>
                <a:gd name="T15" fmla="*/ 2147483646 h 127"/>
                <a:gd name="T16" fmla="*/ 2147483646 w 390"/>
                <a:gd name="T17" fmla="*/ 2147483646 h 127"/>
                <a:gd name="T18" fmla="*/ 2147483646 w 390"/>
                <a:gd name="T19" fmla="*/ 2147483646 h 127"/>
                <a:gd name="T20" fmla="*/ 2147483646 w 390"/>
                <a:gd name="T21" fmla="*/ 0 h 127"/>
                <a:gd name="T22" fmla="*/ 2147483646 w 390"/>
                <a:gd name="T23" fmla="*/ 2147483646 h 127"/>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90"/>
                <a:gd name="T37" fmla="*/ 0 h 127"/>
                <a:gd name="T38" fmla="*/ 390 w 390"/>
                <a:gd name="T39" fmla="*/ 127 h 127"/>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90" h="127">
                  <a:moveTo>
                    <a:pt x="14" y="66"/>
                  </a:moveTo>
                  <a:lnTo>
                    <a:pt x="14" y="66"/>
                  </a:lnTo>
                  <a:cubicBezTo>
                    <a:pt x="1" y="78"/>
                    <a:pt x="0" y="99"/>
                    <a:pt x="12" y="113"/>
                  </a:cubicBezTo>
                  <a:cubicBezTo>
                    <a:pt x="18" y="121"/>
                    <a:pt x="27" y="124"/>
                    <a:pt x="37" y="124"/>
                  </a:cubicBezTo>
                  <a:cubicBezTo>
                    <a:pt x="45" y="124"/>
                    <a:pt x="52" y="122"/>
                    <a:pt x="59" y="116"/>
                  </a:cubicBezTo>
                  <a:cubicBezTo>
                    <a:pt x="93" y="85"/>
                    <a:pt x="143" y="67"/>
                    <a:pt x="195" y="67"/>
                  </a:cubicBezTo>
                  <a:cubicBezTo>
                    <a:pt x="247" y="67"/>
                    <a:pt x="296" y="85"/>
                    <a:pt x="331" y="115"/>
                  </a:cubicBezTo>
                  <a:cubicBezTo>
                    <a:pt x="344" y="127"/>
                    <a:pt x="365" y="126"/>
                    <a:pt x="378" y="112"/>
                  </a:cubicBezTo>
                  <a:cubicBezTo>
                    <a:pt x="390" y="98"/>
                    <a:pt x="388" y="77"/>
                    <a:pt x="375" y="65"/>
                  </a:cubicBezTo>
                  <a:cubicBezTo>
                    <a:pt x="327" y="23"/>
                    <a:pt x="264" y="0"/>
                    <a:pt x="194" y="0"/>
                  </a:cubicBezTo>
                  <a:cubicBezTo>
                    <a:pt x="126" y="1"/>
                    <a:pt x="62" y="24"/>
                    <a:pt x="14" y="66"/>
                  </a:cubicBez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endParaRPr lang="zh-CN" altLang="en-US">
                <a:solidFill>
                  <a:srgbClr val="1D1D1A"/>
                </a:solidFill>
                <a:latin typeface="Calibri" panose="020F0502020204030204"/>
                <a:ea typeface="等线" panose="02010600030101010101" pitchFamily="2" charset="-122"/>
              </a:endParaRPr>
            </a:p>
          </p:txBody>
        </p:sp>
        <p:sp>
          <p:nvSpPr>
            <p:cNvPr id="778" name="Freeform 37"/>
            <p:cNvSpPr/>
            <p:nvPr/>
          </p:nvSpPr>
          <p:spPr bwMode="auto">
            <a:xfrm>
              <a:off x="2217738" y="2427288"/>
              <a:ext cx="274638" cy="79375"/>
            </a:xfrm>
            <a:custGeom>
              <a:avLst/>
              <a:gdLst>
                <a:gd name="T0" fmla="*/ 2147483646 w 657"/>
                <a:gd name="T1" fmla="*/ 2147483646 h 189"/>
                <a:gd name="T2" fmla="*/ 2147483646 w 657"/>
                <a:gd name="T3" fmla="*/ 2147483646 h 189"/>
                <a:gd name="T4" fmla="*/ 2147483646 w 657"/>
                <a:gd name="T5" fmla="*/ 2147483646 h 189"/>
                <a:gd name="T6" fmla="*/ 2147483646 w 657"/>
                <a:gd name="T7" fmla="*/ 0 h 189"/>
                <a:gd name="T8" fmla="*/ 2147483646 w 657"/>
                <a:gd name="T9" fmla="*/ 2147483646 h 189"/>
                <a:gd name="T10" fmla="*/ 2147483646 w 657"/>
                <a:gd name="T11" fmla="*/ 2147483646 h 189"/>
                <a:gd name="T12" fmla="*/ 2147483646 w 657"/>
                <a:gd name="T13" fmla="*/ 2147483646 h 189"/>
                <a:gd name="T14" fmla="*/ 2147483646 w 657"/>
                <a:gd name="T15" fmla="*/ 2147483646 h 189"/>
                <a:gd name="T16" fmla="*/ 2147483646 w 657"/>
                <a:gd name="T17" fmla="*/ 2147483646 h 189"/>
                <a:gd name="T18" fmla="*/ 2147483646 w 657"/>
                <a:gd name="T19" fmla="*/ 2147483646 h 189"/>
                <a:gd name="T20" fmla="*/ 2147483646 w 657"/>
                <a:gd name="T21" fmla="*/ 2147483646 h 189"/>
                <a:gd name="T22" fmla="*/ 2147483646 w 657"/>
                <a:gd name="T23" fmla="*/ 2147483646 h 189"/>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657"/>
                <a:gd name="T37" fmla="*/ 0 h 189"/>
                <a:gd name="T38" fmla="*/ 657 w 657"/>
                <a:gd name="T39" fmla="*/ 189 h 189"/>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657" h="189">
                  <a:moveTo>
                    <a:pt x="644" y="176"/>
                  </a:moveTo>
                  <a:lnTo>
                    <a:pt x="644" y="176"/>
                  </a:lnTo>
                  <a:cubicBezTo>
                    <a:pt x="657" y="163"/>
                    <a:pt x="657" y="142"/>
                    <a:pt x="644" y="129"/>
                  </a:cubicBezTo>
                  <a:cubicBezTo>
                    <a:pt x="563" y="47"/>
                    <a:pt x="447" y="0"/>
                    <a:pt x="328" y="0"/>
                  </a:cubicBezTo>
                  <a:cubicBezTo>
                    <a:pt x="209" y="1"/>
                    <a:pt x="94" y="48"/>
                    <a:pt x="13" y="131"/>
                  </a:cubicBezTo>
                  <a:cubicBezTo>
                    <a:pt x="0" y="144"/>
                    <a:pt x="0" y="165"/>
                    <a:pt x="13" y="178"/>
                  </a:cubicBezTo>
                  <a:cubicBezTo>
                    <a:pt x="20" y="184"/>
                    <a:pt x="28" y="188"/>
                    <a:pt x="37" y="188"/>
                  </a:cubicBezTo>
                  <a:cubicBezTo>
                    <a:pt x="45" y="188"/>
                    <a:pt x="54" y="184"/>
                    <a:pt x="60" y="178"/>
                  </a:cubicBezTo>
                  <a:cubicBezTo>
                    <a:pt x="129" y="108"/>
                    <a:pt x="227" y="67"/>
                    <a:pt x="328" y="67"/>
                  </a:cubicBezTo>
                  <a:lnTo>
                    <a:pt x="330" y="67"/>
                  </a:lnTo>
                  <a:cubicBezTo>
                    <a:pt x="431" y="67"/>
                    <a:pt x="528" y="107"/>
                    <a:pt x="597" y="176"/>
                  </a:cubicBezTo>
                  <a:cubicBezTo>
                    <a:pt x="610" y="189"/>
                    <a:pt x="631" y="189"/>
                    <a:pt x="644" y="176"/>
                  </a:cubicBez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endParaRPr lang="zh-CN" altLang="en-US">
                <a:solidFill>
                  <a:srgbClr val="1D1D1A"/>
                </a:solidFill>
                <a:latin typeface="Calibri" panose="020F0502020204030204"/>
                <a:ea typeface="等线" panose="02010600030101010101" pitchFamily="2" charset="-122"/>
              </a:endParaRPr>
            </a:p>
          </p:txBody>
        </p:sp>
        <p:sp>
          <p:nvSpPr>
            <p:cNvPr id="779" name="Freeform 38"/>
            <p:cNvSpPr/>
            <p:nvPr/>
          </p:nvSpPr>
          <p:spPr bwMode="auto">
            <a:xfrm>
              <a:off x="2159000" y="2339976"/>
              <a:ext cx="400050" cy="100013"/>
            </a:xfrm>
            <a:custGeom>
              <a:avLst/>
              <a:gdLst>
                <a:gd name="T0" fmla="*/ 2147483646 w 952"/>
                <a:gd name="T1" fmla="*/ 2147483646 h 237"/>
                <a:gd name="T2" fmla="*/ 2147483646 w 952"/>
                <a:gd name="T3" fmla="*/ 2147483646 h 237"/>
                <a:gd name="T4" fmla="*/ 2147483646 w 952"/>
                <a:gd name="T5" fmla="*/ 2147483646 h 237"/>
                <a:gd name="T6" fmla="*/ 2147483646 w 952"/>
                <a:gd name="T7" fmla="*/ 2147483646 h 237"/>
                <a:gd name="T8" fmla="*/ 2147483646 w 952"/>
                <a:gd name="T9" fmla="*/ 2147483646 h 237"/>
                <a:gd name="T10" fmla="*/ 2147483646 w 952"/>
                <a:gd name="T11" fmla="*/ 2147483646 h 237"/>
                <a:gd name="T12" fmla="*/ 2147483646 w 952"/>
                <a:gd name="T13" fmla="*/ 2147483646 h 237"/>
                <a:gd name="T14" fmla="*/ 2147483646 w 952"/>
                <a:gd name="T15" fmla="*/ 2147483646 h 237"/>
                <a:gd name="T16" fmla="*/ 2147483646 w 952"/>
                <a:gd name="T17" fmla="*/ 2147483646 h 237"/>
                <a:gd name="T18" fmla="*/ 2147483646 w 952"/>
                <a:gd name="T19" fmla="*/ 2147483646 h 237"/>
                <a:gd name="T20" fmla="*/ 2147483646 w 952"/>
                <a:gd name="T21" fmla="*/ 2147483646 h 237"/>
                <a:gd name="T22" fmla="*/ 2147483646 w 952"/>
                <a:gd name="T23" fmla="*/ 2147483646 h 237"/>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952"/>
                <a:gd name="T37" fmla="*/ 0 h 237"/>
                <a:gd name="T38" fmla="*/ 952 w 952"/>
                <a:gd name="T39" fmla="*/ 237 h 237"/>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952" h="237">
                  <a:moveTo>
                    <a:pt x="59" y="216"/>
                  </a:moveTo>
                  <a:lnTo>
                    <a:pt x="59" y="216"/>
                  </a:lnTo>
                  <a:cubicBezTo>
                    <a:pt x="171" y="121"/>
                    <a:pt x="316" y="68"/>
                    <a:pt x="466" y="68"/>
                  </a:cubicBezTo>
                  <a:lnTo>
                    <a:pt x="468" y="68"/>
                  </a:lnTo>
                  <a:cubicBezTo>
                    <a:pt x="627" y="68"/>
                    <a:pt x="778" y="125"/>
                    <a:pt x="892" y="229"/>
                  </a:cubicBezTo>
                  <a:cubicBezTo>
                    <a:pt x="898" y="234"/>
                    <a:pt x="906" y="237"/>
                    <a:pt x="914" y="237"/>
                  </a:cubicBezTo>
                  <a:cubicBezTo>
                    <a:pt x="924" y="237"/>
                    <a:pt x="933" y="234"/>
                    <a:pt x="939" y="226"/>
                  </a:cubicBezTo>
                  <a:cubicBezTo>
                    <a:pt x="952" y="213"/>
                    <a:pt x="951" y="192"/>
                    <a:pt x="937" y="179"/>
                  </a:cubicBezTo>
                  <a:cubicBezTo>
                    <a:pt x="810" y="64"/>
                    <a:pt x="642" y="0"/>
                    <a:pt x="466" y="1"/>
                  </a:cubicBezTo>
                  <a:cubicBezTo>
                    <a:pt x="300" y="2"/>
                    <a:pt x="140" y="60"/>
                    <a:pt x="16" y="165"/>
                  </a:cubicBezTo>
                  <a:cubicBezTo>
                    <a:pt x="2" y="177"/>
                    <a:pt x="0" y="198"/>
                    <a:pt x="12" y="212"/>
                  </a:cubicBezTo>
                  <a:cubicBezTo>
                    <a:pt x="24" y="226"/>
                    <a:pt x="45" y="228"/>
                    <a:pt x="59" y="216"/>
                  </a:cubicBez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endParaRPr lang="zh-CN" altLang="en-US">
                <a:solidFill>
                  <a:srgbClr val="1D1D1A"/>
                </a:solidFill>
                <a:latin typeface="Calibri" panose="020F0502020204030204"/>
                <a:ea typeface="等线" panose="02010600030101010101" pitchFamily="2" charset="-122"/>
              </a:endParaRPr>
            </a:p>
          </p:txBody>
        </p:sp>
      </p:grpSp>
      <p:cxnSp>
        <p:nvCxnSpPr>
          <p:cNvPr id="780" name="直接连接符 779"/>
          <p:cNvCxnSpPr/>
          <p:nvPr/>
        </p:nvCxnSpPr>
        <p:spPr bwMode="auto">
          <a:xfrm>
            <a:off x="9519288" y="3080962"/>
            <a:ext cx="442241" cy="334743"/>
          </a:xfrm>
          <a:prstGeom prst="line">
            <a:avLst/>
          </a:prstGeom>
          <a:noFill/>
          <a:ln w="12700" cap="flat" cmpd="sng" algn="ctr">
            <a:solidFill>
              <a:srgbClr val="1D1D1A"/>
            </a:solidFill>
            <a:prstDash val="solid"/>
            <a:round/>
            <a:headEnd type="none" w="med" len="med"/>
            <a:tailEnd type="none" w="med" len="med"/>
          </a:ln>
          <a:effectLst/>
        </p:spPr>
      </p:cxnSp>
      <p:cxnSp>
        <p:nvCxnSpPr>
          <p:cNvPr id="781" name="直接连接符 780"/>
          <p:cNvCxnSpPr/>
          <p:nvPr/>
        </p:nvCxnSpPr>
        <p:spPr bwMode="auto">
          <a:xfrm flipV="1">
            <a:off x="9519287" y="2728579"/>
            <a:ext cx="422318" cy="230240"/>
          </a:xfrm>
          <a:prstGeom prst="line">
            <a:avLst/>
          </a:prstGeom>
          <a:noFill/>
          <a:ln w="12700" cap="flat" cmpd="sng" algn="ctr">
            <a:solidFill>
              <a:srgbClr val="1D1D1A"/>
            </a:solidFill>
            <a:prstDash val="solid"/>
            <a:round/>
            <a:headEnd type="none" w="med" len="med"/>
            <a:tailEnd type="none" w="med" len="med"/>
          </a:ln>
          <a:effectLst/>
        </p:spPr>
      </p:cxnSp>
      <p:grpSp>
        <p:nvGrpSpPr>
          <p:cNvPr id="782" name="组合 294"/>
          <p:cNvGrpSpPr/>
          <p:nvPr/>
        </p:nvGrpSpPr>
        <p:grpSpPr bwMode="auto">
          <a:xfrm>
            <a:off x="10126371" y="3627776"/>
            <a:ext cx="437601" cy="284963"/>
            <a:chOff x="2036763" y="2339976"/>
            <a:chExt cx="635000" cy="500062"/>
          </a:xfrm>
        </p:grpSpPr>
        <p:sp>
          <p:nvSpPr>
            <p:cNvPr id="783" name="Freeform 28"/>
            <p:cNvSpPr/>
            <p:nvPr/>
          </p:nvSpPr>
          <p:spPr bwMode="auto">
            <a:xfrm>
              <a:off x="2036763" y="2589213"/>
              <a:ext cx="635000" cy="250825"/>
            </a:xfrm>
            <a:custGeom>
              <a:avLst/>
              <a:gdLst>
                <a:gd name="T0" fmla="*/ 2147483646 w 1516"/>
                <a:gd name="T1" fmla="*/ 0 h 600"/>
                <a:gd name="T2" fmla="*/ 2147483646 w 1516"/>
                <a:gd name="T3" fmla="*/ 0 h 600"/>
                <a:gd name="T4" fmla="*/ 2147483646 w 1516"/>
                <a:gd name="T5" fmla="*/ 0 h 600"/>
                <a:gd name="T6" fmla="*/ 0 w 1516"/>
                <a:gd name="T7" fmla="*/ 2147483646 h 600"/>
                <a:gd name="T8" fmla="*/ 2147483646 w 1516"/>
                <a:gd name="T9" fmla="*/ 2147483646 h 600"/>
                <a:gd name="T10" fmla="*/ 2147483646 w 1516"/>
                <a:gd name="T11" fmla="*/ 2147483646 h 600"/>
                <a:gd name="T12" fmla="*/ 2147483646 w 1516"/>
                <a:gd name="T13" fmla="*/ 2147483646 h 600"/>
                <a:gd name="T14" fmla="*/ 2147483646 w 1516"/>
                <a:gd name="T15" fmla="*/ 2147483646 h 600"/>
                <a:gd name="T16" fmla="*/ 2147483646 w 1516"/>
                <a:gd name="T17" fmla="*/ 2147483646 h 600"/>
                <a:gd name="T18" fmla="*/ 2147483646 w 1516"/>
                <a:gd name="T19" fmla="*/ 2147483646 h 600"/>
                <a:gd name="T20" fmla="*/ 2147483646 w 1516"/>
                <a:gd name="T21" fmla="*/ 2147483646 h 600"/>
                <a:gd name="T22" fmla="*/ 2147483646 w 1516"/>
                <a:gd name="T23" fmla="*/ 2147483646 h 600"/>
                <a:gd name="T24" fmla="*/ 2147483646 w 1516"/>
                <a:gd name="T25" fmla="*/ 2147483646 h 600"/>
                <a:gd name="T26" fmla="*/ 2147483646 w 1516"/>
                <a:gd name="T27" fmla="*/ 2147483646 h 600"/>
                <a:gd name="T28" fmla="*/ 2147483646 w 1516"/>
                <a:gd name="T29" fmla="*/ 2147483646 h 600"/>
                <a:gd name="T30" fmla="*/ 2147483646 w 1516"/>
                <a:gd name="T31" fmla="*/ 2147483646 h 600"/>
                <a:gd name="T32" fmla="*/ 2147483646 w 1516"/>
                <a:gd name="T33" fmla="*/ 2147483646 h 600"/>
                <a:gd name="T34" fmla="*/ 2147483646 w 1516"/>
                <a:gd name="T35" fmla="*/ 2147483646 h 600"/>
                <a:gd name="T36" fmla="*/ 2147483646 w 1516"/>
                <a:gd name="T37" fmla="*/ 2147483646 h 600"/>
                <a:gd name="T38" fmla="*/ 2147483646 w 1516"/>
                <a:gd name="T39" fmla="*/ 2147483646 h 600"/>
                <a:gd name="T40" fmla="*/ 2147483646 w 1516"/>
                <a:gd name="T41" fmla="*/ 2147483646 h 600"/>
                <a:gd name="T42" fmla="*/ 2147483646 w 1516"/>
                <a:gd name="T43" fmla="*/ 2147483646 h 600"/>
                <a:gd name="T44" fmla="*/ 2147483646 w 1516"/>
                <a:gd name="T45" fmla="*/ 2147483646 h 600"/>
                <a:gd name="T46" fmla="*/ 2147483646 w 1516"/>
                <a:gd name="T47" fmla="*/ 0 h 600"/>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1516"/>
                <a:gd name="T73" fmla="*/ 0 h 600"/>
                <a:gd name="T74" fmla="*/ 1516 w 1516"/>
                <a:gd name="T75" fmla="*/ 600 h 600"/>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1516" h="600">
                  <a:moveTo>
                    <a:pt x="1238" y="0"/>
                  </a:moveTo>
                  <a:lnTo>
                    <a:pt x="1238" y="0"/>
                  </a:lnTo>
                  <a:lnTo>
                    <a:pt x="278" y="0"/>
                  </a:lnTo>
                  <a:cubicBezTo>
                    <a:pt x="125" y="0"/>
                    <a:pt x="0" y="125"/>
                    <a:pt x="0" y="278"/>
                  </a:cubicBezTo>
                  <a:cubicBezTo>
                    <a:pt x="0" y="431"/>
                    <a:pt x="125" y="556"/>
                    <a:pt x="278" y="556"/>
                  </a:cubicBezTo>
                  <a:lnTo>
                    <a:pt x="786" y="556"/>
                  </a:lnTo>
                  <a:cubicBezTo>
                    <a:pt x="796" y="582"/>
                    <a:pt x="821" y="600"/>
                    <a:pt x="850" y="600"/>
                  </a:cubicBezTo>
                  <a:cubicBezTo>
                    <a:pt x="889" y="600"/>
                    <a:pt x="920" y="568"/>
                    <a:pt x="920" y="530"/>
                  </a:cubicBezTo>
                  <a:cubicBezTo>
                    <a:pt x="920" y="492"/>
                    <a:pt x="889" y="461"/>
                    <a:pt x="850" y="461"/>
                  </a:cubicBezTo>
                  <a:cubicBezTo>
                    <a:pt x="827" y="461"/>
                    <a:pt x="807" y="472"/>
                    <a:pt x="794" y="489"/>
                  </a:cubicBezTo>
                  <a:lnTo>
                    <a:pt x="278" y="489"/>
                  </a:lnTo>
                  <a:cubicBezTo>
                    <a:pt x="161" y="489"/>
                    <a:pt x="67" y="395"/>
                    <a:pt x="67" y="278"/>
                  </a:cubicBezTo>
                  <a:cubicBezTo>
                    <a:pt x="67" y="162"/>
                    <a:pt x="161" y="67"/>
                    <a:pt x="278" y="67"/>
                  </a:cubicBezTo>
                  <a:lnTo>
                    <a:pt x="1238" y="67"/>
                  </a:lnTo>
                  <a:cubicBezTo>
                    <a:pt x="1355" y="67"/>
                    <a:pt x="1450" y="162"/>
                    <a:pt x="1450" y="278"/>
                  </a:cubicBezTo>
                  <a:cubicBezTo>
                    <a:pt x="1450" y="395"/>
                    <a:pt x="1355" y="489"/>
                    <a:pt x="1238" y="489"/>
                  </a:cubicBezTo>
                  <a:lnTo>
                    <a:pt x="1121" y="489"/>
                  </a:lnTo>
                  <a:cubicBezTo>
                    <a:pt x="1108" y="472"/>
                    <a:pt x="1087" y="460"/>
                    <a:pt x="1064" y="460"/>
                  </a:cubicBezTo>
                  <a:cubicBezTo>
                    <a:pt x="1025" y="460"/>
                    <a:pt x="995" y="491"/>
                    <a:pt x="995" y="529"/>
                  </a:cubicBezTo>
                  <a:cubicBezTo>
                    <a:pt x="995" y="568"/>
                    <a:pt x="1025" y="599"/>
                    <a:pt x="1064" y="599"/>
                  </a:cubicBezTo>
                  <a:cubicBezTo>
                    <a:pt x="1093" y="599"/>
                    <a:pt x="1118" y="581"/>
                    <a:pt x="1128" y="556"/>
                  </a:cubicBezTo>
                  <a:lnTo>
                    <a:pt x="1238" y="556"/>
                  </a:lnTo>
                  <a:cubicBezTo>
                    <a:pt x="1391" y="556"/>
                    <a:pt x="1516" y="431"/>
                    <a:pt x="1516" y="278"/>
                  </a:cubicBezTo>
                  <a:cubicBezTo>
                    <a:pt x="1516" y="125"/>
                    <a:pt x="1391" y="0"/>
                    <a:pt x="1238" y="0"/>
                  </a:cubicBez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endParaRPr lang="zh-CN" altLang="en-US">
                <a:solidFill>
                  <a:srgbClr val="1D1D1A"/>
                </a:solidFill>
                <a:latin typeface="Calibri" panose="020F0502020204030204"/>
                <a:ea typeface="等线" panose="02010600030101010101" pitchFamily="2" charset="-122"/>
              </a:endParaRPr>
            </a:p>
          </p:txBody>
        </p:sp>
        <p:sp>
          <p:nvSpPr>
            <p:cNvPr id="784" name="Freeform 29"/>
            <p:cNvSpPr/>
            <p:nvPr/>
          </p:nvSpPr>
          <p:spPr bwMode="auto">
            <a:xfrm>
              <a:off x="2200275" y="2663826"/>
              <a:ext cx="125413" cy="88900"/>
            </a:xfrm>
            <a:custGeom>
              <a:avLst/>
              <a:gdLst>
                <a:gd name="T0" fmla="*/ 2147483646 w 297"/>
                <a:gd name="T1" fmla="*/ 2147483646 h 212"/>
                <a:gd name="T2" fmla="*/ 2147483646 w 297"/>
                <a:gd name="T3" fmla="*/ 2147483646 h 212"/>
                <a:gd name="T4" fmla="*/ 2147483646 w 297"/>
                <a:gd name="T5" fmla="*/ 2147483646 h 212"/>
                <a:gd name="T6" fmla="*/ 2147483646 w 297"/>
                <a:gd name="T7" fmla="*/ 2147483646 h 212"/>
                <a:gd name="T8" fmla="*/ 2147483646 w 297"/>
                <a:gd name="T9" fmla="*/ 0 h 212"/>
                <a:gd name="T10" fmla="*/ 2147483646 w 297"/>
                <a:gd name="T11" fmla="*/ 0 h 212"/>
                <a:gd name="T12" fmla="*/ 2147483646 w 297"/>
                <a:gd name="T13" fmla="*/ 2147483646 h 212"/>
                <a:gd name="T14" fmla="*/ 2147483646 w 297"/>
                <a:gd name="T15" fmla="*/ 2147483646 h 212"/>
                <a:gd name="T16" fmla="*/ 2147483646 w 297"/>
                <a:gd name="T17" fmla="*/ 2147483646 h 212"/>
                <a:gd name="T18" fmla="*/ 2147483646 w 297"/>
                <a:gd name="T19" fmla="*/ 2147483646 h 212"/>
                <a:gd name="T20" fmla="*/ 2147483646 w 297"/>
                <a:gd name="T21" fmla="*/ 0 h 212"/>
                <a:gd name="T22" fmla="*/ 0 w 297"/>
                <a:gd name="T23" fmla="*/ 0 h 212"/>
                <a:gd name="T24" fmla="*/ 2147483646 w 297"/>
                <a:gd name="T25" fmla="*/ 2147483646 h 212"/>
                <a:gd name="T26" fmla="*/ 2147483646 w 297"/>
                <a:gd name="T27" fmla="*/ 2147483646 h 212"/>
                <a:gd name="T28" fmla="*/ 2147483646 w 297"/>
                <a:gd name="T29" fmla="*/ 2147483646 h 212"/>
                <a:gd name="T30" fmla="*/ 2147483646 w 297"/>
                <a:gd name="T31" fmla="*/ 2147483646 h 212"/>
                <a:gd name="T32" fmla="*/ 2147483646 w 297"/>
                <a:gd name="T33" fmla="*/ 2147483646 h 212"/>
                <a:gd name="T34" fmla="*/ 2147483646 w 297"/>
                <a:gd name="T35" fmla="*/ 2147483646 h 212"/>
                <a:gd name="T36" fmla="*/ 2147483646 w 297"/>
                <a:gd name="T37" fmla="*/ 2147483646 h 212"/>
                <a:gd name="T38" fmla="*/ 2147483646 w 297"/>
                <a:gd name="T39" fmla="*/ 2147483646 h 212"/>
                <a:gd name="T40" fmla="*/ 2147483646 w 297"/>
                <a:gd name="T41" fmla="*/ 0 h 212"/>
                <a:gd name="T42" fmla="*/ 2147483646 w 297"/>
                <a:gd name="T43" fmla="*/ 0 h 212"/>
                <a:gd name="T44" fmla="*/ 2147483646 w 297"/>
                <a:gd name="T45" fmla="*/ 2147483646 h 212"/>
                <a:gd name="T46" fmla="*/ 2147483646 w 297"/>
                <a:gd name="T47" fmla="*/ 2147483646 h 212"/>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297"/>
                <a:gd name="T73" fmla="*/ 0 h 212"/>
                <a:gd name="T74" fmla="*/ 297 w 297"/>
                <a:gd name="T75" fmla="*/ 212 h 212"/>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297" h="212">
                  <a:moveTo>
                    <a:pt x="217" y="168"/>
                  </a:moveTo>
                  <a:lnTo>
                    <a:pt x="217" y="168"/>
                  </a:lnTo>
                  <a:lnTo>
                    <a:pt x="216" y="168"/>
                  </a:lnTo>
                  <a:cubicBezTo>
                    <a:pt x="215" y="158"/>
                    <a:pt x="214" y="151"/>
                    <a:pt x="213" y="145"/>
                  </a:cubicBezTo>
                  <a:lnTo>
                    <a:pt x="177" y="0"/>
                  </a:lnTo>
                  <a:lnTo>
                    <a:pt x="129" y="0"/>
                  </a:lnTo>
                  <a:lnTo>
                    <a:pt x="89" y="143"/>
                  </a:lnTo>
                  <a:cubicBezTo>
                    <a:pt x="87" y="152"/>
                    <a:pt x="85" y="160"/>
                    <a:pt x="85" y="168"/>
                  </a:cubicBezTo>
                  <a:lnTo>
                    <a:pt x="84" y="168"/>
                  </a:lnTo>
                  <a:cubicBezTo>
                    <a:pt x="83" y="158"/>
                    <a:pt x="82" y="150"/>
                    <a:pt x="81" y="144"/>
                  </a:cubicBezTo>
                  <a:lnTo>
                    <a:pt x="49" y="0"/>
                  </a:lnTo>
                  <a:lnTo>
                    <a:pt x="0" y="0"/>
                  </a:lnTo>
                  <a:lnTo>
                    <a:pt x="56" y="212"/>
                  </a:lnTo>
                  <a:lnTo>
                    <a:pt x="109" y="212"/>
                  </a:lnTo>
                  <a:lnTo>
                    <a:pt x="146" y="74"/>
                  </a:lnTo>
                  <a:cubicBezTo>
                    <a:pt x="147" y="68"/>
                    <a:pt x="149" y="60"/>
                    <a:pt x="150" y="50"/>
                  </a:cubicBezTo>
                  <a:cubicBezTo>
                    <a:pt x="151" y="58"/>
                    <a:pt x="152" y="66"/>
                    <a:pt x="154" y="74"/>
                  </a:cubicBezTo>
                  <a:lnTo>
                    <a:pt x="190" y="212"/>
                  </a:lnTo>
                  <a:lnTo>
                    <a:pt x="240" y="212"/>
                  </a:lnTo>
                  <a:lnTo>
                    <a:pt x="297" y="0"/>
                  </a:lnTo>
                  <a:lnTo>
                    <a:pt x="251" y="0"/>
                  </a:lnTo>
                  <a:lnTo>
                    <a:pt x="220" y="144"/>
                  </a:lnTo>
                  <a:cubicBezTo>
                    <a:pt x="218" y="152"/>
                    <a:pt x="217" y="160"/>
                    <a:pt x="217" y="168"/>
                  </a:cubicBez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endParaRPr lang="zh-CN" altLang="en-US">
                <a:solidFill>
                  <a:srgbClr val="1D1D1A"/>
                </a:solidFill>
                <a:latin typeface="Calibri" panose="020F0502020204030204"/>
                <a:ea typeface="等线" panose="02010600030101010101" pitchFamily="2" charset="-122"/>
              </a:endParaRPr>
            </a:p>
          </p:txBody>
        </p:sp>
        <p:sp>
          <p:nvSpPr>
            <p:cNvPr id="785" name="Freeform 30"/>
            <p:cNvSpPr/>
            <p:nvPr/>
          </p:nvSpPr>
          <p:spPr bwMode="auto">
            <a:xfrm>
              <a:off x="2335213" y="2689226"/>
              <a:ext cx="19050" cy="63500"/>
            </a:xfrm>
            <a:custGeom>
              <a:avLst/>
              <a:gdLst>
                <a:gd name="T0" fmla="*/ 0 w 45"/>
                <a:gd name="T1" fmla="*/ 2147483646 h 152"/>
                <a:gd name="T2" fmla="*/ 0 w 45"/>
                <a:gd name="T3" fmla="*/ 2147483646 h 152"/>
                <a:gd name="T4" fmla="*/ 2147483646 w 45"/>
                <a:gd name="T5" fmla="*/ 2147483646 h 152"/>
                <a:gd name="T6" fmla="*/ 2147483646 w 45"/>
                <a:gd name="T7" fmla="*/ 0 h 152"/>
                <a:gd name="T8" fmla="*/ 0 w 45"/>
                <a:gd name="T9" fmla="*/ 0 h 152"/>
                <a:gd name="T10" fmla="*/ 0 w 45"/>
                <a:gd name="T11" fmla="*/ 2147483646 h 152"/>
                <a:gd name="T12" fmla="*/ 0 60000 65536"/>
                <a:gd name="T13" fmla="*/ 0 60000 65536"/>
                <a:gd name="T14" fmla="*/ 0 60000 65536"/>
                <a:gd name="T15" fmla="*/ 0 60000 65536"/>
                <a:gd name="T16" fmla="*/ 0 60000 65536"/>
                <a:gd name="T17" fmla="*/ 0 60000 65536"/>
                <a:gd name="T18" fmla="*/ 0 w 45"/>
                <a:gd name="T19" fmla="*/ 0 h 152"/>
                <a:gd name="T20" fmla="*/ 45 w 45"/>
                <a:gd name="T21" fmla="*/ 152 h 152"/>
              </a:gdLst>
              <a:ahLst/>
              <a:cxnLst>
                <a:cxn ang="T12">
                  <a:pos x="T0" y="T1"/>
                </a:cxn>
                <a:cxn ang="T13">
                  <a:pos x="T2" y="T3"/>
                </a:cxn>
                <a:cxn ang="T14">
                  <a:pos x="T4" y="T5"/>
                </a:cxn>
                <a:cxn ang="T15">
                  <a:pos x="T6" y="T7"/>
                </a:cxn>
                <a:cxn ang="T16">
                  <a:pos x="T8" y="T9"/>
                </a:cxn>
                <a:cxn ang="T17">
                  <a:pos x="T10" y="T11"/>
                </a:cxn>
              </a:cxnLst>
              <a:rect l="T18" t="T19" r="T20" b="T21"/>
              <a:pathLst>
                <a:path w="45" h="152">
                  <a:moveTo>
                    <a:pt x="0" y="152"/>
                  </a:moveTo>
                  <a:lnTo>
                    <a:pt x="0" y="152"/>
                  </a:lnTo>
                  <a:lnTo>
                    <a:pt x="45" y="152"/>
                  </a:lnTo>
                  <a:lnTo>
                    <a:pt x="45" y="0"/>
                  </a:lnTo>
                  <a:lnTo>
                    <a:pt x="0" y="0"/>
                  </a:lnTo>
                  <a:lnTo>
                    <a:pt x="0" y="152"/>
                  </a:ln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endParaRPr lang="zh-CN" altLang="en-US">
                <a:solidFill>
                  <a:srgbClr val="1D1D1A"/>
                </a:solidFill>
                <a:latin typeface="Calibri" panose="020F0502020204030204"/>
                <a:ea typeface="等线" panose="02010600030101010101" pitchFamily="2" charset="-122"/>
              </a:endParaRPr>
            </a:p>
          </p:txBody>
        </p:sp>
        <p:sp>
          <p:nvSpPr>
            <p:cNvPr id="786" name="Freeform 31"/>
            <p:cNvSpPr/>
            <p:nvPr/>
          </p:nvSpPr>
          <p:spPr bwMode="auto">
            <a:xfrm>
              <a:off x="2333625" y="2659063"/>
              <a:ext cx="22225" cy="19050"/>
            </a:xfrm>
            <a:custGeom>
              <a:avLst/>
              <a:gdLst>
                <a:gd name="T0" fmla="*/ 2147483646 w 52"/>
                <a:gd name="T1" fmla="*/ 2147483646 h 47"/>
                <a:gd name="T2" fmla="*/ 2147483646 w 52"/>
                <a:gd name="T3" fmla="*/ 2147483646 h 47"/>
                <a:gd name="T4" fmla="*/ 2147483646 w 52"/>
                <a:gd name="T5" fmla="*/ 0 h 47"/>
                <a:gd name="T6" fmla="*/ 2147483646 w 52"/>
                <a:gd name="T7" fmla="*/ 2147483646 h 47"/>
                <a:gd name="T8" fmla="*/ 0 w 52"/>
                <a:gd name="T9" fmla="*/ 2147483646 h 47"/>
                <a:gd name="T10" fmla="*/ 2147483646 w 52"/>
                <a:gd name="T11" fmla="*/ 2147483646 h 47"/>
                <a:gd name="T12" fmla="*/ 2147483646 w 52"/>
                <a:gd name="T13" fmla="*/ 2147483646 h 47"/>
                <a:gd name="T14" fmla="*/ 2147483646 w 52"/>
                <a:gd name="T15" fmla="*/ 2147483646 h 47"/>
                <a:gd name="T16" fmla="*/ 2147483646 w 52"/>
                <a:gd name="T17" fmla="*/ 2147483646 h 47"/>
                <a:gd name="T18" fmla="*/ 2147483646 w 52"/>
                <a:gd name="T19" fmla="*/ 2147483646 h 4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52"/>
                <a:gd name="T31" fmla="*/ 0 h 47"/>
                <a:gd name="T32" fmla="*/ 52 w 52"/>
                <a:gd name="T33" fmla="*/ 47 h 47"/>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52" h="47">
                  <a:moveTo>
                    <a:pt x="44" y="7"/>
                  </a:moveTo>
                  <a:lnTo>
                    <a:pt x="44" y="7"/>
                  </a:lnTo>
                  <a:cubicBezTo>
                    <a:pt x="40" y="3"/>
                    <a:pt x="33" y="0"/>
                    <a:pt x="26" y="0"/>
                  </a:cubicBezTo>
                  <a:cubicBezTo>
                    <a:pt x="18" y="0"/>
                    <a:pt x="12" y="3"/>
                    <a:pt x="7" y="7"/>
                  </a:cubicBezTo>
                  <a:cubicBezTo>
                    <a:pt x="2" y="11"/>
                    <a:pt x="0" y="17"/>
                    <a:pt x="0" y="23"/>
                  </a:cubicBezTo>
                  <a:cubicBezTo>
                    <a:pt x="0" y="30"/>
                    <a:pt x="2" y="36"/>
                    <a:pt x="7" y="40"/>
                  </a:cubicBezTo>
                  <a:cubicBezTo>
                    <a:pt x="12" y="45"/>
                    <a:pt x="18" y="47"/>
                    <a:pt x="26" y="47"/>
                  </a:cubicBezTo>
                  <a:cubicBezTo>
                    <a:pt x="33" y="47"/>
                    <a:pt x="39" y="45"/>
                    <a:pt x="44" y="40"/>
                  </a:cubicBezTo>
                  <a:cubicBezTo>
                    <a:pt x="49" y="36"/>
                    <a:pt x="52" y="30"/>
                    <a:pt x="52" y="23"/>
                  </a:cubicBezTo>
                  <a:cubicBezTo>
                    <a:pt x="52" y="17"/>
                    <a:pt x="49" y="11"/>
                    <a:pt x="44" y="7"/>
                  </a:cubicBez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endParaRPr lang="zh-CN" altLang="en-US">
                <a:solidFill>
                  <a:srgbClr val="1D1D1A"/>
                </a:solidFill>
                <a:latin typeface="Calibri" panose="020F0502020204030204"/>
                <a:ea typeface="等线" panose="02010600030101010101" pitchFamily="2" charset="-122"/>
              </a:endParaRPr>
            </a:p>
          </p:txBody>
        </p:sp>
        <p:sp>
          <p:nvSpPr>
            <p:cNvPr id="787" name="Freeform 32"/>
            <p:cNvSpPr/>
            <p:nvPr/>
          </p:nvSpPr>
          <p:spPr bwMode="auto">
            <a:xfrm>
              <a:off x="2370138" y="2711451"/>
              <a:ext cx="34925" cy="14288"/>
            </a:xfrm>
            <a:custGeom>
              <a:avLst/>
              <a:gdLst>
                <a:gd name="T0" fmla="*/ 2147483646 w 81"/>
                <a:gd name="T1" fmla="*/ 0 h 32"/>
                <a:gd name="T2" fmla="*/ 2147483646 w 81"/>
                <a:gd name="T3" fmla="*/ 0 h 32"/>
                <a:gd name="T4" fmla="*/ 0 w 81"/>
                <a:gd name="T5" fmla="*/ 0 h 32"/>
                <a:gd name="T6" fmla="*/ 0 w 81"/>
                <a:gd name="T7" fmla="*/ 2147483646 h 32"/>
                <a:gd name="T8" fmla="*/ 2147483646 w 81"/>
                <a:gd name="T9" fmla="*/ 2147483646 h 32"/>
                <a:gd name="T10" fmla="*/ 2147483646 w 81"/>
                <a:gd name="T11" fmla="*/ 0 h 32"/>
                <a:gd name="T12" fmla="*/ 0 60000 65536"/>
                <a:gd name="T13" fmla="*/ 0 60000 65536"/>
                <a:gd name="T14" fmla="*/ 0 60000 65536"/>
                <a:gd name="T15" fmla="*/ 0 60000 65536"/>
                <a:gd name="T16" fmla="*/ 0 60000 65536"/>
                <a:gd name="T17" fmla="*/ 0 60000 65536"/>
                <a:gd name="T18" fmla="*/ 0 w 81"/>
                <a:gd name="T19" fmla="*/ 0 h 32"/>
                <a:gd name="T20" fmla="*/ 81 w 81"/>
                <a:gd name="T21" fmla="*/ 32 h 32"/>
              </a:gdLst>
              <a:ahLst/>
              <a:cxnLst>
                <a:cxn ang="T12">
                  <a:pos x="T0" y="T1"/>
                </a:cxn>
                <a:cxn ang="T13">
                  <a:pos x="T2" y="T3"/>
                </a:cxn>
                <a:cxn ang="T14">
                  <a:pos x="T4" y="T5"/>
                </a:cxn>
                <a:cxn ang="T15">
                  <a:pos x="T6" y="T7"/>
                </a:cxn>
                <a:cxn ang="T16">
                  <a:pos x="T8" y="T9"/>
                </a:cxn>
                <a:cxn ang="T17">
                  <a:pos x="T10" y="T11"/>
                </a:cxn>
              </a:cxnLst>
              <a:rect l="T18" t="T19" r="T20" b="T21"/>
              <a:pathLst>
                <a:path w="81" h="32">
                  <a:moveTo>
                    <a:pt x="81" y="0"/>
                  </a:moveTo>
                  <a:lnTo>
                    <a:pt x="81" y="0"/>
                  </a:lnTo>
                  <a:lnTo>
                    <a:pt x="0" y="0"/>
                  </a:lnTo>
                  <a:lnTo>
                    <a:pt x="0" y="32"/>
                  </a:lnTo>
                  <a:lnTo>
                    <a:pt x="81" y="32"/>
                  </a:lnTo>
                  <a:lnTo>
                    <a:pt x="81" y="0"/>
                  </a:ln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endParaRPr lang="zh-CN" altLang="en-US">
                <a:solidFill>
                  <a:srgbClr val="1D1D1A"/>
                </a:solidFill>
                <a:latin typeface="Calibri" panose="020F0502020204030204"/>
                <a:ea typeface="等线" panose="02010600030101010101" pitchFamily="2" charset="-122"/>
              </a:endParaRPr>
            </a:p>
          </p:txBody>
        </p:sp>
        <p:sp>
          <p:nvSpPr>
            <p:cNvPr id="788" name="Freeform 33"/>
            <p:cNvSpPr/>
            <p:nvPr/>
          </p:nvSpPr>
          <p:spPr bwMode="auto">
            <a:xfrm>
              <a:off x="2424113" y="2663826"/>
              <a:ext cx="50800" cy="88900"/>
            </a:xfrm>
            <a:custGeom>
              <a:avLst/>
              <a:gdLst>
                <a:gd name="T0" fmla="*/ 2147483646 w 122"/>
                <a:gd name="T1" fmla="*/ 2147483646 h 212"/>
                <a:gd name="T2" fmla="*/ 2147483646 w 122"/>
                <a:gd name="T3" fmla="*/ 2147483646 h 212"/>
                <a:gd name="T4" fmla="*/ 2147483646 w 122"/>
                <a:gd name="T5" fmla="*/ 2147483646 h 212"/>
                <a:gd name="T6" fmla="*/ 2147483646 w 122"/>
                <a:gd name="T7" fmla="*/ 2147483646 h 212"/>
                <a:gd name="T8" fmla="*/ 2147483646 w 122"/>
                <a:gd name="T9" fmla="*/ 2147483646 h 212"/>
                <a:gd name="T10" fmla="*/ 2147483646 w 122"/>
                <a:gd name="T11" fmla="*/ 0 h 212"/>
                <a:gd name="T12" fmla="*/ 0 w 122"/>
                <a:gd name="T13" fmla="*/ 0 h 212"/>
                <a:gd name="T14" fmla="*/ 0 w 122"/>
                <a:gd name="T15" fmla="*/ 2147483646 h 212"/>
                <a:gd name="T16" fmla="*/ 2147483646 w 122"/>
                <a:gd name="T17" fmla="*/ 2147483646 h 212"/>
                <a:gd name="T18" fmla="*/ 2147483646 w 122"/>
                <a:gd name="T19" fmla="*/ 2147483646 h 212"/>
                <a:gd name="T20" fmla="*/ 2147483646 w 122"/>
                <a:gd name="T21" fmla="*/ 2147483646 h 212"/>
                <a:gd name="T22" fmla="*/ 2147483646 w 122"/>
                <a:gd name="T23" fmla="*/ 2147483646 h 21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22"/>
                <a:gd name="T37" fmla="*/ 0 h 212"/>
                <a:gd name="T38" fmla="*/ 122 w 122"/>
                <a:gd name="T39" fmla="*/ 212 h 212"/>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22" h="212">
                  <a:moveTo>
                    <a:pt x="116" y="91"/>
                  </a:moveTo>
                  <a:lnTo>
                    <a:pt x="116" y="91"/>
                  </a:lnTo>
                  <a:lnTo>
                    <a:pt x="46" y="91"/>
                  </a:lnTo>
                  <a:lnTo>
                    <a:pt x="46" y="37"/>
                  </a:lnTo>
                  <a:lnTo>
                    <a:pt x="122" y="37"/>
                  </a:lnTo>
                  <a:lnTo>
                    <a:pt x="122" y="0"/>
                  </a:lnTo>
                  <a:lnTo>
                    <a:pt x="0" y="0"/>
                  </a:lnTo>
                  <a:lnTo>
                    <a:pt x="0" y="212"/>
                  </a:lnTo>
                  <a:lnTo>
                    <a:pt x="46" y="212"/>
                  </a:lnTo>
                  <a:lnTo>
                    <a:pt x="46" y="128"/>
                  </a:lnTo>
                  <a:lnTo>
                    <a:pt x="116" y="128"/>
                  </a:lnTo>
                  <a:lnTo>
                    <a:pt x="116" y="91"/>
                  </a:ln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endParaRPr lang="zh-CN" altLang="en-US">
                <a:solidFill>
                  <a:srgbClr val="1D1D1A"/>
                </a:solidFill>
                <a:latin typeface="Calibri" panose="020F0502020204030204"/>
                <a:ea typeface="等线" panose="02010600030101010101" pitchFamily="2" charset="-122"/>
              </a:endParaRPr>
            </a:p>
          </p:txBody>
        </p:sp>
        <p:sp>
          <p:nvSpPr>
            <p:cNvPr id="789" name="Freeform 34"/>
            <p:cNvSpPr/>
            <p:nvPr/>
          </p:nvSpPr>
          <p:spPr bwMode="auto">
            <a:xfrm>
              <a:off x="2486025" y="2659063"/>
              <a:ext cx="22225" cy="19050"/>
            </a:xfrm>
            <a:custGeom>
              <a:avLst/>
              <a:gdLst>
                <a:gd name="T0" fmla="*/ 2147483646 w 52"/>
                <a:gd name="T1" fmla="*/ 2147483646 h 47"/>
                <a:gd name="T2" fmla="*/ 2147483646 w 52"/>
                <a:gd name="T3" fmla="*/ 2147483646 h 47"/>
                <a:gd name="T4" fmla="*/ 2147483646 w 52"/>
                <a:gd name="T5" fmla="*/ 0 h 47"/>
                <a:gd name="T6" fmla="*/ 2147483646 w 52"/>
                <a:gd name="T7" fmla="*/ 2147483646 h 47"/>
                <a:gd name="T8" fmla="*/ 0 w 52"/>
                <a:gd name="T9" fmla="*/ 2147483646 h 47"/>
                <a:gd name="T10" fmla="*/ 2147483646 w 52"/>
                <a:gd name="T11" fmla="*/ 2147483646 h 47"/>
                <a:gd name="T12" fmla="*/ 2147483646 w 52"/>
                <a:gd name="T13" fmla="*/ 2147483646 h 47"/>
                <a:gd name="T14" fmla="*/ 2147483646 w 52"/>
                <a:gd name="T15" fmla="*/ 2147483646 h 47"/>
                <a:gd name="T16" fmla="*/ 2147483646 w 52"/>
                <a:gd name="T17" fmla="*/ 2147483646 h 47"/>
                <a:gd name="T18" fmla="*/ 2147483646 w 52"/>
                <a:gd name="T19" fmla="*/ 2147483646 h 4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52"/>
                <a:gd name="T31" fmla="*/ 0 h 47"/>
                <a:gd name="T32" fmla="*/ 52 w 52"/>
                <a:gd name="T33" fmla="*/ 47 h 47"/>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52" h="47">
                  <a:moveTo>
                    <a:pt x="45" y="7"/>
                  </a:moveTo>
                  <a:lnTo>
                    <a:pt x="45" y="7"/>
                  </a:lnTo>
                  <a:cubicBezTo>
                    <a:pt x="40" y="3"/>
                    <a:pt x="34" y="0"/>
                    <a:pt x="26" y="0"/>
                  </a:cubicBezTo>
                  <a:cubicBezTo>
                    <a:pt x="18" y="0"/>
                    <a:pt x="12" y="3"/>
                    <a:pt x="7" y="7"/>
                  </a:cubicBezTo>
                  <a:cubicBezTo>
                    <a:pt x="3" y="11"/>
                    <a:pt x="0" y="17"/>
                    <a:pt x="0" y="23"/>
                  </a:cubicBezTo>
                  <a:cubicBezTo>
                    <a:pt x="0" y="30"/>
                    <a:pt x="3" y="36"/>
                    <a:pt x="7" y="40"/>
                  </a:cubicBezTo>
                  <a:cubicBezTo>
                    <a:pt x="12" y="45"/>
                    <a:pt x="18" y="47"/>
                    <a:pt x="26" y="47"/>
                  </a:cubicBezTo>
                  <a:cubicBezTo>
                    <a:pt x="33" y="47"/>
                    <a:pt x="40" y="45"/>
                    <a:pt x="44" y="40"/>
                  </a:cubicBezTo>
                  <a:cubicBezTo>
                    <a:pt x="49" y="36"/>
                    <a:pt x="52" y="30"/>
                    <a:pt x="52" y="23"/>
                  </a:cubicBezTo>
                  <a:cubicBezTo>
                    <a:pt x="52" y="17"/>
                    <a:pt x="49" y="11"/>
                    <a:pt x="45" y="7"/>
                  </a:cubicBez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endParaRPr lang="zh-CN" altLang="en-US">
                <a:solidFill>
                  <a:srgbClr val="1D1D1A"/>
                </a:solidFill>
                <a:latin typeface="Calibri" panose="020F0502020204030204"/>
                <a:ea typeface="等线" panose="02010600030101010101" pitchFamily="2" charset="-122"/>
              </a:endParaRPr>
            </a:p>
          </p:txBody>
        </p:sp>
        <p:sp>
          <p:nvSpPr>
            <p:cNvPr id="790" name="Freeform 35"/>
            <p:cNvSpPr/>
            <p:nvPr/>
          </p:nvSpPr>
          <p:spPr bwMode="auto">
            <a:xfrm>
              <a:off x="2487613" y="2689226"/>
              <a:ext cx="19050" cy="63500"/>
            </a:xfrm>
            <a:custGeom>
              <a:avLst/>
              <a:gdLst>
                <a:gd name="T0" fmla="*/ 0 w 45"/>
                <a:gd name="T1" fmla="*/ 2147483646 h 152"/>
                <a:gd name="T2" fmla="*/ 0 w 45"/>
                <a:gd name="T3" fmla="*/ 2147483646 h 152"/>
                <a:gd name="T4" fmla="*/ 2147483646 w 45"/>
                <a:gd name="T5" fmla="*/ 2147483646 h 152"/>
                <a:gd name="T6" fmla="*/ 2147483646 w 45"/>
                <a:gd name="T7" fmla="*/ 0 h 152"/>
                <a:gd name="T8" fmla="*/ 0 w 45"/>
                <a:gd name="T9" fmla="*/ 0 h 152"/>
                <a:gd name="T10" fmla="*/ 0 w 45"/>
                <a:gd name="T11" fmla="*/ 2147483646 h 152"/>
                <a:gd name="T12" fmla="*/ 0 60000 65536"/>
                <a:gd name="T13" fmla="*/ 0 60000 65536"/>
                <a:gd name="T14" fmla="*/ 0 60000 65536"/>
                <a:gd name="T15" fmla="*/ 0 60000 65536"/>
                <a:gd name="T16" fmla="*/ 0 60000 65536"/>
                <a:gd name="T17" fmla="*/ 0 60000 65536"/>
                <a:gd name="T18" fmla="*/ 0 w 45"/>
                <a:gd name="T19" fmla="*/ 0 h 152"/>
                <a:gd name="T20" fmla="*/ 45 w 45"/>
                <a:gd name="T21" fmla="*/ 152 h 152"/>
              </a:gdLst>
              <a:ahLst/>
              <a:cxnLst>
                <a:cxn ang="T12">
                  <a:pos x="T0" y="T1"/>
                </a:cxn>
                <a:cxn ang="T13">
                  <a:pos x="T2" y="T3"/>
                </a:cxn>
                <a:cxn ang="T14">
                  <a:pos x="T4" y="T5"/>
                </a:cxn>
                <a:cxn ang="T15">
                  <a:pos x="T6" y="T7"/>
                </a:cxn>
                <a:cxn ang="T16">
                  <a:pos x="T8" y="T9"/>
                </a:cxn>
                <a:cxn ang="T17">
                  <a:pos x="T10" y="T11"/>
                </a:cxn>
              </a:cxnLst>
              <a:rect l="T18" t="T19" r="T20" b="T21"/>
              <a:pathLst>
                <a:path w="45" h="152">
                  <a:moveTo>
                    <a:pt x="0" y="152"/>
                  </a:moveTo>
                  <a:lnTo>
                    <a:pt x="0" y="152"/>
                  </a:lnTo>
                  <a:lnTo>
                    <a:pt x="45" y="152"/>
                  </a:lnTo>
                  <a:lnTo>
                    <a:pt x="45" y="0"/>
                  </a:lnTo>
                  <a:lnTo>
                    <a:pt x="0" y="0"/>
                  </a:lnTo>
                  <a:lnTo>
                    <a:pt x="0" y="152"/>
                  </a:ln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endParaRPr lang="zh-CN" altLang="en-US">
                <a:solidFill>
                  <a:srgbClr val="1D1D1A"/>
                </a:solidFill>
                <a:latin typeface="Calibri" panose="020F0502020204030204"/>
                <a:ea typeface="等线" panose="02010600030101010101" pitchFamily="2" charset="-122"/>
              </a:endParaRPr>
            </a:p>
          </p:txBody>
        </p:sp>
        <p:sp>
          <p:nvSpPr>
            <p:cNvPr id="791" name="Freeform 36"/>
            <p:cNvSpPr/>
            <p:nvPr/>
          </p:nvSpPr>
          <p:spPr bwMode="auto">
            <a:xfrm>
              <a:off x="2273300" y="2508251"/>
              <a:ext cx="163513" cy="52388"/>
            </a:xfrm>
            <a:custGeom>
              <a:avLst/>
              <a:gdLst>
                <a:gd name="T0" fmla="*/ 2147483646 w 390"/>
                <a:gd name="T1" fmla="*/ 2147483646 h 127"/>
                <a:gd name="T2" fmla="*/ 2147483646 w 390"/>
                <a:gd name="T3" fmla="*/ 2147483646 h 127"/>
                <a:gd name="T4" fmla="*/ 2147483646 w 390"/>
                <a:gd name="T5" fmla="*/ 2147483646 h 127"/>
                <a:gd name="T6" fmla="*/ 2147483646 w 390"/>
                <a:gd name="T7" fmla="*/ 2147483646 h 127"/>
                <a:gd name="T8" fmla="*/ 2147483646 w 390"/>
                <a:gd name="T9" fmla="*/ 2147483646 h 127"/>
                <a:gd name="T10" fmla="*/ 2147483646 w 390"/>
                <a:gd name="T11" fmla="*/ 2147483646 h 127"/>
                <a:gd name="T12" fmla="*/ 2147483646 w 390"/>
                <a:gd name="T13" fmla="*/ 2147483646 h 127"/>
                <a:gd name="T14" fmla="*/ 2147483646 w 390"/>
                <a:gd name="T15" fmla="*/ 2147483646 h 127"/>
                <a:gd name="T16" fmla="*/ 2147483646 w 390"/>
                <a:gd name="T17" fmla="*/ 2147483646 h 127"/>
                <a:gd name="T18" fmla="*/ 2147483646 w 390"/>
                <a:gd name="T19" fmla="*/ 2147483646 h 127"/>
                <a:gd name="T20" fmla="*/ 2147483646 w 390"/>
                <a:gd name="T21" fmla="*/ 0 h 127"/>
                <a:gd name="T22" fmla="*/ 2147483646 w 390"/>
                <a:gd name="T23" fmla="*/ 2147483646 h 127"/>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90"/>
                <a:gd name="T37" fmla="*/ 0 h 127"/>
                <a:gd name="T38" fmla="*/ 390 w 390"/>
                <a:gd name="T39" fmla="*/ 127 h 127"/>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90" h="127">
                  <a:moveTo>
                    <a:pt x="14" y="66"/>
                  </a:moveTo>
                  <a:lnTo>
                    <a:pt x="14" y="66"/>
                  </a:lnTo>
                  <a:cubicBezTo>
                    <a:pt x="1" y="78"/>
                    <a:pt x="0" y="99"/>
                    <a:pt x="12" y="113"/>
                  </a:cubicBezTo>
                  <a:cubicBezTo>
                    <a:pt x="18" y="121"/>
                    <a:pt x="27" y="124"/>
                    <a:pt x="37" y="124"/>
                  </a:cubicBezTo>
                  <a:cubicBezTo>
                    <a:pt x="45" y="124"/>
                    <a:pt x="52" y="122"/>
                    <a:pt x="59" y="116"/>
                  </a:cubicBezTo>
                  <a:cubicBezTo>
                    <a:pt x="93" y="85"/>
                    <a:pt x="143" y="67"/>
                    <a:pt x="195" y="67"/>
                  </a:cubicBezTo>
                  <a:cubicBezTo>
                    <a:pt x="247" y="67"/>
                    <a:pt x="296" y="85"/>
                    <a:pt x="331" y="115"/>
                  </a:cubicBezTo>
                  <a:cubicBezTo>
                    <a:pt x="344" y="127"/>
                    <a:pt x="365" y="126"/>
                    <a:pt x="378" y="112"/>
                  </a:cubicBezTo>
                  <a:cubicBezTo>
                    <a:pt x="390" y="98"/>
                    <a:pt x="388" y="77"/>
                    <a:pt x="375" y="65"/>
                  </a:cubicBezTo>
                  <a:cubicBezTo>
                    <a:pt x="327" y="23"/>
                    <a:pt x="264" y="0"/>
                    <a:pt x="194" y="0"/>
                  </a:cubicBezTo>
                  <a:cubicBezTo>
                    <a:pt x="126" y="1"/>
                    <a:pt x="62" y="24"/>
                    <a:pt x="14" y="66"/>
                  </a:cubicBez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endParaRPr lang="zh-CN" altLang="en-US">
                <a:solidFill>
                  <a:srgbClr val="1D1D1A"/>
                </a:solidFill>
                <a:latin typeface="Calibri" panose="020F0502020204030204"/>
                <a:ea typeface="等线" panose="02010600030101010101" pitchFamily="2" charset="-122"/>
              </a:endParaRPr>
            </a:p>
          </p:txBody>
        </p:sp>
        <p:sp>
          <p:nvSpPr>
            <p:cNvPr id="792" name="Freeform 37"/>
            <p:cNvSpPr/>
            <p:nvPr/>
          </p:nvSpPr>
          <p:spPr bwMode="auto">
            <a:xfrm>
              <a:off x="2217738" y="2427288"/>
              <a:ext cx="274638" cy="79375"/>
            </a:xfrm>
            <a:custGeom>
              <a:avLst/>
              <a:gdLst>
                <a:gd name="T0" fmla="*/ 2147483646 w 657"/>
                <a:gd name="T1" fmla="*/ 2147483646 h 189"/>
                <a:gd name="T2" fmla="*/ 2147483646 w 657"/>
                <a:gd name="T3" fmla="*/ 2147483646 h 189"/>
                <a:gd name="T4" fmla="*/ 2147483646 w 657"/>
                <a:gd name="T5" fmla="*/ 2147483646 h 189"/>
                <a:gd name="T6" fmla="*/ 2147483646 w 657"/>
                <a:gd name="T7" fmla="*/ 0 h 189"/>
                <a:gd name="T8" fmla="*/ 2147483646 w 657"/>
                <a:gd name="T9" fmla="*/ 2147483646 h 189"/>
                <a:gd name="T10" fmla="*/ 2147483646 w 657"/>
                <a:gd name="T11" fmla="*/ 2147483646 h 189"/>
                <a:gd name="T12" fmla="*/ 2147483646 w 657"/>
                <a:gd name="T13" fmla="*/ 2147483646 h 189"/>
                <a:gd name="T14" fmla="*/ 2147483646 w 657"/>
                <a:gd name="T15" fmla="*/ 2147483646 h 189"/>
                <a:gd name="T16" fmla="*/ 2147483646 w 657"/>
                <a:gd name="T17" fmla="*/ 2147483646 h 189"/>
                <a:gd name="T18" fmla="*/ 2147483646 w 657"/>
                <a:gd name="T19" fmla="*/ 2147483646 h 189"/>
                <a:gd name="T20" fmla="*/ 2147483646 w 657"/>
                <a:gd name="T21" fmla="*/ 2147483646 h 189"/>
                <a:gd name="T22" fmla="*/ 2147483646 w 657"/>
                <a:gd name="T23" fmla="*/ 2147483646 h 189"/>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657"/>
                <a:gd name="T37" fmla="*/ 0 h 189"/>
                <a:gd name="T38" fmla="*/ 657 w 657"/>
                <a:gd name="T39" fmla="*/ 189 h 189"/>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657" h="189">
                  <a:moveTo>
                    <a:pt x="644" y="176"/>
                  </a:moveTo>
                  <a:lnTo>
                    <a:pt x="644" y="176"/>
                  </a:lnTo>
                  <a:cubicBezTo>
                    <a:pt x="657" y="163"/>
                    <a:pt x="657" y="142"/>
                    <a:pt x="644" y="129"/>
                  </a:cubicBezTo>
                  <a:cubicBezTo>
                    <a:pt x="563" y="47"/>
                    <a:pt x="447" y="0"/>
                    <a:pt x="328" y="0"/>
                  </a:cubicBezTo>
                  <a:cubicBezTo>
                    <a:pt x="209" y="1"/>
                    <a:pt x="94" y="48"/>
                    <a:pt x="13" y="131"/>
                  </a:cubicBezTo>
                  <a:cubicBezTo>
                    <a:pt x="0" y="144"/>
                    <a:pt x="0" y="165"/>
                    <a:pt x="13" y="178"/>
                  </a:cubicBezTo>
                  <a:cubicBezTo>
                    <a:pt x="20" y="184"/>
                    <a:pt x="28" y="188"/>
                    <a:pt x="37" y="188"/>
                  </a:cubicBezTo>
                  <a:cubicBezTo>
                    <a:pt x="45" y="188"/>
                    <a:pt x="54" y="184"/>
                    <a:pt x="60" y="178"/>
                  </a:cubicBezTo>
                  <a:cubicBezTo>
                    <a:pt x="129" y="108"/>
                    <a:pt x="227" y="67"/>
                    <a:pt x="328" y="67"/>
                  </a:cubicBezTo>
                  <a:lnTo>
                    <a:pt x="330" y="67"/>
                  </a:lnTo>
                  <a:cubicBezTo>
                    <a:pt x="431" y="67"/>
                    <a:pt x="528" y="107"/>
                    <a:pt x="597" y="176"/>
                  </a:cubicBezTo>
                  <a:cubicBezTo>
                    <a:pt x="610" y="189"/>
                    <a:pt x="631" y="189"/>
                    <a:pt x="644" y="176"/>
                  </a:cubicBez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endParaRPr lang="zh-CN" altLang="en-US">
                <a:solidFill>
                  <a:srgbClr val="1D1D1A"/>
                </a:solidFill>
                <a:latin typeface="Calibri" panose="020F0502020204030204"/>
                <a:ea typeface="等线" panose="02010600030101010101" pitchFamily="2" charset="-122"/>
              </a:endParaRPr>
            </a:p>
          </p:txBody>
        </p:sp>
        <p:sp>
          <p:nvSpPr>
            <p:cNvPr id="793" name="Freeform 38"/>
            <p:cNvSpPr/>
            <p:nvPr/>
          </p:nvSpPr>
          <p:spPr bwMode="auto">
            <a:xfrm>
              <a:off x="2159000" y="2339976"/>
              <a:ext cx="400050" cy="100013"/>
            </a:xfrm>
            <a:custGeom>
              <a:avLst/>
              <a:gdLst>
                <a:gd name="T0" fmla="*/ 2147483646 w 952"/>
                <a:gd name="T1" fmla="*/ 2147483646 h 237"/>
                <a:gd name="T2" fmla="*/ 2147483646 w 952"/>
                <a:gd name="T3" fmla="*/ 2147483646 h 237"/>
                <a:gd name="T4" fmla="*/ 2147483646 w 952"/>
                <a:gd name="T5" fmla="*/ 2147483646 h 237"/>
                <a:gd name="T6" fmla="*/ 2147483646 w 952"/>
                <a:gd name="T7" fmla="*/ 2147483646 h 237"/>
                <a:gd name="T8" fmla="*/ 2147483646 w 952"/>
                <a:gd name="T9" fmla="*/ 2147483646 h 237"/>
                <a:gd name="T10" fmla="*/ 2147483646 w 952"/>
                <a:gd name="T11" fmla="*/ 2147483646 h 237"/>
                <a:gd name="T12" fmla="*/ 2147483646 w 952"/>
                <a:gd name="T13" fmla="*/ 2147483646 h 237"/>
                <a:gd name="T14" fmla="*/ 2147483646 w 952"/>
                <a:gd name="T15" fmla="*/ 2147483646 h 237"/>
                <a:gd name="T16" fmla="*/ 2147483646 w 952"/>
                <a:gd name="T17" fmla="*/ 2147483646 h 237"/>
                <a:gd name="T18" fmla="*/ 2147483646 w 952"/>
                <a:gd name="T19" fmla="*/ 2147483646 h 237"/>
                <a:gd name="T20" fmla="*/ 2147483646 w 952"/>
                <a:gd name="T21" fmla="*/ 2147483646 h 237"/>
                <a:gd name="T22" fmla="*/ 2147483646 w 952"/>
                <a:gd name="T23" fmla="*/ 2147483646 h 237"/>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952"/>
                <a:gd name="T37" fmla="*/ 0 h 237"/>
                <a:gd name="T38" fmla="*/ 952 w 952"/>
                <a:gd name="T39" fmla="*/ 237 h 237"/>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952" h="237">
                  <a:moveTo>
                    <a:pt x="59" y="216"/>
                  </a:moveTo>
                  <a:lnTo>
                    <a:pt x="59" y="216"/>
                  </a:lnTo>
                  <a:cubicBezTo>
                    <a:pt x="171" y="121"/>
                    <a:pt x="316" y="68"/>
                    <a:pt x="466" y="68"/>
                  </a:cubicBezTo>
                  <a:lnTo>
                    <a:pt x="468" y="68"/>
                  </a:lnTo>
                  <a:cubicBezTo>
                    <a:pt x="627" y="68"/>
                    <a:pt x="778" y="125"/>
                    <a:pt x="892" y="229"/>
                  </a:cubicBezTo>
                  <a:cubicBezTo>
                    <a:pt x="898" y="234"/>
                    <a:pt x="906" y="237"/>
                    <a:pt x="914" y="237"/>
                  </a:cubicBezTo>
                  <a:cubicBezTo>
                    <a:pt x="924" y="237"/>
                    <a:pt x="933" y="234"/>
                    <a:pt x="939" y="226"/>
                  </a:cubicBezTo>
                  <a:cubicBezTo>
                    <a:pt x="952" y="213"/>
                    <a:pt x="951" y="192"/>
                    <a:pt x="937" y="179"/>
                  </a:cubicBezTo>
                  <a:cubicBezTo>
                    <a:pt x="810" y="64"/>
                    <a:pt x="642" y="0"/>
                    <a:pt x="466" y="1"/>
                  </a:cubicBezTo>
                  <a:cubicBezTo>
                    <a:pt x="300" y="2"/>
                    <a:pt x="140" y="60"/>
                    <a:pt x="16" y="165"/>
                  </a:cubicBezTo>
                  <a:cubicBezTo>
                    <a:pt x="2" y="177"/>
                    <a:pt x="0" y="198"/>
                    <a:pt x="12" y="212"/>
                  </a:cubicBezTo>
                  <a:cubicBezTo>
                    <a:pt x="24" y="226"/>
                    <a:pt x="45" y="228"/>
                    <a:pt x="59" y="216"/>
                  </a:cubicBez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endParaRPr lang="zh-CN" altLang="en-US">
                <a:solidFill>
                  <a:srgbClr val="1D1D1A"/>
                </a:solidFill>
                <a:latin typeface="Calibri" panose="020F0502020204030204"/>
                <a:ea typeface="等线" panose="02010600030101010101" pitchFamily="2" charset="-122"/>
              </a:endParaRPr>
            </a:p>
          </p:txBody>
        </p:sp>
      </p:grpSp>
      <p:grpSp>
        <p:nvGrpSpPr>
          <p:cNvPr id="794" name="组合 314"/>
          <p:cNvGrpSpPr/>
          <p:nvPr/>
        </p:nvGrpSpPr>
        <p:grpSpPr bwMode="auto">
          <a:xfrm>
            <a:off x="7762414" y="2837874"/>
            <a:ext cx="540000" cy="374277"/>
            <a:chOff x="1789113" y="906463"/>
            <a:chExt cx="665163" cy="723900"/>
          </a:xfrm>
        </p:grpSpPr>
        <p:sp>
          <p:nvSpPr>
            <p:cNvPr id="795" name="Freeform 252"/>
            <p:cNvSpPr/>
            <p:nvPr/>
          </p:nvSpPr>
          <p:spPr bwMode="auto">
            <a:xfrm>
              <a:off x="2243138" y="1571625"/>
              <a:ext cx="57150" cy="58738"/>
            </a:xfrm>
            <a:custGeom>
              <a:avLst/>
              <a:gdLst>
                <a:gd name="T0" fmla="*/ 2147483646 w 139"/>
                <a:gd name="T1" fmla="*/ 2147483646 h 139"/>
                <a:gd name="T2" fmla="*/ 2147483646 w 139"/>
                <a:gd name="T3" fmla="*/ 2147483646 h 139"/>
                <a:gd name="T4" fmla="*/ 0 w 139"/>
                <a:gd name="T5" fmla="*/ 2147483646 h 139"/>
                <a:gd name="T6" fmla="*/ 2147483646 w 139"/>
                <a:gd name="T7" fmla="*/ 0 h 139"/>
                <a:gd name="T8" fmla="*/ 2147483646 w 139"/>
                <a:gd name="T9" fmla="*/ 2147483646 h 139"/>
                <a:gd name="T10" fmla="*/ 2147483646 w 139"/>
                <a:gd name="T11" fmla="*/ 2147483646 h 139"/>
                <a:gd name="T12" fmla="*/ 0 60000 65536"/>
                <a:gd name="T13" fmla="*/ 0 60000 65536"/>
                <a:gd name="T14" fmla="*/ 0 60000 65536"/>
                <a:gd name="T15" fmla="*/ 0 60000 65536"/>
                <a:gd name="T16" fmla="*/ 0 60000 65536"/>
                <a:gd name="T17" fmla="*/ 0 60000 65536"/>
                <a:gd name="T18" fmla="*/ 0 w 139"/>
                <a:gd name="T19" fmla="*/ 0 h 139"/>
                <a:gd name="T20" fmla="*/ 139 w 139"/>
                <a:gd name="T21" fmla="*/ 139 h 139"/>
              </a:gdLst>
              <a:ahLst/>
              <a:cxnLst>
                <a:cxn ang="T12">
                  <a:pos x="T0" y="T1"/>
                </a:cxn>
                <a:cxn ang="T13">
                  <a:pos x="T2" y="T3"/>
                </a:cxn>
                <a:cxn ang="T14">
                  <a:pos x="T4" y="T5"/>
                </a:cxn>
                <a:cxn ang="T15">
                  <a:pos x="T6" y="T7"/>
                </a:cxn>
                <a:cxn ang="T16">
                  <a:pos x="T8" y="T9"/>
                </a:cxn>
                <a:cxn ang="T17">
                  <a:pos x="T10" y="T11"/>
                </a:cxn>
              </a:cxnLst>
              <a:rect l="T18" t="T19" r="T20" b="T21"/>
              <a:pathLst>
                <a:path w="139" h="139">
                  <a:moveTo>
                    <a:pt x="69" y="139"/>
                  </a:moveTo>
                  <a:lnTo>
                    <a:pt x="69" y="139"/>
                  </a:lnTo>
                  <a:cubicBezTo>
                    <a:pt x="31" y="139"/>
                    <a:pt x="0" y="107"/>
                    <a:pt x="0" y="69"/>
                  </a:cubicBezTo>
                  <a:cubicBezTo>
                    <a:pt x="0" y="31"/>
                    <a:pt x="31" y="0"/>
                    <a:pt x="69" y="0"/>
                  </a:cubicBezTo>
                  <a:cubicBezTo>
                    <a:pt x="108" y="0"/>
                    <a:pt x="139" y="31"/>
                    <a:pt x="139" y="69"/>
                  </a:cubicBezTo>
                  <a:cubicBezTo>
                    <a:pt x="139" y="107"/>
                    <a:pt x="108" y="139"/>
                    <a:pt x="69" y="139"/>
                  </a:cubicBez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endParaRPr lang="zh-CN" altLang="en-US">
                <a:solidFill>
                  <a:srgbClr val="1D1D1A"/>
                </a:solidFill>
                <a:latin typeface="Calibri" panose="020F0502020204030204"/>
                <a:ea typeface="等线" panose="02010600030101010101" pitchFamily="2" charset="-122"/>
              </a:endParaRPr>
            </a:p>
          </p:txBody>
        </p:sp>
        <p:sp>
          <p:nvSpPr>
            <p:cNvPr id="796" name="Freeform 253"/>
            <p:cNvSpPr/>
            <p:nvPr/>
          </p:nvSpPr>
          <p:spPr bwMode="auto">
            <a:xfrm>
              <a:off x="2332038" y="1571625"/>
              <a:ext cx="58738" cy="58738"/>
            </a:xfrm>
            <a:custGeom>
              <a:avLst/>
              <a:gdLst>
                <a:gd name="T0" fmla="*/ 2147483646 w 139"/>
                <a:gd name="T1" fmla="*/ 2147483646 h 139"/>
                <a:gd name="T2" fmla="*/ 2147483646 w 139"/>
                <a:gd name="T3" fmla="*/ 2147483646 h 139"/>
                <a:gd name="T4" fmla="*/ 0 w 139"/>
                <a:gd name="T5" fmla="*/ 2147483646 h 139"/>
                <a:gd name="T6" fmla="*/ 2147483646 w 139"/>
                <a:gd name="T7" fmla="*/ 0 h 139"/>
                <a:gd name="T8" fmla="*/ 2147483646 w 139"/>
                <a:gd name="T9" fmla="*/ 2147483646 h 139"/>
                <a:gd name="T10" fmla="*/ 2147483646 w 139"/>
                <a:gd name="T11" fmla="*/ 2147483646 h 139"/>
                <a:gd name="T12" fmla="*/ 0 60000 65536"/>
                <a:gd name="T13" fmla="*/ 0 60000 65536"/>
                <a:gd name="T14" fmla="*/ 0 60000 65536"/>
                <a:gd name="T15" fmla="*/ 0 60000 65536"/>
                <a:gd name="T16" fmla="*/ 0 60000 65536"/>
                <a:gd name="T17" fmla="*/ 0 60000 65536"/>
                <a:gd name="T18" fmla="*/ 0 w 139"/>
                <a:gd name="T19" fmla="*/ 0 h 139"/>
                <a:gd name="T20" fmla="*/ 139 w 139"/>
                <a:gd name="T21" fmla="*/ 139 h 139"/>
              </a:gdLst>
              <a:ahLst/>
              <a:cxnLst>
                <a:cxn ang="T12">
                  <a:pos x="T0" y="T1"/>
                </a:cxn>
                <a:cxn ang="T13">
                  <a:pos x="T2" y="T3"/>
                </a:cxn>
                <a:cxn ang="T14">
                  <a:pos x="T4" y="T5"/>
                </a:cxn>
                <a:cxn ang="T15">
                  <a:pos x="T6" y="T7"/>
                </a:cxn>
                <a:cxn ang="T16">
                  <a:pos x="T8" y="T9"/>
                </a:cxn>
                <a:cxn ang="T17">
                  <a:pos x="T10" y="T11"/>
                </a:cxn>
              </a:cxnLst>
              <a:rect l="T18" t="T19" r="T20" b="T21"/>
              <a:pathLst>
                <a:path w="139" h="139">
                  <a:moveTo>
                    <a:pt x="69" y="139"/>
                  </a:moveTo>
                  <a:lnTo>
                    <a:pt x="69" y="139"/>
                  </a:lnTo>
                  <a:cubicBezTo>
                    <a:pt x="31" y="139"/>
                    <a:pt x="0" y="107"/>
                    <a:pt x="0" y="69"/>
                  </a:cubicBezTo>
                  <a:cubicBezTo>
                    <a:pt x="0" y="31"/>
                    <a:pt x="31" y="0"/>
                    <a:pt x="69" y="0"/>
                  </a:cubicBezTo>
                  <a:cubicBezTo>
                    <a:pt x="107" y="0"/>
                    <a:pt x="139" y="31"/>
                    <a:pt x="139" y="69"/>
                  </a:cubicBezTo>
                  <a:cubicBezTo>
                    <a:pt x="139" y="107"/>
                    <a:pt x="107" y="139"/>
                    <a:pt x="69" y="139"/>
                  </a:cubicBez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endParaRPr lang="zh-CN" altLang="en-US">
                <a:solidFill>
                  <a:srgbClr val="1D1D1A"/>
                </a:solidFill>
                <a:latin typeface="Calibri" panose="020F0502020204030204"/>
                <a:ea typeface="等线" panose="02010600030101010101" pitchFamily="2" charset="-122"/>
              </a:endParaRPr>
            </a:p>
          </p:txBody>
        </p:sp>
        <p:sp>
          <p:nvSpPr>
            <p:cNvPr id="797" name="Freeform 254"/>
            <p:cNvSpPr/>
            <p:nvPr/>
          </p:nvSpPr>
          <p:spPr bwMode="auto">
            <a:xfrm>
              <a:off x="1789113" y="906463"/>
              <a:ext cx="665163" cy="142875"/>
            </a:xfrm>
            <a:custGeom>
              <a:avLst/>
              <a:gdLst>
                <a:gd name="T0" fmla="*/ 2147483646 w 1584"/>
                <a:gd name="T1" fmla="*/ 2147483646 h 337"/>
                <a:gd name="T2" fmla="*/ 2147483646 w 1584"/>
                <a:gd name="T3" fmla="*/ 2147483646 h 337"/>
                <a:gd name="T4" fmla="*/ 2147483646 w 1584"/>
                <a:gd name="T5" fmla="*/ 2147483646 h 337"/>
                <a:gd name="T6" fmla="*/ 2147483646 w 1584"/>
                <a:gd name="T7" fmla="*/ 2147483646 h 337"/>
                <a:gd name="T8" fmla="*/ 2147483646 w 1584"/>
                <a:gd name="T9" fmla="*/ 2147483646 h 337"/>
                <a:gd name="T10" fmla="*/ 2147483646 w 1584"/>
                <a:gd name="T11" fmla="*/ 2147483646 h 337"/>
                <a:gd name="T12" fmla="*/ 2147483646 w 1584"/>
                <a:gd name="T13" fmla="*/ 2147483646 h 337"/>
                <a:gd name="T14" fmla="*/ 2147483646 w 1584"/>
                <a:gd name="T15" fmla="*/ 2147483646 h 337"/>
                <a:gd name="T16" fmla="*/ 2147483646 w 1584"/>
                <a:gd name="T17" fmla="*/ 2147483646 h 337"/>
                <a:gd name="T18" fmla="*/ 2147483646 w 1584"/>
                <a:gd name="T19" fmla="*/ 2147483646 h 337"/>
                <a:gd name="T20" fmla="*/ 2147483646 w 1584"/>
                <a:gd name="T21" fmla="*/ 2147483646 h 337"/>
                <a:gd name="T22" fmla="*/ 2147483646 w 1584"/>
                <a:gd name="T23" fmla="*/ 2147483646 h 337"/>
                <a:gd name="T24" fmla="*/ 2147483646 w 1584"/>
                <a:gd name="T25" fmla="*/ 2147483646 h 337"/>
                <a:gd name="T26" fmla="*/ 2147483646 w 1584"/>
                <a:gd name="T27" fmla="*/ 2147483646 h 337"/>
                <a:gd name="T28" fmla="*/ 2147483646 w 1584"/>
                <a:gd name="T29" fmla="*/ 2147483646 h 337"/>
                <a:gd name="T30" fmla="*/ 2147483646 w 1584"/>
                <a:gd name="T31" fmla="*/ 2147483646 h 337"/>
                <a:gd name="T32" fmla="*/ 2147483646 w 1584"/>
                <a:gd name="T33" fmla="*/ 2147483646 h 337"/>
                <a:gd name="T34" fmla="*/ 0 w 1584"/>
                <a:gd name="T35" fmla="*/ 2147483646 h 337"/>
                <a:gd name="T36" fmla="*/ 0 w 1584"/>
                <a:gd name="T37" fmla="*/ 2147483646 h 337"/>
                <a:gd name="T38" fmla="*/ 2147483646 w 1584"/>
                <a:gd name="T39" fmla="*/ 0 h 337"/>
                <a:gd name="T40" fmla="*/ 2147483646 w 1584"/>
                <a:gd name="T41" fmla="*/ 0 h 337"/>
                <a:gd name="T42" fmla="*/ 2147483646 w 1584"/>
                <a:gd name="T43" fmla="*/ 2147483646 h 337"/>
                <a:gd name="T44" fmla="*/ 2147483646 w 1584"/>
                <a:gd name="T45" fmla="*/ 2147483646 h 337"/>
                <a:gd name="T46" fmla="*/ 2147483646 w 1584"/>
                <a:gd name="T47" fmla="*/ 2147483646 h 337"/>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1584"/>
                <a:gd name="T73" fmla="*/ 0 h 337"/>
                <a:gd name="T74" fmla="*/ 1584 w 1584"/>
                <a:gd name="T75" fmla="*/ 337 h 337"/>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1584" h="337">
                  <a:moveTo>
                    <a:pt x="1484" y="337"/>
                  </a:moveTo>
                  <a:lnTo>
                    <a:pt x="1484" y="337"/>
                  </a:lnTo>
                  <a:lnTo>
                    <a:pt x="1373" y="337"/>
                  </a:lnTo>
                  <a:cubicBezTo>
                    <a:pt x="1354" y="337"/>
                    <a:pt x="1339" y="322"/>
                    <a:pt x="1339" y="304"/>
                  </a:cubicBezTo>
                  <a:cubicBezTo>
                    <a:pt x="1339" y="285"/>
                    <a:pt x="1354" y="270"/>
                    <a:pt x="1373" y="270"/>
                  </a:cubicBezTo>
                  <a:lnTo>
                    <a:pt x="1484" y="270"/>
                  </a:lnTo>
                  <a:cubicBezTo>
                    <a:pt x="1502" y="270"/>
                    <a:pt x="1517" y="255"/>
                    <a:pt x="1517" y="237"/>
                  </a:cubicBezTo>
                  <a:lnTo>
                    <a:pt x="1517" y="100"/>
                  </a:lnTo>
                  <a:cubicBezTo>
                    <a:pt x="1517" y="82"/>
                    <a:pt x="1502" y="67"/>
                    <a:pt x="1484" y="67"/>
                  </a:cubicBezTo>
                  <a:lnTo>
                    <a:pt x="100" y="67"/>
                  </a:lnTo>
                  <a:cubicBezTo>
                    <a:pt x="82" y="67"/>
                    <a:pt x="67" y="82"/>
                    <a:pt x="67" y="100"/>
                  </a:cubicBezTo>
                  <a:lnTo>
                    <a:pt x="67" y="237"/>
                  </a:lnTo>
                  <a:cubicBezTo>
                    <a:pt x="67" y="255"/>
                    <a:pt x="82" y="270"/>
                    <a:pt x="100" y="270"/>
                  </a:cubicBezTo>
                  <a:lnTo>
                    <a:pt x="1239" y="270"/>
                  </a:lnTo>
                  <a:cubicBezTo>
                    <a:pt x="1258" y="270"/>
                    <a:pt x="1273" y="285"/>
                    <a:pt x="1273" y="304"/>
                  </a:cubicBezTo>
                  <a:cubicBezTo>
                    <a:pt x="1273" y="322"/>
                    <a:pt x="1258" y="337"/>
                    <a:pt x="1239" y="337"/>
                  </a:cubicBezTo>
                  <a:lnTo>
                    <a:pt x="100" y="337"/>
                  </a:lnTo>
                  <a:cubicBezTo>
                    <a:pt x="45" y="337"/>
                    <a:pt x="0" y="292"/>
                    <a:pt x="0" y="237"/>
                  </a:cubicBezTo>
                  <a:lnTo>
                    <a:pt x="0" y="100"/>
                  </a:lnTo>
                  <a:cubicBezTo>
                    <a:pt x="0" y="45"/>
                    <a:pt x="45" y="0"/>
                    <a:pt x="100" y="0"/>
                  </a:cubicBezTo>
                  <a:lnTo>
                    <a:pt x="1484" y="0"/>
                  </a:lnTo>
                  <a:cubicBezTo>
                    <a:pt x="1539" y="0"/>
                    <a:pt x="1584" y="45"/>
                    <a:pt x="1584" y="100"/>
                  </a:cubicBezTo>
                  <a:lnTo>
                    <a:pt x="1584" y="237"/>
                  </a:lnTo>
                  <a:cubicBezTo>
                    <a:pt x="1584" y="292"/>
                    <a:pt x="1539" y="337"/>
                    <a:pt x="1484" y="337"/>
                  </a:cubicBez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endParaRPr lang="zh-CN" altLang="en-US">
                <a:solidFill>
                  <a:srgbClr val="1D1D1A"/>
                </a:solidFill>
                <a:latin typeface="Calibri" panose="020F0502020204030204"/>
                <a:ea typeface="等线" panose="02010600030101010101" pitchFamily="2" charset="-122"/>
              </a:endParaRPr>
            </a:p>
          </p:txBody>
        </p:sp>
        <p:sp>
          <p:nvSpPr>
            <p:cNvPr id="798" name="Freeform 255"/>
            <p:cNvSpPr/>
            <p:nvPr/>
          </p:nvSpPr>
          <p:spPr bwMode="auto">
            <a:xfrm>
              <a:off x="1857375" y="955675"/>
              <a:ext cx="47625" cy="36513"/>
            </a:xfrm>
            <a:custGeom>
              <a:avLst/>
              <a:gdLst>
                <a:gd name="T0" fmla="*/ 0 w 115"/>
                <a:gd name="T1" fmla="*/ 2147483646 h 88"/>
                <a:gd name="T2" fmla="*/ 0 w 115"/>
                <a:gd name="T3" fmla="*/ 2147483646 h 88"/>
                <a:gd name="T4" fmla="*/ 2147483646 w 115"/>
                <a:gd name="T5" fmla="*/ 2147483646 h 88"/>
                <a:gd name="T6" fmla="*/ 2147483646 w 115"/>
                <a:gd name="T7" fmla="*/ 2147483646 h 88"/>
                <a:gd name="T8" fmla="*/ 2147483646 w 115"/>
                <a:gd name="T9" fmla="*/ 2147483646 h 88"/>
                <a:gd name="T10" fmla="*/ 2147483646 w 115"/>
                <a:gd name="T11" fmla="*/ 0 h 88"/>
                <a:gd name="T12" fmla="*/ 2147483646 w 115"/>
                <a:gd name="T13" fmla="*/ 0 h 88"/>
                <a:gd name="T14" fmla="*/ 2147483646 w 115"/>
                <a:gd name="T15" fmla="*/ 2147483646 h 88"/>
                <a:gd name="T16" fmla="*/ 0 w 115"/>
                <a:gd name="T17" fmla="*/ 2147483646 h 88"/>
                <a:gd name="T18" fmla="*/ 0 w 115"/>
                <a:gd name="T19" fmla="*/ 2147483646 h 8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15"/>
                <a:gd name="T31" fmla="*/ 0 h 88"/>
                <a:gd name="T32" fmla="*/ 115 w 115"/>
                <a:gd name="T33" fmla="*/ 88 h 8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15" h="88">
                  <a:moveTo>
                    <a:pt x="0" y="88"/>
                  </a:moveTo>
                  <a:lnTo>
                    <a:pt x="0" y="88"/>
                  </a:lnTo>
                  <a:lnTo>
                    <a:pt x="115" y="88"/>
                  </a:lnTo>
                  <a:lnTo>
                    <a:pt x="115" y="28"/>
                  </a:lnTo>
                  <a:lnTo>
                    <a:pt x="90" y="28"/>
                  </a:lnTo>
                  <a:lnTo>
                    <a:pt x="90" y="0"/>
                  </a:lnTo>
                  <a:lnTo>
                    <a:pt x="26" y="0"/>
                  </a:lnTo>
                  <a:lnTo>
                    <a:pt x="26" y="28"/>
                  </a:lnTo>
                  <a:lnTo>
                    <a:pt x="0" y="28"/>
                  </a:lnTo>
                  <a:lnTo>
                    <a:pt x="0" y="88"/>
                  </a:ln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endParaRPr lang="zh-CN" altLang="en-US">
                <a:solidFill>
                  <a:srgbClr val="1D1D1A"/>
                </a:solidFill>
                <a:latin typeface="Calibri" panose="020F0502020204030204"/>
                <a:ea typeface="等线" panose="02010600030101010101" pitchFamily="2" charset="-122"/>
              </a:endParaRPr>
            </a:p>
          </p:txBody>
        </p:sp>
        <p:sp>
          <p:nvSpPr>
            <p:cNvPr id="799" name="Freeform 256"/>
            <p:cNvSpPr/>
            <p:nvPr/>
          </p:nvSpPr>
          <p:spPr bwMode="auto">
            <a:xfrm>
              <a:off x="1928813" y="955675"/>
              <a:ext cx="47625" cy="36513"/>
            </a:xfrm>
            <a:custGeom>
              <a:avLst/>
              <a:gdLst>
                <a:gd name="T0" fmla="*/ 0 w 115"/>
                <a:gd name="T1" fmla="*/ 2147483646 h 88"/>
                <a:gd name="T2" fmla="*/ 0 w 115"/>
                <a:gd name="T3" fmla="*/ 2147483646 h 88"/>
                <a:gd name="T4" fmla="*/ 2147483646 w 115"/>
                <a:gd name="T5" fmla="*/ 2147483646 h 88"/>
                <a:gd name="T6" fmla="*/ 2147483646 w 115"/>
                <a:gd name="T7" fmla="*/ 2147483646 h 88"/>
                <a:gd name="T8" fmla="*/ 2147483646 w 115"/>
                <a:gd name="T9" fmla="*/ 2147483646 h 88"/>
                <a:gd name="T10" fmla="*/ 2147483646 w 115"/>
                <a:gd name="T11" fmla="*/ 0 h 88"/>
                <a:gd name="T12" fmla="*/ 2147483646 w 115"/>
                <a:gd name="T13" fmla="*/ 0 h 88"/>
                <a:gd name="T14" fmla="*/ 2147483646 w 115"/>
                <a:gd name="T15" fmla="*/ 2147483646 h 88"/>
                <a:gd name="T16" fmla="*/ 0 w 115"/>
                <a:gd name="T17" fmla="*/ 2147483646 h 88"/>
                <a:gd name="T18" fmla="*/ 0 w 115"/>
                <a:gd name="T19" fmla="*/ 2147483646 h 8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15"/>
                <a:gd name="T31" fmla="*/ 0 h 88"/>
                <a:gd name="T32" fmla="*/ 115 w 115"/>
                <a:gd name="T33" fmla="*/ 88 h 8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15" h="88">
                  <a:moveTo>
                    <a:pt x="0" y="88"/>
                  </a:moveTo>
                  <a:lnTo>
                    <a:pt x="0" y="88"/>
                  </a:lnTo>
                  <a:lnTo>
                    <a:pt x="115" y="88"/>
                  </a:lnTo>
                  <a:lnTo>
                    <a:pt x="115" y="28"/>
                  </a:lnTo>
                  <a:lnTo>
                    <a:pt x="89" y="28"/>
                  </a:lnTo>
                  <a:lnTo>
                    <a:pt x="89" y="0"/>
                  </a:lnTo>
                  <a:lnTo>
                    <a:pt x="25" y="0"/>
                  </a:lnTo>
                  <a:lnTo>
                    <a:pt x="25" y="28"/>
                  </a:lnTo>
                  <a:lnTo>
                    <a:pt x="0" y="28"/>
                  </a:lnTo>
                  <a:lnTo>
                    <a:pt x="0" y="88"/>
                  </a:ln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endParaRPr lang="zh-CN" altLang="en-US">
                <a:solidFill>
                  <a:srgbClr val="1D1D1A"/>
                </a:solidFill>
                <a:latin typeface="Calibri" panose="020F0502020204030204"/>
                <a:ea typeface="等线" panose="02010600030101010101" pitchFamily="2" charset="-122"/>
              </a:endParaRPr>
            </a:p>
          </p:txBody>
        </p:sp>
        <p:sp>
          <p:nvSpPr>
            <p:cNvPr id="800" name="Freeform 257"/>
            <p:cNvSpPr/>
            <p:nvPr/>
          </p:nvSpPr>
          <p:spPr bwMode="auto">
            <a:xfrm>
              <a:off x="2000250" y="955675"/>
              <a:ext cx="49213" cy="36513"/>
            </a:xfrm>
            <a:custGeom>
              <a:avLst/>
              <a:gdLst>
                <a:gd name="T0" fmla="*/ 0 w 114"/>
                <a:gd name="T1" fmla="*/ 2147483646 h 88"/>
                <a:gd name="T2" fmla="*/ 0 w 114"/>
                <a:gd name="T3" fmla="*/ 2147483646 h 88"/>
                <a:gd name="T4" fmla="*/ 2147483646 w 114"/>
                <a:gd name="T5" fmla="*/ 2147483646 h 88"/>
                <a:gd name="T6" fmla="*/ 2147483646 w 114"/>
                <a:gd name="T7" fmla="*/ 2147483646 h 88"/>
                <a:gd name="T8" fmla="*/ 2147483646 w 114"/>
                <a:gd name="T9" fmla="*/ 2147483646 h 88"/>
                <a:gd name="T10" fmla="*/ 2147483646 w 114"/>
                <a:gd name="T11" fmla="*/ 0 h 88"/>
                <a:gd name="T12" fmla="*/ 2147483646 w 114"/>
                <a:gd name="T13" fmla="*/ 0 h 88"/>
                <a:gd name="T14" fmla="*/ 2147483646 w 114"/>
                <a:gd name="T15" fmla="*/ 2147483646 h 88"/>
                <a:gd name="T16" fmla="*/ 0 w 114"/>
                <a:gd name="T17" fmla="*/ 2147483646 h 88"/>
                <a:gd name="T18" fmla="*/ 0 w 114"/>
                <a:gd name="T19" fmla="*/ 2147483646 h 8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14"/>
                <a:gd name="T31" fmla="*/ 0 h 88"/>
                <a:gd name="T32" fmla="*/ 114 w 114"/>
                <a:gd name="T33" fmla="*/ 88 h 8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14" h="88">
                  <a:moveTo>
                    <a:pt x="0" y="88"/>
                  </a:moveTo>
                  <a:lnTo>
                    <a:pt x="0" y="88"/>
                  </a:lnTo>
                  <a:lnTo>
                    <a:pt x="114" y="88"/>
                  </a:lnTo>
                  <a:lnTo>
                    <a:pt x="114" y="28"/>
                  </a:lnTo>
                  <a:lnTo>
                    <a:pt x="89" y="28"/>
                  </a:lnTo>
                  <a:lnTo>
                    <a:pt x="89" y="0"/>
                  </a:lnTo>
                  <a:lnTo>
                    <a:pt x="25" y="0"/>
                  </a:lnTo>
                  <a:lnTo>
                    <a:pt x="25" y="28"/>
                  </a:lnTo>
                  <a:lnTo>
                    <a:pt x="0" y="28"/>
                  </a:lnTo>
                  <a:lnTo>
                    <a:pt x="0" y="88"/>
                  </a:ln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endParaRPr lang="zh-CN" altLang="en-US">
                <a:solidFill>
                  <a:srgbClr val="1D1D1A"/>
                </a:solidFill>
                <a:latin typeface="Calibri" panose="020F0502020204030204"/>
                <a:ea typeface="等线" panose="02010600030101010101" pitchFamily="2" charset="-122"/>
              </a:endParaRPr>
            </a:p>
          </p:txBody>
        </p:sp>
        <p:sp>
          <p:nvSpPr>
            <p:cNvPr id="801" name="Freeform 258"/>
            <p:cNvSpPr/>
            <p:nvPr/>
          </p:nvSpPr>
          <p:spPr bwMode="auto">
            <a:xfrm>
              <a:off x="2073275" y="955675"/>
              <a:ext cx="47625" cy="36513"/>
            </a:xfrm>
            <a:custGeom>
              <a:avLst/>
              <a:gdLst>
                <a:gd name="T0" fmla="*/ 0 w 114"/>
                <a:gd name="T1" fmla="*/ 2147483646 h 88"/>
                <a:gd name="T2" fmla="*/ 0 w 114"/>
                <a:gd name="T3" fmla="*/ 2147483646 h 88"/>
                <a:gd name="T4" fmla="*/ 2147483646 w 114"/>
                <a:gd name="T5" fmla="*/ 2147483646 h 88"/>
                <a:gd name="T6" fmla="*/ 2147483646 w 114"/>
                <a:gd name="T7" fmla="*/ 2147483646 h 88"/>
                <a:gd name="T8" fmla="*/ 2147483646 w 114"/>
                <a:gd name="T9" fmla="*/ 2147483646 h 88"/>
                <a:gd name="T10" fmla="*/ 2147483646 w 114"/>
                <a:gd name="T11" fmla="*/ 0 h 88"/>
                <a:gd name="T12" fmla="*/ 2147483646 w 114"/>
                <a:gd name="T13" fmla="*/ 0 h 88"/>
                <a:gd name="T14" fmla="*/ 2147483646 w 114"/>
                <a:gd name="T15" fmla="*/ 2147483646 h 88"/>
                <a:gd name="T16" fmla="*/ 0 w 114"/>
                <a:gd name="T17" fmla="*/ 2147483646 h 88"/>
                <a:gd name="T18" fmla="*/ 0 w 114"/>
                <a:gd name="T19" fmla="*/ 2147483646 h 8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14"/>
                <a:gd name="T31" fmla="*/ 0 h 88"/>
                <a:gd name="T32" fmla="*/ 114 w 114"/>
                <a:gd name="T33" fmla="*/ 88 h 8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14" h="88">
                  <a:moveTo>
                    <a:pt x="0" y="88"/>
                  </a:moveTo>
                  <a:lnTo>
                    <a:pt x="0" y="88"/>
                  </a:lnTo>
                  <a:lnTo>
                    <a:pt x="114" y="88"/>
                  </a:lnTo>
                  <a:lnTo>
                    <a:pt x="114" y="28"/>
                  </a:lnTo>
                  <a:lnTo>
                    <a:pt x="89" y="28"/>
                  </a:lnTo>
                  <a:lnTo>
                    <a:pt x="89" y="0"/>
                  </a:lnTo>
                  <a:lnTo>
                    <a:pt x="25" y="0"/>
                  </a:lnTo>
                  <a:lnTo>
                    <a:pt x="25" y="28"/>
                  </a:lnTo>
                  <a:lnTo>
                    <a:pt x="0" y="28"/>
                  </a:lnTo>
                  <a:lnTo>
                    <a:pt x="0" y="88"/>
                  </a:ln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endParaRPr lang="zh-CN" altLang="en-US">
                <a:solidFill>
                  <a:srgbClr val="1D1D1A"/>
                </a:solidFill>
                <a:latin typeface="Calibri" panose="020F0502020204030204"/>
                <a:ea typeface="等线" panose="02010600030101010101" pitchFamily="2" charset="-122"/>
              </a:endParaRPr>
            </a:p>
          </p:txBody>
        </p:sp>
        <p:sp>
          <p:nvSpPr>
            <p:cNvPr id="802" name="Freeform 259"/>
            <p:cNvSpPr/>
            <p:nvPr/>
          </p:nvSpPr>
          <p:spPr bwMode="auto">
            <a:xfrm>
              <a:off x="2144713" y="955675"/>
              <a:ext cx="47625" cy="36513"/>
            </a:xfrm>
            <a:custGeom>
              <a:avLst/>
              <a:gdLst>
                <a:gd name="T0" fmla="*/ 0 w 114"/>
                <a:gd name="T1" fmla="*/ 2147483646 h 88"/>
                <a:gd name="T2" fmla="*/ 0 w 114"/>
                <a:gd name="T3" fmla="*/ 2147483646 h 88"/>
                <a:gd name="T4" fmla="*/ 2147483646 w 114"/>
                <a:gd name="T5" fmla="*/ 2147483646 h 88"/>
                <a:gd name="T6" fmla="*/ 2147483646 w 114"/>
                <a:gd name="T7" fmla="*/ 2147483646 h 88"/>
                <a:gd name="T8" fmla="*/ 2147483646 w 114"/>
                <a:gd name="T9" fmla="*/ 2147483646 h 88"/>
                <a:gd name="T10" fmla="*/ 2147483646 w 114"/>
                <a:gd name="T11" fmla="*/ 0 h 88"/>
                <a:gd name="T12" fmla="*/ 2147483646 w 114"/>
                <a:gd name="T13" fmla="*/ 0 h 88"/>
                <a:gd name="T14" fmla="*/ 2147483646 w 114"/>
                <a:gd name="T15" fmla="*/ 2147483646 h 88"/>
                <a:gd name="T16" fmla="*/ 0 w 114"/>
                <a:gd name="T17" fmla="*/ 2147483646 h 88"/>
                <a:gd name="T18" fmla="*/ 0 w 114"/>
                <a:gd name="T19" fmla="*/ 2147483646 h 8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14"/>
                <a:gd name="T31" fmla="*/ 0 h 88"/>
                <a:gd name="T32" fmla="*/ 114 w 114"/>
                <a:gd name="T33" fmla="*/ 88 h 8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14" h="88">
                  <a:moveTo>
                    <a:pt x="0" y="88"/>
                  </a:moveTo>
                  <a:lnTo>
                    <a:pt x="0" y="88"/>
                  </a:lnTo>
                  <a:lnTo>
                    <a:pt x="114" y="88"/>
                  </a:lnTo>
                  <a:lnTo>
                    <a:pt x="114" y="28"/>
                  </a:lnTo>
                  <a:lnTo>
                    <a:pt x="89" y="28"/>
                  </a:lnTo>
                  <a:lnTo>
                    <a:pt x="89" y="0"/>
                  </a:lnTo>
                  <a:lnTo>
                    <a:pt x="25" y="0"/>
                  </a:lnTo>
                  <a:lnTo>
                    <a:pt x="25" y="28"/>
                  </a:lnTo>
                  <a:lnTo>
                    <a:pt x="0" y="28"/>
                  </a:lnTo>
                  <a:lnTo>
                    <a:pt x="0" y="88"/>
                  </a:ln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endParaRPr lang="zh-CN" altLang="en-US">
                <a:solidFill>
                  <a:srgbClr val="1D1D1A"/>
                </a:solidFill>
                <a:latin typeface="Calibri" panose="020F0502020204030204"/>
                <a:ea typeface="等线" panose="02010600030101010101" pitchFamily="2" charset="-122"/>
              </a:endParaRPr>
            </a:p>
          </p:txBody>
        </p:sp>
        <p:sp>
          <p:nvSpPr>
            <p:cNvPr id="803" name="Freeform 260"/>
            <p:cNvSpPr/>
            <p:nvPr/>
          </p:nvSpPr>
          <p:spPr bwMode="auto">
            <a:xfrm>
              <a:off x="2271713" y="947738"/>
              <a:ext cx="88900" cy="22225"/>
            </a:xfrm>
            <a:custGeom>
              <a:avLst/>
              <a:gdLst>
                <a:gd name="T0" fmla="*/ 2147483646 w 215"/>
                <a:gd name="T1" fmla="*/ 2147483646 h 52"/>
                <a:gd name="T2" fmla="*/ 2147483646 w 215"/>
                <a:gd name="T3" fmla="*/ 2147483646 h 52"/>
                <a:gd name="T4" fmla="*/ 0 w 215"/>
                <a:gd name="T5" fmla="*/ 2147483646 h 52"/>
                <a:gd name="T6" fmla="*/ 0 w 215"/>
                <a:gd name="T7" fmla="*/ 0 h 52"/>
                <a:gd name="T8" fmla="*/ 2147483646 w 215"/>
                <a:gd name="T9" fmla="*/ 0 h 52"/>
                <a:gd name="T10" fmla="*/ 2147483646 w 215"/>
                <a:gd name="T11" fmla="*/ 2147483646 h 52"/>
                <a:gd name="T12" fmla="*/ 0 60000 65536"/>
                <a:gd name="T13" fmla="*/ 0 60000 65536"/>
                <a:gd name="T14" fmla="*/ 0 60000 65536"/>
                <a:gd name="T15" fmla="*/ 0 60000 65536"/>
                <a:gd name="T16" fmla="*/ 0 60000 65536"/>
                <a:gd name="T17" fmla="*/ 0 60000 65536"/>
                <a:gd name="T18" fmla="*/ 0 w 215"/>
                <a:gd name="T19" fmla="*/ 0 h 52"/>
                <a:gd name="T20" fmla="*/ 215 w 215"/>
                <a:gd name="T21" fmla="*/ 52 h 52"/>
              </a:gdLst>
              <a:ahLst/>
              <a:cxnLst>
                <a:cxn ang="T12">
                  <a:pos x="T0" y="T1"/>
                </a:cxn>
                <a:cxn ang="T13">
                  <a:pos x="T2" y="T3"/>
                </a:cxn>
                <a:cxn ang="T14">
                  <a:pos x="T4" y="T5"/>
                </a:cxn>
                <a:cxn ang="T15">
                  <a:pos x="T6" y="T7"/>
                </a:cxn>
                <a:cxn ang="T16">
                  <a:pos x="T8" y="T9"/>
                </a:cxn>
                <a:cxn ang="T17">
                  <a:pos x="T10" y="T11"/>
                </a:cxn>
              </a:cxnLst>
              <a:rect l="T18" t="T19" r="T20" b="T21"/>
              <a:pathLst>
                <a:path w="215" h="52">
                  <a:moveTo>
                    <a:pt x="215" y="52"/>
                  </a:moveTo>
                  <a:lnTo>
                    <a:pt x="215" y="52"/>
                  </a:lnTo>
                  <a:lnTo>
                    <a:pt x="0" y="52"/>
                  </a:lnTo>
                  <a:lnTo>
                    <a:pt x="0" y="0"/>
                  </a:lnTo>
                  <a:lnTo>
                    <a:pt x="215" y="0"/>
                  </a:lnTo>
                  <a:lnTo>
                    <a:pt x="215" y="52"/>
                  </a:ln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endParaRPr lang="zh-CN" altLang="en-US">
                <a:solidFill>
                  <a:srgbClr val="1D1D1A"/>
                </a:solidFill>
                <a:latin typeface="Calibri" panose="020F0502020204030204"/>
                <a:ea typeface="等线" panose="02010600030101010101" pitchFamily="2" charset="-122"/>
              </a:endParaRPr>
            </a:p>
          </p:txBody>
        </p:sp>
        <p:sp>
          <p:nvSpPr>
            <p:cNvPr id="804" name="Freeform 261"/>
            <p:cNvSpPr/>
            <p:nvPr/>
          </p:nvSpPr>
          <p:spPr bwMode="auto">
            <a:xfrm>
              <a:off x="2271713" y="977900"/>
              <a:ext cx="20638" cy="22225"/>
            </a:xfrm>
            <a:custGeom>
              <a:avLst/>
              <a:gdLst>
                <a:gd name="T0" fmla="*/ 2147483646 w 52"/>
                <a:gd name="T1" fmla="*/ 2147483646 h 51"/>
                <a:gd name="T2" fmla="*/ 2147483646 w 52"/>
                <a:gd name="T3" fmla="*/ 2147483646 h 51"/>
                <a:gd name="T4" fmla="*/ 0 w 52"/>
                <a:gd name="T5" fmla="*/ 2147483646 h 51"/>
                <a:gd name="T6" fmla="*/ 0 w 52"/>
                <a:gd name="T7" fmla="*/ 0 h 51"/>
                <a:gd name="T8" fmla="*/ 2147483646 w 52"/>
                <a:gd name="T9" fmla="*/ 0 h 51"/>
                <a:gd name="T10" fmla="*/ 2147483646 w 52"/>
                <a:gd name="T11" fmla="*/ 2147483646 h 51"/>
                <a:gd name="T12" fmla="*/ 0 60000 65536"/>
                <a:gd name="T13" fmla="*/ 0 60000 65536"/>
                <a:gd name="T14" fmla="*/ 0 60000 65536"/>
                <a:gd name="T15" fmla="*/ 0 60000 65536"/>
                <a:gd name="T16" fmla="*/ 0 60000 65536"/>
                <a:gd name="T17" fmla="*/ 0 60000 65536"/>
                <a:gd name="T18" fmla="*/ 0 w 52"/>
                <a:gd name="T19" fmla="*/ 0 h 51"/>
                <a:gd name="T20" fmla="*/ 52 w 52"/>
                <a:gd name="T21" fmla="*/ 51 h 51"/>
              </a:gdLst>
              <a:ahLst/>
              <a:cxnLst>
                <a:cxn ang="T12">
                  <a:pos x="T0" y="T1"/>
                </a:cxn>
                <a:cxn ang="T13">
                  <a:pos x="T2" y="T3"/>
                </a:cxn>
                <a:cxn ang="T14">
                  <a:pos x="T4" y="T5"/>
                </a:cxn>
                <a:cxn ang="T15">
                  <a:pos x="T6" y="T7"/>
                </a:cxn>
                <a:cxn ang="T16">
                  <a:pos x="T8" y="T9"/>
                </a:cxn>
                <a:cxn ang="T17">
                  <a:pos x="T10" y="T11"/>
                </a:cxn>
              </a:cxnLst>
              <a:rect l="T18" t="T19" r="T20" b="T21"/>
              <a:pathLst>
                <a:path w="52" h="51">
                  <a:moveTo>
                    <a:pt x="52" y="51"/>
                  </a:moveTo>
                  <a:lnTo>
                    <a:pt x="52" y="51"/>
                  </a:lnTo>
                  <a:lnTo>
                    <a:pt x="0" y="51"/>
                  </a:lnTo>
                  <a:lnTo>
                    <a:pt x="0" y="0"/>
                  </a:lnTo>
                  <a:lnTo>
                    <a:pt x="52" y="0"/>
                  </a:lnTo>
                  <a:lnTo>
                    <a:pt x="52" y="51"/>
                  </a:ln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endParaRPr lang="zh-CN" altLang="en-US">
                <a:solidFill>
                  <a:srgbClr val="1D1D1A"/>
                </a:solidFill>
                <a:latin typeface="Calibri" panose="020F0502020204030204"/>
                <a:ea typeface="等线" panose="02010600030101010101" pitchFamily="2" charset="-122"/>
              </a:endParaRPr>
            </a:p>
          </p:txBody>
        </p:sp>
        <p:sp>
          <p:nvSpPr>
            <p:cNvPr id="805" name="Freeform 262"/>
            <p:cNvSpPr/>
            <p:nvPr/>
          </p:nvSpPr>
          <p:spPr bwMode="auto">
            <a:xfrm>
              <a:off x="2305050" y="977900"/>
              <a:ext cx="22225" cy="22225"/>
            </a:xfrm>
            <a:custGeom>
              <a:avLst/>
              <a:gdLst>
                <a:gd name="T0" fmla="*/ 2147483646 w 52"/>
                <a:gd name="T1" fmla="*/ 2147483646 h 51"/>
                <a:gd name="T2" fmla="*/ 2147483646 w 52"/>
                <a:gd name="T3" fmla="*/ 2147483646 h 51"/>
                <a:gd name="T4" fmla="*/ 0 w 52"/>
                <a:gd name="T5" fmla="*/ 2147483646 h 51"/>
                <a:gd name="T6" fmla="*/ 0 w 52"/>
                <a:gd name="T7" fmla="*/ 0 h 51"/>
                <a:gd name="T8" fmla="*/ 2147483646 w 52"/>
                <a:gd name="T9" fmla="*/ 0 h 51"/>
                <a:gd name="T10" fmla="*/ 2147483646 w 52"/>
                <a:gd name="T11" fmla="*/ 2147483646 h 51"/>
                <a:gd name="T12" fmla="*/ 0 60000 65536"/>
                <a:gd name="T13" fmla="*/ 0 60000 65536"/>
                <a:gd name="T14" fmla="*/ 0 60000 65536"/>
                <a:gd name="T15" fmla="*/ 0 60000 65536"/>
                <a:gd name="T16" fmla="*/ 0 60000 65536"/>
                <a:gd name="T17" fmla="*/ 0 60000 65536"/>
                <a:gd name="T18" fmla="*/ 0 w 52"/>
                <a:gd name="T19" fmla="*/ 0 h 51"/>
                <a:gd name="T20" fmla="*/ 52 w 52"/>
                <a:gd name="T21" fmla="*/ 51 h 51"/>
              </a:gdLst>
              <a:ahLst/>
              <a:cxnLst>
                <a:cxn ang="T12">
                  <a:pos x="T0" y="T1"/>
                </a:cxn>
                <a:cxn ang="T13">
                  <a:pos x="T2" y="T3"/>
                </a:cxn>
                <a:cxn ang="T14">
                  <a:pos x="T4" y="T5"/>
                </a:cxn>
                <a:cxn ang="T15">
                  <a:pos x="T6" y="T7"/>
                </a:cxn>
                <a:cxn ang="T16">
                  <a:pos x="T8" y="T9"/>
                </a:cxn>
                <a:cxn ang="T17">
                  <a:pos x="T10" y="T11"/>
                </a:cxn>
              </a:cxnLst>
              <a:rect l="T18" t="T19" r="T20" b="T21"/>
              <a:pathLst>
                <a:path w="52" h="51">
                  <a:moveTo>
                    <a:pt x="52" y="51"/>
                  </a:moveTo>
                  <a:lnTo>
                    <a:pt x="52" y="51"/>
                  </a:lnTo>
                  <a:lnTo>
                    <a:pt x="0" y="51"/>
                  </a:lnTo>
                  <a:lnTo>
                    <a:pt x="0" y="0"/>
                  </a:lnTo>
                  <a:lnTo>
                    <a:pt x="52" y="0"/>
                  </a:lnTo>
                  <a:lnTo>
                    <a:pt x="52" y="51"/>
                  </a:ln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endParaRPr lang="zh-CN" altLang="en-US">
                <a:solidFill>
                  <a:srgbClr val="1D1D1A"/>
                </a:solidFill>
                <a:latin typeface="Calibri" panose="020F0502020204030204"/>
                <a:ea typeface="等线" panose="02010600030101010101" pitchFamily="2" charset="-122"/>
              </a:endParaRPr>
            </a:p>
          </p:txBody>
        </p:sp>
        <p:sp>
          <p:nvSpPr>
            <p:cNvPr id="806" name="Freeform 263"/>
            <p:cNvSpPr/>
            <p:nvPr/>
          </p:nvSpPr>
          <p:spPr bwMode="auto">
            <a:xfrm>
              <a:off x="2339975" y="977900"/>
              <a:ext cx="20638" cy="22225"/>
            </a:xfrm>
            <a:custGeom>
              <a:avLst/>
              <a:gdLst>
                <a:gd name="T0" fmla="*/ 2147483646 w 52"/>
                <a:gd name="T1" fmla="*/ 2147483646 h 51"/>
                <a:gd name="T2" fmla="*/ 2147483646 w 52"/>
                <a:gd name="T3" fmla="*/ 2147483646 h 51"/>
                <a:gd name="T4" fmla="*/ 0 w 52"/>
                <a:gd name="T5" fmla="*/ 2147483646 h 51"/>
                <a:gd name="T6" fmla="*/ 0 w 52"/>
                <a:gd name="T7" fmla="*/ 0 h 51"/>
                <a:gd name="T8" fmla="*/ 2147483646 w 52"/>
                <a:gd name="T9" fmla="*/ 0 h 51"/>
                <a:gd name="T10" fmla="*/ 2147483646 w 52"/>
                <a:gd name="T11" fmla="*/ 2147483646 h 51"/>
                <a:gd name="T12" fmla="*/ 0 60000 65536"/>
                <a:gd name="T13" fmla="*/ 0 60000 65536"/>
                <a:gd name="T14" fmla="*/ 0 60000 65536"/>
                <a:gd name="T15" fmla="*/ 0 60000 65536"/>
                <a:gd name="T16" fmla="*/ 0 60000 65536"/>
                <a:gd name="T17" fmla="*/ 0 60000 65536"/>
                <a:gd name="T18" fmla="*/ 0 w 52"/>
                <a:gd name="T19" fmla="*/ 0 h 51"/>
                <a:gd name="T20" fmla="*/ 52 w 52"/>
                <a:gd name="T21" fmla="*/ 51 h 51"/>
              </a:gdLst>
              <a:ahLst/>
              <a:cxnLst>
                <a:cxn ang="T12">
                  <a:pos x="T0" y="T1"/>
                </a:cxn>
                <a:cxn ang="T13">
                  <a:pos x="T2" y="T3"/>
                </a:cxn>
                <a:cxn ang="T14">
                  <a:pos x="T4" y="T5"/>
                </a:cxn>
                <a:cxn ang="T15">
                  <a:pos x="T6" y="T7"/>
                </a:cxn>
                <a:cxn ang="T16">
                  <a:pos x="T8" y="T9"/>
                </a:cxn>
                <a:cxn ang="T17">
                  <a:pos x="T10" y="T11"/>
                </a:cxn>
              </a:cxnLst>
              <a:rect l="T18" t="T19" r="T20" b="T21"/>
              <a:pathLst>
                <a:path w="52" h="51">
                  <a:moveTo>
                    <a:pt x="52" y="51"/>
                  </a:moveTo>
                  <a:lnTo>
                    <a:pt x="52" y="51"/>
                  </a:lnTo>
                  <a:lnTo>
                    <a:pt x="0" y="51"/>
                  </a:lnTo>
                  <a:lnTo>
                    <a:pt x="0" y="0"/>
                  </a:lnTo>
                  <a:lnTo>
                    <a:pt x="52" y="0"/>
                  </a:lnTo>
                  <a:lnTo>
                    <a:pt x="52" y="51"/>
                  </a:ln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endParaRPr lang="zh-CN" altLang="en-US">
                <a:solidFill>
                  <a:srgbClr val="1D1D1A"/>
                </a:solidFill>
                <a:latin typeface="Calibri" panose="020F0502020204030204"/>
                <a:ea typeface="等线" panose="02010600030101010101" pitchFamily="2" charset="-122"/>
              </a:endParaRPr>
            </a:p>
          </p:txBody>
        </p:sp>
        <p:sp>
          <p:nvSpPr>
            <p:cNvPr id="807" name="Freeform 264"/>
            <p:cNvSpPr/>
            <p:nvPr/>
          </p:nvSpPr>
          <p:spPr bwMode="auto">
            <a:xfrm>
              <a:off x="1789113" y="1020763"/>
              <a:ext cx="665163" cy="141288"/>
            </a:xfrm>
            <a:custGeom>
              <a:avLst/>
              <a:gdLst>
                <a:gd name="T0" fmla="*/ 2147483646 w 1584"/>
                <a:gd name="T1" fmla="*/ 2147483646 h 337"/>
                <a:gd name="T2" fmla="*/ 2147483646 w 1584"/>
                <a:gd name="T3" fmla="*/ 2147483646 h 337"/>
                <a:gd name="T4" fmla="*/ 2147483646 w 1584"/>
                <a:gd name="T5" fmla="*/ 2147483646 h 337"/>
                <a:gd name="T6" fmla="*/ 2147483646 w 1584"/>
                <a:gd name="T7" fmla="*/ 2147483646 h 337"/>
                <a:gd name="T8" fmla="*/ 2147483646 w 1584"/>
                <a:gd name="T9" fmla="*/ 2147483646 h 337"/>
                <a:gd name="T10" fmla="*/ 2147483646 w 1584"/>
                <a:gd name="T11" fmla="*/ 2147483646 h 337"/>
                <a:gd name="T12" fmla="*/ 2147483646 w 1584"/>
                <a:gd name="T13" fmla="*/ 2147483646 h 337"/>
                <a:gd name="T14" fmla="*/ 2147483646 w 1584"/>
                <a:gd name="T15" fmla="*/ 2147483646 h 337"/>
                <a:gd name="T16" fmla="*/ 2147483646 w 1584"/>
                <a:gd name="T17" fmla="*/ 2147483646 h 337"/>
                <a:gd name="T18" fmla="*/ 2147483646 w 1584"/>
                <a:gd name="T19" fmla="*/ 2147483646 h 337"/>
                <a:gd name="T20" fmla="*/ 2147483646 w 1584"/>
                <a:gd name="T21" fmla="*/ 2147483646 h 337"/>
                <a:gd name="T22" fmla="*/ 2147483646 w 1584"/>
                <a:gd name="T23" fmla="*/ 2147483646 h 337"/>
                <a:gd name="T24" fmla="*/ 2147483646 w 1584"/>
                <a:gd name="T25" fmla="*/ 2147483646 h 337"/>
                <a:gd name="T26" fmla="*/ 2147483646 w 1584"/>
                <a:gd name="T27" fmla="*/ 2147483646 h 337"/>
                <a:gd name="T28" fmla="*/ 2147483646 w 1584"/>
                <a:gd name="T29" fmla="*/ 2147483646 h 337"/>
                <a:gd name="T30" fmla="*/ 2147483646 w 1584"/>
                <a:gd name="T31" fmla="*/ 2147483646 h 337"/>
                <a:gd name="T32" fmla="*/ 2147483646 w 1584"/>
                <a:gd name="T33" fmla="*/ 2147483646 h 337"/>
                <a:gd name="T34" fmla="*/ 0 w 1584"/>
                <a:gd name="T35" fmla="*/ 2147483646 h 337"/>
                <a:gd name="T36" fmla="*/ 0 w 1584"/>
                <a:gd name="T37" fmla="*/ 2147483646 h 337"/>
                <a:gd name="T38" fmla="*/ 2147483646 w 1584"/>
                <a:gd name="T39" fmla="*/ 0 h 337"/>
                <a:gd name="T40" fmla="*/ 2147483646 w 1584"/>
                <a:gd name="T41" fmla="*/ 0 h 337"/>
                <a:gd name="T42" fmla="*/ 2147483646 w 1584"/>
                <a:gd name="T43" fmla="*/ 2147483646 h 337"/>
                <a:gd name="T44" fmla="*/ 2147483646 w 1584"/>
                <a:gd name="T45" fmla="*/ 2147483646 h 337"/>
                <a:gd name="T46" fmla="*/ 2147483646 w 1584"/>
                <a:gd name="T47" fmla="*/ 2147483646 h 337"/>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1584"/>
                <a:gd name="T73" fmla="*/ 0 h 337"/>
                <a:gd name="T74" fmla="*/ 1584 w 1584"/>
                <a:gd name="T75" fmla="*/ 337 h 337"/>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1584" h="337">
                  <a:moveTo>
                    <a:pt x="1484" y="337"/>
                  </a:moveTo>
                  <a:lnTo>
                    <a:pt x="1484" y="337"/>
                  </a:lnTo>
                  <a:lnTo>
                    <a:pt x="1373" y="337"/>
                  </a:lnTo>
                  <a:cubicBezTo>
                    <a:pt x="1354" y="337"/>
                    <a:pt x="1339" y="322"/>
                    <a:pt x="1339" y="303"/>
                  </a:cubicBezTo>
                  <a:cubicBezTo>
                    <a:pt x="1339" y="285"/>
                    <a:pt x="1354" y="270"/>
                    <a:pt x="1373" y="270"/>
                  </a:cubicBezTo>
                  <a:lnTo>
                    <a:pt x="1484" y="270"/>
                  </a:lnTo>
                  <a:cubicBezTo>
                    <a:pt x="1502" y="270"/>
                    <a:pt x="1517" y="255"/>
                    <a:pt x="1517" y="237"/>
                  </a:cubicBezTo>
                  <a:lnTo>
                    <a:pt x="1517" y="100"/>
                  </a:lnTo>
                  <a:cubicBezTo>
                    <a:pt x="1517" y="82"/>
                    <a:pt x="1502" y="67"/>
                    <a:pt x="1484" y="67"/>
                  </a:cubicBezTo>
                  <a:lnTo>
                    <a:pt x="100" y="67"/>
                  </a:lnTo>
                  <a:cubicBezTo>
                    <a:pt x="82" y="67"/>
                    <a:pt x="67" y="82"/>
                    <a:pt x="67" y="100"/>
                  </a:cubicBezTo>
                  <a:lnTo>
                    <a:pt x="67" y="237"/>
                  </a:lnTo>
                  <a:cubicBezTo>
                    <a:pt x="67" y="255"/>
                    <a:pt x="82" y="270"/>
                    <a:pt x="100" y="270"/>
                  </a:cubicBezTo>
                  <a:lnTo>
                    <a:pt x="1239" y="270"/>
                  </a:lnTo>
                  <a:cubicBezTo>
                    <a:pt x="1258" y="270"/>
                    <a:pt x="1273" y="285"/>
                    <a:pt x="1273" y="303"/>
                  </a:cubicBezTo>
                  <a:cubicBezTo>
                    <a:pt x="1273" y="322"/>
                    <a:pt x="1258" y="337"/>
                    <a:pt x="1239" y="337"/>
                  </a:cubicBezTo>
                  <a:lnTo>
                    <a:pt x="100" y="337"/>
                  </a:lnTo>
                  <a:cubicBezTo>
                    <a:pt x="45" y="337"/>
                    <a:pt x="0" y="292"/>
                    <a:pt x="0" y="237"/>
                  </a:cubicBezTo>
                  <a:lnTo>
                    <a:pt x="0" y="100"/>
                  </a:lnTo>
                  <a:cubicBezTo>
                    <a:pt x="0" y="45"/>
                    <a:pt x="45" y="0"/>
                    <a:pt x="100" y="0"/>
                  </a:cubicBezTo>
                  <a:lnTo>
                    <a:pt x="1484" y="0"/>
                  </a:lnTo>
                  <a:cubicBezTo>
                    <a:pt x="1539" y="0"/>
                    <a:pt x="1584" y="45"/>
                    <a:pt x="1584" y="100"/>
                  </a:cubicBezTo>
                  <a:lnTo>
                    <a:pt x="1584" y="237"/>
                  </a:lnTo>
                  <a:cubicBezTo>
                    <a:pt x="1584" y="292"/>
                    <a:pt x="1539" y="337"/>
                    <a:pt x="1484" y="337"/>
                  </a:cubicBez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endParaRPr lang="zh-CN" altLang="en-US">
                <a:solidFill>
                  <a:srgbClr val="1D1D1A"/>
                </a:solidFill>
                <a:latin typeface="Calibri" panose="020F0502020204030204"/>
                <a:ea typeface="等线" panose="02010600030101010101" pitchFamily="2" charset="-122"/>
              </a:endParaRPr>
            </a:p>
          </p:txBody>
        </p:sp>
        <p:sp>
          <p:nvSpPr>
            <p:cNvPr id="808" name="Freeform 265"/>
            <p:cNvSpPr/>
            <p:nvPr/>
          </p:nvSpPr>
          <p:spPr bwMode="auto">
            <a:xfrm>
              <a:off x="1857375" y="1068388"/>
              <a:ext cx="47625" cy="36513"/>
            </a:xfrm>
            <a:custGeom>
              <a:avLst/>
              <a:gdLst>
                <a:gd name="T0" fmla="*/ 0 w 115"/>
                <a:gd name="T1" fmla="*/ 2147483646 h 88"/>
                <a:gd name="T2" fmla="*/ 0 w 115"/>
                <a:gd name="T3" fmla="*/ 2147483646 h 88"/>
                <a:gd name="T4" fmla="*/ 2147483646 w 115"/>
                <a:gd name="T5" fmla="*/ 2147483646 h 88"/>
                <a:gd name="T6" fmla="*/ 2147483646 w 115"/>
                <a:gd name="T7" fmla="*/ 2147483646 h 88"/>
                <a:gd name="T8" fmla="*/ 2147483646 w 115"/>
                <a:gd name="T9" fmla="*/ 2147483646 h 88"/>
                <a:gd name="T10" fmla="*/ 2147483646 w 115"/>
                <a:gd name="T11" fmla="*/ 0 h 88"/>
                <a:gd name="T12" fmla="*/ 2147483646 w 115"/>
                <a:gd name="T13" fmla="*/ 0 h 88"/>
                <a:gd name="T14" fmla="*/ 2147483646 w 115"/>
                <a:gd name="T15" fmla="*/ 2147483646 h 88"/>
                <a:gd name="T16" fmla="*/ 0 w 115"/>
                <a:gd name="T17" fmla="*/ 2147483646 h 88"/>
                <a:gd name="T18" fmla="*/ 0 w 115"/>
                <a:gd name="T19" fmla="*/ 2147483646 h 8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15"/>
                <a:gd name="T31" fmla="*/ 0 h 88"/>
                <a:gd name="T32" fmla="*/ 115 w 115"/>
                <a:gd name="T33" fmla="*/ 88 h 8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15" h="88">
                  <a:moveTo>
                    <a:pt x="0" y="88"/>
                  </a:moveTo>
                  <a:lnTo>
                    <a:pt x="0" y="88"/>
                  </a:lnTo>
                  <a:lnTo>
                    <a:pt x="115" y="88"/>
                  </a:lnTo>
                  <a:lnTo>
                    <a:pt x="115" y="28"/>
                  </a:lnTo>
                  <a:lnTo>
                    <a:pt x="90" y="28"/>
                  </a:lnTo>
                  <a:lnTo>
                    <a:pt x="90" y="0"/>
                  </a:lnTo>
                  <a:lnTo>
                    <a:pt x="26" y="0"/>
                  </a:lnTo>
                  <a:lnTo>
                    <a:pt x="26" y="28"/>
                  </a:lnTo>
                  <a:lnTo>
                    <a:pt x="0" y="28"/>
                  </a:lnTo>
                  <a:lnTo>
                    <a:pt x="0" y="88"/>
                  </a:ln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endParaRPr lang="zh-CN" altLang="en-US">
                <a:solidFill>
                  <a:srgbClr val="1D1D1A"/>
                </a:solidFill>
                <a:latin typeface="Calibri" panose="020F0502020204030204"/>
                <a:ea typeface="等线" panose="02010600030101010101" pitchFamily="2" charset="-122"/>
              </a:endParaRPr>
            </a:p>
          </p:txBody>
        </p:sp>
        <p:sp>
          <p:nvSpPr>
            <p:cNvPr id="809" name="Freeform 266"/>
            <p:cNvSpPr/>
            <p:nvPr/>
          </p:nvSpPr>
          <p:spPr bwMode="auto">
            <a:xfrm>
              <a:off x="1928813" y="1068388"/>
              <a:ext cx="47625" cy="36513"/>
            </a:xfrm>
            <a:custGeom>
              <a:avLst/>
              <a:gdLst>
                <a:gd name="T0" fmla="*/ 0 w 115"/>
                <a:gd name="T1" fmla="*/ 2147483646 h 88"/>
                <a:gd name="T2" fmla="*/ 0 w 115"/>
                <a:gd name="T3" fmla="*/ 2147483646 h 88"/>
                <a:gd name="T4" fmla="*/ 2147483646 w 115"/>
                <a:gd name="T5" fmla="*/ 2147483646 h 88"/>
                <a:gd name="T6" fmla="*/ 2147483646 w 115"/>
                <a:gd name="T7" fmla="*/ 2147483646 h 88"/>
                <a:gd name="T8" fmla="*/ 2147483646 w 115"/>
                <a:gd name="T9" fmla="*/ 2147483646 h 88"/>
                <a:gd name="T10" fmla="*/ 2147483646 w 115"/>
                <a:gd name="T11" fmla="*/ 0 h 88"/>
                <a:gd name="T12" fmla="*/ 2147483646 w 115"/>
                <a:gd name="T13" fmla="*/ 0 h 88"/>
                <a:gd name="T14" fmla="*/ 2147483646 w 115"/>
                <a:gd name="T15" fmla="*/ 2147483646 h 88"/>
                <a:gd name="T16" fmla="*/ 0 w 115"/>
                <a:gd name="T17" fmla="*/ 2147483646 h 88"/>
                <a:gd name="T18" fmla="*/ 0 w 115"/>
                <a:gd name="T19" fmla="*/ 2147483646 h 8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15"/>
                <a:gd name="T31" fmla="*/ 0 h 88"/>
                <a:gd name="T32" fmla="*/ 115 w 115"/>
                <a:gd name="T33" fmla="*/ 88 h 8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15" h="88">
                  <a:moveTo>
                    <a:pt x="0" y="88"/>
                  </a:moveTo>
                  <a:lnTo>
                    <a:pt x="0" y="88"/>
                  </a:lnTo>
                  <a:lnTo>
                    <a:pt x="115" y="88"/>
                  </a:lnTo>
                  <a:lnTo>
                    <a:pt x="115" y="28"/>
                  </a:lnTo>
                  <a:lnTo>
                    <a:pt x="89" y="28"/>
                  </a:lnTo>
                  <a:lnTo>
                    <a:pt x="89" y="0"/>
                  </a:lnTo>
                  <a:lnTo>
                    <a:pt x="25" y="0"/>
                  </a:lnTo>
                  <a:lnTo>
                    <a:pt x="25" y="28"/>
                  </a:lnTo>
                  <a:lnTo>
                    <a:pt x="0" y="28"/>
                  </a:lnTo>
                  <a:lnTo>
                    <a:pt x="0" y="88"/>
                  </a:ln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endParaRPr lang="zh-CN" altLang="en-US">
                <a:solidFill>
                  <a:srgbClr val="1D1D1A"/>
                </a:solidFill>
                <a:latin typeface="Calibri" panose="020F0502020204030204"/>
                <a:ea typeface="等线" panose="02010600030101010101" pitchFamily="2" charset="-122"/>
              </a:endParaRPr>
            </a:p>
          </p:txBody>
        </p:sp>
        <p:sp>
          <p:nvSpPr>
            <p:cNvPr id="810" name="Freeform 267"/>
            <p:cNvSpPr/>
            <p:nvPr/>
          </p:nvSpPr>
          <p:spPr bwMode="auto">
            <a:xfrm>
              <a:off x="2000250" y="1068388"/>
              <a:ext cx="49213" cy="36513"/>
            </a:xfrm>
            <a:custGeom>
              <a:avLst/>
              <a:gdLst>
                <a:gd name="T0" fmla="*/ 0 w 114"/>
                <a:gd name="T1" fmla="*/ 2147483646 h 88"/>
                <a:gd name="T2" fmla="*/ 0 w 114"/>
                <a:gd name="T3" fmla="*/ 2147483646 h 88"/>
                <a:gd name="T4" fmla="*/ 2147483646 w 114"/>
                <a:gd name="T5" fmla="*/ 2147483646 h 88"/>
                <a:gd name="T6" fmla="*/ 2147483646 w 114"/>
                <a:gd name="T7" fmla="*/ 2147483646 h 88"/>
                <a:gd name="T8" fmla="*/ 2147483646 w 114"/>
                <a:gd name="T9" fmla="*/ 2147483646 h 88"/>
                <a:gd name="T10" fmla="*/ 2147483646 w 114"/>
                <a:gd name="T11" fmla="*/ 0 h 88"/>
                <a:gd name="T12" fmla="*/ 2147483646 w 114"/>
                <a:gd name="T13" fmla="*/ 0 h 88"/>
                <a:gd name="T14" fmla="*/ 2147483646 w 114"/>
                <a:gd name="T15" fmla="*/ 2147483646 h 88"/>
                <a:gd name="T16" fmla="*/ 0 w 114"/>
                <a:gd name="T17" fmla="*/ 2147483646 h 88"/>
                <a:gd name="T18" fmla="*/ 0 w 114"/>
                <a:gd name="T19" fmla="*/ 2147483646 h 8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14"/>
                <a:gd name="T31" fmla="*/ 0 h 88"/>
                <a:gd name="T32" fmla="*/ 114 w 114"/>
                <a:gd name="T33" fmla="*/ 88 h 8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14" h="88">
                  <a:moveTo>
                    <a:pt x="0" y="88"/>
                  </a:moveTo>
                  <a:lnTo>
                    <a:pt x="0" y="88"/>
                  </a:lnTo>
                  <a:lnTo>
                    <a:pt x="114" y="88"/>
                  </a:lnTo>
                  <a:lnTo>
                    <a:pt x="114" y="28"/>
                  </a:lnTo>
                  <a:lnTo>
                    <a:pt x="89" y="28"/>
                  </a:lnTo>
                  <a:lnTo>
                    <a:pt x="89" y="0"/>
                  </a:lnTo>
                  <a:lnTo>
                    <a:pt x="25" y="0"/>
                  </a:lnTo>
                  <a:lnTo>
                    <a:pt x="25" y="28"/>
                  </a:lnTo>
                  <a:lnTo>
                    <a:pt x="0" y="28"/>
                  </a:lnTo>
                  <a:lnTo>
                    <a:pt x="0" y="88"/>
                  </a:ln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endParaRPr lang="zh-CN" altLang="en-US">
                <a:solidFill>
                  <a:srgbClr val="1D1D1A"/>
                </a:solidFill>
                <a:latin typeface="Calibri" panose="020F0502020204030204"/>
                <a:ea typeface="等线" panose="02010600030101010101" pitchFamily="2" charset="-122"/>
              </a:endParaRPr>
            </a:p>
          </p:txBody>
        </p:sp>
        <p:sp>
          <p:nvSpPr>
            <p:cNvPr id="811" name="Freeform 268"/>
            <p:cNvSpPr/>
            <p:nvPr/>
          </p:nvSpPr>
          <p:spPr bwMode="auto">
            <a:xfrm>
              <a:off x="2073275" y="1068388"/>
              <a:ext cx="47625" cy="36513"/>
            </a:xfrm>
            <a:custGeom>
              <a:avLst/>
              <a:gdLst>
                <a:gd name="T0" fmla="*/ 0 w 114"/>
                <a:gd name="T1" fmla="*/ 2147483646 h 88"/>
                <a:gd name="T2" fmla="*/ 0 w 114"/>
                <a:gd name="T3" fmla="*/ 2147483646 h 88"/>
                <a:gd name="T4" fmla="*/ 2147483646 w 114"/>
                <a:gd name="T5" fmla="*/ 2147483646 h 88"/>
                <a:gd name="T6" fmla="*/ 2147483646 w 114"/>
                <a:gd name="T7" fmla="*/ 2147483646 h 88"/>
                <a:gd name="T8" fmla="*/ 2147483646 w 114"/>
                <a:gd name="T9" fmla="*/ 2147483646 h 88"/>
                <a:gd name="T10" fmla="*/ 2147483646 w 114"/>
                <a:gd name="T11" fmla="*/ 0 h 88"/>
                <a:gd name="T12" fmla="*/ 2147483646 w 114"/>
                <a:gd name="T13" fmla="*/ 0 h 88"/>
                <a:gd name="T14" fmla="*/ 2147483646 w 114"/>
                <a:gd name="T15" fmla="*/ 2147483646 h 88"/>
                <a:gd name="T16" fmla="*/ 0 w 114"/>
                <a:gd name="T17" fmla="*/ 2147483646 h 88"/>
                <a:gd name="T18" fmla="*/ 0 w 114"/>
                <a:gd name="T19" fmla="*/ 2147483646 h 8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14"/>
                <a:gd name="T31" fmla="*/ 0 h 88"/>
                <a:gd name="T32" fmla="*/ 114 w 114"/>
                <a:gd name="T33" fmla="*/ 88 h 8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14" h="88">
                  <a:moveTo>
                    <a:pt x="0" y="88"/>
                  </a:moveTo>
                  <a:lnTo>
                    <a:pt x="0" y="88"/>
                  </a:lnTo>
                  <a:lnTo>
                    <a:pt x="114" y="88"/>
                  </a:lnTo>
                  <a:lnTo>
                    <a:pt x="114" y="28"/>
                  </a:lnTo>
                  <a:lnTo>
                    <a:pt x="89" y="28"/>
                  </a:lnTo>
                  <a:lnTo>
                    <a:pt x="89" y="0"/>
                  </a:lnTo>
                  <a:lnTo>
                    <a:pt x="25" y="0"/>
                  </a:lnTo>
                  <a:lnTo>
                    <a:pt x="25" y="28"/>
                  </a:lnTo>
                  <a:lnTo>
                    <a:pt x="0" y="28"/>
                  </a:lnTo>
                  <a:lnTo>
                    <a:pt x="0" y="88"/>
                  </a:ln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endParaRPr lang="zh-CN" altLang="en-US">
                <a:solidFill>
                  <a:srgbClr val="1D1D1A"/>
                </a:solidFill>
                <a:latin typeface="Calibri" panose="020F0502020204030204"/>
                <a:ea typeface="等线" panose="02010600030101010101" pitchFamily="2" charset="-122"/>
              </a:endParaRPr>
            </a:p>
          </p:txBody>
        </p:sp>
        <p:sp>
          <p:nvSpPr>
            <p:cNvPr id="812" name="Freeform 269"/>
            <p:cNvSpPr/>
            <p:nvPr/>
          </p:nvSpPr>
          <p:spPr bwMode="auto">
            <a:xfrm>
              <a:off x="2144713" y="1068388"/>
              <a:ext cx="47625" cy="36513"/>
            </a:xfrm>
            <a:custGeom>
              <a:avLst/>
              <a:gdLst>
                <a:gd name="T0" fmla="*/ 0 w 114"/>
                <a:gd name="T1" fmla="*/ 2147483646 h 88"/>
                <a:gd name="T2" fmla="*/ 0 w 114"/>
                <a:gd name="T3" fmla="*/ 2147483646 h 88"/>
                <a:gd name="T4" fmla="*/ 2147483646 w 114"/>
                <a:gd name="T5" fmla="*/ 2147483646 h 88"/>
                <a:gd name="T6" fmla="*/ 2147483646 w 114"/>
                <a:gd name="T7" fmla="*/ 2147483646 h 88"/>
                <a:gd name="T8" fmla="*/ 2147483646 w 114"/>
                <a:gd name="T9" fmla="*/ 2147483646 h 88"/>
                <a:gd name="T10" fmla="*/ 2147483646 w 114"/>
                <a:gd name="T11" fmla="*/ 0 h 88"/>
                <a:gd name="T12" fmla="*/ 2147483646 w 114"/>
                <a:gd name="T13" fmla="*/ 0 h 88"/>
                <a:gd name="T14" fmla="*/ 2147483646 w 114"/>
                <a:gd name="T15" fmla="*/ 2147483646 h 88"/>
                <a:gd name="T16" fmla="*/ 0 w 114"/>
                <a:gd name="T17" fmla="*/ 2147483646 h 88"/>
                <a:gd name="T18" fmla="*/ 0 w 114"/>
                <a:gd name="T19" fmla="*/ 2147483646 h 8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14"/>
                <a:gd name="T31" fmla="*/ 0 h 88"/>
                <a:gd name="T32" fmla="*/ 114 w 114"/>
                <a:gd name="T33" fmla="*/ 88 h 8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14" h="88">
                  <a:moveTo>
                    <a:pt x="0" y="88"/>
                  </a:moveTo>
                  <a:lnTo>
                    <a:pt x="0" y="88"/>
                  </a:lnTo>
                  <a:lnTo>
                    <a:pt x="114" y="88"/>
                  </a:lnTo>
                  <a:lnTo>
                    <a:pt x="114" y="28"/>
                  </a:lnTo>
                  <a:lnTo>
                    <a:pt x="89" y="28"/>
                  </a:lnTo>
                  <a:lnTo>
                    <a:pt x="89" y="0"/>
                  </a:lnTo>
                  <a:lnTo>
                    <a:pt x="25" y="0"/>
                  </a:lnTo>
                  <a:lnTo>
                    <a:pt x="25" y="28"/>
                  </a:lnTo>
                  <a:lnTo>
                    <a:pt x="0" y="28"/>
                  </a:lnTo>
                  <a:lnTo>
                    <a:pt x="0" y="88"/>
                  </a:ln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endParaRPr lang="zh-CN" altLang="en-US">
                <a:solidFill>
                  <a:srgbClr val="1D1D1A"/>
                </a:solidFill>
                <a:latin typeface="Calibri" panose="020F0502020204030204"/>
                <a:ea typeface="等线" panose="02010600030101010101" pitchFamily="2" charset="-122"/>
              </a:endParaRPr>
            </a:p>
          </p:txBody>
        </p:sp>
        <p:sp>
          <p:nvSpPr>
            <p:cNvPr id="813" name="Freeform 270"/>
            <p:cNvSpPr/>
            <p:nvPr/>
          </p:nvSpPr>
          <p:spPr bwMode="auto">
            <a:xfrm>
              <a:off x="2271713" y="1062038"/>
              <a:ext cx="88900" cy="20638"/>
            </a:xfrm>
            <a:custGeom>
              <a:avLst/>
              <a:gdLst>
                <a:gd name="T0" fmla="*/ 2147483646 w 215"/>
                <a:gd name="T1" fmla="*/ 2147483646 h 52"/>
                <a:gd name="T2" fmla="*/ 2147483646 w 215"/>
                <a:gd name="T3" fmla="*/ 2147483646 h 52"/>
                <a:gd name="T4" fmla="*/ 0 w 215"/>
                <a:gd name="T5" fmla="*/ 2147483646 h 52"/>
                <a:gd name="T6" fmla="*/ 0 w 215"/>
                <a:gd name="T7" fmla="*/ 0 h 52"/>
                <a:gd name="T8" fmla="*/ 2147483646 w 215"/>
                <a:gd name="T9" fmla="*/ 0 h 52"/>
                <a:gd name="T10" fmla="*/ 2147483646 w 215"/>
                <a:gd name="T11" fmla="*/ 2147483646 h 52"/>
                <a:gd name="T12" fmla="*/ 0 60000 65536"/>
                <a:gd name="T13" fmla="*/ 0 60000 65536"/>
                <a:gd name="T14" fmla="*/ 0 60000 65536"/>
                <a:gd name="T15" fmla="*/ 0 60000 65536"/>
                <a:gd name="T16" fmla="*/ 0 60000 65536"/>
                <a:gd name="T17" fmla="*/ 0 60000 65536"/>
                <a:gd name="T18" fmla="*/ 0 w 215"/>
                <a:gd name="T19" fmla="*/ 0 h 52"/>
                <a:gd name="T20" fmla="*/ 215 w 215"/>
                <a:gd name="T21" fmla="*/ 52 h 52"/>
              </a:gdLst>
              <a:ahLst/>
              <a:cxnLst>
                <a:cxn ang="T12">
                  <a:pos x="T0" y="T1"/>
                </a:cxn>
                <a:cxn ang="T13">
                  <a:pos x="T2" y="T3"/>
                </a:cxn>
                <a:cxn ang="T14">
                  <a:pos x="T4" y="T5"/>
                </a:cxn>
                <a:cxn ang="T15">
                  <a:pos x="T6" y="T7"/>
                </a:cxn>
                <a:cxn ang="T16">
                  <a:pos x="T8" y="T9"/>
                </a:cxn>
                <a:cxn ang="T17">
                  <a:pos x="T10" y="T11"/>
                </a:cxn>
              </a:cxnLst>
              <a:rect l="T18" t="T19" r="T20" b="T21"/>
              <a:pathLst>
                <a:path w="215" h="52">
                  <a:moveTo>
                    <a:pt x="215" y="52"/>
                  </a:moveTo>
                  <a:lnTo>
                    <a:pt x="215" y="52"/>
                  </a:lnTo>
                  <a:lnTo>
                    <a:pt x="0" y="52"/>
                  </a:lnTo>
                  <a:lnTo>
                    <a:pt x="0" y="0"/>
                  </a:lnTo>
                  <a:lnTo>
                    <a:pt x="215" y="0"/>
                  </a:lnTo>
                  <a:lnTo>
                    <a:pt x="215" y="52"/>
                  </a:ln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endParaRPr lang="zh-CN" altLang="en-US">
                <a:solidFill>
                  <a:srgbClr val="1D1D1A"/>
                </a:solidFill>
                <a:latin typeface="Calibri" panose="020F0502020204030204"/>
                <a:ea typeface="等线" panose="02010600030101010101" pitchFamily="2" charset="-122"/>
              </a:endParaRPr>
            </a:p>
          </p:txBody>
        </p:sp>
        <p:sp>
          <p:nvSpPr>
            <p:cNvPr id="814" name="Freeform 271"/>
            <p:cNvSpPr/>
            <p:nvPr/>
          </p:nvSpPr>
          <p:spPr bwMode="auto">
            <a:xfrm>
              <a:off x="2271713" y="1090613"/>
              <a:ext cx="20638" cy="22225"/>
            </a:xfrm>
            <a:custGeom>
              <a:avLst/>
              <a:gdLst>
                <a:gd name="T0" fmla="*/ 2147483646 w 52"/>
                <a:gd name="T1" fmla="*/ 2147483646 h 51"/>
                <a:gd name="T2" fmla="*/ 2147483646 w 52"/>
                <a:gd name="T3" fmla="*/ 2147483646 h 51"/>
                <a:gd name="T4" fmla="*/ 0 w 52"/>
                <a:gd name="T5" fmla="*/ 2147483646 h 51"/>
                <a:gd name="T6" fmla="*/ 0 w 52"/>
                <a:gd name="T7" fmla="*/ 0 h 51"/>
                <a:gd name="T8" fmla="*/ 2147483646 w 52"/>
                <a:gd name="T9" fmla="*/ 0 h 51"/>
                <a:gd name="T10" fmla="*/ 2147483646 w 52"/>
                <a:gd name="T11" fmla="*/ 2147483646 h 51"/>
                <a:gd name="T12" fmla="*/ 0 60000 65536"/>
                <a:gd name="T13" fmla="*/ 0 60000 65536"/>
                <a:gd name="T14" fmla="*/ 0 60000 65536"/>
                <a:gd name="T15" fmla="*/ 0 60000 65536"/>
                <a:gd name="T16" fmla="*/ 0 60000 65536"/>
                <a:gd name="T17" fmla="*/ 0 60000 65536"/>
                <a:gd name="T18" fmla="*/ 0 w 52"/>
                <a:gd name="T19" fmla="*/ 0 h 51"/>
                <a:gd name="T20" fmla="*/ 52 w 52"/>
                <a:gd name="T21" fmla="*/ 51 h 51"/>
              </a:gdLst>
              <a:ahLst/>
              <a:cxnLst>
                <a:cxn ang="T12">
                  <a:pos x="T0" y="T1"/>
                </a:cxn>
                <a:cxn ang="T13">
                  <a:pos x="T2" y="T3"/>
                </a:cxn>
                <a:cxn ang="T14">
                  <a:pos x="T4" y="T5"/>
                </a:cxn>
                <a:cxn ang="T15">
                  <a:pos x="T6" y="T7"/>
                </a:cxn>
                <a:cxn ang="T16">
                  <a:pos x="T8" y="T9"/>
                </a:cxn>
                <a:cxn ang="T17">
                  <a:pos x="T10" y="T11"/>
                </a:cxn>
              </a:cxnLst>
              <a:rect l="T18" t="T19" r="T20" b="T21"/>
              <a:pathLst>
                <a:path w="52" h="51">
                  <a:moveTo>
                    <a:pt x="52" y="51"/>
                  </a:moveTo>
                  <a:lnTo>
                    <a:pt x="52" y="51"/>
                  </a:lnTo>
                  <a:lnTo>
                    <a:pt x="0" y="51"/>
                  </a:lnTo>
                  <a:lnTo>
                    <a:pt x="0" y="0"/>
                  </a:lnTo>
                  <a:lnTo>
                    <a:pt x="52" y="0"/>
                  </a:lnTo>
                  <a:lnTo>
                    <a:pt x="52" y="51"/>
                  </a:ln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endParaRPr lang="zh-CN" altLang="en-US">
                <a:solidFill>
                  <a:srgbClr val="1D1D1A"/>
                </a:solidFill>
                <a:latin typeface="Calibri" panose="020F0502020204030204"/>
                <a:ea typeface="等线" panose="02010600030101010101" pitchFamily="2" charset="-122"/>
              </a:endParaRPr>
            </a:p>
          </p:txBody>
        </p:sp>
        <p:sp>
          <p:nvSpPr>
            <p:cNvPr id="815" name="Freeform 272"/>
            <p:cNvSpPr/>
            <p:nvPr/>
          </p:nvSpPr>
          <p:spPr bwMode="auto">
            <a:xfrm>
              <a:off x="2305050" y="1090613"/>
              <a:ext cx="22225" cy="22225"/>
            </a:xfrm>
            <a:custGeom>
              <a:avLst/>
              <a:gdLst>
                <a:gd name="T0" fmla="*/ 2147483646 w 52"/>
                <a:gd name="T1" fmla="*/ 2147483646 h 51"/>
                <a:gd name="T2" fmla="*/ 2147483646 w 52"/>
                <a:gd name="T3" fmla="*/ 2147483646 h 51"/>
                <a:gd name="T4" fmla="*/ 0 w 52"/>
                <a:gd name="T5" fmla="*/ 2147483646 h 51"/>
                <a:gd name="T6" fmla="*/ 0 w 52"/>
                <a:gd name="T7" fmla="*/ 0 h 51"/>
                <a:gd name="T8" fmla="*/ 2147483646 w 52"/>
                <a:gd name="T9" fmla="*/ 0 h 51"/>
                <a:gd name="T10" fmla="*/ 2147483646 w 52"/>
                <a:gd name="T11" fmla="*/ 2147483646 h 51"/>
                <a:gd name="T12" fmla="*/ 0 60000 65536"/>
                <a:gd name="T13" fmla="*/ 0 60000 65536"/>
                <a:gd name="T14" fmla="*/ 0 60000 65536"/>
                <a:gd name="T15" fmla="*/ 0 60000 65536"/>
                <a:gd name="T16" fmla="*/ 0 60000 65536"/>
                <a:gd name="T17" fmla="*/ 0 60000 65536"/>
                <a:gd name="T18" fmla="*/ 0 w 52"/>
                <a:gd name="T19" fmla="*/ 0 h 51"/>
                <a:gd name="T20" fmla="*/ 52 w 52"/>
                <a:gd name="T21" fmla="*/ 51 h 51"/>
              </a:gdLst>
              <a:ahLst/>
              <a:cxnLst>
                <a:cxn ang="T12">
                  <a:pos x="T0" y="T1"/>
                </a:cxn>
                <a:cxn ang="T13">
                  <a:pos x="T2" y="T3"/>
                </a:cxn>
                <a:cxn ang="T14">
                  <a:pos x="T4" y="T5"/>
                </a:cxn>
                <a:cxn ang="T15">
                  <a:pos x="T6" y="T7"/>
                </a:cxn>
                <a:cxn ang="T16">
                  <a:pos x="T8" y="T9"/>
                </a:cxn>
                <a:cxn ang="T17">
                  <a:pos x="T10" y="T11"/>
                </a:cxn>
              </a:cxnLst>
              <a:rect l="T18" t="T19" r="T20" b="T21"/>
              <a:pathLst>
                <a:path w="52" h="51">
                  <a:moveTo>
                    <a:pt x="52" y="51"/>
                  </a:moveTo>
                  <a:lnTo>
                    <a:pt x="52" y="51"/>
                  </a:lnTo>
                  <a:lnTo>
                    <a:pt x="0" y="51"/>
                  </a:lnTo>
                  <a:lnTo>
                    <a:pt x="0" y="0"/>
                  </a:lnTo>
                  <a:lnTo>
                    <a:pt x="52" y="0"/>
                  </a:lnTo>
                  <a:lnTo>
                    <a:pt x="52" y="51"/>
                  </a:ln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endParaRPr lang="zh-CN" altLang="en-US">
                <a:solidFill>
                  <a:srgbClr val="1D1D1A"/>
                </a:solidFill>
                <a:latin typeface="Calibri" panose="020F0502020204030204"/>
                <a:ea typeface="等线" panose="02010600030101010101" pitchFamily="2" charset="-122"/>
              </a:endParaRPr>
            </a:p>
          </p:txBody>
        </p:sp>
        <p:sp>
          <p:nvSpPr>
            <p:cNvPr id="816" name="Freeform 273"/>
            <p:cNvSpPr/>
            <p:nvPr/>
          </p:nvSpPr>
          <p:spPr bwMode="auto">
            <a:xfrm>
              <a:off x="2339975" y="1090613"/>
              <a:ext cx="20638" cy="22225"/>
            </a:xfrm>
            <a:custGeom>
              <a:avLst/>
              <a:gdLst>
                <a:gd name="T0" fmla="*/ 2147483646 w 52"/>
                <a:gd name="T1" fmla="*/ 2147483646 h 51"/>
                <a:gd name="T2" fmla="*/ 2147483646 w 52"/>
                <a:gd name="T3" fmla="*/ 2147483646 h 51"/>
                <a:gd name="T4" fmla="*/ 0 w 52"/>
                <a:gd name="T5" fmla="*/ 2147483646 h 51"/>
                <a:gd name="T6" fmla="*/ 0 w 52"/>
                <a:gd name="T7" fmla="*/ 0 h 51"/>
                <a:gd name="T8" fmla="*/ 2147483646 w 52"/>
                <a:gd name="T9" fmla="*/ 0 h 51"/>
                <a:gd name="T10" fmla="*/ 2147483646 w 52"/>
                <a:gd name="T11" fmla="*/ 2147483646 h 51"/>
                <a:gd name="T12" fmla="*/ 0 60000 65536"/>
                <a:gd name="T13" fmla="*/ 0 60000 65536"/>
                <a:gd name="T14" fmla="*/ 0 60000 65536"/>
                <a:gd name="T15" fmla="*/ 0 60000 65536"/>
                <a:gd name="T16" fmla="*/ 0 60000 65536"/>
                <a:gd name="T17" fmla="*/ 0 60000 65536"/>
                <a:gd name="T18" fmla="*/ 0 w 52"/>
                <a:gd name="T19" fmla="*/ 0 h 51"/>
                <a:gd name="T20" fmla="*/ 52 w 52"/>
                <a:gd name="T21" fmla="*/ 51 h 51"/>
              </a:gdLst>
              <a:ahLst/>
              <a:cxnLst>
                <a:cxn ang="T12">
                  <a:pos x="T0" y="T1"/>
                </a:cxn>
                <a:cxn ang="T13">
                  <a:pos x="T2" y="T3"/>
                </a:cxn>
                <a:cxn ang="T14">
                  <a:pos x="T4" y="T5"/>
                </a:cxn>
                <a:cxn ang="T15">
                  <a:pos x="T6" y="T7"/>
                </a:cxn>
                <a:cxn ang="T16">
                  <a:pos x="T8" y="T9"/>
                </a:cxn>
                <a:cxn ang="T17">
                  <a:pos x="T10" y="T11"/>
                </a:cxn>
              </a:cxnLst>
              <a:rect l="T18" t="T19" r="T20" b="T21"/>
              <a:pathLst>
                <a:path w="52" h="51">
                  <a:moveTo>
                    <a:pt x="52" y="51"/>
                  </a:moveTo>
                  <a:lnTo>
                    <a:pt x="52" y="51"/>
                  </a:lnTo>
                  <a:lnTo>
                    <a:pt x="0" y="51"/>
                  </a:lnTo>
                  <a:lnTo>
                    <a:pt x="0" y="0"/>
                  </a:lnTo>
                  <a:lnTo>
                    <a:pt x="52" y="0"/>
                  </a:lnTo>
                  <a:lnTo>
                    <a:pt x="52" y="51"/>
                  </a:ln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endParaRPr lang="zh-CN" altLang="en-US">
                <a:solidFill>
                  <a:srgbClr val="1D1D1A"/>
                </a:solidFill>
                <a:latin typeface="Calibri" panose="020F0502020204030204"/>
                <a:ea typeface="等线" panose="02010600030101010101" pitchFamily="2" charset="-122"/>
              </a:endParaRPr>
            </a:p>
          </p:txBody>
        </p:sp>
        <p:sp>
          <p:nvSpPr>
            <p:cNvPr id="817" name="Freeform 274"/>
            <p:cNvSpPr/>
            <p:nvPr/>
          </p:nvSpPr>
          <p:spPr bwMode="auto">
            <a:xfrm>
              <a:off x="1789113" y="1133475"/>
              <a:ext cx="665163" cy="141288"/>
            </a:xfrm>
            <a:custGeom>
              <a:avLst/>
              <a:gdLst>
                <a:gd name="T0" fmla="*/ 2147483646 w 1584"/>
                <a:gd name="T1" fmla="*/ 2147483646 h 337"/>
                <a:gd name="T2" fmla="*/ 2147483646 w 1584"/>
                <a:gd name="T3" fmla="*/ 2147483646 h 337"/>
                <a:gd name="T4" fmla="*/ 2147483646 w 1584"/>
                <a:gd name="T5" fmla="*/ 2147483646 h 337"/>
                <a:gd name="T6" fmla="*/ 2147483646 w 1584"/>
                <a:gd name="T7" fmla="*/ 2147483646 h 337"/>
                <a:gd name="T8" fmla="*/ 2147483646 w 1584"/>
                <a:gd name="T9" fmla="*/ 2147483646 h 337"/>
                <a:gd name="T10" fmla="*/ 2147483646 w 1584"/>
                <a:gd name="T11" fmla="*/ 2147483646 h 337"/>
                <a:gd name="T12" fmla="*/ 2147483646 w 1584"/>
                <a:gd name="T13" fmla="*/ 2147483646 h 337"/>
                <a:gd name="T14" fmla="*/ 2147483646 w 1584"/>
                <a:gd name="T15" fmla="*/ 2147483646 h 337"/>
                <a:gd name="T16" fmla="*/ 2147483646 w 1584"/>
                <a:gd name="T17" fmla="*/ 2147483646 h 337"/>
                <a:gd name="T18" fmla="*/ 2147483646 w 1584"/>
                <a:gd name="T19" fmla="*/ 2147483646 h 337"/>
                <a:gd name="T20" fmla="*/ 2147483646 w 1584"/>
                <a:gd name="T21" fmla="*/ 2147483646 h 337"/>
                <a:gd name="T22" fmla="*/ 2147483646 w 1584"/>
                <a:gd name="T23" fmla="*/ 2147483646 h 337"/>
                <a:gd name="T24" fmla="*/ 2147483646 w 1584"/>
                <a:gd name="T25" fmla="*/ 2147483646 h 337"/>
                <a:gd name="T26" fmla="*/ 2147483646 w 1584"/>
                <a:gd name="T27" fmla="*/ 2147483646 h 337"/>
                <a:gd name="T28" fmla="*/ 2147483646 w 1584"/>
                <a:gd name="T29" fmla="*/ 2147483646 h 337"/>
                <a:gd name="T30" fmla="*/ 2147483646 w 1584"/>
                <a:gd name="T31" fmla="*/ 2147483646 h 337"/>
                <a:gd name="T32" fmla="*/ 2147483646 w 1584"/>
                <a:gd name="T33" fmla="*/ 2147483646 h 337"/>
                <a:gd name="T34" fmla="*/ 0 w 1584"/>
                <a:gd name="T35" fmla="*/ 2147483646 h 337"/>
                <a:gd name="T36" fmla="*/ 0 w 1584"/>
                <a:gd name="T37" fmla="*/ 2147483646 h 337"/>
                <a:gd name="T38" fmla="*/ 2147483646 w 1584"/>
                <a:gd name="T39" fmla="*/ 0 h 337"/>
                <a:gd name="T40" fmla="*/ 2147483646 w 1584"/>
                <a:gd name="T41" fmla="*/ 0 h 337"/>
                <a:gd name="T42" fmla="*/ 2147483646 w 1584"/>
                <a:gd name="T43" fmla="*/ 2147483646 h 337"/>
                <a:gd name="T44" fmla="*/ 2147483646 w 1584"/>
                <a:gd name="T45" fmla="*/ 2147483646 h 337"/>
                <a:gd name="T46" fmla="*/ 2147483646 w 1584"/>
                <a:gd name="T47" fmla="*/ 2147483646 h 337"/>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1584"/>
                <a:gd name="T73" fmla="*/ 0 h 337"/>
                <a:gd name="T74" fmla="*/ 1584 w 1584"/>
                <a:gd name="T75" fmla="*/ 337 h 337"/>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1584" h="337">
                  <a:moveTo>
                    <a:pt x="1484" y="337"/>
                  </a:moveTo>
                  <a:lnTo>
                    <a:pt x="1484" y="337"/>
                  </a:lnTo>
                  <a:lnTo>
                    <a:pt x="1373" y="337"/>
                  </a:lnTo>
                  <a:cubicBezTo>
                    <a:pt x="1354" y="337"/>
                    <a:pt x="1339" y="322"/>
                    <a:pt x="1339" y="303"/>
                  </a:cubicBezTo>
                  <a:cubicBezTo>
                    <a:pt x="1339" y="285"/>
                    <a:pt x="1354" y="270"/>
                    <a:pt x="1373" y="270"/>
                  </a:cubicBezTo>
                  <a:lnTo>
                    <a:pt x="1484" y="270"/>
                  </a:lnTo>
                  <a:cubicBezTo>
                    <a:pt x="1502" y="270"/>
                    <a:pt x="1517" y="255"/>
                    <a:pt x="1517" y="237"/>
                  </a:cubicBezTo>
                  <a:lnTo>
                    <a:pt x="1517" y="100"/>
                  </a:lnTo>
                  <a:cubicBezTo>
                    <a:pt x="1517" y="82"/>
                    <a:pt x="1502" y="67"/>
                    <a:pt x="1484" y="67"/>
                  </a:cubicBezTo>
                  <a:lnTo>
                    <a:pt x="100" y="67"/>
                  </a:lnTo>
                  <a:cubicBezTo>
                    <a:pt x="82" y="67"/>
                    <a:pt x="67" y="82"/>
                    <a:pt x="67" y="100"/>
                  </a:cubicBezTo>
                  <a:lnTo>
                    <a:pt x="67" y="237"/>
                  </a:lnTo>
                  <a:cubicBezTo>
                    <a:pt x="67" y="255"/>
                    <a:pt x="82" y="270"/>
                    <a:pt x="100" y="270"/>
                  </a:cubicBezTo>
                  <a:lnTo>
                    <a:pt x="1239" y="270"/>
                  </a:lnTo>
                  <a:cubicBezTo>
                    <a:pt x="1258" y="270"/>
                    <a:pt x="1273" y="285"/>
                    <a:pt x="1273" y="303"/>
                  </a:cubicBezTo>
                  <a:cubicBezTo>
                    <a:pt x="1273" y="322"/>
                    <a:pt x="1258" y="337"/>
                    <a:pt x="1239" y="337"/>
                  </a:cubicBezTo>
                  <a:lnTo>
                    <a:pt x="100" y="337"/>
                  </a:lnTo>
                  <a:cubicBezTo>
                    <a:pt x="45" y="337"/>
                    <a:pt x="0" y="292"/>
                    <a:pt x="0" y="237"/>
                  </a:cubicBezTo>
                  <a:lnTo>
                    <a:pt x="0" y="100"/>
                  </a:lnTo>
                  <a:cubicBezTo>
                    <a:pt x="0" y="45"/>
                    <a:pt x="45" y="0"/>
                    <a:pt x="100" y="0"/>
                  </a:cubicBezTo>
                  <a:lnTo>
                    <a:pt x="1484" y="0"/>
                  </a:lnTo>
                  <a:cubicBezTo>
                    <a:pt x="1539" y="0"/>
                    <a:pt x="1584" y="45"/>
                    <a:pt x="1584" y="100"/>
                  </a:cubicBezTo>
                  <a:lnTo>
                    <a:pt x="1584" y="237"/>
                  </a:lnTo>
                  <a:cubicBezTo>
                    <a:pt x="1584" y="292"/>
                    <a:pt x="1539" y="337"/>
                    <a:pt x="1484" y="337"/>
                  </a:cubicBez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endParaRPr lang="zh-CN" altLang="en-US">
                <a:solidFill>
                  <a:srgbClr val="1D1D1A"/>
                </a:solidFill>
                <a:latin typeface="Calibri" panose="020F0502020204030204"/>
                <a:ea typeface="等线" panose="02010600030101010101" pitchFamily="2" charset="-122"/>
              </a:endParaRPr>
            </a:p>
          </p:txBody>
        </p:sp>
        <p:sp>
          <p:nvSpPr>
            <p:cNvPr id="818" name="Freeform 275"/>
            <p:cNvSpPr/>
            <p:nvPr/>
          </p:nvSpPr>
          <p:spPr bwMode="auto">
            <a:xfrm>
              <a:off x="1857375" y="1182688"/>
              <a:ext cx="47625" cy="36513"/>
            </a:xfrm>
            <a:custGeom>
              <a:avLst/>
              <a:gdLst>
                <a:gd name="T0" fmla="*/ 0 w 115"/>
                <a:gd name="T1" fmla="*/ 2147483646 h 88"/>
                <a:gd name="T2" fmla="*/ 0 w 115"/>
                <a:gd name="T3" fmla="*/ 2147483646 h 88"/>
                <a:gd name="T4" fmla="*/ 2147483646 w 115"/>
                <a:gd name="T5" fmla="*/ 2147483646 h 88"/>
                <a:gd name="T6" fmla="*/ 2147483646 w 115"/>
                <a:gd name="T7" fmla="*/ 2147483646 h 88"/>
                <a:gd name="T8" fmla="*/ 2147483646 w 115"/>
                <a:gd name="T9" fmla="*/ 2147483646 h 88"/>
                <a:gd name="T10" fmla="*/ 2147483646 w 115"/>
                <a:gd name="T11" fmla="*/ 0 h 88"/>
                <a:gd name="T12" fmla="*/ 2147483646 w 115"/>
                <a:gd name="T13" fmla="*/ 0 h 88"/>
                <a:gd name="T14" fmla="*/ 2147483646 w 115"/>
                <a:gd name="T15" fmla="*/ 2147483646 h 88"/>
                <a:gd name="T16" fmla="*/ 0 w 115"/>
                <a:gd name="T17" fmla="*/ 2147483646 h 88"/>
                <a:gd name="T18" fmla="*/ 0 w 115"/>
                <a:gd name="T19" fmla="*/ 2147483646 h 8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15"/>
                <a:gd name="T31" fmla="*/ 0 h 88"/>
                <a:gd name="T32" fmla="*/ 115 w 115"/>
                <a:gd name="T33" fmla="*/ 88 h 8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15" h="88">
                  <a:moveTo>
                    <a:pt x="0" y="88"/>
                  </a:moveTo>
                  <a:lnTo>
                    <a:pt x="0" y="88"/>
                  </a:lnTo>
                  <a:lnTo>
                    <a:pt x="115" y="88"/>
                  </a:lnTo>
                  <a:lnTo>
                    <a:pt x="115" y="28"/>
                  </a:lnTo>
                  <a:lnTo>
                    <a:pt x="90" y="28"/>
                  </a:lnTo>
                  <a:lnTo>
                    <a:pt x="90" y="0"/>
                  </a:lnTo>
                  <a:lnTo>
                    <a:pt x="26" y="0"/>
                  </a:lnTo>
                  <a:lnTo>
                    <a:pt x="26" y="28"/>
                  </a:lnTo>
                  <a:lnTo>
                    <a:pt x="0" y="28"/>
                  </a:lnTo>
                  <a:lnTo>
                    <a:pt x="0" y="88"/>
                  </a:ln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endParaRPr lang="zh-CN" altLang="en-US">
                <a:solidFill>
                  <a:srgbClr val="1D1D1A"/>
                </a:solidFill>
                <a:latin typeface="Calibri" panose="020F0502020204030204"/>
                <a:ea typeface="等线" panose="02010600030101010101" pitchFamily="2" charset="-122"/>
              </a:endParaRPr>
            </a:p>
          </p:txBody>
        </p:sp>
        <p:sp>
          <p:nvSpPr>
            <p:cNvPr id="819" name="Freeform 276"/>
            <p:cNvSpPr/>
            <p:nvPr/>
          </p:nvSpPr>
          <p:spPr bwMode="auto">
            <a:xfrm>
              <a:off x="1928813" y="1182688"/>
              <a:ext cx="47625" cy="36513"/>
            </a:xfrm>
            <a:custGeom>
              <a:avLst/>
              <a:gdLst>
                <a:gd name="T0" fmla="*/ 0 w 115"/>
                <a:gd name="T1" fmla="*/ 2147483646 h 88"/>
                <a:gd name="T2" fmla="*/ 0 w 115"/>
                <a:gd name="T3" fmla="*/ 2147483646 h 88"/>
                <a:gd name="T4" fmla="*/ 2147483646 w 115"/>
                <a:gd name="T5" fmla="*/ 2147483646 h 88"/>
                <a:gd name="T6" fmla="*/ 2147483646 w 115"/>
                <a:gd name="T7" fmla="*/ 2147483646 h 88"/>
                <a:gd name="T8" fmla="*/ 2147483646 w 115"/>
                <a:gd name="T9" fmla="*/ 2147483646 h 88"/>
                <a:gd name="T10" fmla="*/ 2147483646 w 115"/>
                <a:gd name="T11" fmla="*/ 0 h 88"/>
                <a:gd name="T12" fmla="*/ 2147483646 w 115"/>
                <a:gd name="T13" fmla="*/ 0 h 88"/>
                <a:gd name="T14" fmla="*/ 2147483646 w 115"/>
                <a:gd name="T15" fmla="*/ 2147483646 h 88"/>
                <a:gd name="T16" fmla="*/ 0 w 115"/>
                <a:gd name="T17" fmla="*/ 2147483646 h 88"/>
                <a:gd name="T18" fmla="*/ 0 w 115"/>
                <a:gd name="T19" fmla="*/ 2147483646 h 8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15"/>
                <a:gd name="T31" fmla="*/ 0 h 88"/>
                <a:gd name="T32" fmla="*/ 115 w 115"/>
                <a:gd name="T33" fmla="*/ 88 h 8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15" h="88">
                  <a:moveTo>
                    <a:pt x="0" y="88"/>
                  </a:moveTo>
                  <a:lnTo>
                    <a:pt x="0" y="88"/>
                  </a:lnTo>
                  <a:lnTo>
                    <a:pt x="115" y="88"/>
                  </a:lnTo>
                  <a:lnTo>
                    <a:pt x="115" y="28"/>
                  </a:lnTo>
                  <a:lnTo>
                    <a:pt x="89" y="28"/>
                  </a:lnTo>
                  <a:lnTo>
                    <a:pt x="89" y="0"/>
                  </a:lnTo>
                  <a:lnTo>
                    <a:pt x="25" y="0"/>
                  </a:lnTo>
                  <a:lnTo>
                    <a:pt x="25" y="28"/>
                  </a:lnTo>
                  <a:lnTo>
                    <a:pt x="0" y="28"/>
                  </a:lnTo>
                  <a:lnTo>
                    <a:pt x="0" y="88"/>
                  </a:ln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endParaRPr lang="zh-CN" altLang="en-US">
                <a:solidFill>
                  <a:srgbClr val="1D1D1A"/>
                </a:solidFill>
                <a:latin typeface="Calibri" panose="020F0502020204030204"/>
                <a:ea typeface="等线" panose="02010600030101010101" pitchFamily="2" charset="-122"/>
              </a:endParaRPr>
            </a:p>
          </p:txBody>
        </p:sp>
        <p:sp>
          <p:nvSpPr>
            <p:cNvPr id="820" name="Freeform 277"/>
            <p:cNvSpPr/>
            <p:nvPr/>
          </p:nvSpPr>
          <p:spPr bwMode="auto">
            <a:xfrm>
              <a:off x="2000250" y="1182688"/>
              <a:ext cx="49213" cy="36513"/>
            </a:xfrm>
            <a:custGeom>
              <a:avLst/>
              <a:gdLst>
                <a:gd name="T0" fmla="*/ 0 w 114"/>
                <a:gd name="T1" fmla="*/ 2147483646 h 88"/>
                <a:gd name="T2" fmla="*/ 0 w 114"/>
                <a:gd name="T3" fmla="*/ 2147483646 h 88"/>
                <a:gd name="T4" fmla="*/ 2147483646 w 114"/>
                <a:gd name="T5" fmla="*/ 2147483646 h 88"/>
                <a:gd name="T6" fmla="*/ 2147483646 w 114"/>
                <a:gd name="T7" fmla="*/ 2147483646 h 88"/>
                <a:gd name="T8" fmla="*/ 2147483646 w 114"/>
                <a:gd name="T9" fmla="*/ 2147483646 h 88"/>
                <a:gd name="T10" fmla="*/ 2147483646 w 114"/>
                <a:gd name="T11" fmla="*/ 0 h 88"/>
                <a:gd name="T12" fmla="*/ 2147483646 w 114"/>
                <a:gd name="T13" fmla="*/ 0 h 88"/>
                <a:gd name="T14" fmla="*/ 2147483646 w 114"/>
                <a:gd name="T15" fmla="*/ 2147483646 h 88"/>
                <a:gd name="T16" fmla="*/ 0 w 114"/>
                <a:gd name="T17" fmla="*/ 2147483646 h 88"/>
                <a:gd name="T18" fmla="*/ 0 w 114"/>
                <a:gd name="T19" fmla="*/ 2147483646 h 8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14"/>
                <a:gd name="T31" fmla="*/ 0 h 88"/>
                <a:gd name="T32" fmla="*/ 114 w 114"/>
                <a:gd name="T33" fmla="*/ 88 h 8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14" h="88">
                  <a:moveTo>
                    <a:pt x="0" y="88"/>
                  </a:moveTo>
                  <a:lnTo>
                    <a:pt x="0" y="88"/>
                  </a:lnTo>
                  <a:lnTo>
                    <a:pt x="114" y="88"/>
                  </a:lnTo>
                  <a:lnTo>
                    <a:pt x="114" y="28"/>
                  </a:lnTo>
                  <a:lnTo>
                    <a:pt x="89" y="28"/>
                  </a:lnTo>
                  <a:lnTo>
                    <a:pt x="89" y="0"/>
                  </a:lnTo>
                  <a:lnTo>
                    <a:pt x="25" y="0"/>
                  </a:lnTo>
                  <a:lnTo>
                    <a:pt x="25" y="28"/>
                  </a:lnTo>
                  <a:lnTo>
                    <a:pt x="0" y="28"/>
                  </a:lnTo>
                  <a:lnTo>
                    <a:pt x="0" y="88"/>
                  </a:ln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endParaRPr lang="zh-CN" altLang="en-US">
                <a:solidFill>
                  <a:srgbClr val="1D1D1A"/>
                </a:solidFill>
                <a:latin typeface="Calibri" panose="020F0502020204030204"/>
                <a:ea typeface="等线" panose="02010600030101010101" pitchFamily="2" charset="-122"/>
              </a:endParaRPr>
            </a:p>
          </p:txBody>
        </p:sp>
        <p:sp>
          <p:nvSpPr>
            <p:cNvPr id="821" name="Freeform 278"/>
            <p:cNvSpPr/>
            <p:nvPr/>
          </p:nvSpPr>
          <p:spPr bwMode="auto">
            <a:xfrm>
              <a:off x="2073275" y="1182688"/>
              <a:ext cx="47625" cy="36513"/>
            </a:xfrm>
            <a:custGeom>
              <a:avLst/>
              <a:gdLst>
                <a:gd name="T0" fmla="*/ 0 w 114"/>
                <a:gd name="T1" fmla="*/ 2147483646 h 88"/>
                <a:gd name="T2" fmla="*/ 0 w 114"/>
                <a:gd name="T3" fmla="*/ 2147483646 h 88"/>
                <a:gd name="T4" fmla="*/ 2147483646 w 114"/>
                <a:gd name="T5" fmla="*/ 2147483646 h 88"/>
                <a:gd name="T6" fmla="*/ 2147483646 w 114"/>
                <a:gd name="T7" fmla="*/ 2147483646 h 88"/>
                <a:gd name="T8" fmla="*/ 2147483646 w 114"/>
                <a:gd name="T9" fmla="*/ 2147483646 h 88"/>
                <a:gd name="T10" fmla="*/ 2147483646 w 114"/>
                <a:gd name="T11" fmla="*/ 0 h 88"/>
                <a:gd name="T12" fmla="*/ 2147483646 w 114"/>
                <a:gd name="T13" fmla="*/ 0 h 88"/>
                <a:gd name="T14" fmla="*/ 2147483646 w 114"/>
                <a:gd name="T15" fmla="*/ 2147483646 h 88"/>
                <a:gd name="T16" fmla="*/ 0 w 114"/>
                <a:gd name="T17" fmla="*/ 2147483646 h 88"/>
                <a:gd name="T18" fmla="*/ 0 w 114"/>
                <a:gd name="T19" fmla="*/ 2147483646 h 8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14"/>
                <a:gd name="T31" fmla="*/ 0 h 88"/>
                <a:gd name="T32" fmla="*/ 114 w 114"/>
                <a:gd name="T33" fmla="*/ 88 h 8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14" h="88">
                  <a:moveTo>
                    <a:pt x="0" y="88"/>
                  </a:moveTo>
                  <a:lnTo>
                    <a:pt x="0" y="88"/>
                  </a:lnTo>
                  <a:lnTo>
                    <a:pt x="114" y="88"/>
                  </a:lnTo>
                  <a:lnTo>
                    <a:pt x="114" y="28"/>
                  </a:lnTo>
                  <a:lnTo>
                    <a:pt x="89" y="28"/>
                  </a:lnTo>
                  <a:lnTo>
                    <a:pt x="89" y="0"/>
                  </a:lnTo>
                  <a:lnTo>
                    <a:pt x="25" y="0"/>
                  </a:lnTo>
                  <a:lnTo>
                    <a:pt x="25" y="28"/>
                  </a:lnTo>
                  <a:lnTo>
                    <a:pt x="0" y="28"/>
                  </a:lnTo>
                  <a:lnTo>
                    <a:pt x="0" y="88"/>
                  </a:ln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endParaRPr lang="zh-CN" altLang="en-US">
                <a:solidFill>
                  <a:srgbClr val="1D1D1A"/>
                </a:solidFill>
                <a:latin typeface="Calibri" panose="020F0502020204030204"/>
                <a:ea typeface="等线" panose="02010600030101010101" pitchFamily="2" charset="-122"/>
              </a:endParaRPr>
            </a:p>
          </p:txBody>
        </p:sp>
        <p:sp>
          <p:nvSpPr>
            <p:cNvPr id="822" name="Freeform 279"/>
            <p:cNvSpPr/>
            <p:nvPr/>
          </p:nvSpPr>
          <p:spPr bwMode="auto">
            <a:xfrm>
              <a:off x="2144713" y="1182688"/>
              <a:ext cx="47625" cy="36513"/>
            </a:xfrm>
            <a:custGeom>
              <a:avLst/>
              <a:gdLst>
                <a:gd name="T0" fmla="*/ 0 w 114"/>
                <a:gd name="T1" fmla="*/ 2147483646 h 88"/>
                <a:gd name="T2" fmla="*/ 0 w 114"/>
                <a:gd name="T3" fmla="*/ 2147483646 h 88"/>
                <a:gd name="T4" fmla="*/ 2147483646 w 114"/>
                <a:gd name="T5" fmla="*/ 2147483646 h 88"/>
                <a:gd name="T6" fmla="*/ 2147483646 w 114"/>
                <a:gd name="T7" fmla="*/ 2147483646 h 88"/>
                <a:gd name="T8" fmla="*/ 2147483646 w 114"/>
                <a:gd name="T9" fmla="*/ 2147483646 h 88"/>
                <a:gd name="T10" fmla="*/ 2147483646 w 114"/>
                <a:gd name="T11" fmla="*/ 0 h 88"/>
                <a:gd name="T12" fmla="*/ 2147483646 w 114"/>
                <a:gd name="T13" fmla="*/ 0 h 88"/>
                <a:gd name="T14" fmla="*/ 2147483646 w 114"/>
                <a:gd name="T15" fmla="*/ 2147483646 h 88"/>
                <a:gd name="T16" fmla="*/ 0 w 114"/>
                <a:gd name="T17" fmla="*/ 2147483646 h 88"/>
                <a:gd name="T18" fmla="*/ 0 w 114"/>
                <a:gd name="T19" fmla="*/ 2147483646 h 8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14"/>
                <a:gd name="T31" fmla="*/ 0 h 88"/>
                <a:gd name="T32" fmla="*/ 114 w 114"/>
                <a:gd name="T33" fmla="*/ 88 h 8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14" h="88">
                  <a:moveTo>
                    <a:pt x="0" y="88"/>
                  </a:moveTo>
                  <a:lnTo>
                    <a:pt x="0" y="88"/>
                  </a:lnTo>
                  <a:lnTo>
                    <a:pt x="114" y="88"/>
                  </a:lnTo>
                  <a:lnTo>
                    <a:pt x="114" y="28"/>
                  </a:lnTo>
                  <a:lnTo>
                    <a:pt x="89" y="28"/>
                  </a:lnTo>
                  <a:lnTo>
                    <a:pt x="89" y="0"/>
                  </a:lnTo>
                  <a:lnTo>
                    <a:pt x="25" y="0"/>
                  </a:lnTo>
                  <a:lnTo>
                    <a:pt x="25" y="28"/>
                  </a:lnTo>
                  <a:lnTo>
                    <a:pt x="0" y="28"/>
                  </a:lnTo>
                  <a:lnTo>
                    <a:pt x="0" y="88"/>
                  </a:ln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endParaRPr lang="zh-CN" altLang="en-US">
                <a:solidFill>
                  <a:srgbClr val="1D1D1A"/>
                </a:solidFill>
                <a:latin typeface="Calibri" panose="020F0502020204030204"/>
                <a:ea typeface="等线" panose="02010600030101010101" pitchFamily="2" charset="-122"/>
              </a:endParaRPr>
            </a:p>
          </p:txBody>
        </p:sp>
        <p:sp>
          <p:nvSpPr>
            <p:cNvPr id="823" name="Freeform 280"/>
            <p:cNvSpPr/>
            <p:nvPr/>
          </p:nvSpPr>
          <p:spPr bwMode="auto">
            <a:xfrm>
              <a:off x="2271713" y="1174750"/>
              <a:ext cx="88900" cy="22225"/>
            </a:xfrm>
            <a:custGeom>
              <a:avLst/>
              <a:gdLst>
                <a:gd name="T0" fmla="*/ 2147483646 w 215"/>
                <a:gd name="T1" fmla="*/ 2147483646 h 52"/>
                <a:gd name="T2" fmla="*/ 2147483646 w 215"/>
                <a:gd name="T3" fmla="*/ 2147483646 h 52"/>
                <a:gd name="T4" fmla="*/ 0 w 215"/>
                <a:gd name="T5" fmla="*/ 2147483646 h 52"/>
                <a:gd name="T6" fmla="*/ 0 w 215"/>
                <a:gd name="T7" fmla="*/ 0 h 52"/>
                <a:gd name="T8" fmla="*/ 2147483646 w 215"/>
                <a:gd name="T9" fmla="*/ 0 h 52"/>
                <a:gd name="T10" fmla="*/ 2147483646 w 215"/>
                <a:gd name="T11" fmla="*/ 2147483646 h 52"/>
                <a:gd name="T12" fmla="*/ 0 60000 65536"/>
                <a:gd name="T13" fmla="*/ 0 60000 65536"/>
                <a:gd name="T14" fmla="*/ 0 60000 65536"/>
                <a:gd name="T15" fmla="*/ 0 60000 65536"/>
                <a:gd name="T16" fmla="*/ 0 60000 65536"/>
                <a:gd name="T17" fmla="*/ 0 60000 65536"/>
                <a:gd name="T18" fmla="*/ 0 w 215"/>
                <a:gd name="T19" fmla="*/ 0 h 52"/>
                <a:gd name="T20" fmla="*/ 215 w 215"/>
                <a:gd name="T21" fmla="*/ 52 h 52"/>
              </a:gdLst>
              <a:ahLst/>
              <a:cxnLst>
                <a:cxn ang="T12">
                  <a:pos x="T0" y="T1"/>
                </a:cxn>
                <a:cxn ang="T13">
                  <a:pos x="T2" y="T3"/>
                </a:cxn>
                <a:cxn ang="T14">
                  <a:pos x="T4" y="T5"/>
                </a:cxn>
                <a:cxn ang="T15">
                  <a:pos x="T6" y="T7"/>
                </a:cxn>
                <a:cxn ang="T16">
                  <a:pos x="T8" y="T9"/>
                </a:cxn>
                <a:cxn ang="T17">
                  <a:pos x="T10" y="T11"/>
                </a:cxn>
              </a:cxnLst>
              <a:rect l="T18" t="T19" r="T20" b="T21"/>
              <a:pathLst>
                <a:path w="215" h="52">
                  <a:moveTo>
                    <a:pt x="215" y="52"/>
                  </a:moveTo>
                  <a:lnTo>
                    <a:pt x="215" y="52"/>
                  </a:lnTo>
                  <a:lnTo>
                    <a:pt x="0" y="52"/>
                  </a:lnTo>
                  <a:lnTo>
                    <a:pt x="0" y="0"/>
                  </a:lnTo>
                  <a:lnTo>
                    <a:pt x="215" y="0"/>
                  </a:lnTo>
                  <a:lnTo>
                    <a:pt x="215" y="52"/>
                  </a:ln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endParaRPr lang="zh-CN" altLang="en-US">
                <a:solidFill>
                  <a:srgbClr val="1D1D1A"/>
                </a:solidFill>
                <a:latin typeface="Calibri" panose="020F0502020204030204"/>
                <a:ea typeface="等线" panose="02010600030101010101" pitchFamily="2" charset="-122"/>
              </a:endParaRPr>
            </a:p>
          </p:txBody>
        </p:sp>
        <p:sp>
          <p:nvSpPr>
            <p:cNvPr id="824" name="Freeform 281"/>
            <p:cNvSpPr/>
            <p:nvPr/>
          </p:nvSpPr>
          <p:spPr bwMode="auto">
            <a:xfrm>
              <a:off x="2271713" y="1204913"/>
              <a:ext cx="20638" cy="20638"/>
            </a:xfrm>
            <a:custGeom>
              <a:avLst/>
              <a:gdLst>
                <a:gd name="T0" fmla="*/ 2147483646 w 52"/>
                <a:gd name="T1" fmla="*/ 2147483646 h 52"/>
                <a:gd name="T2" fmla="*/ 2147483646 w 52"/>
                <a:gd name="T3" fmla="*/ 2147483646 h 52"/>
                <a:gd name="T4" fmla="*/ 0 w 52"/>
                <a:gd name="T5" fmla="*/ 2147483646 h 52"/>
                <a:gd name="T6" fmla="*/ 0 w 52"/>
                <a:gd name="T7" fmla="*/ 0 h 52"/>
                <a:gd name="T8" fmla="*/ 2147483646 w 52"/>
                <a:gd name="T9" fmla="*/ 0 h 52"/>
                <a:gd name="T10" fmla="*/ 2147483646 w 52"/>
                <a:gd name="T11" fmla="*/ 2147483646 h 52"/>
                <a:gd name="T12" fmla="*/ 0 60000 65536"/>
                <a:gd name="T13" fmla="*/ 0 60000 65536"/>
                <a:gd name="T14" fmla="*/ 0 60000 65536"/>
                <a:gd name="T15" fmla="*/ 0 60000 65536"/>
                <a:gd name="T16" fmla="*/ 0 60000 65536"/>
                <a:gd name="T17" fmla="*/ 0 60000 65536"/>
                <a:gd name="T18" fmla="*/ 0 w 52"/>
                <a:gd name="T19" fmla="*/ 0 h 52"/>
                <a:gd name="T20" fmla="*/ 52 w 52"/>
                <a:gd name="T21" fmla="*/ 52 h 52"/>
              </a:gdLst>
              <a:ahLst/>
              <a:cxnLst>
                <a:cxn ang="T12">
                  <a:pos x="T0" y="T1"/>
                </a:cxn>
                <a:cxn ang="T13">
                  <a:pos x="T2" y="T3"/>
                </a:cxn>
                <a:cxn ang="T14">
                  <a:pos x="T4" y="T5"/>
                </a:cxn>
                <a:cxn ang="T15">
                  <a:pos x="T6" y="T7"/>
                </a:cxn>
                <a:cxn ang="T16">
                  <a:pos x="T8" y="T9"/>
                </a:cxn>
                <a:cxn ang="T17">
                  <a:pos x="T10" y="T11"/>
                </a:cxn>
              </a:cxnLst>
              <a:rect l="T18" t="T19" r="T20" b="T21"/>
              <a:pathLst>
                <a:path w="52" h="52">
                  <a:moveTo>
                    <a:pt x="52" y="52"/>
                  </a:moveTo>
                  <a:lnTo>
                    <a:pt x="52" y="52"/>
                  </a:lnTo>
                  <a:lnTo>
                    <a:pt x="0" y="52"/>
                  </a:lnTo>
                  <a:lnTo>
                    <a:pt x="0" y="0"/>
                  </a:lnTo>
                  <a:lnTo>
                    <a:pt x="52" y="0"/>
                  </a:lnTo>
                  <a:lnTo>
                    <a:pt x="52" y="52"/>
                  </a:ln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endParaRPr lang="zh-CN" altLang="en-US">
                <a:solidFill>
                  <a:srgbClr val="1D1D1A"/>
                </a:solidFill>
                <a:latin typeface="Calibri" panose="020F0502020204030204"/>
                <a:ea typeface="等线" panose="02010600030101010101" pitchFamily="2" charset="-122"/>
              </a:endParaRPr>
            </a:p>
          </p:txBody>
        </p:sp>
        <p:sp>
          <p:nvSpPr>
            <p:cNvPr id="825" name="Freeform 282"/>
            <p:cNvSpPr/>
            <p:nvPr/>
          </p:nvSpPr>
          <p:spPr bwMode="auto">
            <a:xfrm>
              <a:off x="2305050" y="1204913"/>
              <a:ext cx="22225" cy="20638"/>
            </a:xfrm>
            <a:custGeom>
              <a:avLst/>
              <a:gdLst>
                <a:gd name="T0" fmla="*/ 2147483646 w 52"/>
                <a:gd name="T1" fmla="*/ 2147483646 h 52"/>
                <a:gd name="T2" fmla="*/ 2147483646 w 52"/>
                <a:gd name="T3" fmla="*/ 2147483646 h 52"/>
                <a:gd name="T4" fmla="*/ 0 w 52"/>
                <a:gd name="T5" fmla="*/ 2147483646 h 52"/>
                <a:gd name="T6" fmla="*/ 0 w 52"/>
                <a:gd name="T7" fmla="*/ 0 h 52"/>
                <a:gd name="T8" fmla="*/ 2147483646 w 52"/>
                <a:gd name="T9" fmla="*/ 0 h 52"/>
                <a:gd name="T10" fmla="*/ 2147483646 w 52"/>
                <a:gd name="T11" fmla="*/ 2147483646 h 52"/>
                <a:gd name="T12" fmla="*/ 0 60000 65536"/>
                <a:gd name="T13" fmla="*/ 0 60000 65536"/>
                <a:gd name="T14" fmla="*/ 0 60000 65536"/>
                <a:gd name="T15" fmla="*/ 0 60000 65536"/>
                <a:gd name="T16" fmla="*/ 0 60000 65536"/>
                <a:gd name="T17" fmla="*/ 0 60000 65536"/>
                <a:gd name="T18" fmla="*/ 0 w 52"/>
                <a:gd name="T19" fmla="*/ 0 h 52"/>
                <a:gd name="T20" fmla="*/ 52 w 52"/>
                <a:gd name="T21" fmla="*/ 52 h 52"/>
              </a:gdLst>
              <a:ahLst/>
              <a:cxnLst>
                <a:cxn ang="T12">
                  <a:pos x="T0" y="T1"/>
                </a:cxn>
                <a:cxn ang="T13">
                  <a:pos x="T2" y="T3"/>
                </a:cxn>
                <a:cxn ang="T14">
                  <a:pos x="T4" y="T5"/>
                </a:cxn>
                <a:cxn ang="T15">
                  <a:pos x="T6" y="T7"/>
                </a:cxn>
                <a:cxn ang="T16">
                  <a:pos x="T8" y="T9"/>
                </a:cxn>
                <a:cxn ang="T17">
                  <a:pos x="T10" y="T11"/>
                </a:cxn>
              </a:cxnLst>
              <a:rect l="T18" t="T19" r="T20" b="T21"/>
              <a:pathLst>
                <a:path w="52" h="52">
                  <a:moveTo>
                    <a:pt x="52" y="52"/>
                  </a:moveTo>
                  <a:lnTo>
                    <a:pt x="52" y="52"/>
                  </a:lnTo>
                  <a:lnTo>
                    <a:pt x="0" y="52"/>
                  </a:lnTo>
                  <a:lnTo>
                    <a:pt x="0" y="0"/>
                  </a:lnTo>
                  <a:lnTo>
                    <a:pt x="52" y="0"/>
                  </a:lnTo>
                  <a:lnTo>
                    <a:pt x="52" y="52"/>
                  </a:ln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endParaRPr lang="zh-CN" altLang="en-US">
                <a:solidFill>
                  <a:srgbClr val="1D1D1A"/>
                </a:solidFill>
                <a:latin typeface="Calibri" panose="020F0502020204030204"/>
                <a:ea typeface="等线" panose="02010600030101010101" pitchFamily="2" charset="-122"/>
              </a:endParaRPr>
            </a:p>
          </p:txBody>
        </p:sp>
        <p:sp>
          <p:nvSpPr>
            <p:cNvPr id="826" name="Freeform 283"/>
            <p:cNvSpPr/>
            <p:nvPr/>
          </p:nvSpPr>
          <p:spPr bwMode="auto">
            <a:xfrm>
              <a:off x="2339975" y="1204913"/>
              <a:ext cx="20638" cy="20638"/>
            </a:xfrm>
            <a:custGeom>
              <a:avLst/>
              <a:gdLst>
                <a:gd name="T0" fmla="*/ 2147483646 w 52"/>
                <a:gd name="T1" fmla="*/ 2147483646 h 52"/>
                <a:gd name="T2" fmla="*/ 2147483646 w 52"/>
                <a:gd name="T3" fmla="*/ 2147483646 h 52"/>
                <a:gd name="T4" fmla="*/ 0 w 52"/>
                <a:gd name="T5" fmla="*/ 2147483646 h 52"/>
                <a:gd name="T6" fmla="*/ 0 w 52"/>
                <a:gd name="T7" fmla="*/ 0 h 52"/>
                <a:gd name="T8" fmla="*/ 2147483646 w 52"/>
                <a:gd name="T9" fmla="*/ 0 h 52"/>
                <a:gd name="T10" fmla="*/ 2147483646 w 52"/>
                <a:gd name="T11" fmla="*/ 2147483646 h 52"/>
                <a:gd name="T12" fmla="*/ 0 60000 65536"/>
                <a:gd name="T13" fmla="*/ 0 60000 65536"/>
                <a:gd name="T14" fmla="*/ 0 60000 65536"/>
                <a:gd name="T15" fmla="*/ 0 60000 65536"/>
                <a:gd name="T16" fmla="*/ 0 60000 65536"/>
                <a:gd name="T17" fmla="*/ 0 60000 65536"/>
                <a:gd name="T18" fmla="*/ 0 w 52"/>
                <a:gd name="T19" fmla="*/ 0 h 52"/>
                <a:gd name="T20" fmla="*/ 52 w 52"/>
                <a:gd name="T21" fmla="*/ 52 h 52"/>
              </a:gdLst>
              <a:ahLst/>
              <a:cxnLst>
                <a:cxn ang="T12">
                  <a:pos x="T0" y="T1"/>
                </a:cxn>
                <a:cxn ang="T13">
                  <a:pos x="T2" y="T3"/>
                </a:cxn>
                <a:cxn ang="T14">
                  <a:pos x="T4" y="T5"/>
                </a:cxn>
                <a:cxn ang="T15">
                  <a:pos x="T6" y="T7"/>
                </a:cxn>
                <a:cxn ang="T16">
                  <a:pos x="T8" y="T9"/>
                </a:cxn>
                <a:cxn ang="T17">
                  <a:pos x="T10" y="T11"/>
                </a:cxn>
              </a:cxnLst>
              <a:rect l="T18" t="T19" r="T20" b="T21"/>
              <a:pathLst>
                <a:path w="52" h="52">
                  <a:moveTo>
                    <a:pt x="52" y="52"/>
                  </a:moveTo>
                  <a:lnTo>
                    <a:pt x="52" y="52"/>
                  </a:lnTo>
                  <a:lnTo>
                    <a:pt x="0" y="52"/>
                  </a:lnTo>
                  <a:lnTo>
                    <a:pt x="0" y="0"/>
                  </a:lnTo>
                  <a:lnTo>
                    <a:pt x="52" y="0"/>
                  </a:lnTo>
                  <a:lnTo>
                    <a:pt x="52" y="52"/>
                  </a:ln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endParaRPr lang="zh-CN" altLang="en-US">
                <a:solidFill>
                  <a:srgbClr val="1D1D1A"/>
                </a:solidFill>
                <a:latin typeface="Calibri" panose="020F0502020204030204"/>
                <a:ea typeface="等线" panose="02010600030101010101" pitchFamily="2" charset="-122"/>
              </a:endParaRPr>
            </a:p>
          </p:txBody>
        </p:sp>
        <p:sp>
          <p:nvSpPr>
            <p:cNvPr id="827" name="Freeform 284"/>
            <p:cNvSpPr/>
            <p:nvPr/>
          </p:nvSpPr>
          <p:spPr bwMode="auto">
            <a:xfrm>
              <a:off x="1789113" y="1247775"/>
              <a:ext cx="665163" cy="141288"/>
            </a:xfrm>
            <a:custGeom>
              <a:avLst/>
              <a:gdLst>
                <a:gd name="T0" fmla="*/ 2147483646 w 1584"/>
                <a:gd name="T1" fmla="*/ 2147483646 h 337"/>
                <a:gd name="T2" fmla="*/ 2147483646 w 1584"/>
                <a:gd name="T3" fmla="*/ 2147483646 h 337"/>
                <a:gd name="T4" fmla="*/ 2147483646 w 1584"/>
                <a:gd name="T5" fmla="*/ 2147483646 h 337"/>
                <a:gd name="T6" fmla="*/ 2147483646 w 1584"/>
                <a:gd name="T7" fmla="*/ 2147483646 h 337"/>
                <a:gd name="T8" fmla="*/ 2147483646 w 1584"/>
                <a:gd name="T9" fmla="*/ 2147483646 h 337"/>
                <a:gd name="T10" fmla="*/ 2147483646 w 1584"/>
                <a:gd name="T11" fmla="*/ 2147483646 h 337"/>
                <a:gd name="T12" fmla="*/ 2147483646 w 1584"/>
                <a:gd name="T13" fmla="*/ 2147483646 h 337"/>
                <a:gd name="T14" fmla="*/ 2147483646 w 1584"/>
                <a:gd name="T15" fmla="*/ 2147483646 h 337"/>
                <a:gd name="T16" fmla="*/ 2147483646 w 1584"/>
                <a:gd name="T17" fmla="*/ 2147483646 h 337"/>
                <a:gd name="T18" fmla="*/ 2147483646 w 1584"/>
                <a:gd name="T19" fmla="*/ 2147483646 h 337"/>
                <a:gd name="T20" fmla="*/ 2147483646 w 1584"/>
                <a:gd name="T21" fmla="*/ 2147483646 h 337"/>
                <a:gd name="T22" fmla="*/ 2147483646 w 1584"/>
                <a:gd name="T23" fmla="*/ 2147483646 h 337"/>
                <a:gd name="T24" fmla="*/ 2147483646 w 1584"/>
                <a:gd name="T25" fmla="*/ 2147483646 h 337"/>
                <a:gd name="T26" fmla="*/ 2147483646 w 1584"/>
                <a:gd name="T27" fmla="*/ 2147483646 h 337"/>
                <a:gd name="T28" fmla="*/ 2147483646 w 1584"/>
                <a:gd name="T29" fmla="*/ 2147483646 h 337"/>
                <a:gd name="T30" fmla="*/ 2147483646 w 1584"/>
                <a:gd name="T31" fmla="*/ 2147483646 h 337"/>
                <a:gd name="T32" fmla="*/ 2147483646 w 1584"/>
                <a:gd name="T33" fmla="*/ 2147483646 h 337"/>
                <a:gd name="T34" fmla="*/ 0 w 1584"/>
                <a:gd name="T35" fmla="*/ 2147483646 h 337"/>
                <a:gd name="T36" fmla="*/ 0 w 1584"/>
                <a:gd name="T37" fmla="*/ 2147483646 h 337"/>
                <a:gd name="T38" fmla="*/ 2147483646 w 1584"/>
                <a:gd name="T39" fmla="*/ 0 h 337"/>
                <a:gd name="T40" fmla="*/ 2147483646 w 1584"/>
                <a:gd name="T41" fmla="*/ 0 h 337"/>
                <a:gd name="T42" fmla="*/ 2147483646 w 1584"/>
                <a:gd name="T43" fmla="*/ 2147483646 h 337"/>
                <a:gd name="T44" fmla="*/ 2147483646 w 1584"/>
                <a:gd name="T45" fmla="*/ 2147483646 h 337"/>
                <a:gd name="T46" fmla="*/ 2147483646 w 1584"/>
                <a:gd name="T47" fmla="*/ 2147483646 h 337"/>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1584"/>
                <a:gd name="T73" fmla="*/ 0 h 337"/>
                <a:gd name="T74" fmla="*/ 1584 w 1584"/>
                <a:gd name="T75" fmla="*/ 337 h 337"/>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1584" h="337">
                  <a:moveTo>
                    <a:pt x="1484" y="337"/>
                  </a:moveTo>
                  <a:lnTo>
                    <a:pt x="1484" y="337"/>
                  </a:lnTo>
                  <a:lnTo>
                    <a:pt x="1373" y="337"/>
                  </a:lnTo>
                  <a:cubicBezTo>
                    <a:pt x="1354" y="337"/>
                    <a:pt x="1339" y="322"/>
                    <a:pt x="1339" y="303"/>
                  </a:cubicBezTo>
                  <a:cubicBezTo>
                    <a:pt x="1339" y="285"/>
                    <a:pt x="1354" y="270"/>
                    <a:pt x="1373" y="270"/>
                  </a:cubicBezTo>
                  <a:lnTo>
                    <a:pt x="1484" y="270"/>
                  </a:lnTo>
                  <a:cubicBezTo>
                    <a:pt x="1502" y="270"/>
                    <a:pt x="1517" y="255"/>
                    <a:pt x="1517" y="237"/>
                  </a:cubicBezTo>
                  <a:lnTo>
                    <a:pt x="1517" y="100"/>
                  </a:lnTo>
                  <a:cubicBezTo>
                    <a:pt x="1517" y="82"/>
                    <a:pt x="1502" y="67"/>
                    <a:pt x="1484" y="67"/>
                  </a:cubicBezTo>
                  <a:lnTo>
                    <a:pt x="100" y="67"/>
                  </a:lnTo>
                  <a:cubicBezTo>
                    <a:pt x="82" y="67"/>
                    <a:pt x="67" y="82"/>
                    <a:pt x="67" y="100"/>
                  </a:cubicBezTo>
                  <a:lnTo>
                    <a:pt x="67" y="237"/>
                  </a:lnTo>
                  <a:cubicBezTo>
                    <a:pt x="67" y="255"/>
                    <a:pt x="82" y="270"/>
                    <a:pt x="100" y="270"/>
                  </a:cubicBezTo>
                  <a:lnTo>
                    <a:pt x="1239" y="270"/>
                  </a:lnTo>
                  <a:cubicBezTo>
                    <a:pt x="1258" y="270"/>
                    <a:pt x="1273" y="285"/>
                    <a:pt x="1273" y="303"/>
                  </a:cubicBezTo>
                  <a:cubicBezTo>
                    <a:pt x="1273" y="322"/>
                    <a:pt x="1258" y="337"/>
                    <a:pt x="1239" y="337"/>
                  </a:cubicBezTo>
                  <a:lnTo>
                    <a:pt x="100" y="337"/>
                  </a:lnTo>
                  <a:cubicBezTo>
                    <a:pt x="45" y="337"/>
                    <a:pt x="0" y="292"/>
                    <a:pt x="0" y="237"/>
                  </a:cubicBezTo>
                  <a:lnTo>
                    <a:pt x="0" y="100"/>
                  </a:lnTo>
                  <a:cubicBezTo>
                    <a:pt x="0" y="45"/>
                    <a:pt x="45" y="0"/>
                    <a:pt x="100" y="0"/>
                  </a:cubicBezTo>
                  <a:lnTo>
                    <a:pt x="1484" y="0"/>
                  </a:lnTo>
                  <a:cubicBezTo>
                    <a:pt x="1539" y="0"/>
                    <a:pt x="1584" y="45"/>
                    <a:pt x="1584" y="100"/>
                  </a:cubicBezTo>
                  <a:lnTo>
                    <a:pt x="1584" y="237"/>
                  </a:lnTo>
                  <a:cubicBezTo>
                    <a:pt x="1584" y="292"/>
                    <a:pt x="1539" y="337"/>
                    <a:pt x="1484" y="337"/>
                  </a:cubicBez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endParaRPr lang="zh-CN" altLang="en-US">
                <a:solidFill>
                  <a:srgbClr val="1D1D1A"/>
                </a:solidFill>
                <a:latin typeface="Calibri" panose="020F0502020204030204"/>
                <a:ea typeface="等线" panose="02010600030101010101" pitchFamily="2" charset="-122"/>
              </a:endParaRPr>
            </a:p>
          </p:txBody>
        </p:sp>
        <p:sp>
          <p:nvSpPr>
            <p:cNvPr id="828" name="Freeform 285"/>
            <p:cNvSpPr/>
            <p:nvPr/>
          </p:nvSpPr>
          <p:spPr bwMode="auto">
            <a:xfrm>
              <a:off x="1857375" y="1295400"/>
              <a:ext cx="47625" cy="36513"/>
            </a:xfrm>
            <a:custGeom>
              <a:avLst/>
              <a:gdLst>
                <a:gd name="T0" fmla="*/ 0 w 115"/>
                <a:gd name="T1" fmla="*/ 2147483646 h 88"/>
                <a:gd name="T2" fmla="*/ 0 w 115"/>
                <a:gd name="T3" fmla="*/ 2147483646 h 88"/>
                <a:gd name="T4" fmla="*/ 2147483646 w 115"/>
                <a:gd name="T5" fmla="*/ 2147483646 h 88"/>
                <a:gd name="T6" fmla="*/ 2147483646 w 115"/>
                <a:gd name="T7" fmla="*/ 2147483646 h 88"/>
                <a:gd name="T8" fmla="*/ 2147483646 w 115"/>
                <a:gd name="T9" fmla="*/ 2147483646 h 88"/>
                <a:gd name="T10" fmla="*/ 2147483646 w 115"/>
                <a:gd name="T11" fmla="*/ 0 h 88"/>
                <a:gd name="T12" fmla="*/ 2147483646 w 115"/>
                <a:gd name="T13" fmla="*/ 0 h 88"/>
                <a:gd name="T14" fmla="*/ 2147483646 w 115"/>
                <a:gd name="T15" fmla="*/ 2147483646 h 88"/>
                <a:gd name="T16" fmla="*/ 0 w 115"/>
                <a:gd name="T17" fmla="*/ 2147483646 h 88"/>
                <a:gd name="T18" fmla="*/ 0 w 115"/>
                <a:gd name="T19" fmla="*/ 2147483646 h 8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15"/>
                <a:gd name="T31" fmla="*/ 0 h 88"/>
                <a:gd name="T32" fmla="*/ 115 w 115"/>
                <a:gd name="T33" fmla="*/ 88 h 8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15" h="88">
                  <a:moveTo>
                    <a:pt x="0" y="88"/>
                  </a:moveTo>
                  <a:lnTo>
                    <a:pt x="0" y="88"/>
                  </a:lnTo>
                  <a:lnTo>
                    <a:pt x="115" y="88"/>
                  </a:lnTo>
                  <a:lnTo>
                    <a:pt x="115" y="27"/>
                  </a:lnTo>
                  <a:lnTo>
                    <a:pt x="90" y="27"/>
                  </a:lnTo>
                  <a:lnTo>
                    <a:pt x="90" y="0"/>
                  </a:lnTo>
                  <a:lnTo>
                    <a:pt x="26" y="0"/>
                  </a:lnTo>
                  <a:lnTo>
                    <a:pt x="26" y="27"/>
                  </a:lnTo>
                  <a:lnTo>
                    <a:pt x="0" y="27"/>
                  </a:lnTo>
                  <a:lnTo>
                    <a:pt x="0" y="88"/>
                  </a:ln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endParaRPr lang="zh-CN" altLang="en-US">
                <a:solidFill>
                  <a:srgbClr val="1D1D1A"/>
                </a:solidFill>
                <a:latin typeface="Calibri" panose="020F0502020204030204"/>
                <a:ea typeface="等线" panose="02010600030101010101" pitchFamily="2" charset="-122"/>
              </a:endParaRPr>
            </a:p>
          </p:txBody>
        </p:sp>
        <p:sp>
          <p:nvSpPr>
            <p:cNvPr id="829" name="Freeform 286"/>
            <p:cNvSpPr/>
            <p:nvPr/>
          </p:nvSpPr>
          <p:spPr bwMode="auto">
            <a:xfrm>
              <a:off x="1928813" y="1295400"/>
              <a:ext cx="47625" cy="36513"/>
            </a:xfrm>
            <a:custGeom>
              <a:avLst/>
              <a:gdLst>
                <a:gd name="T0" fmla="*/ 0 w 115"/>
                <a:gd name="T1" fmla="*/ 2147483646 h 88"/>
                <a:gd name="T2" fmla="*/ 0 w 115"/>
                <a:gd name="T3" fmla="*/ 2147483646 h 88"/>
                <a:gd name="T4" fmla="*/ 2147483646 w 115"/>
                <a:gd name="T5" fmla="*/ 2147483646 h 88"/>
                <a:gd name="T6" fmla="*/ 2147483646 w 115"/>
                <a:gd name="T7" fmla="*/ 2147483646 h 88"/>
                <a:gd name="T8" fmla="*/ 2147483646 w 115"/>
                <a:gd name="T9" fmla="*/ 2147483646 h 88"/>
                <a:gd name="T10" fmla="*/ 2147483646 w 115"/>
                <a:gd name="T11" fmla="*/ 0 h 88"/>
                <a:gd name="T12" fmla="*/ 2147483646 w 115"/>
                <a:gd name="T13" fmla="*/ 0 h 88"/>
                <a:gd name="T14" fmla="*/ 2147483646 w 115"/>
                <a:gd name="T15" fmla="*/ 2147483646 h 88"/>
                <a:gd name="T16" fmla="*/ 0 w 115"/>
                <a:gd name="T17" fmla="*/ 2147483646 h 88"/>
                <a:gd name="T18" fmla="*/ 0 w 115"/>
                <a:gd name="T19" fmla="*/ 2147483646 h 8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15"/>
                <a:gd name="T31" fmla="*/ 0 h 88"/>
                <a:gd name="T32" fmla="*/ 115 w 115"/>
                <a:gd name="T33" fmla="*/ 88 h 8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15" h="88">
                  <a:moveTo>
                    <a:pt x="0" y="88"/>
                  </a:moveTo>
                  <a:lnTo>
                    <a:pt x="0" y="88"/>
                  </a:lnTo>
                  <a:lnTo>
                    <a:pt x="115" y="88"/>
                  </a:lnTo>
                  <a:lnTo>
                    <a:pt x="115" y="27"/>
                  </a:lnTo>
                  <a:lnTo>
                    <a:pt x="89" y="27"/>
                  </a:lnTo>
                  <a:lnTo>
                    <a:pt x="89" y="0"/>
                  </a:lnTo>
                  <a:lnTo>
                    <a:pt x="25" y="0"/>
                  </a:lnTo>
                  <a:lnTo>
                    <a:pt x="25" y="27"/>
                  </a:lnTo>
                  <a:lnTo>
                    <a:pt x="0" y="27"/>
                  </a:lnTo>
                  <a:lnTo>
                    <a:pt x="0" y="88"/>
                  </a:ln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endParaRPr lang="zh-CN" altLang="en-US">
                <a:solidFill>
                  <a:srgbClr val="1D1D1A"/>
                </a:solidFill>
                <a:latin typeface="Calibri" panose="020F0502020204030204"/>
                <a:ea typeface="等线" panose="02010600030101010101" pitchFamily="2" charset="-122"/>
              </a:endParaRPr>
            </a:p>
          </p:txBody>
        </p:sp>
        <p:sp>
          <p:nvSpPr>
            <p:cNvPr id="830" name="Freeform 287"/>
            <p:cNvSpPr/>
            <p:nvPr/>
          </p:nvSpPr>
          <p:spPr bwMode="auto">
            <a:xfrm>
              <a:off x="2000250" y="1295400"/>
              <a:ext cx="49213" cy="36513"/>
            </a:xfrm>
            <a:custGeom>
              <a:avLst/>
              <a:gdLst>
                <a:gd name="T0" fmla="*/ 0 w 114"/>
                <a:gd name="T1" fmla="*/ 2147483646 h 88"/>
                <a:gd name="T2" fmla="*/ 0 w 114"/>
                <a:gd name="T3" fmla="*/ 2147483646 h 88"/>
                <a:gd name="T4" fmla="*/ 2147483646 w 114"/>
                <a:gd name="T5" fmla="*/ 2147483646 h 88"/>
                <a:gd name="T6" fmla="*/ 2147483646 w 114"/>
                <a:gd name="T7" fmla="*/ 2147483646 h 88"/>
                <a:gd name="T8" fmla="*/ 2147483646 w 114"/>
                <a:gd name="T9" fmla="*/ 2147483646 h 88"/>
                <a:gd name="T10" fmla="*/ 2147483646 w 114"/>
                <a:gd name="T11" fmla="*/ 0 h 88"/>
                <a:gd name="T12" fmla="*/ 2147483646 w 114"/>
                <a:gd name="T13" fmla="*/ 0 h 88"/>
                <a:gd name="T14" fmla="*/ 2147483646 w 114"/>
                <a:gd name="T15" fmla="*/ 2147483646 h 88"/>
                <a:gd name="T16" fmla="*/ 0 w 114"/>
                <a:gd name="T17" fmla="*/ 2147483646 h 88"/>
                <a:gd name="T18" fmla="*/ 0 w 114"/>
                <a:gd name="T19" fmla="*/ 2147483646 h 8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14"/>
                <a:gd name="T31" fmla="*/ 0 h 88"/>
                <a:gd name="T32" fmla="*/ 114 w 114"/>
                <a:gd name="T33" fmla="*/ 88 h 8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14" h="88">
                  <a:moveTo>
                    <a:pt x="0" y="88"/>
                  </a:moveTo>
                  <a:lnTo>
                    <a:pt x="0" y="88"/>
                  </a:lnTo>
                  <a:lnTo>
                    <a:pt x="114" y="88"/>
                  </a:lnTo>
                  <a:lnTo>
                    <a:pt x="114" y="27"/>
                  </a:lnTo>
                  <a:lnTo>
                    <a:pt x="89" y="27"/>
                  </a:lnTo>
                  <a:lnTo>
                    <a:pt x="89" y="0"/>
                  </a:lnTo>
                  <a:lnTo>
                    <a:pt x="25" y="0"/>
                  </a:lnTo>
                  <a:lnTo>
                    <a:pt x="25" y="27"/>
                  </a:lnTo>
                  <a:lnTo>
                    <a:pt x="0" y="27"/>
                  </a:lnTo>
                  <a:lnTo>
                    <a:pt x="0" y="88"/>
                  </a:ln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endParaRPr lang="zh-CN" altLang="en-US">
                <a:solidFill>
                  <a:srgbClr val="1D1D1A"/>
                </a:solidFill>
                <a:latin typeface="Calibri" panose="020F0502020204030204"/>
                <a:ea typeface="等线" panose="02010600030101010101" pitchFamily="2" charset="-122"/>
              </a:endParaRPr>
            </a:p>
          </p:txBody>
        </p:sp>
        <p:sp>
          <p:nvSpPr>
            <p:cNvPr id="831" name="Freeform 288"/>
            <p:cNvSpPr/>
            <p:nvPr/>
          </p:nvSpPr>
          <p:spPr bwMode="auto">
            <a:xfrm>
              <a:off x="2073275" y="1295400"/>
              <a:ext cx="47625" cy="36513"/>
            </a:xfrm>
            <a:custGeom>
              <a:avLst/>
              <a:gdLst>
                <a:gd name="T0" fmla="*/ 0 w 114"/>
                <a:gd name="T1" fmla="*/ 2147483646 h 88"/>
                <a:gd name="T2" fmla="*/ 0 w 114"/>
                <a:gd name="T3" fmla="*/ 2147483646 h 88"/>
                <a:gd name="T4" fmla="*/ 2147483646 w 114"/>
                <a:gd name="T5" fmla="*/ 2147483646 h 88"/>
                <a:gd name="T6" fmla="*/ 2147483646 w 114"/>
                <a:gd name="T7" fmla="*/ 2147483646 h 88"/>
                <a:gd name="T8" fmla="*/ 2147483646 w 114"/>
                <a:gd name="T9" fmla="*/ 2147483646 h 88"/>
                <a:gd name="T10" fmla="*/ 2147483646 w 114"/>
                <a:gd name="T11" fmla="*/ 0 h 88"/>
                <a:gd name="T12" fmla="*/ 2147483646 w 114"/>
                <a:gd name="T13" fmla="*/ 0 h 88"/>
                <a:gd name="T14" fmla="*/ 2147483646 w 114"/>
                <a:gd name="T15" fmla="*/ 2147483646 h 88"/>
                <a:gd name="T16" fmla="*/ 0 w 114"/>
                <a:gd name="T17" fmla="*/ 2147483646 h 88"/>
                <a:gd name="T18" fmla="*/ 0 w 114"/>
                <a:gd name="T19" fmla="*/ 2147483646 h 8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14"/>
                <a:gd name="T31" fmla="*/ 0 h 88"/>
                <a:gd name="T32" fmla="*/ 114 w 114"/>
                <a:gd name="T33" fmla="*/ 88 h 8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14" h="88">
                  <a:moveTo>
                    <a:pt x="0" y="88"/>
                  </a:moveTo>
                  <a:lnTo>
                    <a:pt x="0" y="88"/>
                  </a:lnTo>
                  <a:lnTo>
                    <a:pt x="114" y="88"/>
                  </a:lnTo>
                  <a:lnTo>
                    <a:pt x="114" y="27"/>
                  </a:lnTo>
                  <a:lnTo>
                    <a:pt x="89" y="27"/>
                  </a:lnTo>
                  <a:lnTo>
                    <a:pt x="89" y="0"/>
                  </a:lnTo>
                  <a:lnTo>
                    <a:pt x="25" y="0"/>
                  </a:lnTo>
                  <a:lnTo>
                    <a:pt x="25" y="27"/>
                  </a:lnTo>
                  <a:lnTo>
                    <a:pt x="0" y="27"/>
                  </a:lnTo>
                  <a:lnTo>
                    <a:pt x="0" y="88"/>
                  </a:ln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endParaRPr lang="zh-CN" altLang="en-US">
                <a:solidFill>
                  <a:srgbClr val="1D1D1A"/>
                </a:solidFill>
                <a:latin typeface="Calibri" panose="020F0502020204030204"/>
                <a:ea typeface="等线" panose="02010600030101010101" pitchFamily="2" charset="-122"/>
              </a:endParaRPr>
            </a:p>
          </p:txBody>
        </p:sp>
        <p:sp>
          <p:nvSpPr>
            <p:cNvPr id="832" name="Freeform 289"/>
            <p:cNvSpPr/>
            <p:nvPr/>
          </p:nvSpPr>
          <p:spPr bwMode="auto">
            <a:xfrm>
              <a:off x="2144713" y="1295400"/>
              <a:ext cx="47625" cy="36513"/>
            </a:xfrm>
            <a:custGeom>
              <a:avLst/>
              <a:gdLst>
                <a:gd name="T0" fmla="*/ 0 w 114"/>
                <a:gd name="T1" fmla="*/ 2147483646 h 88"/>
                <a:gd name="T2" fmla="*/ 0 w 114"/>
                <a:gd name="T3" fmla="*/ 2147483646 h 88"/>
                <a:gd name="T4" fmla="*/ 2147483646 w 114"/>
                <a:gd name="T5" fmla="*/ 2147483646 h 88"/>
                <a:gd name="T6" fmla="*/ 2147483646 w 114"/>
                <a:gd name="T7" fmla="*/ 2147483646 h 88"/>
                <a:gd name="T8" fmla="*/ 2147483646 w 114"/>
                <a:gd name="T9" fmla="*/ 2147483646 h 88"/>
                <a:gd name="T10" fmla="*/ 2147483646 w 114"/>
                <a:gd name="T11" fmla="*/ 0 h 88"/>
                <a:gd name="T12" fmla="*/ 2147483646 w 114"/>
                <a:gd name="T13" fmla="*/ 0 h 88"/>
                <a:gd name="T14" fmla="*/ 2147483646 w 114"/>
                <a:gd name="T15" fmla="*/ 2147483646 h 88"/>
                <a:gd name="T16" fmla="*/ 0 w 114"/>
                <a:gd name="T17" fmla="*/ 2147483646 h 88"/>
                <a:gd name="T18" fmla="*/ 0 w 114"/>
                <a:gd name="T19" fmla="*/ 2147483646 h 8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14"/>
                <a:gd name="T31" fmla="*/ 0 h 88"/>
                <a:gd name="T32" fmla="*/ 114 w 114"/>
                <a:gd name="T33" fmla="*/ 88 h 8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14" h="88">
                  <a:moveTo>
                    <a:pt x="0" y="88"/>
                  </a:moveTo>
                  <a:lnTo>
                    <a:pt x="0" y="88"/>
                  </a:lnTo>
                  <a:lnTo>
                    <a:pt x="114" y="88"/>
                  </a:lnTo>
                  <a:lnTo>
                    <a:pt x="114" y="27"/>
                  </a:lnTo>
                  <a:lnTo>
                    <a:pt x="89" y="27"/>
                  </a:lnTo>
                  <a:lnTo>
                    <a:pt x="89" y="0"/>
                  </a:lnTo>
                  <a:lnTo>
                    <a:pt x="25" y="0"/>
                  </a:lnTo>
                  <a:lnTo>
                    <a:pt x="25" y="27"/>
                  </a:lnTo>
                  <a:lnTo>
                    <a:pt x="0" y="27"/>
                  </a:lnTo>
                  <a:lnTo>
                    <a:pt x="0" y="88"/>
                  </a:ln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endParaRPr lang="zh-CN" altLang="en-US">
                <a:solidFill>
                  <a:srgbClr val="1D1D1A"/>
                </a:solidFill>
                <a:latin typeface="Calibri" panose="020F0502020204030204"/>
                <a:ea typeface="等线" panose="02010600030101010101" pitchFamily="2" charset="-122"/>
              </a:endParaRPr>
            </a:p>
          </p:txBody>
        </p:sp>
        <p:sp>
          <p:nvSpPr>
            <p:cNvPr id="833" name="Freeform 290"/>
            <p:cNvSpPr/>
            <p:nvPr/>
          </p:nvSpPr>
          <p:spPr bwMode="auto">
            <a:xfrm>
              <a:off x="2271713" y="1289050"/>
              <a:ext cx="88900" cy="20638"/>
            </a:xfrm>
            <a:custGeom>
              <a:avLst/>
              <a:gdLst>
                <a:gd name="T0" fmla="*/ 2147483646 w 215"/>
                <a:gd name="T1" fmla="*/ 2147483646 h 52"/>
                <a:gd name="T2" fmla="*/ 2147483646 w 215"/>
                <a:gd name="T3" fmla="*/ 2147483646 h 52"/>
                <a:gd name="T4" fmla="*/ 0 w 215"/>
                <a:gd name="T5" fmla="*/ 2147483646 h 52"/>
                <a:gd name="T6" fmla="*/ 0 w 215"/>
                <a:gd name="T7" fmla="*/ 0 h 52"/>
                <a:gd name="T8" fmla="*/ 2147483646 w 215"/>
                <a:gd name="T9" fmla="*/ 0 h 52"/>
                <a:gd name="T10" fmla="*/ 2147483646 w 215"/>
                <a:gd name="T11" fmla="*/ 2147483646 h 52"/>
                <a:gd name="T12" fmla="*/ 0 60000 65536"/>
                <a:gd name="T13" fmla="*/ 0 60000 65536"/>
                <a:gd name="T14" fmla="*/ 0 60000 65536"/>
                <a:gd name="T15" fmla="*/ 0 60000 65536"/>
                <a:gd name="T16" fmla="*/ 0 60000 65536"/>
                <a:gd name="T17" fmla="*/ 0 60000 65536"/>
                <a:gd name="T18" fmla="*/ 0 w 215"/>
                <a:gd name="T19" fmla="*/ 0 h 52"/>
                <a:gd name="T20" fmla="*/ 215 w 215"/>
                <a:gd name="T21" fmla="*/ 52 h 52"/>
              </a:gdLst>
              <a:ahLst/>
              <a:cxnLst>
                <a:cxn ang="T12">
                  <a:pos x="T0" y="T1"/>
                </a:cxn>
                <a:cxn ang="T13">
                  <a:pos x="T2" y="T3"/>
                </a:cxn>
                <a:cxn ang="T14">
                  <a:pos x="T4" y="T5"/>
                </a:cxn>
                <a:cxn ang="T15">
                  <a:pos x="T6" y="T7"/>
                </a:cxn>
                <a:cxn ang="T16">
                  <a:pos x="T8" y="T9"/>
                </a:cxn>
                <a:cxn ang="T17">
                  <a:pos x="T10" y="T11"/>
                </a:cxn>
              </a:cxnLst>
              <a:rect l="T18" t="T19" r="T20" b="T21"/>
              <a:pathLst>
                <a:path w="215" h="52">
                  <a:moveTo>
                    <a:pt x="215" y="52"/>
                  </a:moveTo>
                  <a:lnTo>
                    <a:pt x="215" y="52"/>
                  </a:lnTo>
                  <a:lnTo>
                    <a:pt x="0" y="52"/>
                  </a:lnTo>
                  <a:lnTo>
                    <a:pt x="0" y="0"/>
                  </a:lnTo>
                  <a:lnTo>
                    <a:pt x="215" y="0"/>
                  </a:lnTo>
                  <a:lnTo>
                    <a:pt x="215" y="52"/>
                  </a:ln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endParaRPr lang="zh-CN" altLang="en-US">
                <a:solidFill>
                  <a:srgbClr val="1D1D1A"/>
                </a:solidFill>
                <a:latin typeface="Calibri" panose="020F0502020204030204"/>
                <a:ea typeface="等线" panose="02010600030101010101" pitchFamily="2" charset="-122"/>
              </a:endParaRPr>
            </a:p>
          </p:txBody>
        </p:sp>
        <p:sp>
          <p:nvSpPr>
            <p:cNvPr id="834" name="Freeform 291"/>
            <p:cNvSpPr/>
            <p:nvPr/>
          </p:nvSpPr>
          <p:spPr bwMode="auto">
            <a:xfrm>
              <a:off x="2271713" y="1317625"/>
              <a:ext cx="20638" cy="22225"/>
            </a:xfrm>
            <a:custGeom>
              <a:avLst/>
              <a:gdLst>
                <a:gd name="T0" fmla="*/ 2147483646 w 52"/>
                <a:gd name="T1" fmla="*/ 2147483646 h 52"/>
                <a:gd name="T2" fmla="*/ 2147483646 w 52"/>
                <a:gd name="T3" fmla="*/ 2147483646 h 52"/>
                <a:gd name="T4" fmla="*/ 0 w 52"/>
                <a:gd name="T5" fmla="*/ 2147483646 h 52"/>
                <a:gd name="T6" fmla="*/ 0 w 52"/>
                <a:gd name="T7" fmla="*/ 0 h 52"/>
                <a:gd name="T8" fmla="*/ 2147483646 w 52"/>
                <a:gd name="T9" fmla="*/ 0 h 52"/>
                <a:gd name="T10" fmla="*/ 2147483646 w 52"/>
                <a:gd name="T11" fmla="*/ 2147483646 h 52"/>
                <a:gd name="T12" fmla="*/ 0 60000 65536"/>
                <a:gd name="T13" fmla="*/ 0 60000 65536"/>
                <a:gd name="T14" fmla="*/ 0 60000 65536"/>
                <a:gd name="T15" fmla="*/ 0 60000 65536"/>
                <a:gd name="T16" fmla="*/ 0 60000 65536"/>
                <a:gd name="T17" fmla="*/ 0 60000 65536"/>
                <a:gd name="T18" fmla="*/ 0 w 52"/>
                <a:gd name="T19" fmla="*/ 0 h 52"/>
                <a:gd name="T20" fmla="*/ 52 w 52"/>
                <a:gd name="T21" fmla="*/ 52 h 52"/>
              </a:gdLst>
              <a:ahLst/>
              <a:cxnLst>
                <a:cxn ang="T12">
                  <a:pos x="T0" y="T1"/>
                </a:cxn>
                <a:cxn ang="T13">
                  <a:pos x="T2" y="T3"/>
                </a:cxn>
                <a:cxn ang="T14">
                  <a:pos x="T4" y="T5"/>
                </a:cxn>
                <a:cxn ang="T15">
                  <a:pos x="T6" y="T7"/>
                </a:cxn>
                <a:cxn ang="T16">
                  <a:pos x="T8" y="T9"/>
                </a:cxn>
                <a:cxn ang="T17">
                  <a:pos x="T10" y="T11"/>
                </a:cxn>
              </a:cxnLst>
              <a:rect l="T18" t="T19" r="T20" b="T21"/>
              <a:pathLst>
                <a:path w="52" h="52">
                  <a:moveTo>
                    <a:pt x="52" y="52"/>
                  </a:moveTo>
                  <a:lnTo>
                    <a:pt x="52" y="52"/>
                  </a:lnTo>
                  <a:lnTo>
                    <a:pt x="0" y="52"/>
                  </a:lnTo>
                  <a:lnTo>
                    <a:pt x="0" y="0"/>
                  </a:lnTo>
                  <a:lnTo>
                    <a:pt x="52" y="0"/>
                  </a:lnTo>
                  <a:lnTo>
                    <a:pt x="52" y="52"/>
                  </a:ln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endParaRPr lang="zh-CN" altLang="en-US">
                <a:solidFill>
                  <a:srgbClr val="1D1D1A"/>
                </a:solidFill>
                <a:latin typeface="Calibri" panose="020F0502020204030204"/>
                <a:ea typeface="等线" panose="02010600030101010101" pitchFamily="2" charset="-122"/>
              </a:endParaRPr>
            </a:p>
          </p:txBody>
        </p:sp>
        <p:sp>
          <p:nvSpPr>
            <p:cNvPr id="835" name="Freeform 292"/>
            <p:cNvSpPr/>
            <p:nvPr/>
          </p:nvSpPr>
          <p:spPr bwMode="auto">
            <a:xfrm>
              <a:off x="2305050" y="1317625"/>
              <a:ext cx="22225" cy="22225"/>
            </a:xfrm>
            <a:custGeom>
              <a:avLst/>
              <a:gdLst>
                <a:gd name="T0" fmla="*/ 2147483646 w 52"/>
                <a:gd name="T1" fmla="*/ 2147483646 h 52"/>
                <a:gd name="T2" fmla="*/ 2147483646 w 52"/>
                <a:gd name="T3" fmla="*/ 2147483646 h 52"/>
                <a:gd name="T4" fmla="*/ 0 w 52"/>
                <a:gd name="T5" fmla="*/ 2147483646 h 52"/>
                <a:gd name="T6" fmla="*/ 0 w 52"/>
                <a:gd name="T7" fmla="*/ 0 h 52"/>
                <a:gd name="T8" fmla="*/ 2147483646 w 52"/>
                <a:gd name="T9" fmla="*/ 0 h 52"/>
                <a:gd name="T10" fmla="*/ 2147483646 w 52"/>
                <a:gd name="T11" fmla="*/ 2147483646 h 52"/>
                <a:gd name="T12" fmla="*/ 0 60000 65536"/>
                <a:gd name="T13" fmla="*/ 0 60000 65536"/>
                <a:gd name="T14" fmla="*/ 0 60000 65536"/>
                <a:gd name="T15" fmla="*/ 0 60000 65536"/>
                <a:gd name="T16" fmla="*/ 0 60000 65536"/>
                <a:gd name="T17" fmla="*/ 0 60000 65536"/>
                <a:gd name="T18" fmla="*/ 0 w 52"/>
                <a:gd name="T19" fmla="*/ 0 h 52"/>
                <a:gd name="T20" fmla="*/ 52 w 52"/>
                <a:gd name="T21" fmla="*/ 52 h 52"/>
              </a:gdLst>
              <a:ahLst/>
              <a:cxnLst>
                <a:cxn ang="T12">
                  <a:pos x="T0" y="T1"/>
                </a:cxn>
                <a:cxn ang="T13">
                  <a:pos x="T2" y="T3"/>
                </a:cxn>
                <a:cxn ang="T14">
                  <a:pos x="T4" y="T5"/>
                </a:cxn>
                <a:cxn ang="T15">
                  <a:pos x="T6" y="T7"/>
                </a:cxn>
                <a:cxn ang="T16">
                  <a:pos x="T8" y="T9"/>
                </a:cxn>
                <a:cxn ang="T17">
                  <a:pos x="T10" y="T11"/>
                </a:cxn>
              </a:cxnLst>
              <a:rect l="T18" t="T19" r="T20" b="T21"/>
              <a:pathLst>
                <a:path w="52" h="52">
                  <a:moveTo>
                    <a:pt x="52" y="52"/>
                  </a:moveTo>
                  <a:lnTo>
                    <a:pt x="52" y="52"/>
                  </a:lnTo>
                  <a:lnTo>
                    <a:pt x="0" y="52"/>
                  </a:lnTo>
                  <a:lnTo>
                    <a:pt x="0" y="0"/>
                  </a:lnTo>
                  <a:lnTo>
                    <a:pt x="52" y="0"/>
                  </a:lnTo>
                  <a:lnTo>
                    <a:pt x="52" y="52"/>
                  </a:ln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endParaRPr lang="zh-CN" altLang="en-US">
                <a:solidFill>
                  <a:srgbClr val="1D1D1A"/>
                </a:solidFill>
                <a:latin typeface="Calibri" panose="020F0502020204030204"/>
                <a:ea typeface="等线" panose="02010600030101010101" pitchFamily="2" charset="-122"/>
              </a:endParaRPr>
            </a:p>
          </p:txBody>
        </p:sp>
        <p:sp>
          <p:nvSpPr>
            <p:cNvPr id="836" name="Freeform 293"/>
            <p:cNvSpPr/>
            <p:nvPr/>
          </p:nvSpPr>
          <p:spPr bwMode="auto">
            <a:xfrm>
              <a:off x="2339975" y="1317625"/>
              <a:ext cx="20638" cy="22225"/>
            </a:xfrm>
            <a:custGeom>
              <a:avLst/>
              <a:gdLst>
                <a:gd name="T0" fmla="*/ 2147483646 w 52"/>
                <a:gd name="T1" fmla="*/ 2147483646 h 52"/>
                <a:gd name="T2" fmla="*/ 2147483646 w 52"/>
                <a:gd name="T3" fmla="*/ 2147483646 h 52"/>
                <a:gd name="T4" fmla="*/ 0 w 52"/>
                <a:gd name="T5" fmla="*/ 2147483646 h 52"/>
                <a:gd name="T6" fmla="*/ 0 w 52"/>
                <a:gd name="T7" fmla="*/ 0 h 52"/>
                <a:gd name="T8" fmla="*/ 2147483646 w 52"/>
                <a:gd name="T9" fmla="*/ 0 h 52"/>
                <a:gd name="T10" fmla="*/ 2147483646 w 52"/>
                <a:gd name="T11" fmla="*/ 2147483646 h 52"/>
                <a:gd name="T12" fmla="*/ 0 60000 65536"/>
                <a:gd name="T13" fmla="*/ 0 60000 65536"/>
                <a:gd name="T14" fmla="*/ 0 60000 65536"/>
                <a:gd name="T15" fmla="*/ 0 60000 65536"/>
                <a:gd name="T16" fmla="*/ 0 60000 65536"/>
                <a:gd name="T17" fmla="*/ 0 60000 65536"/>
                <a:gd name="T18" fmla="*/ 0 w 52"/>
                <a:gd name="T19" fmla="*/ 0 h 52"/>
                <a:gd name="T20" fmla="*/ 52 w 52"/>
                <a:gd name="T21" fmla="*/ 52 h 52"/>
              </a:gdLst>
              <a:ahLst/>
              <a:cxnLst>
                <a:cxn ang="T12">
                  <a:pos x="T0" y="T1"/>
                </a:cxn>
                <a:cxn ang="T13">
                  <a:pos x="T2" y="T3"/>
                </a:cxn>
                <a:cxn ang="T14">
                  <a:pos x="T4" y="T5"/>
                </a:cxn>
                <a:cxn ang="T15">
                  <a:pos x="T6" y="T7"/>
                </a:cxn>
                <a:cxn ang="T16">
                  <a:pos x="T8" y="T9"/>
                </a:cxn>
                <a:cxn ang="T17">
                  <a:pos x="T10" y="T11"/>
                </a:cxn>
              </a:cxnLst>
              <a:rect l="T18" t="T19" r="T20" b="T21"/>
              <a:pathLst>
                <a:path w="52" h="52">
                  <a:moveTo>
                    <a:pt x="52" y="52"/>
                  </a:moveTo>
                  <a:lnTo>
                    <a:pt x="52" y="52"/>
                  </a:lnTo>
                  <a:lnTo>
                    <a:pt x="0" y="52"/>
                  </a:lnTo>
                  <a:lnTo>
                    <a:pt x="0" y="0"/>
                  </a:lnTo>
                  <a:lnTo>
                    <a:pt x="52" y="0"/>
                  </a:lnTo>
                  <a:lnTo>
                    <a:pt x="52" y="52"/>
                  </a:ln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endParaRPr lang="zh-CN" altLang="en-US">
                <a:solidFill>
                  <a:srgbClr val="1D1D1A"/>
                </a:solidFill>
                <a:latin typeface="Calibri" panose="020F0502020204030204"/>
                <a:ea typeface="等线" panose="02010600030101010101" pitchFamily="2" charset="-122"/>
              </a:endParaRPr>
            </a:p>
          </p:txBody>
        </p:sp>
        <p:sp>
          <p:nvSpPr>
            <p:cNvPr id="837" name="Freeform 294"/>
            <p:cNvSpPr/>
            <p:nvPr/>
          </p:nvSpPr>
          <p:spPr bwMode="auto">
            <a:xfrm>
              <a:off x="1789113" y="1360488"/>
              <a:ext cx="665163" cy="141288"/>
            </a:xfrm>
            <a:custGeom>
              <a:avLst/>
              <a:gdLst>
                <a:gd name="T0" fmla="*/ 2147483646 w 1584"/>
                <a:gd name="T1" fmla="*/ 2147483646 h 337"/>
                <a:gd name="T2" fmla="*/ 2147483646 w 1584"/>
                <a:gd name="T3" fmla="*/ 2147483646 h 337"/>
                <a:gd name="T4" fmla="*/ 2147483646 w 1584"/>
                <a:gd name="T5" fmla="*/ 2147483646 h 337"/>
                <a:gd name="T6" fmla="*/ 2147483646 w 1584"/>
                <a:gd name="T7" fmla="*/ 2147483646 h 337"/>
                <a:gd name="T8" fmla="*/ 2147483646 w 1584"/>
                <a:gd name="T9" fmla="*/ 2147483646 h 337"/>
                <a:gd name="T10" fmla="*/ 2147483646 w 1584"/>
                <a:gd name="T11" fmla="*/ 2147483646 h 337"/>
                <a:gd name="T12" fmla="*/ 2147483646 w 1584"/>
                <a:gd name="T13" fmla="*/ 2147483646 h 337"/>
                <a:gd name="T14" fmla="*/ 2147483646 w 1584"/>
                <a:gd name="T15" fmla="*/ 2147483646 h 337"/>
                <a:gd name="T16" fmla="*/ 2147483646 w 1584"/>
                <a:gd name="T17" fmla="*/ 2147483646 h 337"/>
                <a:gd name="T18" fmla="*/ 2147483646 w 1584"/>
                <a:gd name="T19" fmla="*/ 2147483646 h 337"/>
                <a:gd name="T20" fmla="*/ 2147483646 w 1584"/>
                <a:gd name="T21" fmla="*/ 2147483646 h 337"/>
                <a:gd name="T22" fmla="*/ 2147483646 w 1584"/>
                <a:gd name="T23" fmla="*/ 2147483646 h 337"/>
                <a:gd name="T24" fmla="*/ 2147483646 w 1584"/>
                <a:gd name="T25" fmla="*/ 2147483646 h 337"/>
                <a:gd name="T26" fmla="*/ 2147483646 w 1584"/>
                <a:gd name="T27" fmla="*/ 2147483646 h 337"/>
                <a:gd name="T28" fmla="*/ 2147483646 w 1584"/>
                <a:gd name="T29" fmla="*/ 2147483646 h 337"/>
                <a:gd name="T30" fmla="*/ 2147483646 w 1584"/>
                <a:gd name="T31" fmla="*/ 2147483646 h 337"/>
                <a:gd name="T32" fmla="*/ 2147483646 w 1584"/>
                <a:gd name="T33" fmla="*/ 2147483646 h 337"/>
                <a:gd name="T34" fmla="*/ 0 w 1584"/>
                <a:gd name="T35" fmla="*/ 2147483646 h 337"/>
                <a:gd name="T36" fmla="*/ 0 w 1584"/>
                <a:gd name="T37" fmla="*/ 2147483646 h 337"/>
                <a:gd name="T38" fmla="*/ 2147483646 w 1584"/>
                <a:gd name="T39" fmla="*/ 0 h 337"/>
                <a:gd name="T40" fmla="*/ 2147483646 w 1584"/>
                <a:gd name="T41" fmla="*/ 0 h 337"/>
                <a:gd name="T42" fmla="*/ 2147483646 w 1584"/>
                <a:gd name="T43" fmla="*/ 2147483646 h 337"/>
                <a:gd name="T44" fmla="*/ 2147483646 w 1584"/>
                <a:gd name="T45" fmla="*/ 2147483646 h 337"/>
                <a:gd name="T46" fmla="*/ 2147483646 w 1584"/>
                <a:gd name="T47" fmla="*/ 2147483646 h 337"/>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1584"/>
                <a:gd name="T73" fmla="*/ 0 h 337"/>
                <a:gd name="T74" fmla="*/ 1584 w 1584"/>
                <a:gd name="T75" fmla="*/ 337 h 337"/>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1584" h="337">
                  <a:moveTo>
                    <a:pt x="1484" y="337"/>
                  </a:moveTo>
                  <a:lnTo>
                    <a:pt x="1484" y="337"/>
                  </a:lnTo>
                  <a:lnTo>
                    <a:pt x="1373" y="337"/>
                  </a:lnTo>
                  <a:cubicBezTo>
                    <a:pt x="1354" y="337"/>
                    <a:pt x="1339" y="322"/>
                    <a:pt x="1339" y="303"/>
                  </a:cubicBezTo>
                  <a:cubicBezTo>
                    <a:pt x="1339" y="285"/>
                    <a:pt x="1354" y="270"/>
                    <a:pt x="1373" y="270"/>
                  </a:cubicBezTo>
                  <a:lnTo>
                    <a:pt x="1484" y="270"/>
                  </a:lnTo>
                  <a:cubicBezTo>
                    <a:pt x="1502" y="270"/>
                    <a:pt x="1517" y="255"/>
                    <a:pt x="1517" y="237"/>
                  </a:cubicBezTo>
                  <a:lnTo>
                    <a:pt x="1517" y="100"/>
                  </a:lnTo>
                  <a:cubicBezTo>
                    <a:pt x="1517" y="82"/>
                    <a:pt x="1502" y="67"/>
                    <a:pt x="1484" y="67"/>
                  </a:cubicBezTo>
                  <a:lnTo>
                    <a:pt x="100" y="67"/>
                  </a:lnTo>
                  <a:cubicBezTo>
                    <a:pt x="82" y="67"/>
                    <a:pt x="67" y="82"/>
                    <a:pt x="67" y="100"/>
                  </a:cubicBezTo>
                  <a:lnTo>
                    <a:pt x="67" y="237"/>
                  </a:lnTo>
                  <a:cubicBezTo>
                    <a:pt x="67" y="255"/>
                    <a:pt x="82" y="270"/>
                    <a:pt x="100" y="270"/>
                  </a:cubicBezTo>
                  <a:lnTo>
                    <a:pt x="1239" y="270"/>
                  </a:lnTo>
                  <a:cubicBezTo>
                    <a:pt x="1258" y="270"/>
                    <a:pt x="1273" y="285"/>
                    <a:pt x="1273" y="303"/>
                  </a:cubicBezTo>
                  <a:cubicBezTo>
                    <a:pt x="1273" y="322"/>
                    <a:pt x="1258" y="337"/>
                    <a:pt x="1239" y="337"/>
                  </a:cubicBezTo>
                  <a:lnTo>
                    <a:pt x="100" y="337"/>
                  </a:lnTo>
                  <a:cubicBezTo>
                    <a:pt x="45" y="337"/>
                    <a:pt x="0" y="292"/>
                    <a:pt x="0" y="237"/>
                  </a:cubicBezTo>
                  <a:lnTo>
                    <a:pt x="0" y="100"/>
                  </a:lnTo>
                  <a:cubicBezTo>
                    <a:pt x="0" y="45"/>
                    <a:pt x="45" y="0"/>
                    <a:pt x="100" y="0"/>
                  </a:cubicBezTo>
                  <a:lnTo>
                    <a:pt x="1484" y="0"/>
                  </a:lnTo>
                  <a:cubicBezTo>
                    <a:pt x="1539" y="0"/>
                    <a:pt x="1584" y="45"/>
                    <a:pt x="1584" y="100"/>
                  </a:cubicBezTo>
                  <a:lnTo>
                    <a:pt x="1584" y="237"/>
                  </a:lnTo>
                  <a:cubicBezTo>
                    <a:pt x="1584" y="292"/>
                    <a:pt x="1539" y="337"/>
                    <a:pt x="1484" y="337"/>
                  </a:cubicBez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endParaRPr lang="zh-CN" altLang="en-US">
                <a:solidFill>
                  <a:srgbClr val="1D1D1A"/>
                </a:solidFill>
                <a:latin typeface="Calibri" panose="020F0502020204030204"/>
                <a:ea typeface="等线" panose="02010600030101010101" pitchFamily="2" charset="-122"/>
              </a:endParaRPr>
            </a:p>
          </p:txBody>
        </p:sp>
        <p:sp>
          <p:nvSpPr>
            <p:cNvPr id="838" name="Freeform 295"/>
            <p:cNvSpPr/>
            <p:nvPr/>
          </p:nvSpPr>
          <p:spPr bwMode="auto">
            <a:xfrm>
              <a:off x="1857375" y="1408113"/>
              <a:ext cx="47625" cy="38100"/>
            </a:xfrm>
            <a:custGeom>
              <a:avLst/>
              <a:gdLst>
                <a:gd name="T0" fmla="*/ 0 w 115"/>
                <a:gd name="T1" fmla="*/ 2147483646 h 88"/>
                <a:gd name="T2" fmla="*/ 0 w 115"/>
                <a:gd name="T3" fmla="*/ 2147483646 h 88"/>
                <a:gd name="T4" fmla="*/ 2147483646 w 115"/>
                <a:gd name="T5" fmla="*/ 2147483646 h 88"/>
                <a:gd name="T6" fmla="*/ 2147483646 w 115"/>
                <a:gd name="T7" fmla="*/ 2147483646 h 88"/>
                <a:gd name="T8" fmla="*/ 2147483646 w 115"/>
                <a:gd name="T9" fmla="*/ 2147483646 h 88"/>
                <a:gd name="T10" fmla="*/ 2147483646 w 115"/>
                <a:gd name="T11" fmla="*/ 0 h 88"/>
                <a:gd name="T12" fmla="*/ 2147483646 w 115"/>
                <a:gd name="T13" fmla="*/ 0 h 88"/>
                <a:gd name="T14" fmla="*/ 2147483646 w 115"/>
                <a:gd name="T15" fmla="*/ 2147483646 h 88"/>
                <a:gd name="T16" fmla="*/ 0 w 115"/>
                <a:gd name="T17" fmla="*/ 2147483646 h 88"/>
                <a:gd name="T18" fmla="*/ 0 w 115"/>
                <a:gd name="T19" fmla="*/ 2147483646 h 8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15"/>
                <a:gd name="T31" fmla="*/ 0 h 88"/>
                <a:gd name="T32" fmla="*/ 115 w 115"/>
                <a:gd name="T33" fmla="*/ 88 h 8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15" h="88">
                  <a:moveTo>
                    <a:pt x="0" y="88"/>
                  </a:moveTo>
                  <a:lnTo>
                    <a:pt x="0" y="88"/>
                  </a:lnTo>
                  <a:lnTo>
                    <a:pt x="115" y="88"/>
                  </a:lnTo>
                  <a:lnTo>
                    <a:pt x="115" y="27"/>
                  </a:lnTo>
                  <a:lnTo>
                    <a:pt x="90" y="27"/>
                  </a:lnTo>
                  <a:lnTo>
                    <a:pt x="90" y="0"/>
                  </a:lnTo>
                  <a:lnTo>
                    <a:pt x="26" y="0"/>
                  </a:lnTo>
                  <a:lnTo>
                    <a:pt x="26" y="27"/>
                  </a:lnTo>
                  <a:lnTo>
                    <a:pt x="0" y="27"/>
                  </a:lnTo>
                  <a:lnTo>
                    <a:pt x="0" y="88"/>
                  </a:ln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endParaRPr lang="zh-CN" altLang="en-US">
                <a:solidFill>
                  <a:srgbClr val="1D1D1A"/>
                </a:solidFill>
                <a:latin typeface="Calibri" panose="020F0502020204030204"/>
                <a:ea typeface="等线" panose="02010600030101010101" pitchFamily="2" charset="-122"/>
              </a:endParaRPr>
            </a:p>
          </p:txBody>
        </p:sp>
        <p:sp>
          <p:nvSpPr>
            <p:cNvPr id="839" name="Freeform 296"/>
            <p:cNvSpPr/>
            <p:nvPr/>
          </p:nvSpPr>
          <p:spPr bwMode="auto">
            <a:xfrm>
              <a:off x="1928813" y="1408113"/>
              <a:ext cx="47625" cy="38100"/>
            </a:xfrm>
            <a:custGeom>
              <a:avLst/>
              <a:gdLst>
                <a:gd name="T0" fmla="*/ 0 w 115"/>
                <a:gd name="T1" fmla="*/ 2147483646 h 88"/>
                <a:gd name="T2" fmla="*/ 0 w 115"/>
                <a:gd name="T3" fmla="*/ 2147483646 h 88"/>
                <a:gd name="T4" fmla="*/ 2147483646 w 115"/>
                <a:gd name="T5" fmla="*/ 2147483646 h 88"/>
                <a:gd name="T6" fmla="*/ 2147483646 w 115"/>
                <a:gd name="T7" fmla="*/ 2147483646 h 88"/>
                <a:gd name="T8" fmla="*/ 2147483646 w 115"/>
                <a:gd name="T9" fmla="*/ 2147483646 h 88"/>
                <a:gd name="T10" fmla="*/ 2147483646 w 115"/>
                <a:gd name="T11" fmla="*/ 0 h 88"/>
                <a:gd name="T12" fmla="*/ 2147483646 w 115"/>
                <a:gd name="T13" fmla="*/ 0 h 88"/>
                <a:gd name="T14" fmla="*/ 2147483646 w 115"/>
                <a:gd name="T15" fmla="*/ 2147483646 h 88"/>
                <a:gd name="T16" fmla="*/ 0 w 115"/>
                <a:gd name="T17" fmla="*/ 2147483646 h 88"/>
                <a:gd name="T18" fmla="*/ 0 w 115"/>
                <a:gd name="T19" fmla="*/ 2147483646 h 8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15"/>
                <a:gd name="T31" fmla="*/ 0 h 88"/>
                <a:gd name="T32" fmla="*/ 115 w 115"/>
                <a:gd name="T33" fmla="*/ 88 h 8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15" h="88">
                  <a:moveTo>
                    <a:pt x="0" y="88"/>
                  </a:moveTo>
                  <a:lnTo>
                    <a:pt x="0" y="88"/>
                  </a:lnTo>
                  <a:lnTo>
                    <a:pt x="115" y="88"/>
                  </a:lnTo>
                  <a:lnTo>
                    <a:pt x="115" y="27"/>
                  </a:lnTo>
                  <a:lnTo>
                    <a:pt x="89" y="27"/>
                  </a:lnTo>
                  <a:lnTo>
                    <a:pt x="89" y="0"/>
                  </a:lnTo>
                  <a:lnTo>
                    <a:pt x="25" y="0"/>
                  </a:lnTo>
                  <a:lnTo>
                    <a:pt x="25" y="27"/>
                  </a:lnTo>
                  <a:lnTo>
                    <a:pt x="0" y="27"/>
                  </a:lnTo>
                  <a:lnTo>
                    <a:pt x="0" y="88"/>
                  </a:ln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endParaRPr lang="zh-CN" altLang="en-US">
                <a:solidFill>
                  <a:srgbClr val="1D1D1A"/>
                </a:solidFill>
                <a:latin typeface="Calibri" panose="020F0502020204030204"/>
                <a:ea typeface="等线" panose="02010600030101010101" pitchFamily="2" charset="-122"/>
              </a:endParaRPr>
            </a:p>
          </p:txBody>
        </p:sp>
        <p:sp>
          <p:nvSpPr>
            <p:cNvPr id="840" name="Freeform 297"/>
            <p:cNvSpPr/>
            <p:nvPr/>
          </p:nvSpPr>
          <p:spPr bwMode="auto">
            <a:xfrm>
              <a:off x="2000250" y="1408113"/>
              <a:ext cx="49213" cy="38100"/>
            </a:xfrm>
            <a:custGeom>
              <a:avLst/>
              <a:gdLst>
                <a:gd name="T0" fmla="*/ 0 w 114"/>
                <a:gd name="T1" fmla="*/ 2147483646 h 88"/>
                <a:gd name="T2" fmla="*/ 0 w 114"/>
                <a:gd name="T3" fmla="*/ 2147483646 h 88"/>
                <a:gd name="T4" fmla="*/ 2147483646 w 114"/>
                <a:gd name="T5" fmla="*/ 2147483646 h 88"/>
                <a:gd name="T6" fmla="*/ 2147483646 w 114"/>
                <a:gd name="T7" fmla="*/ 2147483646 h 88"/>
                <a:gd name="T8" fmla="*/ 2147483646 w 114"/>
                <a:gd name="T9" fmla="*/ 2147483646 h 88"/>
                <a:gd name="T10" fmla="*/ 2147483646 w 114"/>
                <a:gd name="T11" fmla="*/ 0 h 88"/>
                <a:gd name="T12" fmla="*/ 2147483646 w 114"/>
                <a:gd name="T13" fmla="*/ 0 h 88"/>
                <a:gd name="T14" fmla="*/ 2147483646 w 114"/>
                <a:gd name="T15" fmla="*/ 2147483646 h 88"/>
                <a:gd name="T16" fmla="*/ 0 w 114"/>
                <a:gd name="T17" fmla="*/ 2147483646 h 88"/>
                <a:gd name="T18" fmla="*/ 0 w 114"/>
                <a:gd name="T19" fmla="*/ 2147483646 h 8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14"/>
                <a:gd name="T31" fmla="*/ 0 h 88"/>
                <a:gd name="T32" fmla="*/ 114 w 114"/>
                <a:gd name="T33" fmla="*/ 88 h 8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14" h="88">
                  <a:moveTo>
                    <a:pt x="0" y="88"/>
                  </a:moveTo>
                  <a:lnTo>
                    <a:pt x="0" y="88"/>
                  </a:lnTo>
                  <a:lnTo>
                    <a:pt x="114" y="88"/>
                  </a:lnTo>
                  <a:lnTo>
                    <a:pt x="114" y="27"/>
                  </a:lnTo>
                  <a:lnTo>
                    <a:pt x="89" y="27"/>
                  </a:lnTo>
                  <a:lnTo>
                    <a:pt x="89" y="0"/>
                  </a:lnTo>
                  <a:lnTo>
                    <a:pt x="25" y="0"/>
                  </a:lnTo>
                  <a:lnTo>
                    <a:pt x="25" y="27"/>
                  </a:lnTo>
                  <a:lnTo>
                    <a:pt x="0" y="27"/>
                  </a:lnTo>
                  <a:lnTo>
                    <a:pt x="0" y="88"/>
                  </a:ln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endParaRPr lang="zh-CN" altLang="en-US">
                <a:solidFill>
                  <a:srgbClr val="1D1D1A"/>
                </a:solidFill>
                <a:latin typeface="Calibri" panose="020F0502020204030204"/>
                <a:ea typeface="等线" panose="02010600030101010101" pitchFamily="2" charset="-122"/>
              </a:endParaRPr>
            </a:p>
          </p:txBody>
        </p:sp>
        <p:sp>
          <p:nvSpPr>
            <p:cNvPr id="841" name="Freeform 298"/>
            <p:cNvSpPr/>
            <p:nvPr/>
          </p:nvSpPr>
          <p:spPr bwMode="auto">
            <a:xfrm>
              <a:off x="2073275" y="1408113"/>
              <a:ext cx="47625" cy="38100"/>
            </a:xfrm>
            <a:custGeom>
              <a:avLst/>
              <a:gdLst>
                <a:gd name="T0" fmla="*/ 0 w 114"/>
                <a:gd name="T1" fmla="*/ 2147483646 h 88"/>
                <a:gd name="T2" fmla="*/ 0 w 114"/>
                <a:gd name="T3" fmla="*/ 2147483646 h 88"/>
                <a:gd name="T4" fmla="*/ 2147483646 w 114"/>
                <a:gd name="T5" fmla="*/ 2147483646 h 88"/>
                <a:gd name="T6" fmla="*/ 2147483646 w 114"/>
                <a:gd name="T7" fmla="*/ 2147483646 h 88"/>
                <a:gd name="T8" fmla="*/ 2147483646 w 114"/>
                <a:gd name="T9" fmla="*/ 2147483646 h 88"/>
                <a:gd name="T10" fmla="*/ 2147483646 w 114"/>
                <a:gd name="T11" fmla="*/ 0 h 88"/>
                <a:gd name="T12" fmla="*/ 2147483646 w 114"/>
                <a:gd name="T13" fmla="*/ 0 h 88"/>
                <a:gd name="T14" fmla="*/ 2147483646 w 114"/>
                <a:gd name="T15" fmla="*/ 2147483646 h 88"/>
                <a:gd name="T16" fmla="*/ 0 w 114"/>
                <a:gd name="T17" fmla="*/ 2147483646 h 88"/>
                <a:gd name="T18" fmla="*/ 0 w 114"/>
                <a:gd name="T19" fmla="*/ 2147483646 h 8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14"/>
                <a:gd name="T31" fmla="*/ 0 h 88"/>
                <a:gd name="T32" fmla="*/ 114 w 114"/>
                <a:gd name="T33" fmla="*/ 88 h 8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14" h="88">
                  <a:moveTo>
                    <a:pt x="0" y="88"/>
                  </a:moveTo>
                  <a:lnTo>
                    <a:pt x="0" y="88"/>
                  </a:lnTo>
                  <a:lnTo>
                    <a:pt x="114" y="88"/>
                  </a:lnTo>
                  <a:lnTo>
                    <a:pt x="114" y="27"/>
                  </a:lnTo>
                  <a:lnTo>
                    <a:pt x="89" y="27"/>
                  </a:lnTo>
                  <a:lnTo>
                    <a:pt x="89" y="0"/>
                  </a:lnTo>
                  <a:lnTo>
                    <a:pt x="25" y="0"/>
                  </a:lnTo>
                  <a:lnTo>
                    <a:pt x="25" y="27"/>
                  </a:lnTo>
                  <a:lnTo>
                    <a:pt x="0" y="27"/>
                  </a:lnTo>
                  <a:lnTo>
                    <a:pt x="0" y="88"/>
                  </a:ln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endParaRPr lang="zh-CN" altLang="en-US">
                <a:solidFill>
                  <a:srgbClr val="1D1D1A"/>
                </a:solidFill>
                <a:latin typeface="Calibri" panose="020F0502020204030204"/>
                <a:ea typeface="等线" panose="02010600030101010101" pitchFamily="2" charset="-122"/>
              </a:endParaRPr>
            </a:p>
          </p:txBody>
        </p:sp>
        <p:sp>
          <p:nvSpPr>
            <p:cNvPr id="842" name="Freeform 299"/>
            <p:cNvSpPr/>
            <p:nvPr/>
          </p:nvSpPr>
          <p:spPr bwMode="auto">
            <a:xfrm>
              <a:off x="2144713" y="1408113"/>
              <a:ext cx="47625" cy="38100"/>
            </a:xfrm>
            <a:custGeom>
              <a:avLst/>
              <a:gdLst>
                <a:gd name="T0" fmla="*/ 0 w 114"/>
                <a:gd name="T1" fmla="*/ 2147483646 h 88"/>
                <a:gd name="T2" fmla="*/ 0 w 114"/>
                <a:gd name="T3" fmla="*/ 2147483646 h 88"/>
                <a:gd name="T4" fmla="*/ 2147483646 w 114"/>
                <a:gd name="T5" fmla="*/ 2147483646 h 88"/>
                <a:gd name="T6" fmla="*/ 2147483646 w 114"/>
                <a:gd name="T7" fmla="*/ 2147483646 h 88"/>
                <a:gd name="T8" fmla="*/ 2147483646 w 114"/>
                <a:gd name="T9" fmla="*/ 2147483646 h 88"/>
                <a:gd name="T10" fmla="*/ 2147483646 w 114"/>
                <a:gd name="T11" fmla="*/ 0 h 88"/>
                <a:gd name="T12" fmla="*/ 2147483646 w 114"/>
                <a:gd name="T13" fmla="*/ 0 h 88"/>
                <a:gd name="T14" fmla="*/ 2147483646 w 114"/>
                <a:gd name="T15" fmla="*/ 2147483646 h 88"/>
                <a:gd name="T16" fmla="*/ 0 w 114"/>
                <a:gd name="T17" fmla="*/ 2147483646 h 88"/>
                <a:gd name="T18" fmla="*/ 0 w 114"/>
                <a:gd name="T19" fmla="*/ 2147483646 h 8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14"/>
                <a:gd name="T31" fmla="*/ 0 h 88"/>
                <a:gd name="T32" fmla="*/ 114 w 114"/>
                <a:gd name="T33" fmla="*/ 88 h 8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14" h="88">
                  <a:moveTo>
                    <a:pt x="0" y="88"/>
                  </a:moveTo>
                  <a:lnTo>
                    <a:pt x="0" y="88"/>
                  </a:lnTo>
                  <a:lnTo>
                    <a:pt x="114" y="88"/>
                  </a:lnTo>
                  <a:lnTo>
                    <a:pt x="114" y="27"/>
                  </a:lnTo>
                  <a:lnTo>
                    <a:pt x="89" y="27"/>
                  </a:lnTo>
                  <a:lnTo>
                    <a:pt x="89" y="0"/>
                  </a:lnTo>
                  <a:lnTo>
                    <a:pt x="25" y="0"/>
                  </a:lnTo>
                  <a:lnTo>
                    <a:pt x="25" y="27"/>
                  </a:lnTo>
                  <a:lnTo>
                    <a:pt x="0" y="27"/>
                  </a:lnTo>
                  <a:lnTo>
                    <a:pt x="0" y="88"/>
                  </a:ln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endParaRPr lang="zh-CN" altLang="en-US">
                <a:solidFill>
                  <a:srgbClr val="1D1D1A"/>
                </a:solidFill>
                <a:latin typeface="Calibri" panose="020F0502020204030204"/>
                <a:ea typeface="等线" panose="02010600030101010101" pitchFamily="2" charset="-122"/>
              </a:endParaRPr>
            </a:p>
          </p:txBody>
        </p:sp>
        <p:sp>
          <p:nvSpPr>
            <p:cNvPr id="843" name="Freeform 300"/>
            <p:cNvSpPr/>
            <p:nvPr/>
          </p:nvSpPr>
          <p:spPr bwMode="auto">
            <a:xfrm>
              <a:off x="2271713" y="1401763"/>
              <a:ext cx="88900" cy="22225"/>
            </a:xfrm>
            <a:custGeom>
              <a:avLst/>
              <a:gdLst>
                <a:gd name="T0" fmla="*/ 2147483646 w 215"/>
                <a:gd name="T1" fmla="*/ 2147483646 h 52"/>
                <a:gd name="T2" fmla="*/ 2147483646 w 215"/>
                <a:gd name="T3" fmla="*/ 2147483646 h 52"/>
                <a:gd name="T4" fmla="*/ 0 w 215"/>
                <a:gd name="T5" fmla="*/ 2147483646 h 52"/>
                <a:gd name="T6" fmla="*/ 0 w 215"/>
                <a:gd name="T7" fmla="*/ 0 h 52"/>
                <a:gd name="T8" fmla="*/ 2147483646 w 215"/>
                <a:gd name="T9" fmla="*/ 0 h 52"/>
                <a:gd name="T10" fmla="*/ 2147483646 w 215"/>
                <a:gd name="T11" fmla="*/ 2147483646 h 52"/>
                <a:gd name="T12" fmla="*/ 0 60000 65536"/>
                <a:gd name="T13" fmla="*/ 0 60000 65536"/>
                <a:gd name="T14" fmla="*/ 0 60000 65536"/>
                <a:gd name="T15" fmla="*/ 0 60000 65536"/>
                <a:gd name="T16" fmla="*/ 0 60000 65536"/>
                <a:gd name="T17" fmla="*/ 0 60000 65536"/>
                <a:gd name="T18" fmla="*/ 0 w 215"/>
                <a:gd name="T19" fmla="*/ 0 h 52"/>
                <a:gd name="T20" fmla="*/ 215 w 215"/>
                <a:gd name="T21" fmla="*/ 52 h 52"/>
              </a:gdLst>
              <a:ahLst/>
              <a:cxnLst>
                <a:cxn ang="T12">
                  <a:pos x="T0" y="T1"/>
                </a:cxn>
                <a:cxn ang="T13">
                  <a:pos x="T2" y="T3"/>
                </a:cxn>
                <a:cxn ang="T14">
                  <a:pos x="T4" y="T5"/>
                </a:cxn>
                <a:cxn ang="T15">
                  <a:pos x="T6" y="T7"/>
                </a:cxn>
                <a:cxn ang="T16">
                  <a:pos x="T8" y="T9"/>
                </a:cxn>
                <a:cxn ang="T17">
                  <a:pos x="T10" y="T11"/>
                </a:cxn>
              </a:cxnLst>
              <a:rect l="T18" t="T19" r="T20" b="T21"/>
              <a:pathLst>
                <a:path w="215" h="52">
                  <a:moveTo>
                    <a:pt x="215" y="52"/>
                  </a:moveTo>
                  <a:lnTo>
                    <a:pt x="215" y="52"/>
                  </a:lnTo>
                  <a:lnTo>
                    <a:pt x="0" y="52"/>
                  </a:lnTo>
                  <a:lnTo>
                    <a:pt x="0" y="0"/>
                  </a:lnTo>
                  <a:lnTo>
                    <a:pt x="215" y="0"/>
                  </a:lnTo>
                  <a:lnTo>
                    <a:pt x="215" y="52"/>
                  </a:ln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endParaRPr lang="zh-CN" altLang="en-US">
                <a:solidFill>
                  <a:srgbClr val="1D1D1A"/>
                </a:solidFill>
                <a:latin typeface="Calibri" panose="020F0502020204030204"/>
                <a:ea typeface="等线" panose="02010600030101010101" pitchFamily="2" charset="-122"/>
              </a:endParaRPr>
            </a:p>
          </p:txBody>
        </p:sp>
        <p:sp>
          <p:nvSpPr>
            <p:cNvPr id="844" name="Freeform 301"/>
            <p:cNvSpPr/>
            <p:nvPr/>
          </p:nvSpPr>
          <p:spPr bwMode="auto">
            <a:xfrm>
              <a:off x="2271713" y="1430338"/>
              <a:ext cx="20638" cy="22225"/>
            </a:xfrm>
            <a:custGeom>
              <a:avLst/>
              <a:gdLst>
                <a:gd name="T0" fmla="*/ 2147483646 w 52"/>
                <a:gd name="T1" fmla="*/ 2147483646 h 52"/>
                <a:gd name="T2" fmla="*/ 2147483646 w 52"/>
                <a:gd name="T3" fmla="*/ 2147483646 h 52"/>
                <a:gd name="T4" fmla="*/ 0 w 52"/>
                <a:gd name="T5" fmla="*/ 2147483646 h 52"/>
                <a:gd name="T6" fmla="*/ 0 w 52"/>
                <a:gd name="T7" fmla="*/ 0 h 52"/>
                <a:gd name="T8" fmla="*/ 2147483646 w 52"/>
                <a:gd name="T9" fmla="*/ 0 h 52"/>
                <a:gd name="T10" fmla="*/ 2147483646 w 52"/>
                <a:gd name="T11" fmla="*/ 2147483646 h 52"/>
                <a:gd name="T12" fmla="*/ 0 60000 65536"/>
                <a:gd name="T13" fmla="*/ 0 60000 65536"/>
                <a:gd name="T14" fmla="*/ 0 60000 65536"/>
                <a:gd name="T15" fmla="*/ 0 60000 65536"/>
                <a:gd name="T16" fmla="*/ 0 60000 65536"/>
                <a:gd name="T17" fmla="*/ 0 60000 65536"/>
                <a:gd name="T18" fmla="*/ 0 w 52"/>
                <a:gd name="T19" fmla="*/ 0 h 52"/>
                <a:gd name="T20" fmla="*/ 52 w 52"/>
                <a:gd name="T21" fmla="*/ 52 h 52"/>
              </a:gdLst>
              <a:ahLst/>
              <a:cxnLst>
                <a:cxn ang="T12">
                  <a:pos x="T0" y="T1"/>
                </a:cxn>
                <a:cxn ang="T13">
                  <a:pos x="T2" y="T3"/>
                </a:cxn>
                <a:cxn ang="T14">
                  <a:pos x="T4" y="T5"/>
                </a:cxn>
                <a:cxn ang="T15">
                  <a:pos x="T6" y="T7"/>
                </a:cxn>
                <a:cxn ang="T16">
                  <a:pos x="T8" y="T9"/>
                </a:cxn>
                <a:cxn ang="T17">
                  <a:pos x="T10" y="T11"/>
                </a:cxn>
              </a:cxnLst>
              <a:rect l="T18" t="T19" r="T20" b="T21"/>
              <a:pathLst>
                <a:path w="52" h="52">
                  <a:moveTo>
                    <a:pt x="52" y="52"/>
                  </a:moveTo>
                  <a:lnTo>
                    <a:pt x="52" y="52"/>
                  </a:lnTo>
                  <a:lnTo>
                    <a:pt x="0" y="52"/>
                  </a:lnTo>
                  <a:lnTo>
                    <a:pt x="0" y="0"/>
                  </a:lnTo>
                  <a:lnTo>
                    <a:pt x="52" y="0"/>
                  </a:lnTo>
                  <a:lnTo>
                    <a:pt x="52" y="52"/>
                  </a:ln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endParaRPr lang="zh-CN" altLang="en-US">
                <a:solidFill>
                  <a:srgbClr val="1D1D1A"/>
                </a:solidFill>
                <a:latin typeface="Calibri" panose="020F0502020204030204"/>
                <a:ea typeface="等线" panose="02010600030101010101" pitchFamily="2" charset="-122"/>
              </a:endParaRPr>
            </a:p>
          </p:txBody>
        </p:sp>
        <p:sp>
          <p:nvSpPr>
            <p:cNvPr id="845" name="Freeform 302"/>
            <p:cNvSpPr/>
            <p:nvPr/>
          </p:nvSpPr>
          <p:spPr bwMode="auto">
            <a:xfrm>
              <a:off x="2305050" y="1430338"/>
              <a:ext cx="22225" cy="22225"/>
            </a:xfrm>
            <a:custGeom>
              <a:avLst/>
              <a:gdLst>
                <a:gd name="T0" fmla="*/ 2147483646 w 52"/>
                <a:gd name="T1" fmla="*/ 2147483646 h 52"/>
                <a:gd name="T2" fmla="*/ 2147483646 w 52"/>
                <a:gd name="T3" fmla="*/ 2147483646 h 52"/>
                <a:gd name="T4" fmla="*/ 0 w 52"/>
                <a:gd name="T5" fmla="*/ 2147483646 h 52"/>
                <a:gd name="T6" fmla="*/ 0 w 52"/>
                <a:gd name="T7" fmla="*/ 0 h 52"/>
                <a:gd name="T8" fmla="*/ 2147483646 w 52"/>
                <a:gd name="T9" fmla="*/ 0 h 52"/>
                <a:gd name="T10" fmla="*/ 2147483646 w 52"/>
                <a:gd name="T11" fmla="*/ 2147483646 h 52"/>
                <a:gd name="T12" fmla="*/ 0 60000 65536"/>
                <a:gd name="T13" fmla="*/ 0 60000 65536"/>
                <a:gd name="T14" fmla="*/ 0 60000 65536"/>
                <a:gd name="T15" fmla="*/ 0 60000 65536"/>
                <a:gd name="T16" fmla="*/ 0 60000 65536"/>
                <a:gd name="T17" fmla="*/ 0 60000 65536"/>
                <a:gd name="T18" fmla="*/ 0 w 52"/>
                <a:gd name="T19" fmla="*/ 0 h 52"/>
                <a:gd name="T20" fmla="*/ 52 w 52"/>
                <a:gd name="T21" fmla="*/ 52 h 52"/>
              </a:gdLst>
              <a:ahLst/>
              <a:cxnLst>
                <a:cxn ang="T12">
                  <a:pos x="T0" y="T1"/>
                </a:cxn>
                <a:cxn ang="T13">
                  <a:pos x="T2" y="T3"/>
                </a:cxn>
                <a:cxn ang="T14">
                  <a:pos x="T4" y="T5"/>
                </a:cxn>
                <a:cxn ang="T15">
                  <a:pos x="T6" y="T7"/>
                </a:cxn>
                <a:cxn ang="T16">
                  <a:pos x="T8" y="T9"/>
                </a:cxn>
                <a:cxn ang="T17">
                  <a:pos x="T10" y="T11"/>
                </a:cxn>
              </a:cxnLst>
              <a:rect l="T18" t="T19" r="T20" b="T21"/>
              <a:pathLst>
                <a:path w="52" h="52">
                  <a:moveTo>
                    <a:pt x="52" y="52"/>
                  </a:moveTo>
                  <a:lnTo>
                    <a:pt x="52" y="52"/>
                  </a:lnTo>
                  <a:lnTo>
                    <a:pt x="0" y="52"/>
                  </a:lnTo>
                  <a:lnTo>
                    <a:pt x="0" y="0"/>
                  </a:lnTo>
                  <a:lnTo>
                    <a:pt x="52" y="0"/>
                  </a:lnTo>
                  <a:lnTo>
                    <a:pt x="52" y="52"/>
                  </a:ln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endParaRPr lang="zh-CN" altLang="en-US">
                <a:solidFill>
                  <a:srgbClr val="1D1D1A"/>
                </a:solidFill>
                <a:latin typeface="Calibri" panose="020F0502020204030204"/>
                <a:ea typeface="等线" panose="02010600030101010101" pitchFamily="2" charset="-122"/>
              </a:endParaRPr>
            </a:p>
          </p:txBody>
        </p:sp>
        <p:sp>
          <p:nvSpPr>
            <p:cNvPr id="846" name="Freeform 303"/>
            <p:cNvSpPr/>
            <p:nvPr/>
          </p:nvSpPr>
          <p:spPr bwMode="auto">
            <a:xfrm>
              <a:off x="2339975" y="1430338"/>
              <a:ext cx="20638" cy="22225"/>
            </a:xfrm>
            <a:custGeom>
              <a:avLst/>
              <a:gdLst>
                <a:gd name="T0" fmla="*/ 2147483646 w 52"/>
                <a:gd name="T1" fmla="*/ 2147483646 h 52"/>
                <a:gd name="T2" fmla="*/ 2147483646 w 52"/>
                <a:gd name="T3" fmla="*/ 2147483646 h 52"/>
                <a:gd name="T4" fmla="*/ 0 w 52"/>
                <a:gd name="T5" fmla="*/ 2147483646 h 52"/>
                <a:gd name="T6" fmla="*/ 0 w 52"/>
                <a:gd name="T7" fmla="*/ 0 h 52"/>
                <a:gd name="T8" fmla="*/ 2147483646 w 52"/>
                <a:gd name="T9" fmla="*/ 0 h 52"/>
                <a:gd name="T10" fmla="*/ 2147483646 w 52"/>
                <a:gd name="T11" fmla="*/ 2147483646 h 52"/>
                <a:gd name="T12" fmla="*/ 0 60000 65536"/>
                <a:gd name="T13" fmla="*/ 0 60000 65536"/>
                <a:gd name="T14" fmla="*/ 0 60000 65536"/>
                <a:gd name="T15" fmla="*/ 0 60000 65536"/>
                <a:gd name="T16" fmla="*/ 0 60000 65536"/>
                <a:gd name="T17" fmla="*/ 0 60000 65536"/>
                <a:gd name="T18" fmla="*/ 0 w 52"/>
                <a:gd name="T19" fmla="*/ 0 h 52"/>
                <a:gd name="T20" fmla="*/ 52 w 52"/>
                <a:gd name="T21" fmla="*/ 52 h 52"/>
              </a:gdLst>
              <a:ahLst/>
              <a:cxnLst>
                <a:cxn ang="T12">
                  <a:pos x="T0" y="T1"/>
                </a:cxn>
                <a:cxn ang="T13">
                  <a:pos x="T2" y="T3"/>
                </a:cxn>
                <a:cxn ang="T14">
                  <a:pos x="T4" y="T5"/>
                </a:cxn>
                <a:cxn ang="T15">
                  <a:pos x="T6" y="T7"/>
                </a:cxn>
                <a:cxn ang="T16">
                  <a:pos x="T8" y="T9"/>
                </a:cxn>
                <a:cxn ang="T17">
                  <a:pos x="T10" y="T11"/>
                </a:cxn>
              </a:cxnLst>
              <a:rect l="T18" t="T19" r="T20" b="T21"/>
              <a:pathLst>
                <a:path w="52" h="52">
                  <a:moveTo>
                    <a:pt x="52" y="52"/>
                  </a:moveTo>
                  <a:lnTo>
                    <a:pt x="52" y="52"/>
                  </a:lnTo>
                  <a:lnTo>
                    <a:pt x="0" y="52"/>
                  </a:lnTo>
                  <a:lnTo>
                    <a:pt x="0" y="0"/>
                  </a:lnTo>
                  <a:lnTo>
                    <a:pt x="52" y="0"/>
                  </a:lnTo>
                  <a:lnTo>
                    <a:pt x="52" y="52"/>
                  </a:ln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endParaRPr lang="zh-CN" altLang="en-US">
                <a:solidFill>
                  <a:srgbClr val="1D1D1A"/>
                </a:solidFill>
                <a:latin typeface="Calibri" panose="020F0502020204030204"/>
                <a:ea typeface="等线" panose="02010600030101010101" pitchFamily="2" charset="-122"/>
              </a:endParaRPr>
            </a:p>
          </p:txBody>
        </p:sp>
        <p:sp>
          <p:nvSpPr>
            <p:cNvPr id="847" name="Freeform 304"/>
            <p:cNvSpPr/>
            <p:nvPr/>
          </p:nvSpPr>
          <p:spPr bwMode="auto">
            <a:xfrm>
              <a:off x="1789113" y="1473200"/>
              <a:ext cx="665163" cy="141288"/>
            </a:xfrm>
            <a:custGeom>
              <a:avLst/>
              <a:gdLst>
                <a:gd name="T0" fmla="*/ 2147483646 w 1584"/>
                <a:gd name="T1" fmla="*/ 2147483646 h 337"/>
                <a:gd name="T2" fmla="*/ 2147483646 w 1584"/>
                <a:gd name="T3" fmla="*/ 2147483646 h 337"/>
                <a:gd name="T4" fmla="*/ 2147483646 w 1584"/>
                <a:gd name="T5" fmla="*/ 2147483646 h 337"/>
                <a:gd name="T6" fmla="*/ 2147483646 w 1584"/>
                <a:gd name="T7" fmla="*/ 2147483646 h 337"/>
                <a:gd name="T8" fmla="*/ 2147483646 w 1584"/>
                <a:gd name="T9" fmla="*/ 2147483646 h 337"/>
                <a:gd name="T10" fmla="*/ 2147483646 w 1584"/>
                <a:gd name="T11" fmla="*/ 2147483646 h 337"/>
                <a:gd name="T12" fmla="*/ 2147483646 w 1584"/>
                <a:gd name="T13" fmla="*/ 2147483646 h 337"/>
                <a:gd name="T14" fmla="*/ 2147483646 w 1584"/>
                <a:gd name="T15" fmla="*/ 2147483646 h 337"/>
                <a:gd name="T16" fmla="*/ 2147483646 w 1584"/>
                <a:gd name="T17" fmla="*/ 2147483646 h 337"/>
                <a:gd name="T18" fmla="*/ 2147483646 w 1584"/>
                <a:gd name="T19" fmla="*/ 2147483646 h 337"/>
                <a:gd name="T20" fmla="*/ 2147483646 w 1584"/>
                <a:gd name="T21" fmla="*/ 2147483646 h 337"/>
                <a:gd name="T22" fmla="*/ 2147483646 w 1584"/>
                <a:gd name="T23" fmla="*/ 2147483646 h 337"/>
                <a:gd name="T24" fmla="*/ 2147483646 w 1584"/>
                <a:gd name="T25" fmla="*/ 2147483646 h 337"/>
                <a:gd name="T26" fmla="*/ 2147483646 w 1584"/>
                <a:gd name="T27" fmla="*/ 2147483646 h 337"/>
                <a:gd name="T28" fmla="*/ 2147483646 w 1584"/>
                <a:gd name="T29" fmla="*/ 2147483646 h 337"/>
                <a:gd name="T30" fmla="*/ 2147483646 w 1584"/>
                <a:gd name="T31" fmla="*/ 2147483646 h 337"/>
                <a:gd name="T32" fmla="*/ 2147483646 w 1584"/>
                <a:gd name="T33" fmla="*/ 2147483646 h 337"/>
                <a:gd name="T34" fmla="*/ 0 w 1584"/>
                <a:gd name="T35" fmla="*/ 2147483646 h 337"/>
                <a:gd name="T36" fmla="*/ 0 w 1584"/>
                <a:gd name="T37" fmla="*/ 2147483646 h 337"/>
                <a:gd name="T38" fmla="*/ 2147483646 w 1584"/>
                <a:gd name="T39" fmla="*/ 0 h 337"/>
                <a:gd name="T40" fmla="*/ 2147483646 w 1584"/>
                <a:gd name="T41" fmla="*/ 0 h 337"/>
                <a:gd name="T42" fmla="*/ 2147483646 w 1584"/>
                <a:gd name="T43" fmla="*/ 2147483646 h 337"/>
                <a:gd name="T44" fmla="*/ 2147483646 w 1584"/>
                <a:gd name="T45" fmla="*/ 2147483646 h 337"/>
                <a:gd name="T46" fmla="*/ 2147483646 w 1584"/>
                <a:gd name="T47" fmla="*/ 2147483646 h 337"/>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1584"/>
                <a:gd name="T73" fmla="*/ 0 h 337"/>
                <a:gd name="T74" fmla="*/ 1584 w 1584"/>
                <a:gd name="T75" fmla="*/ 337 h 337"/>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1584" h="337">
                  <a:moveTo>
                    <a:pt x="1484" y="337"/>
                  </a:moveTo>
                  <a:lnTo>
                    <a:pt x="1484" y="337"/>
                  </a:lnTo>
                  <a:lnTo>
                    <a:pt x="1373" y="337"/>
                  </a:lnTo>
                  <a:cubicBezTo>
                    <a:pt x="1354" y="337"/>
                    <a:pt x="1339" y="322"/>
                    <a:pt x="1339" y="303"/>
                  </a:cubicBezTo>
                  <a:cubicBezTo>
                    <a:pt x="1339" y="285"/>
                    <a:pt x="1354" y="270"/>
                    <a:pt x="1373" y="270"/>
                  </a:cubicBezTo>
                  <a:lnTo>
                    <a:pt x="1484" y="270"/>
                  </a:lnTo>
                  <a:cubicBezTo>
                    <a:pt x="1502" y="270"/>
                    <a:pt x="1517" y="255"/>
                    <a:pt x="1517" y="237"/>
                  </a:cubicBezTo>
                  <a:lnTo>
                    <a:pt x="1517" y="100"/>
                  </a:lnTo>
                  <a:cubicBezTo>
                    <a:pt x="1517" y="82"/>
                    <a:pt x="1502" y="67"/>
                    <a:pt x="1484" y="67"/>
                  </a:cubicBezTo>
                  <a:lnTo>
                    <a:pt x="100" y="67"/>
                  </a:lnTo>
                  <a:cubicBezTo>
                    <a:pt x="82" y="67"/>
                    <a:pt x="67" y="82"/>
                    <a:pt x="67" y="100"/>
                  </a:cubicBezTo>
                  <a:lnTo>
                    <a:pt x="67" y="237"/>
                  </a:lnTo>
                  <a:cubicBezTo>
                    <a:pt x="67" y="255"/>
                    <a:pt x="82" y="270"/>
                    <a:pt x="100" y="270"/>
                  </a:cubicBezTo>
                  <a:lnTo>
                    <a:pt x="1149" y="270"/>
                  </a:lnTo>
                  <a:cubicBezTo>
                    <a:pt x="1168" y="270"/>
                    <a:pt x="1183" y="285"/>
                    <a:pt x="1183" y="303"/>
                  </a:cubicBezTo>
                  <a:cubicBezTo>
                    <a:pt x="1183" y="322"/>
                    <a:pt x="1168" y="337"/>
                    <a:pt x="1149" y="337"/>
                  </a:cubicBezTo>
                  <a:lnTo>
                    <a:pt x="100" y="337"/>
                  </a:lnTo>
                  <a:cubicBezTo>
                    <a:pt x="45" y="337"/>
                    <a:pt x="0" y="292"/>
                    <a:pt x="0" y="237"/>
                  </a:cubicBezTo>
                  <a:lnTo>
                    <a:pt x="0" y="100"/>
                  </a:lnTo>
                  <a:cubicBezTo>
                    <a:pt x="0" y="45"/>
                    <a:pt x="45" y="0"/>
                    <a:pt x="100" y="0"/>
                  </a:cubicBezTo>
                  <a:lnTo>
                    <a:pt x="1484" y="0"/>
                  </a:lnTo>
                  <a:cubicBezTo>
                    <a:pt x="1539" y="0"/>
                    <a:pt x="1584" y="45"/>
                    <a:pt x="1584" y="100"/>
                  </a:cubicBezTo>
                  <a:lnTo>
                    <a:pt x="1584" y="237"/>
                  </a:lnTo>
                  <a:cubicBezTo>
                    <a:pt x="1584" y="292"/>
                    <a:pt x="1539" y="337"/>
                    <a:pt x="1484" y="337"/>
                  </a:cubicBez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endParaRPr lang="zh-CN" altLang="en-US">
                <a:solidFill>
                  <a:srgbClr val="1D1D1A"/>
                </a:solidFill>
                <a:latin typeface="Calibri" panose="020F0502020204030204"/>
                <a:ea typeface="等线" panose="02010600030101010101" pitchFamily="2" charset="-122"/>
              </a:endParaRPr>
            </a:p>
          </p:txBody>
        </p:sp>
        <p:sp>
          <p:nvSpPr>
            <p:cNvPr id="848" name="Freeform 305"/>
            <p:cNvSpPr/>
            <p:nvPr/>
          </p:nvSpPr>
          <p:spPr bwMode="auto">
            <a:xfrm>
              <a:off x="1857375" y="1522413"/>
              <a:ext cx="47625" cy="36513"/>
            </a:xfrm>
            <a:custGeom>
              <a:avLst/>
              <a:gdLst>
                <a:gd name="T0" fmla="*/ 0 w 115"/>
                <a:gd name="T1" fmla="*/ 2147483646 h 88"/>
                <a:gd name="T2" fmla="*/ 0 w 115"/>
                <a:gd name="T3" fmla="*/ 2147483646 h 88"/>
                <a:gd name="T4" fmla="*/ 2147483646 w 115"/>
                <a:gd name="T5" fmla="*/ 2147483646 h 88"/>
                <a:gd name="T6" fmla="*/ 2147483646 w 115"/>
                <a:gd name="T7" fmla="*/ 2147483646 h 88"/>
                <a:gd name="T8" fmla="*/ 2147483646 w 115"/>
                <a:gd name="T9" fmla="*/ 2147483646 h 88"/>
                <a:gd name="T10" fmla="*/ 2147483646 w 115"/>
                <a:gd name="T11" fmla="*/ 0 h 88"/>
                <a:gd name="T12" fmla="*/ 2147483646 w 115"/>
                <a:gd name="T13" fmla="*/ 0 h 88"/>
                <a:gd name="T14" fmla="*/ 2147483646 w 115"/>
                <a:gd name="T15" fmla="*/ 2147483646 h 88"/>
                <a:gd name="T16" fmla="*/ 0 w 115"/>
                <a:gd name="T17" fmla="*/ 2147483646 h 88"/>
                <a:gd name="T18" fmla="*/ 0 w 115"/>
                <a:gd name="T19" fmla="*/ 2147483646 h 8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15"/>
                <a:gd name="T31" fmla="*/ 0 h 88"/>
                <a:gd name="T32" fmla="*/ 115 w 115"/>
                <a:gd name="T33" fmla="*/ 88 h 8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15" h="88">
                  <a:moveTo>
                    <a:pt x="0" y="88"/>
                  </a:moveTo>
                  <a:lnTo>
                    <a:pt x="0" y="88"/>
                  </a:lnTo>
                  <a:lnTo>
                    <a:pt x="115" y="88"/>
                  </a:lnTo>
                  <a:lnTo>
                    <a:pt x="115" y="27"/>
                  </a:lnTo>
                  <a:lnTo>
                    <a:pt x="90" y="27"/>
                  </a:lnTo>
                  <a:lnTo>
                    <a:pt x="90" y="0"/>
                  </a:lnTo>
                  <a:lnTo>
                    <a:pt x="26" y="0"/>
                  </a:lnTo>
                  <a:lnTo>
                    <a:pt x="26" y="27"/>
                  </a:lnTo>
                  <a:lnTo>
                    <a:pt x="0" y="27"/>
                  </a:lnTo>
                  <a:lnTo>
                    <a:pt x="0" y="88"/>
                  </a:ln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endParaRPr lang="zh-CN" altLang="en-US">
                <a:solidFill>
                  <a:srgbClr val="1D1D1A"/>
                </a:solidFill>
                <a:latin typeface="Calibri" panose="020F0502020204030204"/>
                <a:ea typeface="等线" panose="02010600030101010101" pitchFamily="2" charset="-122"/>
              </a:endParaRPr>
            </a:p>
          </p:txBody>
        </p:sp>
        <p:sp>
          <p:nvSpPr>
            <p:cNvPr id="849" name="Freeform 306"/>
            <p:cNvSpPr/>
            <p:nvPr/>
          </p:nvSpPr>
          <p:spPr bwMode="auto">
            <a:xfrm>
              <a:off x="1928813" y="1522413"/>
              <a:ext cx="47625" cy="36513"/>
            </a:xfrm>
            <a:custGeom>
              <a:avLst/>
              <a:gdLst>
                <a:gd name="T0" fmla="*/ 0 w 115"/>
                <a:gd name="T1" fmla="*/ 2147483646 h 88"/>
                <a:gd name="T2" fmla="*/ 0 w 115"/>
                <a:gd name="T3" fmla="*/ 2147483646 h 88"/>
                <a:gd name="T4" fmla="*/ 2147483646 w 115"/>
                <a:gd name="T5" fmla="*/ 2147483646 h 88"/>
                <a:gd name="T6" fmla="*/ 2147483646 w 115"/>
                <a:gd name="T7" fmla="*/ 2147483646 h 88"/>
                <a:gd name="T8" fmla="*/ 2147483646 w 115"/>
                <a:gd name="T9" fmla="*/ 2147483646 h 88"/>
                <a:gd name="T10" fmla="*/ 2147483646 w 115"/>
                <a:gd name="T11" fmla="*/ 0 h 88"/>
                <a:gd name="T12" fmla="*/ 2147483646 w 115"/>
                <a:gd name="T13" fmla="*/ 0 h 88"/>
                <a:gd name="T14" fmla="*/ 2147483646 w 115"/>
                <a:gd name="T15" fmla="*/ 2147483646 h 88"/>
                <a:gd name="T16" fmla="*/ 0 w 115"/>
                <a:gd name="T17" fmla="*/ 2147483646 h 88"/>
                <a:gd name="T18" fmla="*/ 0 w 115"/>
                <a:gd name="T19" fmla="*/ 2147483646 h 8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15"/>
                <a:gd name="T31" fmla="*/ 0 h 88"/>
                <a:gd name="T32" fmla="*/ 115 w 115"/>
                <a:gd name="T33" fmla="*/ 88 h 8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15" h="88">
                  <a:moveTo>
                    <a:pt x="0" y="88"/>
                  </a:moveTo>
                  <a:lnTo>
                    <a:pt x="0" y="88"/>
                  </a:lnTo>
                  <a:lnTo>
                    <a:pt x="115" y="88"/>
                  </a:lnTo>
                  <a:lnTo>
                    <a:pt x="115" y="27"/>
                  </a:lnTo>
                  <a:lnTo>
                    <a:pt x="89" y="27"/>
                  </a:lnTo>
                  <a:lnTo>
                    <a:pt x="89" y="0"/>
                  </a:lnTo>
                  <a:lnTo>
                    <a:pt x="25" y="0"/>
                  </a:lnTo>
                  <a:lnTo>
                    <a:pt x="25" y="27"/>
                  </a:lnTo>
                  <a:lnTo>
                    <a:pt x="0" y="27"/>
                  </a:lnTo>
                  <a:lnTo>
                    <a:pt x="0" y="88"/>
                  </a:ln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endParaRPr lang="zh-CN" altLang="en-US">
                <a:solidFill>
                  <a:srgbClr val="1D1D1A"/>
                </a:solidFill>
                <a:latin typeface="Calibri" panose="020F0502020204030204"/>
                <a:ea typeface="等线" panose="02010600030101010101" pitchFamily="2" charset="-122"/>
              </a:endParaRPr>
            </a:p>
          </p:txBody>
        </p:sp>
        <p:sp>
          <p:nvSpPr>
            <p:cNvPr id="850" name="Freeform 307"/>
            <p:cNvSpPr/>
            <p:nvPr/>
          </p:nvSpPr>
          <p:spPr bwMode="auto">
            <a:xfrm>
              <a:off x="2000250" y="1522413"/>
              <a:ext cx="49213" cy="36513"/>
            </a:xfrm>
            <a:custGeom>
              <a:avLst/>
              <a:gdLst>
                <a:gd name="T0" fmla="*/ 0 w 114"/>
                <a:gd name="T1" fmla="*/ 2147483646 h 88"/>
                <a:gd name="T2" fmla="*/ 0 w 114"/>
                <a:gd name="T3" fmla="*/ 2147483646 h 88"/>
                <a:gd name="T4" fmla="*/ 2147483646 w 114"/>
                <a:gd name="T5" fmla="*/ 2147483646 h 88"/>
                <a:gd name="T6" fmla="*/ 2147483646 w 114"/>
                <a:gd name="T7" fmla="*/ 2147483646 h 88"/>
                <a:gd name="T8" fmla="*/ 2147483646 w 114"/>
                <a:gd name="T9" fmla="*/ 2147483646 h 88"/>
                <a:gd name="T10" fmla="*/ 2147483646 w 114"/>
                <a:gd name="T11" fmla="*/ 0 h 88"/>
                <a:gd name="T12" fmla="*/ 2147483646 w 114"/>
                <a:gd name="T13" fmla="*/ 0 h 88"/>
                <a:gd name="T14" fmla="*/ 2147483646 w 114"/>
                <a:gd name="T15" fmla="*/ 2147483646 h 88"/>
                <a:gd name="T16" fmla="*/ 0 w 114"/>
                <a:gd name="T17" fmla="*/ 2147483646 h 88"/>
                <a:gd name="T18" fmla="*/ 0 w 114"/>
                <a:gd name="T19" fmla="*/ 2147483646 h 8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14"/>
                <a:gd name="T31" fmla="*/ 0 h 88"/>
                <a:gd name="T32" fmla="*/ 114 w 114"/>
                <a:gd name="T33" fmla="*/ 88 h 8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14" h="88">
                  <a:moveTo>
                    <a:pt x="0" y="88"/>
                  </a:moveTo>
                  <a:lnTo>
                    <a:pt x="0" y="88"/>
                  </a:lnTo>
                  <a:lnTo>
                    <a:pt x="114" y="88"/>
                  </a:lnTo>
                  <a:lnTo>
                    <a:pt x="114" y="27"/>
                  </a:lnTo>
                  <a:lnTo>
                    <a:pt x="89" y="27"/>
                  </a:lnTo>
                  <a:lnTo>
                    <a:pt x="89" y="0"/>
                  </a:lnTo>
                  <a:lnTo>
                    <a:pt x="25" y="0"/>
                  </a:lnTo>
                  <a:lnTo>
                    <a:pt x="25" y="27"/>
                  </a:lnTo>
                  <a:lnTo>
                    <a:pt x="0" y="27"/>
                  </a:lnTo>
                  <a:lnTo>
                    <a:pt x="0" y="88"/>
                  </a:ln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endParaRPr lang="zh-CN" altLang="en-US">
                <a:solidFill>
                  <a:srgbClr val="1D1D1A"/>
                </a:solidFill>
                <a:latin typeface="Calibri" panose="020F0502020204030204"/>
                <a:ea typeface="等线" panose="02010600030101010101" pitchFamily="2" charset="-122"/>
              </a:endParaRPr>
            </a:p>
          </p:txBody>
        </p:sp>
        <p:sp>
          <p:nvSpPr>
            <p:cNvPr id="851" name="Freeform 308"/>
            <p:cNvSpPr/>
            <p:nvPr/>
          </p:nvSpPr>
          <p:spPr bwMode="auto">
            <a:xfrm>
              <a:off x="2073275" y="1522413"/>
              <a:ext cx="47625" cy="36513"/>
            </a:xfrm>
            <a:custGeom>
              <a:avLst/>
              <a:gdLst>
                <a:gd name="T0" fmla="*/ 0 w 114"/>
                <a:gd name="T1" fmla="*/ 2147483646 h 88"/>
                <a:gd name="T2" fmla="*/ 0 w 114"/>
                <a:gd name="T3" fmla="*/ 2147483646 h 88"/>
                <a:gd name="T4" fmla="*/ 2147483646 w 114"/>
                <a:gd name="T5" fmla="*/ 2147483646 h 88"/>
                <a:gd name="T6" fmla="*/ 2147483646 w 114"/>
                <a:gd name="T7" fmla="*/ 2147483646 h 88"/>
                <a:gd name="T8" fmla="*/ 2147483646 w 114"/>
                <a:gd name="T9" fmla="*/ 2147483646 h 88"/>
                <a:gd name="T10" fmla="*/ 2147483646 w 114"/>
                <a:gd name="T11" fmla="*/ 0 h 88"/>
                <a:gd name="T12" fmla="*/ 2147483646 w 114"/>
                <a:gd name="T13" fmla="*/ 0 h 88"/>
                <a:gd name="T14" fmla="*/ 2147483646 w 114"/>
                <a:gd name="T15" fmla="*/ 2147483646 h 88"/>
                <a:gd name="T16" fmla="*/ 0 w 114"/>
                <a:gd name="T17" fmla="*/ 2147483646 h 88"/>
                <a:gd name="T18" fmla="*/ 0 w 114"/>
                <a:gd name="T19" fmla="*/ 2147483646 h 8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14"/>
                <a:gd name="T31" fmla="*/ 0 h 88"/>
                <a:gd name="T32" fmla="*/ 114 w 114"/>
                <a:gd name="T33" fmla="*/ 88 h 8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14" h="88">
                  <a:moveTo>
                    <a:pt x="0" y="88"/>
                  </a:moveTo>
                  <a:lnTo>
                    <a:pt x="0" y="88"/>
                  </a:lnTo>
                  <a:lnTo>
                    <a:pt x="114" y="88"/>
                  </a:lnTo>
                  <a:lnTo>
                    <a:pt x="114" y="27"/>
                  </a:lnTo>
                  <a:lnTo>
                    <a:pt x="89" y="27"/>
                  </a:lnTo>
                  <a:lnTo>
                    <a:pt x="89" y="0"/>
                  </a:lnTo>
                  <a:lnTo>
                    <a:pt x="25" y="0"/>
                  </a:lnTo>
                  <a:lnTo>
                    <a:pt x="25" y="27"/>
                  </a:lnTo>
                  <a:lnTo>
                    <a:pt x="0" y="27"/>
                  </a:lnTo>
                  <a:lnTo>
                    <a:pt x="0" y="88"/>
                  </a:ln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endParaRPr lang="zh-CN" altLang="en-US">
                <a:solidFill>
                  <a:srgbClr val="1D1D1A"/>
                </a:solidFill>
                <a:latin typeface="Calibri" panose="020F0502020204030204"/>
                <a:ea typeface="等线" panose="02010600030101010101" pitchFamily="2" charset="-122"/>
              </a:endParaRPr>
            </a:p>
          </p:txBody>
        </p:sp>
        <p:sp>
          <p:nvSpPr>
            <p:cNvPr id="852" name="Freeform 309"/>
            <p:cNvSpPr/>
            <p:nvPr/>
          </p:nvSpPr>
          <p:spPr bwMode="auto">
            <a:xfrm>
              <a:off x="2144713" y="1522413"/>
              <a:ext cx="47625" cy="36513"/>
            </a:xfrm>
            <a:custGeom>
              <a:avLst/>
              <a:gdLst>
                <a:gd name="T0" fmla="*/ 0 w 114"/>
                <a:gd name="T1" fmla="*/ 2147483646 h 88"/>
                <a:gd name="T2" fmla="*/ 0 w 114"/>
                <a:gd name="T3" fmla="*/ 2147483646 h 88"/>
                <a:gd name="T4" fmla="*/ 2147483646 w 114"/>
                <a:gd name="T5" fmla="*/ 2147483646 h 88"/>
                <a:gd name="T6" fmla="*/ 2147483646 w 114"/>
                <a:gd name="T7" fmla="*/ 2147483646 h 88"/>
                <a:gd name="T8" fmla="*/ 2147483646 w 114"/>
                <a:gd name="T9" fmla="*/ 2147483646 h 88"/>
                <a:gd name="T10" fmla="*/ 2147483646 w 114"/>
                <a:gd name="T11" fmla="*/ 0 h 88"/>
                <a:gd name="T12" fmla="*/ 2147483646 w 114"/>
                <a:gd name="T13" fmla="*/ 0 h 88"/>
                <a:gd name="T14" fmla="*/ 2147483646 w 114"/>
                <a:gd name="T15" fmla="*/ 2147483646 h 88"/>
                <a:gd name="T16" fmla="*/ 0 w 114"/>
                <a:gd name="T17" fmla="*/ 2147483646 h 88"/>
                <a:gd name="T18" fmla="*/ 0 w 114"/>
                <a:gd name="T19" fmla="*/ 2147483646 h 8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14"/>
                <a:gd name="T31" fmla="*/ 0 h 88"/>
                <a:gd name="T32" fmla="*/ 114 w 114"/>
                <a:gd name="T33" fmla="*/ 88 h 8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14" h="88">
                  <a:moveTo>
                    <a:pt x="0" y="88"/>
                  </a:moveTo>
                  <a:lnTo>
                    <a:pt x="0" y="88"/>
                  </a:lnTo>
                  <a:lnTo>
                    <a:pt x="114" y="88"/>
                  </a:lnTo>
                  <a:lnTo>
                    <a:pt x="114" y="27"/>
                  </a:lnTo>
                  <a:lnTo>
                    <a:pt x="89" y="27"/>
                  </a:lnTo>
                  <a:lnTo>
                    <a:pt x="89" y="0"/>
                  </a:lnTo>
                  <a:lnTo>
                    <a:pt x="25" y="0"/>
                  </a:lnTo>
                  <a:lnTo>
                    <a:pt x="25" y="27"/>
                  </a:lnTo>
                  <a:lnTo>
                    <a:pt x="0" y="27"/>
                  </a:lnTo>
                  <a:lnTo>
                    <a:pt x="0" y="88"/>
                  </a:ln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endParaRPr lang="zh-CN" altLang="en-US">
                <a:solidFill>
                  <a:srgbClr val="1D1D1A"/>
                </a:solidFill>
                <a:latin typeface="Calibri" panose="020F0502020204030204"/>
                <a:ea typeface="等线" panose="02010600030101010101" pitchFamily="2" charset="-122"/>
              </a:endParaRPr>
            </a:p>
          </p:txBody>
        </p:sp>
        <p:sp>
          <p:nvSpPr>
            <p:cNvPr id="853" name="Freeform 310"/>
            <p:cNvSpPr/>
            <p:nvPr/>
          </p:nvSpPr>
          <p:spPr bwMode="auto">
            <a:xfrm>
              <a:off x="2271713" y="1514475"/>
              <a:ext cx="88900" cy="22225"/>
            </a:xfrm>
            <a:custGeom>
              <a:avLst/>
              <a:gdLst>
                <a:gd name="T0" fmla="*/ 2147483646 w 215"/>
                <a:gd name="T1" fmla="*/ 2147483646 h 52"/>
                <a:gd name="T2" fmla="*/ 2147483646 w 215"/>
                <a:gd name="T3" fmla="*/ 2147483646 h 52"/>
                <a:gd name="T4" fmla="*/ 0 w 215"/>
                <a:gd name="T5" fmla="*/ 2147483646 h 52"/>
                <a:gd name="T6" fmla="*/ 0 w 215"/>
                <a:gd name="T7" fmla="*/ 0 h 52"/>
                <a:gd name="T8" fmla="*/ 2147483646 w 215"/>
                <a:gd name="T9" fmla="*/ 0 h 52"/>
                <a:gd name="T10" fmla="*/ 2147483646 w 215"/>
                <a:gd name="T11" fmla="*/ 2147483646 h 52"/>
                <a:gd name="T12" fmla="*/ 0 60000 65536"/>
                <a:gd name="T13" fmla="*/ 0 60000 65536"/>
                <a:gd name="T14" fmla="*/ 0 60000 65536"/>
                <a:gd name="T15" fmla="*/ 0 60000 65536"/>
                <a:gd name="T16" fmla="*/ 0 60000 65536"/>
                <a:gd name="T17" fmla="*/ 0 60000 65536"/>
                <a:gd name="T18" fmla="*/ 0 w 215"/>
                <a:gd name="T19" fmla="*/ 0 h 52"/>
                <a:gd name="T20" fmla="*/ 215 w 215"/>
                <a:gd name="T21" fmla="*/ 52 h 52"/>
              </a:gdLst>
              <a:ahLst/>
              <a:cxnLst>
                <a:cxn ang="T12">
                  <a:pos x="T0" y="T1"/>
                </a:cxn>
                <a:cxn ang="T13">
                  <a:pos x="T2" y="T3"/>
                </a:cxn>
                <a:cxn ang="T14">
                  <a:pos x="T4" y="T5"/>
                </a:cxn>
                <a:cxn ang="T15">
                  <a:pos x="T6" y="T7"/>
                </a:cxn>
                <a:cxn ang="T16">
                  <a:pos x="T8" y="T9"/>
                </a:cxn>
                <a:cxn ang="T17">
                  <a:pos x="T10" y="T11"/>
                </a:cxn>
              </a:cxnLst>
              <a:rect l="T18" t="T19" r="T20" b="T21"/>
              <a:pathLst>
                <a:path w="215" h="52">
                  <a:moveTo>
                    <a:pt x="215" y="52"/>
                  </a:moveTo>
                  <a:lnTo>
                    <a:pt x="215" y="52"/>
                  </a:lnTo>
                  <a:lnTo>
                    <a:pt x="0" y="52"/>
                  </a:lnTo>
                  <a:lnTo>
                    <a:pt x="0" y="0"/>
                  </a:lnTo>
                  <a:lnTo>
                    <a:pt x="215" y="0"/>
                  </a:lnTo>
                  <a:lnTo>
                    <a:pt x="215" y="52"/>
                  </a:ln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endParaRPr lang="zh-CN" altLang="en-US">
                <a:solidFill>
                  <a:srgbClr val="1D1D1A"/>
                </a:solidFill>
                <a:latin typeface="Calibri" panose="020F0502020204030204"/>
                <a:ea typeface="等线" panose="02010600030101010101" pitchFamily="2" charset="-122"/>
              </a:endParaRPr>
            </a:p>
          </p:txBody>
        </p:sp>
        <p:sp>
          <p:nvSpPr>
            <p:cNvPr id="854" name="Freeform 311"/>
            <p:cNvSpPr/>
            <p:nvPr/>
          </p:nvSpPr>
          <p:spPr bwMode="auto">
            <a:xfrm>
              <a:off x="2271713" y="1544638"/>
              <a:ext cx="20638" cy="22225"/>
            </a:xfrm>
            <a:custGeom>
              <a:avLst/>
              <a:gdLst>
                <a:gd name="T0" fmla="*/ 2147483646 w 52"/>
                <a:gd name="T1" fmla="*/ 2147483646 h 52"/>
                <a:gd name="T2" fmla="*/ 2147483646 w 52"/>
                <a:gd name="T3" fmla="*/ 2147483646 h 52"/>
                <a:gd name="T4" fmla="*/ 0 w 52"/>
                <a:gd name="T5" fmla="*/ 2147483646 h 52"/>
                <a:gd name="T6" fmla="*/ 0 w 52"/>
                <a:gd name="T7" fmla="*/ 0 h 52"/>
                <a:gd name="T8" fmla="*/ 2147483646 w 52"/>
                <a:gd name="T9" fmla="*/ 0 h 52"/>
                <a:gd name="T10" fmla="*/ 2147483646 w 52"/>
                <a:gd name="T11" fmla="*/ 2147483646 h 52"/>
                <a:gd name="T12" fmla="*/ 0 60000 65536"/>
                <a:gd name="T13" fmla="*/ 0 60000 65536"/>
                <a:gd name="T14" fmla="*/ 0 60000 65536"/>
                <a:gd name="T15" fmla="*/ 0 60000 65536"/>
                <a:gd name="T16" fmla="*/ 0 60000 65536"/>
                <a:gd name="T17" fmla="*/ 0 60000 65536"/>
                <a:gd name="T18" fmla="*/ 0 w 52"/>
                <a:gd name="T19" fmla="*/ 0 h 52"/>
                <a:gd name="T20" fmla="*/ 52 w 52"/>
                <a:gd name="T21" fmla="*/ 52 h 52"/>
              </a:gdLst>
              <a:ahLst/>
              <a:cxnLst>
                <a:cxn ang="T12">
                  <a:pos x="T0" y="T1"/>
                </a:cxn>
                <a:cxn ang="T13">
                  <a:pos x="T2" y="T3"/>
                </a:cxn>
                <a:cxn ang="T14">
                  <a:pos x="T4" y="T5"/>
                </a:cxn>
                <a:cxn ang="T15">
                  <a:pos x="T6" y="T7"/>
                </a:cxn>
                <a:cxn ang="T16">
                  <a:pos x="T8" y="T9"/>
                </a:cxn>
                <a:cxn ang="T17">
                  <a:pos x="T10" y="T11"/>
                </a:cxn>
              </a:cxnLst>
              <a:rect l="T18" t="T19" r="T20" b="T21"/>
              <a:pathLst>
                <a:path w="52" h="52">
                  <a:moveTo>
                    <a:pt x="52" y="52"/>
                  </a:moveTo>
                  <a:lnTo>
                    <a:pt x="52" y="52"/>
                  </a:lnTo>
                  <a:lnTo>
                    <a:pt x="0" y="52"/>
                  </a:lnTo>
                  <a:lnTo>
                    <a:pt x="0" y="0"/>
                  </a:lnTo>
                  <a:lnTo>
                    <a:pt x="52" y="0"/>
                  </a:lnTo>
                  <a:lnTo>
                    <a:pt x="52" y="52"/>
                  </a:ln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endParaRPr lang="zh-CN" altLang="en-US">
                <a:solidFill>
                  <a:srgbClr val="1D1D1A"/>
                </a:solidFill>
                <a:latin typeface="Calibri" panose="020F0502020204030204"/>
                <a:ea typeface="等线" panose="02010600030101010101" pitchFamily="2" charset="-122"/>
              </a:endParaRPr>
            </a:p>
          </p:txBody>
        </p:sp>
        <p:sp>
          <p:nvSpPr>
            <p:cNvPr id="855" name="Freeform 312"/>
            <p:cNvSpPr/>
            <p:nvPr/>
          </p:nvSpPr>
          <p:spPr bwMode="auto">
            <a:xfrm>
              <a:off x="2305050" y="1544638"/>
              <a:ext cx="22225" cy="22225"/>
            </a:xfrm>
            <a:custGeom>
              <a:avLst/>
              <a:gdLst>
                <a:gd name="T0" fmla="*/ 2147483646 w 52"/>
                <a:gd name="T1" fmla="*/ 2147483646 h 52"/>
                <a:gd name="T2" fmla="*/ 2147483646 w 52"/>
                <a:gd name="T3" fmla="*/ 2147483646 h 52"/>
                <a:gd name="T4" fmla="*/ 0 w 52"/>
                <a:gd name="T5" fmla="*/ 2147483646 h 52"/>
                <a:gd name="T6" fmla="*/ 0 w 52"/>
                <a:gd name="T7" fmla="*/ 0 h 52"/>
                <a:gd name="T8" fmla="*/ 2147483646 w 52"/>
                <a:gd name="T9" fmla="*/ 0 h 52"/>
                <a:gd name="T10" fmla="*/ 2147483646 w 52"/>
                <a:gd name="T11" fmla="*/ 2147483646 h 52"/>
                <a:gd name="T12" fmla="*/ 0 60000 65536"/>
                <a:gd name="T13" fmla="*/ 0 60000 65536"/>
                <a:gd name="T14" fmla="*/ 0 60000 65536"/>
                <a:gd name="T15" fmla="*/ 0 60000 65536"/>
                <a:gd name="T16" fmla="*/ 0 60000 65536"/>
                <a:gd name="T17" fmla="*/ 0 60000 65536"/>
                <a:gd name="T18" fmla="*/ 0 w 52"/>
                <a:gd name="T19" fmla="*/ 0 h 52"/>
                <a:gd name="T20" fmla="*/ 52 w 52"/>
                <a:gd name="T21" fmla="*/ 52 h 52"/>
              </a:gdLst>
              <a:ahLst/>
              <a:cxnLst>
                <a:cxn ang="T12">
                  <a:pos x="T0" y="T1"/>
                </a:cxn>
                <a:cxn ang="T13">
                  <a:pos x="T2" y="T3"/>
                </a:cxn>
                <a:cxn ang="T14">
                  <a:pos x="T4" y="T5"/>
                </a:cxn>
                <a:cxn ang="T15">
                  <a:pos x="T6" y="T7"/>
                </a:cxn>
                <a:cxn ang="T16">
                  <a:pos x="T8" y="T9"/>
                </a:cxn>
                <a:cxn ang="T17">
                  <a:pos x="T10" y="T11"/>
                </a:cxn>
              </a:cxnLst>
              <a:rect l="T18" t="T19" r="T20" b="T21"/>
              <a:pathLst>
                <a:path w="52" h="52">
                  <a:moveTo>
                    <a:pt x="52" y="52"/>
                  </a:moveTo>
                  <a:lnTo>
                    <a:pt x="52" y="52"/>
                  </a:lnTo>
                  <a:lnTo>
                    <a:pt x="0" y="52"/>
                  </a:lnTo>
                  <a:lnTo>
                    <a:pt x="0" y="0"/>
                  </a:lnTo>
                  <a:lnTo>
                    <a:pt x="52" y="0"/>
                  </a:lnTo>
                  <a:lnTo>
                    <a:pt x="52" y="52"/>
                  </a:ln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endParaRPr lang="zh-CN" altLang="en-US">
                <a:solidFill>
                  <a:srgbClr val="1D1D1A"/>
                </a:solidFill>
                <a:latin typeface="Calibri" panose="020F0502020204030204"/>
                <a:ea typeface="等线" panose="02010600030101010101" pitchFamily="2" charset="-122"/>
              </a:endParaRPr>
            </a:p>
          </p:txBody>
        </p:sp>
        <p:sp>
          <p:nvSpPr>
            <p:cNvPr id="856" name="Freeform 313"/>
            <p:cNvSpPr/>
            <p:nvPr/>
          </p:nvSpPr>
          <p:spPr bwMode="auto">
            <a:xfrm>
              <a:off x="2339975" y="1544638"/>
              <a:ext cx="20638" cy="22225"/>
            </a:xfrm>
            <a:custGeom>
              <a:avLst/>
              <a:gdLst>
                <a:gd name="T0" fmla="*/ 2147483646 w 52"/>
                <a:gd name="T1" fmla="*/ 2147483646 h 52"/>
                <a:gd name="T2" fmla="*/ 2147483646 w 52"/>
                <a:gd name="T3" fmla="*/ 2147483646 h 52"/>
                <a:gd name="T4" fmla="*/ 0 w 52"/>
                <a:gd name="T5" fmla="*/ 2147483646 h 52"/>
                <a:gd name="T6" fmla="*/ 0 w 52"/>
                <a:gd name="T7" fmla="*/ 0 h 52"/>
                <a:gd name="T8" fmla="*/ 2147483646 w 52"/>
                <a:gd name="T9" fmla="*/ 0 h 52"/>
                <a:gd name="T10" fmla="*/ 2147483646 w 52"/>
                <a:gd name="T11" fmla="*/ 2147483646 h 52"/>
                <a:gd name="T12" fmla="*/ 0 60000 65536"/>
                <a:gd name="T13" fmla="*/ 0 60000 65536"/>
                <a:gd name="T14" fmla="*/ 0 60000 65536"/>
                <a:gd name="T15" fmla="*/ 0 60000 65536"/>
                <a:gd name="T16" fmla="*/ 0 60000 65536"/>
                <a:gd name="T17" fmla="*/ 0 60000 65536"/>
                <a:gd name="T18" fmla="*/ 0 w 52"/>
                <a:gd name="T19" fmla="*/ 0 h 52"/>
                <a:gd name="T20" fmla="*/ 52 w 52"/>
                <a:gd name="T21" fmla="*/ 52 h 52"/>
              </a:gdLst>
              <a:ahLst/>
              <a:cxnLst>
                <a:cxn ang="T12">
                  <a:pos x="T0" y="T1"/>
                </a:cxn>
                <a:cxn ang="T13">
                  <a:pos x="T2" y="T3"/>
                </a:cxn>
                <a:cxn ang="T14">
                  <a:pos x="T4" y="T5"/>
                </a:cxn>
                <a:cxn ang="T15">
                  <a:pos x="T6" y="T7"/>
                </a:cxn>
                <a:cxn ang="T16">
                  <a:pos x="T8" y="T9"/>
                </a:cxn>
                <a:cxn ang="T17">
                  <a:pos x="T10" y="T11"/>
                </a:cxn>
              </a:cxnLst>
              <a:rect l="T18" t="T19" r="T20" b="T21"/>
              <a:pathLst>
                <a:path w="52" h="52">
                  <a:moveTo>
                    <a:pt x="52" y="52"/>
                  </a:moveTo>
                  <a:lnTo>
                    <a:pt x="52" y="52"/>
                  </a:lnTo>
                  <a:lnTo>
                    <a:pt x="0" y="52"/>
                  </a:lnTo>
                  <a:lnTo>
                    <a:pt x="0" y="0"/>
                  </a:lnTo>
                  <a:lnTo>
                    <a:pt x="52" y="0"/>
                  </a:lnTo>
                  <a:lnTo>
                    <a:pt x="52" y="52"/>
                  </a:ln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endParaRPr lang="zh-CN" altLang="en-US">
                <a:solidFill>
                  <a:srgbClr val="1D1D1A"/>
                </a:solidFill>
                <a:latin typeface="Calibri" panose="020F0502020204030204"/>
                <a:ea typeface="等线" panose="02010600030101010101" pitchFamily="2" charset="-122"/>
              </a:endParaRPr>
            </a:p>
          </p:txBody>
        </p:sp>
      </p:grpSp>
      <p:grpSp>
        <p:nvGrpSpPr>
          <p:cNvPr id="857" name="组合 315"/>
          <p:cNvGrpSpPr/>
          <p:nvPr/>
        </p:nvGrpSpPr>
        <p:grpSpPr bwMode="auto">
          <a:xfrm>
            <a:off x="8957398" y="2979346"/>
            <a:ext cx="540000" cy="96070"/>
            <a:chOff x="2851150" y="1166813"/>
            <a:chExt cx="923925" cy="203200"/>
          </a:xfrm>
        </p:grpSpPr>
        <p:sp>
          <p:nvSpPr>
            <p:cNvPr id="858" name="Freeform 240"/>
            <p:cNvSpPr/>
            <p:nvPr/>
          </p:nvSpPr>
          <p:spPr bwMode="auto">
            <a:xfrm>
              <a:off x="2851150" y="1166813"/>
              <a:ext cx="923925" cy="188913"/>
            </a:xfrm>
            <a:custGeom>
              <a:avLst/>
              <a:gdLst>
                <a:gd name="T0" fmla="*/ 2147483646 w 2201"/>
                <a:gd name="T1" fmla="*/ 2147483646 h 447"/>
                <a:gd name="T2" fmla="*/ 2147483646 w 2201"/>
                <a:gd name="T3" fmla="*/ 2147483646 h 447"/>
                <a:gd name="T4" fmla="*/ 2147483646 w 2201"/>
                <a:gd name="T5" fmla="*/ 2147483646 h 447"/>
                <a:gd name="T6" fmla="*/ 2147483646 w 2201"/>
                <a:gd name="T7" fmla="*/ 2147483646 h 447"/>
                <a:gd name="T8" fmla="*/ 2147483646 w 2201"/>
                <a:gd name="T9" fmla="*/ 2147483646 h 447"/>
                <a:gd name="T10" fmla="*/ 2147483646 w 2201"/>
                <a:gd name="T11" fmla="*/ 2147483646 h 447"/>
                <a:gd name="T12" fmla="*/ 2147483646 w 2201"/>
                <a:gd name="T13" fmla="*/ 2147483646 h 447"/>
                <a:gd name="T14" fmla="*/ 2147483646 w 2201"/>
                <a:gd name="T15" fmla="*/ 2147483646 h 447"/>
                <a:gd name="T16" fmla="*/ 2147483646 w 2201"/>
                <a:gd name="T17" fmla="*/ 2147483646 h 447"/>
                <a:gd name="T18" fmla="*/ 2147483646 w 2201"/>
                <a:gd name="T19" fmla="*/ 2147483646 h 447"/>
                <a:gd name="T20" fmla="*/ 2147483646 w 2201"/>
                <a:gd name="T21" fmla="*/ 2147483646 h 447"/>
                <a:gd name="T22" fmla="*/ 2147483646 w 2201"/>
                <a:gd name="T23" fmla="*/ 2147483646 h 447"/>
                <a:gd name="T24" fmla="*/ 2147483646 w 2201"/>
                <a:gd name="T25" fmla="*/ 2147483646 h 447"/>
                <a:gd name="T26" fmla="*/ 2147483646 w 2201"/>
                <a:gd name="T27" fmla="*/ 2147483646 h 447"/>
                <a:gd name="T28" fmla="*/ 2147483646 w 2201"/>
                <a:gd name="T29" fmla="*/ 2147483646 h 447"/>
                <a:gd name="T30" fmla="*/ 2147483646 w 2201"/>
                <a:gd name="T31" fmla="*/ 2147483646 h 447"/>
                <a:gd name="T32" fmla="*/ 2147483646 w 2201"/>
                <a:gd name="T33" fmla="*/ 2147483646 h 447"/>
                <a:gd name="T34" fmla="*/ 0 w 2201"/>
                <a:gd name="T35" fmla="*/ 2147483646 h 447"/>
                <a:gd name="T36" fmla="*/ 0 w 2201"/>
                <a:gd name="T37" fmla="*/ 2147483646 h 447"/>
                <a:gd name="T38" fmla="*/ 2147483646 w 2201"/>
                <a:gd name="T39" fmla="*/ 0 h 447"/>
                <a:gd name="T40" fmla="*/ 2147483646 w 2201"/>
                <a:gd name="T41" fmla="*/ 0 h 447"/>
                <a:gd name="T42" fmla="*/ 2147483646 w 2201"/>
                <a:gd name="T43" fmla="*/ 2147483646 h 447"/>
                <a:gd name="T44" fmla="*/ 2147483646 w 2201"/>
                <a:gd name="T45" fmla="*/ 2147483646 h 447"/>
                <a:gd name="T46" fmla="*/ 2147483646 w 2201"/>
                <a:gd name="T47" fmla="*/ 2147483646 h 447"/>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2201"/>
                <a:gd name="T73" fmla="*/ 0 h 447"/>
                <a:gd name="T74" fmla="*/ 2201 w 2201"/>
                <a:gd name="T75" fmla="*/ 447 h 447"/>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2201" h="447">
                  <a:moveTo>
                    <a:pt x="2074" y="447"/>
                  </a:moveTo>
                  <a:lnTo>
                    <a:pt x="2074" y="447"/>
                  </a:lnTo>
                  <a:lnTo>
                    <a:pt x="1917" y="447"/>
                  </a:lnTo>
                  <a:cubicBezTo>
                    <a:pt x="1899" y="447"/>
                    <a:pt x="1884" y="432"/>
                    <a:pt x="1884" y="413"/>
                  </a:cubicBezTo>
                  <a:cubicBezTo>
                    <a:pt x="1884" y="395"/>
                    <a:pt x="1899" y="380"/>
                    <a:pt x="1917" y="380"/>
                  </a:cubicBezTo>
                  <a:lnTo>
                    <a:pt x="2074" y="380"/>
                  </a:lnTo>
                  <a:cubicBezTo>
                    <a:pt x="2107" y="380"/>
                    <a:pt x="2134" y="353"/>
                    <a:pt x="2134" y="319"/>
                  </a:cubicBezTo>
                  <a:lnTo>
                    <a:pt x="2134" y="127"/>
                  </a:lnTo>
                  <a:cubicBezTo>
                    <a:pt x="2134" y="94"/>
                    <a:pt x="2107" y="67"/>
                    <a:pt x="2074" y="67"/>
                  </a:cubicBezTo>
                  <a:lnTo>
                    <a:pt x="127" y="67"/>
                  </a:lnTo>
                  <a:cubicBezTo>
                    <a:pt x="94" y="67"/>
                    <a:pt x="67" y="94"/>
                    <a:pt x="67" y="127"/>
                  </a:cubicBezTo>
                  <a:lnTo>
                    <a:pt x="67" y="319"/>
                  </a:lnTo>
                  <a:cubicBezTo>
                    <a:pt x="67" y="353"/>
                    <a:pt x="94" y="380"/>
                    <a:pt x="127" y="380"/>
                  </a:cubicBezTo>
                  <a:lnTo>
                    <a:pt x="1729" y="380"/>
                  </a:lnTo>
                  <a:cubicBezTo>
                    <a:pt x="1748" y="380"/>
                    <a:pt x="1763" y="395"/>
                    <a:pt x="1763" y="413"/>
                  </a:cubicBezTo>
                  <a:cubicBezTo>
                    <a:pt x="1763" y="432"/>
                    <a:pt x="1748" y="447"/>
                    <a:pt x="1729" y="447"/>
                  </a:cubicBezTo>
                  <a:lnTo>
                    <a:pt x="127" y="447"/>
                  </a:lnTo>
                  <a:cubicBezTo>
                    <a:pt x="57" y="447"/>
                    <a:pt x="0" y="390"/>
                    <a:pt x="0" y="319"/>
                  </a:cubicBezTo>
                  <a:lnTo>
                    <a:pt x="0" y="127"/>
                  </a:lnTo>
                  <a:cubicBezTo>
                    <a:pt x="0" y="57"/>
                    <a:pt x="57" y="0"/>
                    <a:pt x="127" y="0"/>
                  </a:cubicBezTo>
                  <a:lnTo>
                    <a:pt x="2074" y="0"/>
                  </a:lnTo>
                  <a:cubicBezTo>
                    <a:pt x="2144" y="0"/>
                    <a:pt x="2201" y="57"/>
                    <a:pt x="2201" y="127"/>
                  </a:cubicBezTo>
                  <a:lnTo>
                    <a:pt x="2201" y="319"/>
                  </a:lnTo>
                  <a:cubicBezTo>
                    <a:pt x="2201" y="390"/>
                    <a:pt x="2144" y="447"/>
                    <a:pt x="2074" y="447"/>
                  </a:cubicBez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endParaRPr lang="zh-CN" altLang="en-US">
                <a:solidFill>
                  <a:srgbClr val="1D1D1A"/>
                </a:solidFill>
                <a:latin typeface="Calibri" panose="020F0502020204030204"/>
                <a:ea typeface="等线" panose="02010600030101010101" pitchFamily="2" charset="-122"/>
              </a:endParaRPr>
            </a:p>
          </p:txBody>
        </p:sp>
        <p:sp>
          <p:nvSpPr>
            <p:cNvPr id="859" name="Freeform 241"/>
            <p:cNvSpPr/>
            <p:nvPr/>
          </p:nvSpPr>
          <p:spPr bwMode="auto">
            <a:xfrm>
              <a:off x="2940050" y="1230313"/>
              <a:ext cx="68263" cy="50800"/>
            </a:xfrm>
            <a:custGeom>
              <a:avLst/>
              <a:gdLst>
                <a:gd name="T0" fmla="*/ 0 w 161"/>
                <a:gd name="T1" fmla="*/ 2147483646 h 123"/>
                <a:gd name="T2" fmla="*/ 0 w 161"/>
                <a:gd name="T3" fmla="*/ 2147483646 h 123"/>
                <a:gd name="T4" fmla="*/ 2147483646 w 161"/>
                <a:gd name="T5" fmla="*/ 2147483646 h 123"/>
                <a:gd name="T6" fmla="*/ 2147483646 w 161"/>
                <a:gd name="T7" fmla="*/ 2147483646 h 123"/>
                <a:gd name="T8" fmla="*/ 2147483646 w 161"/>
                <a:gd name="T9" fmla="*/ 2147483646 h 123"/>
                <a:gd name="T10" fmla="*/ 2147483646 w 161"/>
                <a:gd name="T11" fmla="*/ 0 h 123"/>
                <a:gd name="T12" fmla="*/ 2147483646 w 161"/>
                <a:gd name="T13" fmla="*/ 0 h 123"/>
                <a:gd name="T14" fmla="*/ 2147483646 w 161"/>
                <a:gd name="T15" fmla="*/ 2147483646 h 123"/>
                <a:gd name="T16" fmla="*/ 0 w 161"/>
                <a:gd name="T17" fmla="*/ 2147483646 h 123"/>
                <a:gd name="T18" fmla="*/ 0 w 161"/>
                <a:gd name="T19" fmla="*/ 2147483646 h 12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61"/>
                <a:gd name="T31" fmla="*/ 0 h 123"/>
                <a:gd name="T32" fmla="*/ 161 w 161"/>
                <a:gd name="T33" fmla="*/ 123 h 12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61" h="123">
                  <a:moveTo>
                    <a:pt x="0" y="123"/>
                  </a:moveTo>
                  <a:lnTo>
                    <a:pt x="0" y="123"/>
                  </a:lnTo>
                  <a:lnTo>
                    <a:pt x="161" y="123"/>
                  </a:lnTo>
                  <a:lnTo>
                    <a:pt x="161" y="38"/>
                  </a:lnTo>
                  <a:lnTo>
                    <a:pt x="126" y="38"/>
                  </a:lnTo>
                  <a:lnTo>
                    <a:pt x="126" y="0"/>
                  </a:lnTo>
                  <a:lnTo>
                    <a:pt x="36" y="0"/>
                  </a:lnTo>
                  <a:lnTo>
                    <a:pt x="36" y="38"/>
                  </a:lnTo>
                  <a:lnTo>
                    <a:pt x="0" y="38"/>
                  </a:lnTo>
                  <a:lnTo>
                    <a:pt x="0" y="123"/>
                  </a:ln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endParaRPr lang="zh-CN" altLang="en-US">
                <a:solidFill>
                  <a:srgbClr val="1D1D1A"/>
                </a:solidFill>
                <a:latin typeface="Calibri" panose="020F0502020204030204"/>
                <a:ea typeface="等线" panose="02010600030101010101" pitchFamily="2" charset="-122"/>
              </a:endParaRPr>
            </a:p>
          </p:txBody>
        </p:sp>
        <p:sp>
          <p:nvSpPr>
            <p:cNvPr id="860" name="Freeform 242"/>
            <p:cNvSpPr/>
            <p:nvPr/>
          </p:nvSpPr>
          <p:spPr bwMode="auto">
            <a:xfrm>
              <a:off x="3041650" y="1230313"/>
              <a:ext cx="68263" cy="50800"/>
            </a:xfrm>
            <a:custGeom>
              <a:avLst/>
              <a:gdLst>
                <a:gd name="T0" fmla="*/ 0 w 161"/>
                <a:gd name="T1" fmla="*/ 2147483646 h 123"/>
                <a:gd name="T2" fmla="*/ 0 w 161"/>
                <a:gd name="T3" fmla="*/ 2147483646 h 123"/>
                <a:gd name="T4" fmla="*/ 2147483646 w 161"/>
                <a:gd name="T5" fmla="*/ 2147483646 h 123"/>
                <a:gd name="T6" fmla="*/ 2147483646 w 161"/>
                <a:gd name="T7" fmla="*/ 2147483646 h 123"/>
                <a:gd name="T8" fmla="*/ 2147483646 w 161"/>
                <a:gd name="T9" fmla="*/ 2147483646 h 123"/>
                <a:gd name="T10" fmla="*/ 2147483646 w 161"/>
                <a:gd name="T11" fmla="*/ 0 h 123"/>
                <a:gd name="T12" fmla="*/ 2147483646 w 161"/>
                <a:gd name="T13" fmla="*/ 0 h 123"/>
                <a:gd name="T14" fmla="*/ 2147483646 w 161"/>
                <a:gd name="T15" fmla="*/ 2147483646 h 123"/>
                <a:gd name="T16" fmla="*/ 0 w 161"/>
                <a:gd name="T17" fmla="*/ 2147483646 h 123"/>
                <a:gd name="T18" fmla="*/ 0 w 161"/>
                <a:gd name="T19" fmla="*/ 2147483646 h 12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61"/>
                <a:gd name="T31" fmla="*/ 0 h 123"/>
                <a:gd name="T32" fmla="*/ 161 w 161"/>
                <a:gd name="T33" fmla="*/ 123 h 12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61" h="123">
                  <a:moveTo>
                    <a:pt x="0" y="123"/>
                  </a:moveTo>
                  <a:lnTo>
                    <a:pt x="0" y="123"/>
                  </a:lnTo>
                  <a:lnTo>
                    <a:pt x="161" y="123"/>
                  </a:lnTo>
                  <a:lnTo>
                    <a:pt x="161" y="38"/>
                  </a:lnTo>
                  <a:lnTo>
                    <a:pt x="126" y="38"/>
                  </a:lnTo>
                  <a:lnTo>
                    <a:pt x="126" y="0"/>
                  </a:lnTo>
                  <a:lnTo>
                    <a:pt x="35" y="0"/>
                  </a:lnTo>
                  <a:lnTo>
                    <a:pt x="35" y="38"/>
                  </a:lnTo>
                  <a:lnTo>
                    <a:pt x="0" y="38"/>
                  </a:lnTo>
                  <a:lnTo>
                    <a:pt x="0" y="123"/>
                  </a:ln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endParaRPr lang="zh-CN" altLang="en-US">
                <a:solidFill>
                  <a:srgbClr val="1D1D1A"/>
                </a:solidFill>
                <a:latin typeface="Calibri" panose="020F0502020204030204"/>
                <a:ea typeface="等线" panose="02010600030101010101" pitchFamily="2" charset="-122"/>
              </a:endParaRPr>
            </a:p>
          </p:txBody>
        </p:sp>
        <p:sp>
          <p:nvSpPr>
            <p:cNvPr id="861" name="Freeform 243"/>
            <p:cNvSpPr/>
            <p:nvPr/>
          </p:nvSpPr>
          <p:spPr bwMode="auto">
            <a:xfrm>
              <a:off x="3143250" y="1230313"/>
              <a:ext cx="68263" cy="50800"/>
            </a:xfrm>
            <a:custGeom>
              <a:avLst/>
              <a:gdLst>
                <a:gd name="T0" fmla="*/ 0 w 160"/>
                <a:gd name="T1" fmla="*/ 2147483646 h 123"/>
                <a:gd name="T2" fmla="*/ 0 w 160"/>
                <a:gd name="T3" fmla="*/ 2147483646 h 123"/>
                <a:gd name="T4" fmla="*/ 2147483646 w 160"/>
                <a:gd name="T5" fmla="*/ 2147483646 h 123"/>
                <a:gd name="T6" fmla="*/ 2147483646 w 160"/>
                <a:gd name="T7" fmla="*/ 2147483646 h 123"/>
                <a:gd name="T8" fmla="*/ 2147483646 w 160"/>
                <a:gd name="T9" fmla="*/ 2147483646 h 123"/>
                <a:gd name="T10" fmla="*/ 2147483646 w 160"/>
                <a:gd name="T11" fmla="*/ 0 h 123"/>
                <a:gd name="T12" fmla="*/ 2147483646 w 160"/>
                <a:gd name="T13" fmla="*/ 0 h 123"/>
                <a:gd name="T14" fmla="*/ 2147483646 w 160"/>
                <a:gd name="T15" fmla="*/ 2147483646 h 123"/>
                <a:gd name="T16" fmla="*/ 0 w 160"/>
                <a:gd name="T17" fmla="*/ 2147483646 h 123"/>
                <a:gd name="T18" fmla="*/ 0 w 160"/>
                <a:gd name="T19" fmla="*/ 2147483646 h 12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60"/>
                <a:gd name="T31" fmla="*/ 0 h 123"/>
                <a:gd name="T32" fmla="*/ 160 w 160"/>
                <a:gd name="T33" fmla="*/ 123 h 12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60" h="123">
                  <a:moveTo>
                    <a:pt x="0" y="123"/>
                  </a:moveTo>
                  <a:lnTo>
                    <a:pt x="0" y="123"/>
                  </a:lnTo>
                  <a:lnTo>
                    <a:pt x="160" y="123"/>
                  </a:lnTo>
                  <a:lnTo>
                    <a:pt x="160" y="38"/>
                  </a:lnTo>
                  <a:lnTo>
                    <a:pt x="125" y="38"/>
                  </a:lnTo>
                  <a:lnTo>
                    <a:pt x="125" y="0"/>
                  </a:lnTo>
                  <a:lnTo>
                    <a:pt x="35" y="0"/>
                  </a:lnTo>
                  <a:lnTo>
                    <a:pt x="35" y="38"/>
                  </a:lnTo>
                  <a:lnTo>
                    <a:pt x="0" y="38"/>
                  </a:lnTo>
                  <a:lnTo>
                    <a:pt x="0" y="123"/>
                  </a:ln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endParaRPr lang="zh-CN" altLang="en-US">
                <a:solidFill>
                  <a:srgbClr val="1D1D1A"/>
                </a:solidFill>
                <a:latin typeface="Calibri" panose="020F0502020204030204"/>
                <a:ea typeface="等线" panose="02010600030101010101" pitchFamily="2" charset="-122"/>
              </a:endParaRPr>
            </a:p>
          </p:txBody>
        </p:sp>
        <p:sp>
          <p:nvSpPr>
            <p:cNvPr id="862" name="Freeform 244"/>
            <p:cNvSpPr/>
            <p:nvPr/>
          </p:nvSpPr>
          <p:spPr bwMode="auto">
            <a:xfrm>
              <a:off x="3244850" y="1230313"/>
              <a:ext cx="66675" cy="50800"/>
            </a:xfrm>
            <a:custGeom>
              <a:avLst/>
              <a:gdLst>
                <a:gd name="T0" fmla="*/ 0 w 161"/>
                <a:gd name="T1" fmla="*/ 2147483646 h 123"/>
                <a:gd name="T2" fmla="*/ 0 w 161"/>
                <a:gd name="T3" fmla="*/ 2147483646 h 123"/>
                <a:gd name="T4" fmla="*/ 2147483646 w 161"/>
                <a:gd name="T5" fmla="*/ 2147483646 h 123"/>
                <a:gd name="T6" fmla="*/ 2147483646 w 161"/>
                <a:gd name="T7" fmla="*/ 2147483646 h 123"/>
                <a:gd name="T8" fmla="*/ 2147483646 w 161"/>
                <a:gd name="T9" fmla="*/ 2147483646 h 123"/>
                <a:gd name="T10" fmla="*/ 2147483646 w 161"/>
                <a:gd name="T11" fmla="*/ 0 h 123"/>
                <a:gd name="T12" fmla="*/ 2147483646 w 161"/>
                <a:gd name="T13" fmla="*/ 0 h 123"/>
                <a:gd name="T14" fmla="*/ 2147483646 w 161"/>
                <a:gd name="T15" fmla="*/ 2147483646 h 123"/>
                <a:gd name="T16" fmla="*/ 0 w 161"/>
                <a:gd name="T17" fmla="*/ 2147483646 h 123"/>
                <a:gd name="T18" fmla="*/ 0 w 161"/>
                <a:gd name="T19" fmla="*/ 2147483646 h 12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61"/>
                <a:gd name="T31" fmla="*/ 0 h 123"/>
                <a:gd name="T32" fmla="*/ 161 w 161"/>
                <a:gd name="T33" fmla="*/ 123 h 12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61" h="123">
                  <a:moveTo>
                    <a:pt x="0" y="123"/>
                  </a:moveTo>
                  <a:lnTo>
                    <a:pt x="0" y="123"/>
                  </a:lnTo>
                  <a:lnTo>
                    <a:pt x="161" y="123"/>
                  </a:lnTo>
                  <a:lnTo>
                    <a:pt x="161" y="38"/>
                  </a:lnTo>
                  <a:lnTo>
                    <a:pt x="126" y="38"/>
                  </a:lnTo>
                  <a:lnTo>
                    <a:pt x="126" y="0"/>
                  </a:lnTo>
                  <a:lnTo>
                    <a:pt x="35" y="0"/>
                  </a:lnTo>
                  <a:lnTo>
                    <a:pt x="35" y="38"/>
                  </a:lnTo>
                  <a:lnTo>
                    <a:pt x="0" y="38"/>
                  </a:lnTo>
                  <a:lnTo>
                    <a:pt x="0" y="123"/>
                  </a:ln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endParaRPr lang="zh-CN" altLang="en-US">
                <a:solidFill>
                  <a:srgbClr val="1D1D1A"/>
                </a:solidFill>
                <a:latin typeface="Calibri" panose="020F0502020204030204"/>
                <a:ea typeface="等线" panose="02010600030101010101" pitchFamily="2" charset="-122"/>
              </a:endParaRPr>
            </a:p>
          </p:txBody>
        </p:sp>
        <p:sp>
          <p:nvSpPr>
            <p:cNvPr id="863" name="Freeform 245"/>
            <p:cNvSpPr/>
            <p:nvPr/>
          </p:nvSpPr>
          <p:spPr bwMode="auto">
            <a:xfrm>
              <a:off x="3346450" y="1230313"/>
              <a:ext cx="66675" cy="50800"/>
            </a:xfrm>
            <a:custGeom>
              <a:avLst/>
              <a:gdLst>
                <a:gd name="T0" fmla="*/ 0 w 161"/>
                <a:gd name="T1" fmla="*/ 2147483646 h 123"/>
                <a:gd name="T2" fmla="*/ 0 w 161"/>
                <a:gd name="T3" fmla="*/ 2147483646 h 123"/>
                <a:gd name="T4" fmla="*/ 2147483646 w 161"/>
                <a:gd name="T5" fmla="*/ 2147483646 h 123"/>
                <a:gd name="T6" fmla="*/ 2147483646 w 161"/>
                <a:gd name="T7" fmla="*/ 2147483646 h 123"/>
                <a:gd name="T8" fmla="*/ 2147483646 w 161"/>
                <a:gd name="T9" fmla="*/ 2147483646 h 123"/>
                <a:gd name="T10" fmla="*/ 2147483646 w 161"/>
                <a:gd name="T11" fmla="*/ 0 h 123"/>
                <a:gd name="T12" fmla="*/ 2147483646 w 161"/>
                <a:gd name="T13" fmla="*/ 0 h 123"/>
                <a:gd name="T14" fmla="*/ 2147483646 w 161"/>
                <a:gd name="T15" fmla="*/ 2147483646 h 123"/>
                <a:gd name="T16" fmla="*/ 0 w 161"/>
                <a:gd name="T17" fmla="*/ 2147483646 h 123"/>
                <a:gd name="T18" fmla="*/ 0 w 161"/>
                <a:gd name="T19" fmla="*/ 2147483646 h 12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61"/>
                <a:gd name="T31" fmla="*/ 0 h 123"/>
                <a:gd name="T32" fmla="*/ 161 w 161"/>
                <a:gd name="T33" fmla="*/ 123 h 12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61" h="123">
                  <a:moveTo>
                    <a:pt x="0" y="123"/>
                  </a:moveTo>
                  <a:lnTo>
                    <a:pt x="0" y="123"/>
                  </a:lnTo>
                  <a:lnTo>
                    <a:pt x="161" y="123"/>
                  </a:lnTo>
                  <a:lnTo>
                    <a:pt x="161" y="38"/>
                  </a:lnTo>
                  <a:lnTo>
                    <a:pt x="125" y="38"/>
                  </a:lnTo>
                  <a:lnTo>
                    <a:pt x="125" y="0"/>
                  </a:lnTo>
                  <a:lnTo>
                    <a:pt x="35" y="0"/>
                  </a:lnTo>
                  <a:lnTo>
                    <a:pt x="35" y="38"/>
                  </a:lnTo>
                  <a:lnTo>
                    <a:pt x="0" y="38"/>
                  </a:lnTo>
                  <a:lnTo>
                    <a:pt x="0" y="123"/>
                  </a:ln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endParaRPr lang="zh-CN" altLang="en-US">
                <a:solidFill>
                  <a:srgbClr val="1D1D1A"/>
                </a:solidFill>
                <a:latin typeface="Calibri" panose="020F0502020204030204"/>
                <a:ea typeface="等线" panose="02010600030101010101" pitchFamily="2" charset="-122"/>
              </a:endParaRPr>
            </a:p>
          </p:txBody>
        </p:sp>
        <p:sp>
          <p:nvSpPr>
            <p:cNvPr id="864" name="Freeform 246"/>
            <p:cNvSpPr/>
            <p:nvPr/>
          </p:nvSpPr>
          <p:spPr bwMode="auto">
            <a:xfrm>
              <a:off x="3522663" y="1219200"/>
              <a:ext cx="127000" cy="30163"/>
            </a:xfrm>
            <a:custGeom>
              <a:avLst/>
              <a:gdLst>
                <a:gd name="T0" fmla="*/ 2147483646 w 303"/>
                <a:gd name="T1" fmla="*/ 2147483646 h 72"/>
                <a:gd name="T2" fmla="*/ 2147483646 w 303"/>
                <a:gd name="T3" fmla="*/ 2147483646 h 72"/>
                <a:gd name="T4" fmla="*/ 0 w 303"/>
                <a:gd name="T5" fmla="*/ 2147483646 h 72"/>
                <a:gd name="T6" fmla="*/ 0 w 303"/>
                <a:gd name="T7" fmla="*/ 0 h 72"/>
                <a:gd name="T8" fmla="*/ 2147483646 w 303"/>
                <a:gd name="T9" fmla="*/ 0 h 72"/>
                <a:gd name="T10" fmla="*/ 2147483646 w 303"/>
                <a:gd name="T11" fmla="*/ 2147483646 h 72"/>
                <a:gd name="T12" fmla="*/ 0 60000 65536"/>
                <a:gd name="T13" fmla="*/ 0 60000 65536"/>
                <a:gd name="T14" fmla="*/ 0 60000 65536"/>
                <a:gd name="T15" fmla="*/ 0 60000 65536"/>
                <a:gd name="T16" fmla="*/ 0 60000 65536"/>
                <a:gd name="T17" fmla="*/ 0 60000 65536"/>
                <a:gd name="T18" fmla="*/ 0 w 303"/>
                <a:gd name="T19" fmla="*/ 0 h 72"/>
                <a:gd name="T20" fmla="*/ 303 w 303"/>
                <a:gd name="T21" fmla="*/ 72 h 72"/>
              </a:gdLst>
              <a:ahLst/>
              <a:cxnLst>
                <a:cxn ang="T12">
                  <a:pos x="T0" y="T1"/>
                </a:cxn>
                <a:cxn ang="T13">
                  <a:pos x="T2" y="T3"/>
                </a:cxn>
                <a:cxn ang="T14">
                  <a:pos x="T4" y="T5"/>
                </a:cxn>
                <a:cxn ang="T15">
                  <a:pos x="T6" y="T7"/>
                </a:cxn>
                <a:cxn ang="T16">
                  <a:pos x="T8" y="T9"/>
                </a:cxn>
                <a:cxn ang="T17">
                  <a:pos x="T10" y="T11"/>
                </a:cxn>
              </a:cxnLst>
              <a:rect l="T18" t="T19" r="T20" b="T21"/>
              <a:pathLst>
                <a:path w="303" h="72">
                  <a:moveTo>
                    <a:pt x="303" y="72"/>
                  </a:moveTo>
                  <a:lnTo>
                    <a:pt x="303" y="72"/>
                  </a:lnTo>
                  <a:lnTo>
                    <a:pt x="0" y="72"/>
                  </a:lnTo>
                  <a:lnTo>
                    <a:pt x="0" y="0"/>
                  </a:lnTo>
                  <a:lnTo>
                    <a:pt x="303" y="0"/>
                  </a:lnTo>
                  <a:lnTo>
                    <a:pt x="303" y="72"/>
                  </a:ln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endParaRPr lang="zh-CN" altLang="en-US">
                <a:solidFill>
                  <a:srgbClr val="1D1D1A"/>
                </a:solidFill>
                <a:latin typeface="Calibri" panose="020F0502020204030204"/>
                <a:ea typeface="等线" panose="02010600030101010101" pitchFamily="2" charset="-122"/>
              </a:endParaRPr>
            </a:p>
          </p:txBody>
        </p:sp>
        <p:sp>
          <p:nvSpPr>
            <p:cNvPr id="865" name="Freeform 247"/>
            <p:cNvSpPr/>
            <p:nvPr/>
          </p:nvSpPr>
          <p:spPr bwMode="auto">
            <a:xfrm>
              <a:off x="3544888" y="1311275"/>
              <a:ext cx="58738" cy="58738"/>
            </a:xfrm>
            <a:custGeom>
              <a:avLst/>
              <a:gdLst>
                <a:gd name="T0" fmla="*/ 2147483646 w 139"/>
                <a:gd name="T1" fmla="*/ 2147483646 h 139"/>
                <a:gd name="T2" fmla="*/ 2147483646 w 139"/>
                <a:gd name="T3" fmla="*/ 2147483646 h 139"/>
                <a:gd name="T4" fmla="*/ 0 w 139"/>
                <a:gd name="T5" fmla="*/ 2147483646 h 139"/>
                <a:gd name="T6" fmla="*/ 2147483646 w 139"/>
                <a:gd name="T7" fmla="*/ 0 h 139"/>
                <a:gd name="T8" fmla="*/ 2147483646 w 139"/>
                <a:gd name="T9" fmla="*/ 2147483646 h 139"/>
                <a:gd name="T10" fmla="*/ 2147483646 w 139"/>
                <a:gd name="T11" fmla="*/ 2147483646 h 139"/>
                <a:gd name="T12" fmla="*/ 0 60000 65536"/>
                <a:gd name="T13" fmla="*/ 0 60000 65536"/>
                <a:gd name="T14" fmla="*/ 0 60000 65536"/>
                <a:gd name="T15" fmla="*/ 0 60000 65536"/>
                <a:gd name="T16" fmla="*/ 0 60000 65536"/>
                <a:gd name="T17" fmla="*/ 0 60000 65536"/>
                <a:gd name="T18" fmla="*/ 0 w 139"/>
                <a:gd name="T19" fmla="*/ 0 h 139"/>
                <a:gd name="T20" fmla="*/ 139 w 139"/>
                <a:gd name="T21" fmla="*/ 139 h 139"/>
              </a:gdLst>
              <a:ahLst/>
              <a:cxnLst>
                <a:cxn ang="T12">
                  <a:pos x="T0" y="T1"/>
                </a:cxn>
                <a:cxn ang="T13">
                  <a:pos x="T2" y="T3"/>
                </a:cxn>
                <a:cxn ang="T14">
                  <a:pos x="T4" y="T5"/>
                </a:cxn>
                <a:cxn ang="T15">
                  <a:pos x="T6" y="T7"/>
                </a:cxn>
                <a:cxn ang="T16">
                  <a:pos x="T8" y="T9"/>
                </a:cxn>
                <a:cxn ang="T17">
                  <a:pos x="T10" y="T11"/>
                </a:cxn>
              </a:cxnLst>
              <a:rect l="T18" t="T19" r="T20" b="T21"/>
              <a:pathLst>
                <a:path w="139" h="139">
                  <a:moveTo>
                    <a:pt x="69" y="139"/>
                  </a:moveTo>
                  <a:lnTo>
                    <a:pt x="69" y="139"/>
                  </a:lnTo>
                  <a:cubicBezTo>
                    <a:pt x="30" y="139"/>
                    <a:pt x="0" y="107"/>
                    <a:pt x="0" y="69"/>
                  </a:cubicBezTo>
                  <a:cubicBezTo>
                    <a:pt x="0" y="31"/>
                    <a:pt x="30" y="0"/>
                    <a:pt x="69" y="0"/>
                  </a:cubicBezTo>
                  <a:cubicBezTo>
                    <a:pt x="107" y="0"/>
                    <a:pt x="139" y="31"/>
                    <a:pt x="139" y="69"/>
                  </a:cubicBezTo>
                  <a:cubicBezTo>
                    <a:pt x="139" y="107"/>
                    <a:pt x="107" y="139"/>
                    <a:pt x="69" y="139"/>
                  </a:cubicBez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endParaRPr lang="zh-CN" altLang="en-US">
                <a:solidFill>
                  <a:srgbClr val="1D1D1A"/>
                </a:solidFill>
                <a:latin typeface="Calibri" panose="020F0502020204030204"/>
                <a:ea typeface="等线" panose="02010600030101010101" pitchFamily="2" charset="-122"/>
              </a:endParaRPr>
            </a:p>
          </p:txBody>
        </p:sp>
        <p:sp>
          <p:nvSpPr>
            <p:cNvPr id="866" name="Freeform 248"/>
            <p:cNvSpPr/>
            <p:nvPr/>
          </p:nvSpPr>
          <p:spPr bwMode="auto">
            <a:xfrm>
              <a:off x="3633788" y="1311275"/>
              <a:ext cx="58738" cy="58738"/>
            </a:xfrm>
            <a:custGeom>
              <a:avLst/>
              <a:gdLst>
                <a:gd name="T0" fmla="*/ 2147483646 w 138"/>
                <a:gd name="T1" fmla="*/ 2147483646 h 139"/>
                <a:gd name="T2" fmla="*/ 2147483646 w 138"/>
                <a:gd name="T3" fmla="*/ 2147483646 h 139"/>
                <a:gd name="T4" fmla="*/ 0 w 138"/>
                <a:gd name="T5" fmla="*/ 2147483646 h 139"/>
                <a:gd name="T6" fmla="*/ 2147483646 w 138"/>
                <a:gd name="T7" fmla="*/ 0 h 139"/>
                <a:gd name="T8" fmla="*/ 2147483646 w 138"/>
                <a:gd name="T9" fmla="*/ 2147483646 h 139"/>
                <a:gd name="T10" fmla="*/ 2147483646 w 138"/>
                <a:gd name="T11" fmla="*/ 2147483646 h 139"/>
                <a:gd name="T12" fmla="*/ 0 60000 65536"/>
                <a:gd name="T13" fmla="*/ 0 60000 65536"/>
                <a:gd name="T14" fmla="*/ 0 60000 65536"/>
                <a:gd name="T15" fmla="*/ 0 60000 65536"/>
                <a:gd name="T16" fmla="*/ 0 60000 65536"/>
                <a:gd name="T17" fmla="*/ 0 60000 65536"/>
                <a:gd name="T18" fmla="*/ 0 w 138"/>
                <a:gd name="T19" fmla="*/ 0 h 139"/>
                <a:gd name="T20" fmla="*/ 138 w 138"/>
                <a:gd name="T21" fmla="*/ 139 h 139"/>
              </a:gdLst>
              <a:ahLst/>
              <a:cxnLst>
                <a:cxn ang="T12">
                  <a:pos x="T0" y="T1"/>
                </a:cxn>
                <a:cxn ang="T13">
                  <a:pos x="T2" y="T3"/>
                </a:cxn>
                <a:cxn ang="T14">
                  <a:pos x="T4" y="T5"/>
                </a:cxn>
                <a:cxn ang="T15">
                  <a:pos x="T6" y="T7"/>
                </a:cxn>
                <a:cxn ang="T16">
                  <a:pos x="T8" y="T9"/>
                </a:cxn>
                <a:cxn ang="T17">
                  <a:pos x="T10" y="T11"/>
                </a:cxn>
              </a:cxnLst>
              <a:rect l="T18" t="T19" r="T20" b="T21"/>
              <a:pathLst>
                <a:path w="138" h="139">
                  <a:moveTo>
                    <a:pt x="69" y="139"/>
                  </a:moveTo>
                  <a:lnTo>
                    <a:pt x="69" y="139"/>
                  </a:lnTo>
                  <a:cubicBezTo>
                    <a:pt x="30" y="139"/>
                    <a:pt x="0" y="107"/>
                    <a:pt x="0" y="69"/>
                  </a:cubicBezTo>
                  <a:cubicBezTo>
                    <a:pt x="0" y="31"/>
                    <a:pt x="30" y="0"/>
                    <a:pt x="69" y="0"/>
                  </a:cubicBezTo>
                  <a:cubicBezTo>
                    <a:pt x="107" y="0"/>
                    <a:pt x="138" y="31"/>
                    <a:pt x="138" y="69"/>
                  </a:cubicBezTo>
                  <a:cubicBezTo>
                    <a:pt x="138" y="107"/>
                    <a:pt x="107" y="139"/>
                    <a:pt x="69" y="139"/>
                  </a:cubicBez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endParaRPr lang="zh-CN" altLang="en-US">
                <a:solidFill>
                  <a:srgbClr val="1D1D1A"/>
                </a:solidFill>
                <a:latin typeface="Calibri" panose="020F0502020204030204"/>
                <a:ea typeface="等线" panose="02010600030101010101" pitchFamily="2" charset="-122"/>
              </a:endParaRPr>
            </a:p>
          </p:txBody>
        </p:sp>
        <p:sp>
          <p:nvSpPr>
            <p:cNvPr id="867" name="Freeform 249"/>
            <p:cNvSpPr/>
            <p:nvPr/>
          </p:nvSpPr>
          <p:spPr bwMode="auto">
            <a:xfrm>
              <a:off x="3522663" y="1260475"/>
              <a:ext cx="31750" cy="31750"/>
            </a:xfrm>
            <a:custGeom>
              <a:avLst/>
              <a:gdLst>
                <a:gd name="T0" fmla="*/ 2147483646 w 73"/>
                <a:gd name="T1" fmla="*/ 2147483646 h 73"/>
                <a:gd name="T2" fmla="*/ 2147483646 w 73"/>
                <a:gd name="T3" fmla="*/ 2147483646 h 73"/>
                <a:gd name="T4" fmla="*/ 0 w 73"/>
                <a:gd name="T5" fmla="*/ 2147483646 h 73"/>
                <a:gd name="T6" fmla="*/ 0 w 73"/>
                <a:gd name="T7" fmla="*/ 0 h 73"/>
                <a:gd name="T8" fmla="*/ 2147483646 w 73"/>
                <a:gd name="T9" fmla="*/ 0 h 73"/>
                <a:gd name="T10" fmla="*/ 2147483646 w 73"/>
                <a:gd name="T11" fmla="*/ 2147483646 h 73"/>
                <a:gd name="T12" fmla="*/ 0 60000 65536"/>
                <a:gd name="T13" fmla="*/ 0 60000 65536"/>
                <a:gd name="T14" fmla="*/ 0 60000 65536"/>
                <a:gd name="T15" fmla="*/ 0 60000 65536"/>
                <a:gd name="T16" fmla="*/ 0 60000 65536"/>
                <a:gd name="T17" fmla="*/ 0 60000 65536"/>
                <a:gd name="T18" fmla="*/ 0 w 73"/>
                <a:gd name="T19" fmla="*/ 0 h 73"/>
                <a:gd name="T20" fmla="*/ 73 w 73"/>
                <a:gd name="T21" fmla="*/ 73 h 73"/>
              </a:gdLst>
              <a:ahLst/>
              <a:cxnLst>
                <a:cxn ang="T12">
                  <a:pos x="T0" y="T1"/>
                </a:cxn>
                <a:cxn ang="T13">
                  <a:pos x="T2" y="T3"/>
                </a:cxn>
                <a:cxn ang="T14">
                  <a:pos x="T4" y="T5"/>
                </a:cxn>
                <a:cxn ang="T15">
                  <a:pos x="T6" y="T7"/>
                </a:cxn>
                <a:cxn ang="T16">
                  <a:pos x="T8" y="T9"/>
                </a:cxn>
                <a:cxn ang="T17">
                  <a:pos x="T10" y="T11"/>
                </a:cxn>
              </a:cxnLst>
              <a:rect l="T18" t="T19" r="T20" b="T21"/>
              <a:pathLst>
                <a:path w="73" h="73">
                  <a:moveTo>
                    <a:pt x="73" y="73"/>
                  </a:moveTo>
                  <a:lnTo>
                    <a:pt x="73" y="73"/>
                  </a:lnTo>
                  <a:lnTo>
                    <a:pt x="0" y="73"/>
                  </a:lnTo>
                  <a:lnTo>
                    <a:pt x="0" y="0"/>
                  </a:lnTo>
                  <a:lnTo>
                    <a:pt x="73" y="0"/>
                  </a:lnTo>
                  <a:lnTo>
                    <a:pt x="73" y="73"/>
                  </a:ln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endParaRPr lang="zh-CN" altLang="en-US">
                <a:solidFill>
                  <a:srgbClr val="1D1D1A"/>
                </a:solidFill>
                <a:latin typeface="Calibri" panose="020F0502020204030204"/>
                <a:ea typeface="等线" panose="02010600030101010101" pitchFamily="2" charset="-122"/>
              </a:endParaRPr>
            </a:p>
          </p:txBody>
        </p:sp>
        <p:sp>
          <p:nvSpPr>
            <p:cNvPr id="868" name="Freeform 250"/>
            <p:cNvSpPr/>
            <p:nvPr/>
          </p:nvSpPr>
          <p:spPr bwMode="auto">
            <a:xfrm>
              <a:off x="3571875" y="1260475"/>
              <a:ext cx="30163" cy="31750"/>
            </a:xfrm>
            <a:custGeom>
              <a:avLst/>
              <a:gdLst>
                <a:gd name="T0" fmla="*/ 2147483646 w 73"/>
                <a:gd name="T1" fmla="*/ 2147483646 h 73"/>
                <a:gd name="T2" fmla="*/ 2147483646 w 73"/>
                <a:gd name="T3" fmla="*/ 2147483646 h 73"/>
                <a:gd name="T4" fmla="*/ 0 w 73"/>
                <a:gd name="T5" fmla="*/ 2147483646 h 73"/>
                <a:gd name="T6" fmla="*/ 0 w 73"/>
                <a:gd name="T7" fmla="*/ 0 h 73"/>
                <a:gd name="T8" fmla="*/ 2147483646 w 73"/>
                <a:gd name="T9" fmla="*/ 0 h 73"/>
                <a:gd name="T10" fmla="*/ 2147483646 w 73"/>
                <a:gd name="T11" fmla="*/ 2147483646 h 73"/>
                <a:gd name="T12" fmla="*/ 0 60000 65536"/>
                <a:gd name="T13" fmla="*/ 0 60000 65536"/>
                <a:gd name="T14" fmla="*/ 0 60000 65536"/>
                <a:gd name="T15" fmla="*/ 0 60000 65536"/>
                <a:gd name="T16" fmla="*/ 0 60000 65536"/>
                <a:gd name="T17" fmla="*/ 0 60000 65536"/>
                <a:gd name="T18" fmla="*/ 0 w 73"/>
                <a:gd name="T19" fmla="*/ 0 h 73"/>
                <a:gd name="T20" fmla="*/ 73 w 73"/>
                <a:gd name="T21" fmla="*/ 73 h 73"/>
              </a:gdLst>
              <a:ahLst/>
              <a:cxnLst>
                <a:cxn ang="T12">
                  <a:pos x="T0" y="T1"/>
                </a:cxn>
                <a:cxn ang="T13">
                  <a:pos x="T2" y="T3"/>
                </a:cxn>
                <a:cxn ang="T14">
                  <a:pos x="T4" y="T5"/>
                </a:cxn>
                <a:cxn ang="T15">
                  <a:pos x="T6" y="T7"/>
                </a:cxn>
                <a:cxn ang="T16">
                  <a:pos x="T8" y="T9"/>
                </a:cxn>
                <a:cxn ang="T17">
                  <a:pos x="T10" y="T11"/>
                </a:cxn>
              </a:cxnLst>
              <a:rect l="T18" t="T19" r="T20" b="T21"/>
              <a:pathLst>
                <a:path w="73" h="73">
                  <a:moveTo>
                    <a:pt x="73" y="73"/>
                  </a:moveTo>
                  <a:lnTo>
                    <a:pt x="73" y="73"/>
                  </a:lnTo>
                  <a:lnTo>
                    <a:pt x="0" y="73"/>
                  </a:lnTo>
                  <a:lnTo>
                    <a:pt x="0" y="0"/>
                  </a:lnTo>
                  <a:lnTo>
                    <a:pt x="73" y="0"/>
                  </a:lnTo>
                  <a:lnTo>
                    <a:pt x="73" y="73"/>
                  </a:ln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endParaRPr lang="zh-CN" altLang="en-US">
                <a:solidFill>
                  <a:srgbClr val="1D1D1A"/>
                </a:solidFill>
                <a:latin typeface="Calibri" panose="020F0502020204030204"/>
                <a:ea typeface="等线" panose="02010600030101010101" pitchFamily="2" charset="-122"/>
              </a:endParaRPr>
            </a:p>
          </p:txBody>
        </p:sp>
        <p:sp>
          <p:nvSpPr>
            <p:cNvPr id="869" name="Freeform 251"/>
            <p:cNvSpPr/>
            <p:nvPr/>
          </p:nvSpPr>
          <p:spPr bwMode="auto">
            <a:xfrm>
              <a:off x="3619500" y="1260475"/>
              <a:ext cx="30163" cy="31750"/>
            </a:xfrm>
            <a:custGeom>
              <a:avLst/>
              <a:gdLst>
                <a:gd name="T0" fmla="*/ 2147483646 w 73"/>
                <a:gd name="T1" fmla="*/ 2147483646 h 73"/>
                <a:gd name="T2" fmla="*/ 2147483646 w 73"/>
                <a:gd name="T3" fmla="*/ 2147483646 h 73"/>
                <a:gd name="T4" fmla="*/ 0 w 73"/>
                <a:gd name="T5" fmla="*/ 2147483646 h 73"/>
                <a:gd name="T6" fmla="*/ 0 w 73"/>
                <a:gd name="T7" fmla="*/ 0 h 73"/>
                <a:gd name="T8" fmla="*/ 2147483646 w 73"/>
                <a:gd name="T9" fmla="*/ 0 h 73"/>
                <a:gd name="T10" fmla="*/ 2147483646 w 73"/>
                <a:gd name="T11" fmla="*/ 2147483646 h 73"/>
                <a:gd name="T12" fmla="*/ 0 60000 65536"/>
                <a:gd name="T13" fmla="*/ 0 60000 65536"/>
                <a:gd name="T14" fmla="*/ 0 60000 65536"/>
                <a:gd name="T15" fmla="*/ 0 60000 65536"/>
                <a:gd name="T16" fmla="*/ 0 60000 65536"/>
                <a:gd name="T17" fmla="*/ 0 60000 65536"/>
                <a:gd name="T18" fmla="*/ 0 w 73"/>
                <a:gd name="T19" fmla="*/ 0 h 73"/>
                <a:gd name="T20" fmla="*/ 73 w 73"/>
                <a:gd name="T21" fmla="*/ 73 h 73"/>
              </a:gdLst>
              <a:ahLst/>
              <a:cxnLst>
                <a:cxn ang="T12">
                  <a:pos x="T0" y="T1"/>
                </a:cxn>
                <a:cxn ang="T13">
                  <a:pos x="T2" y="T3"/>
                </a:cxn>
                <a:cxn ang="T14">
                  <a:pos x="T4" y="T5"/>
                </a:cxn>
                <a:cxn ang="T15">
                  <a:pos x="T6" y="T7"/>
                </a:cxn>
                <a:cxn ang="T16">
                  <a:pos x="T8" y="T9"/>
                </a:cxn>
                <a:cxn ang="T17">
                  <a:pos x="T10" y="T11"/>
                </a:cxn>
              </a:cxnLst>
              <a:rect l="T18" t="T19" r="T20" b="T21"/>
              <a:pathLst>
                <a:path w="73" h="73">
                  <a:moveTo>
                    <a:pt x="73" y="73"/>
                  </a:moveTo>
                  <a:lnTo>
                    <a:pt x="73" y="73"/>
                  </a:lnTo>
                  <a:lnTo>
                    <a:pt x="0" y="73"/>
                  </a:lnTo>
                  <a:lnTo>
                    <a:pt x="0" y="0"/>
                  </a:lnTo>
                  <a:lnTo>
                    <a:pt x="73" y="0"/>
                  </a:lnTo>
                  <a:lnTo>
                    <a:pt x="73" y="73"/>
                  </a:ln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endParaRPr lang="zh-CN" altLang="en-US">
                <a:solidFill>
                  <a:srgbClr val="1D1D1A"/>
                </a:solidFill>
                <a:latin typeface="Calibri" panose="020F0502020204030204"/>
                <a:ea typeface="等线" panose="02010600030101010101" pitchFamily="2" charset="-122"/>
              </a:endParaRPr>
            </a:p>
          </p:txBody>
        </p:sp>
      </p:grpSp>
      <p:cxnSp>
        <p:nvCxnSpPr>
          <p:cNvPr id="870" name="直接连接符 869"/>
          <p:cNvCxnSpPr/>
          <p:nvPr/>
        </p:nvCxnSpPr>
        <p:spPr bwMode="auto">
          <a:xfrm>
            <a:off x="7205677" y="2985270"/>
            <a:ext cx="469822" cy="5614"/>
          </a:xfrm>
          <a:prstGeom prst="line">
            <a:avLst/>
          </a:prstGeom>
          <a:noFill/>
          <a:ln w="12700" cap="flat" cmpd="sng" algn="ctr">
            <a:solidFill>
              <a:srgbClr val="1D1D1A"/>
            </a:solidFill>
            <a:prstDash val="solid"/>
            <a:round/>
            <a:headEnd type="none" w="med" len="med"/>
            <a:tailEnd type="none" w="med" len="med"/>
          </a:ln>
          <a:effectLst/>
        </p:spPr>
      </p:cxnSp>
      <p:grpSp>
        <p:nvGrpSpPr>
          <p:cNvPr id="871" name="组合 315"/>
          <p:cNvGrpSpPr/>
          <p:nvPr/>
        </p:nvGrpSpPr>
        <p:grpSpPr bwMode="auto">
          <a:xfrm>
            <a:off x="10071795" y="2897213"/>
            <a:ext cx="540000" cy="129038"/>
            <a:chOff x="2851150" y="1166813"/>
            <a:chExt cx="923925" cy="203200"/>
          </a:xfrm>
        </p:grpSpPr>
        <p:sp>
          <p:nvSpPr>
            <p:cNvPr id="872" name="Freeform 240"/>
            <p:cNvSpPr/>
            <p:nvPr/>
          </p:nvSpPr>
          <p:spPr bwMode="auto">
            <a:xfrm>
              <a:off x="2851150" y="1166813"/>
              <a:ext cx="923925" cy="188913"/>
            </a:xfrm>
            <a:custGeom>
              <a:avLst/>
              <a:gdLst>
                <a:gd name="T0" fmla="*/ 2147483646 w 2201"/>
                <a:gd name="T1" fmla="*/ 2147483646 h 447"/>
                <a:gd name="T2" fmla="*/ 2147483646 w 2201"/>
                <a:gd name="T3" fmla="*/ 2147483646 h 447"/>
                <a:gd name="T4" fmla="*/ 2147483646 w 2201"/>
                <a:gd name="T5" fmla="*/ 2147483646 h 447"/>
                <a:gd name="T6" fmla="*/ 2147483646 w 2201"/>
                <a:gd name="T7" fmla="*/ 2147483646 h 447"/>
                <a:gd name="T8" fmla="*/ 2147483646 w 2201"/>
                <a:gd name="T9" fmla="*/ 2147483646 h 447"/>
                <a:gd name="T10" fmla="*/ 2147483646 w 2201"/>
                <a:gd name="T11" fmla="*/ 2147483646 h 447"/>
                <a:gd name="T12" fmla="*/ 2147483646 w 2201"/>
                <a:gd name="T13" fmla="*/ 2147483646 h 447"/>
                <a:gd name="T14" fmla="*/ 2147483646 w 2201"/>
                <a:gd name="T15" fmla="*/ 2147483646 h 447"/>
                <a:gd name="T16" fmla="*/ 2147483646 w 2201"/>
                <a:gd name="T17" fmla="*/ 2147483646 h 447"/>
                <a:gd name="T18" fmla="*/ 2147483646 w 2201"/>
                <a:gd name="T19" fmla="*/ 2147483646 h 447"/>
                <a:gd name="T20" fmla="*/ 2147483646 w 2201"/>
                <a:gd name="T21" fmla="*/ 2147483646 h 447"/>
                <a:gd name="T22" fmla="*/ 2147483646 w 2201"/>
                <a:gd name="T23" fmla="*/ 2147483646 h 447"/>
                <a:gd name="T24" fmla="*/ 2147483646 w 2201"/>
                <a:gd name="T25" fmla="*/ 2147483646 h 447"/>
                <a:gd name="T26" fmla="*/ 2147483646 w 2201"/>
                <a:gd name="T27" fmla="*/ 2147483646 h 447"/>
                <a:gd name="T28" fmla="*/ 2147483646 w 2201"/>
                <a:gd name="T29" fmla="*/ 2147483646 h 447"/>
                <a:gd name="T30" fmla="*/ 2147483646 w 2201"/>
                <a:gd name="T31" fmla="*/ 2147483646 h 447"/>
                <a:gd name="T32" fmla="*/ 2147483646 w 2201"/>
                <a:gd name="T33" fmla="*/ 2147483646 h 447"/>
                <a:gd name="T34" fmla="*/ 0 w 2201"/>
                <a:gd name="T35" fmla="*/ 2147483646 h 447"/>
                <a:gd name="T36" fmla="*/ 0 w 2201"/>
                <a:gd name="T37" fmla="*/ 2147483646 h 447"/>
                <a:gd name="T38" fmla="*/ 2147483646 w 2201"/>
                <a:gd name="T39" fmla="*/ 0 h 447"/>
                <a:gd name="T40" fmla="*/ 2147483646 w 2201"/>
                <a:gd name="T41" fmla="*/ 0 h 447"/>
                <a:gd name="T42" fmla="*/ 2147483646 w 2201"/>
                <a:gd name="T43" fmla="*/ 2147483646 h 447"/>
                <a:gd name="T44" fmla="*/ 2147483646 w 2201"/>
                <a:gd name="T45" fmla="*/ 2147483646 h 447"/>
                <a:gd name="T46" fmla="*/ 2147483646 w 2201"/>
                <a:gd name="T47" fmla="*/ 2147483646 h 447"/>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2201"/>
                <a:gd name="T73" fmla="*/ 0 h 447"/>
                <a:gd name="T74" fmla="*/ 2201 w 2201"/>
                <a:gd name="T75" fmla="*/ 447 h 447"/>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2201" h="447">
                  <a:moveTo>
                    <a:pt x="2074" y="447"/>
                  </a:moveTo>
                  <a:lnTo>
                    <a:pt x="2074" y="447"/>
                  </a:lnTo>
                  <a:lnTo>
                    <a:pt x="1917" y="447"/>
                  </a:lnTo>
                  <a:cubicBezTo>
                    <a:pt x="1899" y="447"/>
                    <a:pt x="1884" y="432"/>
                    <a:pt x="1884" y="413"/>
                  </a:cubicBezTo>
                  <a:cubicBezTo>
                    <a:pt x="1884" y="395"/>
                    <a:pt x="1899" y="380"/>
                    <a:pt x="1917" y="380"/>
                  </a:cubicBezTo>
                  <a:lnTo>
                    <a:pt x="2074" y="380"/>
                  </a:lnTo>
                  <a:cubicBezTo>
                    <a:pt x="2107" y="380"/>
                    <a:pt x="2134" y="353"/>
                    <a:pt x="2134" y="319"/>
                  </a:cubicBezTo>
                  <a:lnTo>
                    <a:pt x="2134" y="127"/>
                  </a:lnTo>
                  <a:cubicBezTo>
                    <a:pt x="2134" y="94"/>
                    <a:pt x="2107" y="67"/>
                    <a:pt x="2074" y="67"/>
                  </a:cubicBezTo>
                  <a:lnTo>
                    <a:pt x="127" y="67"/>
                  </a:lnTo>
                  <a:cubicBezTo>
                    <a:pt x="94" y="67"/>
                    <a:pt x="67" y="94"/>
                    <a:pt x="67" y="127"/>
                  </a:cubicBezTo>
                  <a:lnTo>
                    <a:pt x="67" y="319"/>
                  </a:lnTo>
                  <a:cubicBezTo>
                    <a:pt x="67" y="353"/>
                    <a:pt x="94" y="380"/>
                    <a:pt x="127" y="380"/>
                  </a:cubicBezTo>
                  <a:lnTo>
                    <a:pt x="1729" y="380"/>
                  </a:lnTo>
                  <a:cubicBezTo>
                    <a:pt x="1748" y="380"/>
                    <a:pt x="1763" y="395"/>
                    <a:pt x="1763" y="413"/>
                  </a:cubicBezTo>
                  <a:cubicBezTo>
                    <a:pt x="1763" y="432"/>
                    <a:pt x="1748" y="447"/>
                    <a:pt x="1729" y="447"/>
                  </a:cubicBezTo>
                  <a:lnTo>
                    <a:pt x="127" y="447"/>
                  </a:lnTo>
                  <a:cubicBezTo>
                    <a:pt x="57" y="447"/>
                    <a:pt x="0" y="390"/>
                    <a:pt x="0" y="319"/>
                  </a:cubicBezTo>
                  <a:lnTo>
                    <a:pt x="0" y="127"/>
                  </a:lnTo>
                  <a:cubicBezTo>
                    <a:pt x="0" y="57"/>
                    <a:pt x="57" y="0"/>
                    <a:pt x="127" y="0"/>
                  </a:cubicBezTo>
                  <a:lnTo>
                    <a:pt x="2074" y="0"/>
                  </a:lnTo>
                  <a:cubicBezTo>
                    <a:pt x="2144" y="0"/>
                    <a:pt x="2201" y="57"/>
                    <a:pt x="2201" y="127"/>
                  </a:cubicBezTo>
                  <a:lnTo>
                    <a:pt x="2201" y="319"/>
                  </a:lnTo>
                  <a:cubicBezTo>
                    <a:pt x="2201" y="390"/>
                    <a:pt x="2144" y="447"/>
                    <a:pt x="2074" y="447"/>
                  </a:cubicBez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endParaRPr lang="zh-CN" altLang="en-US">
                <a:solidFill>
                  <a:srgbClr val="1D1D1A"/>
                </a:solidFill>
                <a:latin typeface="Calibri" panose="020F0502020204030204"/>
                <a:ea typeface="等线" panose="02010600030101010101" pitchFamily="2" charset="-122"/>
              </a:endParaRPr>
            </a:p>
          </p:txBody>
        </p:sp>
        <p:sp>
          <p:nvSpPr>
            <p:cNvPr id="873" name="Freeform 241"/>
            <p:cNvSpPr/>
            <p:nvPr/>
          </p:nvSpPr>
          <p:spPr bwMode="auto">
            <a:xfrm>
              <a:off x="2940050" y="1230313"/>
              <a:ext cx="68263" cy="50800"/>
            </a:xfrm>
            <a:custGeom>
              <a:avLst/>
              <a:gdLst>
                <a:gd name="T0" fmla="*/ 0 w 161"/>
                <a:gd name="T1" fmla="*/ 2147483646 h 123"/>
                <a:gd name="T2" fmla="*/ 0 w 161"/>
                <a:gd name="T3" fmla="*/ 2147483646 h 123"/>
                <a:gd name="T4" fmla="*/ 2147483646 w 161"/>
                <a:gd name="T5" fmla="*/ 2147483646 h 123"/>
                <a:gd name="T6" fmla="*/ 2147483646 w 161"/>
                <a:gd name="T7" fmla="*/ 2147483646 h 123"/>
                <a:gd name="T8" fmla="*/ 2147483646 w 161"/>
                <a:gd name="T9" fmla="*/ 2147483646 h 123"/>
                <a:gd name="T10" fmla="*/ 2147483646 w 161"/>
                <a:gd name="T11" fmla="*/ 0 h 123"/>
                <a:gd name="T12" fmla="*/ 2147483646 w 161"/>
                <a:gd name="T13" fmla="*/ 0 h 123"/>
                <a:gd name="T14" fmla="*/ 2147483646 w 161"/>
                <a:gd name="T15" fmla="*/ 2147483646 h 123"/>
                <a:gd name="T16" fmla="*/ 0 w 161"/>
                <a:gd name="T17" fmla="*/ 2147483646 h 123"/>
                <a:gd name="T18" fmla="*/ 0 w 161"/>
                <a:gd name="T19" fmla="*/ 2147483646 h 12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61"/>
                <a:gd name="T31" fmla="*/ 0 h 123"/>
                <a:gd name="T32" fmla="*/ 161 w 161"/>
                <a:gd name="T33" fmla="*/ 123 h 12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61" h="123">
                  <a:moveTo>
                    <a:pt x="0" y="123"/>
                  </a:moveTo>
                  <a:lnTo>
                    <a:pt x="0" y="123"/>
                  </a:lnTo>
                  <a:lnTo>
                    <a:pt x="161" y="123"/>
                  </a:lnTo>
                  <a:lnTo>
                    <a:pt x="161" y="38"/>
                  </a:lnTo>
                  <a:lnTo>
                    <a:pt x="126" y="38"/>
                  </a:lnTo>
                  <a:lnTo>
                    <a:pt x="126" y="0"/>
                  </a:lnTo>
                  <a:lnTo>
                    <a:pt x="36" y="0"/>
                  </a:lnTo>
                  <a:lnTo>
                    <a:pt x="36" y="38"/>
                  </a:lnTo>
                  <a:lnTo>
                    <a:pt x="0" y="38"/>
                  </a:lnTo>
                  <a:lnTo>
                    <a:pt x="0" y="123"/>
                  </a:ln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endParaRPr lang="zh-CN" altLang="en-US">
                <a:solidFill>
                  <a:srgbClr val="1D1D1A"/>
                </a:solidFill>
                <a:latin typeface="Calibri" panose="020F0502020204030204"/>
                <a:ea typeface="等线" panose="02010600030101010101" pitchFamily="2" charset="-122"/>
              </a:endParaRPr>
            </a:p>
          </p:txBody>
        </p:sp>
        <p:sp>
          <p:nvSpPr>
            <p:cNvPr id="874" name="Freeform 242"/>
            <p:cNvSpPr/>
            <p:nvPr/>
          </p:nvSpPr>
          <p:spPr bwMode="auto">
            <a:xfrm>
              <a:off x="3041650" y="1230313"/>
              <a:ext cx="68263" cy="50800"/>
            </a:xfrm>
            <a:custGeom>
              <a:avLst/>
              <a:gdLst>
                <a:gd name="T0" fmla="*/ 0 w 161"/>
                <a:gd name="T1" fmla="*/ 2147483646 h 123"/>
                <a:gd name="T2" fmla="*/ 0 w 161"/>
                <a:gd name="T3" fmla="*/ 2147483646 h 123"/>
                <a:gd name="T4" fmla="*/ 2147483646 w 161"/>
                <a:gd name="T5" fmla="*/ 2147483646 h 123"/>
                <a:gd name="T6" fmla="*/ 2147483646 w 161"/>
                <a:gd name="T7" fmla="*/ 2147483646 h 123"/>
                <a:gd name="T8" fmla="*/ 2147483646 w 161"/>
                <a:gd name="T9" fmla="*/ 2147483646 h 123"/>
                <a:gd name="T10" fmla="*/ 2147483646 w 161"/>
                <a:gd name="T11" fmla="*/ 0 h 123"/>
                <a:gd name="T12" fmla="*/ 2147483646 w 161"/>
                <a:gd name="T13" fmla="*/ 0 h 123"/>
                <a:gd name="T14" fmla="*/ 2147483646 w 161"/>
                <a:gd name="T15" fmla="*/ 2147483646 h 123"/>
                <a:gd name="T16" fmla="*/ 0 w 161"/>
                <a:gd name="T17" fmla="*/ 2147483646 h 123"/>
                <a:gd name="T18" fmla="*/ 0 w 161"/>
                <a:gd name="T19" fmla="*/ 2147483646 h 12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61"/>
                <a:gd name="T31" fmla="*/ 0 h 123"/>
                <a:gd name="T32" fmla="*/ 161 w 161"/>
                <a:gd name="T33" fmla="*/ 123 h 12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61" h="123">
                  <a:moveTo>
                    <a:pt x="0" y="123"/>
                  </a:moveTo>
                  <a:lnTo>
                    <a:pt x="0" y="123"/>
                  </a:lnTo>
                  <a:lnTo>
                    <a:pt x="161" y="123"/>
                  </a:lnTo>
                  <a:lnTo>
                    <a:pt x="161" y="38"/>
                  </a:lnTo>
                  <a:lnTo>
                    <a:pt x="126" y="38"/>
                  </a:lnTo>
                  <a:lnTo>
                    <a:pt x="126" y="0"/>
                  </a:lnTo>
                  <a:lnTo>
                    <a:pt x="35" y="0"/>
                  </a:lnTo>
                  <a:lnTo>
                    <a:pt x="35" y="38"/>
                  </a:lnTo>
                  <a:lnTo>
                    <a:pt x="0" y="38"/>
                  </a:lnTo>
                  <a:lnTo>
                    <a:pt x="0" y="123"/>
                  </a:ln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endParaRPr lang="zh-CN" altLang="en-US">
                <a:solidFill>
                  <a:srgbClr val="1D1D1A"/>
                </a:solidFill>
                <a:latin typeface="Calibri" panose="020F0502020204030204"/>
                <a:ea typeface="等线" panose="02010600030101010101" pitchFamily="2" charset="-122"/>
              </a:endParaRPr>
            </a:p>
          </p:txBody>
        </p:sp>
        <p:sp>
          <p:nvSpPr>
            <p:cNvPr id="875" name="Freeform 243"/>
            <p:cNvSpPr/>
            <p:nvPr/>
          </p:nvSpPr>
          <p:spPr bwMode="auto">
            <a:xfrm>
              <a:off x="3143250" y="1230313"/>
              <a:ext cx="68263" cy="50800"/>
            </a:xfrm>
            <a:custGeom>
              <a:avLst/>
              <a:gdLst>
                <a:gd name="T0" fmla="*/ 0 w 160"/>
                <a:gd name="T1" fmla="*/ 2147483646 h 123"/>
                <a:gd name="T2" fmla="*/ 0 w 160"/>
                <a:gd name="T3" fmla="*/ 2147483646 h 123"/>
                <a:gd name="T4" fmla="*/ 2147483646 w 160"/>
                <a:gd name="T5" fmla="*/ 2147483646 h 123"/>
                <a:gd name="T6" fmla="*/ 2147483646 w 160"/>
                <a:gd name="T7" fmla="*/ 2147483646 h 123"/>
                <a:gd name="T8" fmla="*/ 2147483646 w 160"/>
                <a:gd name="T9" fmla="*/ 2147483646 h 123"/>
                <a:gd name="T10" fmla="*/ 2147483646 w 160"/>
                <a:gd name="T11" fmla="*/ 0 h 123"/>
                <a:gd name="T12" fmla="*/ 2147483646 w 160"/>
                <a:gd name="T13" fmla="*/ 0 h 123"/>
                <a:gd name="T14" fmla="*/ 2147483646 w 160"/>
                <a:gd name="T15" fmla="*/ 2147483646 h 123"/>
                <a:gd name="T16" fmla="*/ 0 w 160"/>
                <a:gd name="T17" fmla="*/ 2147483646 h 123"/>
                <a:gd name="T18" fmla="*/ 0 w 160"/>
                <a:gd name="T19" fmla="*/ 2147483646 h 12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60"/>
                <a:gd name="T31" fmla="*/ 0 h 123"/>
                <a:gd name="T32" fmla="*/ 160 w 160"/>
                <a:gd name="T33" fmla="*/ 123 h 12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60" h="123">
                  <a:moveTo>
                    <a:pt x="0" y="123"/>
                  </a:moveTo>
                  <a:lnTo>
                    <a:pt x="0" y="123"/>
                  </a:lnTo>
                  <a:lnTo>
                    <a:pt x="160" y="123"/>
                  </a:lnTo>
                  <a:lnTo>
                    <a:pt x="160" y="38"/>
                  </a:lnTo>
                  <a:lnTo>
                    <a:pt x="125" y="38"/>
                  </a:lnTo>
                  <a:lnTo>
                    <a:pt x="125" y="0"/>
                  </a:lnTo>
                  <a:lnTo>
                    <a:pt x="35" y="0"/>
                  </a:lnTo>
                  <a:lnTo>
                    <a:pt x="35" y="38"/>
                  </a:lnTo>
                  <a:lnTo>
                    <a:pt x="0" y="38"/>
                  </a:lnTo>
                  <a:lnTo>
                    <a:pt x="0" y="123"/>
                  </a:ln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endParaRPr lang="zh-CN" altLang="en-US">
                <a:solidFill>
                  <a:srgbClr val="1D1D1A"/>
                </a:solidFill>
                <a:latin typeface="Calibri" panose="020F0502020204030204"/>
                <a:ea typeface="等线" panose="02010600030101010101" pitchFamily="2" charset="-122"/>
              </a:endParaRPr>
            </a:p>
          </p:txBody>
        </p:sp>
        <p:sp>
          <p:nvSpPr>
            <p:cNvPr id="876" name="Freeform 244"/>
            <p:cNvSpPr/>
            <p:nvPr/>
          </p:nvSpPr>
          <p:spPr bwMode="auto">
            <a:xfrm>
              <a:off x="3244850" y="1230313"/>
              <a:ext cx="66675" cy="50800"/>
            </a:xfrm>
            <a:custGeom>
              <a:avLst/>
              <a:gdLst>
                <a:gd name="T0" fmla="*/ 0 w 161"/>
                <a:gd name="T1" fmla="*/ 2147483646 h 123"/>
                <a:gd name="T2" fmla="*/ 0 w 161"/>
                <a:gd name="T3" fmla="*/ 2147483646 h 123"/>
                <a:gd name="T4" fmla="*/ 2147483646 w 161"/>
                <a:gd name="T5" fmla="*/ 2147483646 h 123"/>
                <a:gd name="T6" fmla="*/ 2147483646 w 161"/>
                <a:gd name="T7" fmla="*/ 2147483646 h 123"/>
                <a:gd name="T8" fmla="*/ 2147483646 w 161"/>
                <a:gd name="T9" fmla="*/ 2147483646 h 123"/>
                <a:gd name="T10" fmla="*/ 2147483646 w 161"/>
                <a:gd name="T11" fmla="*/ 0 h 123"/>
                <a:gd name="T12" fmla="*/ 2147483646 w 161"/>
                <a:gd name="T13" fmla="*/ 0 h 123"/>
                <a:gd name="T14" fmla="*/ 2147483646 w 161"/>
                <a:gd name="T15" fmla="*/ 2147483646 h 123"/>
                <a:gd name="T16" fmla="*/ 0 w 161"/>
                <a:gd name="T17" fmla="*/ 2147483646 h 123"/>
                <a:gd name="T18" fmla="*/ 0 w 161"/>
                <a:gd name="T19" fmla="*/ 2147483646 h 12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61"/>
                <a:gd name="T31" fmla="*/ 0 h 123"/>
                <a:gd name="T32" fmla="*/ 161 w 161"/>
                <a:gd name="T33" fmla="*/ 123 h 12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61" h="123">
                  <a:moveTo>
                    <a:pt x="0" y="123"/>
                  </a:moveTo>
                  <a:lnTo>
                    <a:pt x="0" y="123"/>
                  </a:lnTo>
                  <a:lnTo>
                    <a:pt x="161" y="123"/>
                  </a:lnTo>
                  <a:lnTo>
                    <a:pt x="161" y="38"/>
                  </a:lnTo>
                  <a:lnTo>
                    <a:pt x="126" y="38"/>
                  </a:lnTo>
                  <a:lnTo>
                    <a:pt x="126" y="0"/>
                  </a:lnTo>
                  <a:lnTo>
                    <a:pt x="35" y="0"/>
                  </a:lnTo>
                  <a:lnTo>
                    <a:pt x="35" y="38"/>
                  </a:lnTo>
                  <a:lnTo>
                    <a:pt x="0" y="38"/>
                  </a:lnTo>
                  <a:lnTo>
                    <a:pt x="0" y="123"/>
                  </a:ln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endParaRPr lang="zh-CN" altLang="en-US">
                <a:solidFill>
                  <a:srgbClr val="1D1D1A"/>
                </a:solidFill>
                <a:latin typeface="Calibri" panose="020F0502020204030204"/>
                <a:ea typeface="等线" panose="02010600030101010101" pitchFamily="2" charset="-122"/>
              </a:endParaRPr>
            </a:p>
          </p:txBody>
        </p:sp>
        <p:sp>
          <p:nvSpPr>
            <p:cNvPr id="877" name="Freeform 245"/>
            <p:cNvSpPr/>
            <p:nvPr/>
          </p:nvSpPr>
          <p:spPr bwMode="auto">
            <a:xfrm>
              <a:off x="3346450" y="1230313"/>
              <a:ext cx="66675" cy="50800"/>
            </a:xfrm>
            <a:custGeom>
              <a:avLst/>
              <a:gdLst>
                <a:gd name="T0" fmla="*/ 0 w 161"/>
                <a:gd name="T1" fmla="*/ 2147483646 h 123"/>
                <a:gd name="T2" fmla="*/ 0 w 161"/>
                <a:gd name="T3" fmla="*/ 2147483646 h 123"/>
                <a:gd name="T4" fmla="*/ 2147483646 w 161"/>
                <a:gd name="T5" fmla="*/ 2147483646 h 123"/>
                <a:gd name="T6" fmla="*/ 2147483646 w 161"/>
                <a:gd name="T7" fmla="*/ 2147483646 h 123"/>
                <a:gd name="T8" fmla="*/ 2147483646 w 161"/>
                <a:gd name="T9" fmla="*/ 2147483646 h 123"/>
                <a:gd name="T10" fmla="*/ 2147483646 w 161"/>
                <a:gd name="T11" fmla="*/ 0 h 123"/>
                <a:gd name="T12" fmla="*/ 2147483646 w 161"/>
                <a:gd name="T13" fmla="*/ 0 h 123"/>
                <a:gd name="T14" fmla="*/ 2147483646 w 161"/>
                <a:gd name="T15" fmla="*/ 2147483646 h 123"/>
                <a:gd name="T16" fmla="*/ 0 w 161"/>
                <a:gd name="T17" fmla="*/ 2147483646 h 123"/>
                <a:gd name="T18" fmla="*/ 0 w 161"/>
                <a:gd name="T19" fmla="*/ 2147483646 h 12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61"/>
                <a:gd name="T31" fmla="*/ 0 h 123"/>
                <a:gd name="T32" fmla="*/ 161 w 161"/>
                <a:gd name="T33" fmla="*/ 123 h 12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61" h="123">
                  <a:moveTo>
                    <a:pt x="0" y="123"/>
                  </a:moveTo>
                  <a:lnTo>
                    <a:pt x="0" y="123"/>
                  </a:lnTo>
                  <a:lnTo>
                    <a:pt x="161" y="123"/>
                  </a:lnTo>
                  <a:lnTo>
                    <a:pt x="161" y="38"/>
                  </a:lnTo>
                  <a:lnTo>
                    <a:pt x="125" y="38"/>
                  </a:lnTo>
                  <a:lnTo>
                    <a:pt x="125" y="0"/>
                  </a:lnTo>
                  <a:lnTo>
                    <a:pt x="35" y="0"/>
                  </a:lnTo>
                  <a:lnTo>
                    <a:pt x="35" y="38"/>
                  </a:lnTo>
                  <a:lnTo>
                    <a:pt x="0" y="38"/>
                  </a:lnTo>
                  <a:lnTo>
                    <a:pt x="0" y="123"/>
                  </a:ln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endParaRPr lang="zh-CN" altLang="en-US">
                <a:solidFill>
                  <a:srgbClr val="1D1D1A"/>
                </a:solidFill>
                <a:latin typeface="Calibri" panose="020F0502020204030204"/>
                <a:ea typeface="等线" panose="02010600030101010101" pitchFamily="2" charset="-122"/>
              </a:endParaRPr>
            </a:p>
          </p:txBody>
        </p:sp>
        <p:sp>
          <p:nvSpPr>
            <p:cNvPr id="878" name="Freeform 246"/>
            <p:cNvSpPr/>
            <p:nvPr/>
          </p:nvSpPr>
          <p:spPr bwMode="auto">
            <a:xfrm>
              <a:off x="3522663" y="1219200"/>
              <a:ext cx="127000" cy="30163"/>
            </a:xfrm>
            <a:custGeom>
              <a:avLst/>
              <a:gdLst>
                <a:gd name="T0" fmla="*/ 2147483646 w 303"/>
                <a:gd name="T1" fmla="*/ 2147483646 h 72"/>
                <a:gd name="T2" fmla="*/ 2147483646 w 303"/>
                <a:gd name="T3" fmla="*/ 2147483646 h 72"/>
                <a:gd name="T4" fmla="*/ 0 w 303"/>
                <a:gd name="T5" fmla="*/ 2147483646 h 72"/>
                <a:gd name="T6" fmla="*/ 0 w 303"/>
                <a:gd name="T7" fmla="*/ 0 h 72"/>
                <a:gd name="T8" fmla="*/ 2147483646 w 303"/>
                <a:gd name="T9" fmla="*/ 0 h 72"/>
                <a:gd name="T10" fmla="*/ 2147483646 w 303"/>
                <a:gd name="T11" fmla="*/ 2147483646 h 72"/>
                <a:gd name="T12" fmla="*/ 0 60000 65536"/>
                <a:gd name="T13" fmla="*/ 0 60000 65536"/>
                <a:gd name="T14" fmla="*/ 0 60000 65536"/>
                <a:gd name="T15" fmla="*/ 0 60000 65536"/>
                <a:gd name="T16" fmla="*/ 0 60000 65536"/>
                <a:gd name="T17" fmla="*/ 0 60000 65536"/>
                <a:gd name="T18" fmla="*/ 0 w 303"/>
                <a:gd name="T19" fmla="*/ 0 h 72"/>
                <a:gd name="T20" fmla="*/ 303 w 303"/>
                <a:gd name="T21" fmla="*/ 72 h 72"/>
              </a:gdLst>
              <a:ahLst/>
              <a:cxnLst>
                <a:cxn ang="T12">
                  <a:pos x="T0" y="T1"/>
                </a:cxn>
                <a:cxn ang="T13">
                  <a:pos x="T2" y="T3"/>
                </a:cxn>
                <a:cxn ang="T14">
                  <a:pos x="T4" y="T5"/>
                </a:cxn>
                <a:cxn ang="T15">
                  <a:pos x="T6" y="T7"/>
                </a:cxn>
                <a:cxn ang="T16">
                  <a:pos x="T8" y="T9"/>
                </a:cxn>
                <a:cxn ang="T17">
                  <a:pos x="T10" y="T11"/>
                </a:cxn>
              </a:cxnLst>
              <a:rect l="T18" t="T19" r="T20" b="T21"/>
              <a:pathLst>
                <a:path w="303" h="72">
                  <a:moveTo>
                    <a:pt x="303" y="72"/>
                  </a:moveTo>
                  <a:lnTo>
                    <a:pt x="303" y="72"/>
                  </a:lnTo>
                  <a:lnTo>
                    <a:pt x="0" y="72"/>
                  </a:lnTo>
                  <a:lnTo>
                    <a:pt x="0" y="0"/>
                  </a:lnTo>
                  <a:lnTo>
                    <a:pt x="303" y="0"/>
                  </a:lnTo>
                  <a:lnTo>
                    <a:pt x="303" y="72"/>
                  </a:ln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endParaRPr lang="zh-CN" altLang="en-US">
                <a:solidFill>
                  <a:srgbClr val="1D1D1A"/>
                </a:solidFill>
                <a:latin typeface="Calibri" panose="020F0502020204030204"/>
                <a:ea typeface="等线" panose="02010600030101010101" pitchFamily="2" charset="-122"/>
              </a:endParaRPr>
            </a:p>
          </p:txBody>
        </p:sp>
        <p:sp>
          <p:nvSpPr>
            <p:cNvPr id="879" name="Freeform 247"/>
            <p:cNvSpPr/>
            <p:nvPr/>
          </p:nvSpPr>
          <p:spPr bwMode="auto">
            <a:xfrm>
              <a:off x="3544888" y="1311275"/>
              <a:ext cx="58738" cy="58738"/>
            </a:xfrm>
            <a:custGeom>
              <a:avLst/>
              <a:gdLst>
                <a:gd name="T0" fmla="*/ 2147483646 w 139"/>
                <a:gd name="T1" fmla="*/ 2147483646 h 139"/>
                <a:gd name="T2" fmla="*/ 2147483646 w 139"/>
                <a:gd name="T3" fmla="*/ 2147483646 h 139"/>
                <a:gd name="T4" fmla="*/ 0 w 139"/>
                <a:gd name="T5" fmla="*/ 2147483646 h 139"/>
                <a:gd name="T6" fmla="*/ 2147483646 w 139"/>
                <a:gd name="T7" fmla="*/ 0 h 139"/>
                <a:gd name="T8" fmla="*/ 2147483646 w 139"/>
                <a:gd name="T9" fmla="*/ 2147483646 h 139"/>
                <a:gd name="T10" fmla="*/ 2147483646 w 139"/>
                <a:gd name="T11" fmla="*/ 2147483646 h 139"/>
                <a:gd name="T12" fmla="*/ 0 60000 65536"/>
                <a:gd name="T13" fmla="*/ 0 60000 65536"/>
                <a:gd name="T14" fmla="*/ 0 60000 65536"/>
                <a:gd name="T15" fmla="*/ 0 60000 65536"/>
                <a:gd name="T16" fmla="*/ 0 60000 65536"/>
                <a:gd name="T17" fmla="*/ 0 60000 65536"/>
                <a:gd name="T18" fmla="*/ 0 w 139"/>
                <a:gd name="T19" fmla="*/ 0 h 139"/>
                <a:gd name="T20" fmla="*/ 139 w 139"/>
                <a:gd name="T21" fmla="*/ 139 h 139"/>
              </a:gdLst>
              <a:ahLst/>
              <a:cxnLst>
                <a:cxn ang="T12">
                  <a:pos x="T0" y="T1"/>
                </a:cxn>
                <a:cxn ang="T13">
                  <a:pos x="T2" y="T3"/>
                </a:cxn>
                <a:cxn ang="T14">
                  <a:pos x="T4" y="T5"/>
                </a:cxn>
                <a:cxn ang="T15">
                  <a:pos x="T6" y="T7"/>
                </a:cxn>
                <a:cxn ang="T16">
                  <a:pos x="T8" y="T9"/>
                </a:cxn>
                <a:cxn ang="T17">
                  <a:pos x="T10" y="T11"/>
                </a:cxn>
              </a:cxnLst>
              <a:rect l="T18" t="T19" r="T20" b="T21"/>
              <a:pathLst>
                <a:path w="139" h="139">
                  <a:moveTo>
                    <a:pt x="69" y="139"/>
                  </a:moveTo>
                  <a:lnTo>
                    <a:pt x="69" y="139"/>
                  </a:lnTo>
                  <a:cubicBezTo>
                    <a:pt x="30" y="139"/>
                    <a:pt x="0" y="107"/>
                    <a:pt x="0" y="69"/>
                  </a:cubicBezTo>
                  <a:cubicBezTo>
                    <a:pt x="0" y="31"/>
                    <a:pt x="30" y="0"/>
                    <a:pt x="69" y="0"/>
                  </a:cubicBezTo>
                  <a:cubicBezTo>
                    <a:pt x="107" y="0"/>
                    <a:pt x="139" y="31"/>
                    <a:pt x="139" y="69"/>
                  </a:cubicBezTo>
                  <a:cubicBezTo>
                    <a:pt x="139" y="107"/>
                    <a:pt x="107" y="139"/>
                    <a:pt x="69" y="139"/>
                  </a:cubicBez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endParaRPr lang="zh-CN" altLang="en-US">
                <a:solidFill>
                  <a:srgbClr val="1D1D1A"/>
                </a:solidFill>
                <a:latin typeface="Calibri" panose="020F0502020204030204"/>
                <a:ea typeface="等线" panose="02010600030101010101" pitchFamily="2" charset="-122"/>
              </a:endParaRPr>
            </a:p>
          </p:txBody>
        </p:sp>
        <p:sp>
          <p:nvSpPr>
            <p:cNvPr id="880" name="Freeform 248"/>
            <p:cNvSpPr/>
            <p:nvPr/>
          </p:nvSpPr>
          <p:spPr bwMode="auto">
            <a:xfrm>
              <a:off x="3633788" y="1311275"/>
              <a:ext cx="58738" cy="58738"/>
            </a:xfrm>
            <a:custGeom>
              <a:avLst/>
              <a:gdLst>
                <a:gd name="T0" fmla="*/ 2147483646 w 138"/>
                <a:gd name="T1" fmla="*/ 2147483646 h 139"/>
                <a:gd name="T2" fmla="*/ 2147483646 w 138"/>
                <a:gd name="T3" fmla="*/ 2147483646 h 139"/>
                <a:gd name="T4" fmla="*/ 0 w 138"/>
                <a:gd name="T5" fmla="*/ 2147483646 h 139"/>
                <a:gd name="T6" fmla="*/ 2147483646 w 138"/>
                <a:gd name="T7" fmla="*/ 0 h 139"/>
                <a:gd name="T8" fmla="*/ 2147483646 w 138"/>
                <a:gd name="T9" fmla="*/ 2147483646 h 139"/>
                <a:gd name="T10" fmla="*/ 2147483646 w 138"/>
                <a:gd name="T11" fmla="*/ 2147483646 h 139"/>
                <a:gd name="T12" fmla="*/ 0 60000 65536"/>
                <a:gd name="T13" fmla="*/ 0 60000 65536"/>
                <a:gd name="T14" fmla="*/ 0 60000 65536"/>
                <a:gd name="T15" fmla="*/ 0 60000 65536"/>
                <a:gd name="T16" fmla="*/ 0 60000 65536"/>
                <a:gd name="T17" fmla="*/ 0 60000 65536"/>
                <a:gd name="T18" fmla="*/ 0 w 138"/>
                <a:gd name="T19" fmla="*/ 0 h 139"/>
                <a:gd name="T20" fmla="*/ 138 w 138"/>
                <a:gd name="T21" fmla="*/ 139 h 139"/>
              </a:gdLst>
              <a:ahLst/>
              <a:cxnLst>
                <a:cxn ang="T12">
                  <a:pos x="T0" y="T1"/>
                </a:cxn>
                <a:cxn ang="T13">
                  <a:pos x="T2" y="T3"/>
                </a:cxn>
                <a:cxn ang="T14">
                  <a:pos x="T4" y="T5"/>
                </a:cxn>
                <a:cxn ang="T15">
                  <a:pos x="T6" y="T7"/>
                </a:cxn>
                <a:cxn ang="T16">
                  <a:pos x="T8" y="T9"/>
                </a:cxn>
                <a:cxn ang="T17">
                  <a:pos x="T10" y="T11"/>
                </a:cxn>
              </a:cxnLst>
              <a:rect l="T18" t="T19" r="T20" b="T21"/>
              <a:pathLst>
                <a:path w="138" h="139">
                  <a:moveTo>
                    <a:pt x="69" y="139"/>
                  </a:moveTo>
                  <a:lnTo>
                    <a:pt x="69" y="139"/>
                  </a:lnTo>
                  <a:cubicBezTo>
                    <a:pt x="30" y="139"/>
                    <a:pt x="0" y="107"/>
                    <a:pt x="0" y="69"/>
                  </a:cubicBezTo>
                  <a:cubicBezTo>
                    <a:pt x="0" y="31"/>
                    <a:pt x="30" y="0"/>
                    <a:pt x="69" y="0"/>
                  </a:cubicBezTo>
                  <a:cubicBezTo>
                    <a:pt x="107" y="0"/>
                    <a:pt x="138" y="31"/>
                    <a:pt x="138" y="69"/>
                  </a:cubicBezTo>
                  <a:cubicBezTo>
                    <a:pt x="138" y="107"/>
                    <a:pt x="107" y="139"/>
                    <a:pt x="69" y="139"/>
                  </a:cubicBez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endParaRPr lang="zh-CN" altLang="en-US">
                <a:solidFill>
                  <a:srgbClr val="1D1D1A"/>
                </a:solidFill>
                <a:latin typeface="Calibri" panose="020F0502020204030204"/>
                <a:ea typeface="等线" panose="02010600030101010101" pitchFamily="2" charset="-122"/>
              </a:endParaRPr>
            </a:p>
          </p:txBody>
        </p:sp>
        <p:sp>
          <p:nvSpPr>
            <p:cNvPr id="881" name="Freeform 249"/>
            <p:cNvSpPr/>
            <p:nvPr/>
          </p:nvSpPr>
          <p:spPr bwMode="auto">
            <a:xfrm>
              <a:off x="3522663" y="1260475"/>
              <a:ext cx="31750" cy="31750"/>
            </a:xfrm>
            <a:custGeom>
              <a:avLst/>
              <a:gdLst>
                <a:gd name="T0" fmla="*/ 2147483646 w 73"/>
                <a:gd name="T1" fmla="*/ 2147483646 h 73"/>
                <a:gd name="T2" fmla="*/ 2147483646 w 73"/>
                <a:gd name="T3" fmla="*/ 2147483646 h 73"/>
                <a:gd name="T4" fmla="*/ 0 w 73"/>
                <a:gd name="T5" fmla="*/ 2147483646 h 73"/>
                <a:gd name="T6" fmla="*/ 0 w 73"/>
                <a:gd name="T7" fmla="*/ 0 h 73"/>
                <a:gd name="T8" fmla="*/ 2147483646 w 73"/>
                <a:gd name="T9" fmla="*/ 0 h 73"/>
                <a:gd name="T10" fmla="*/ 2147483646 w 73"/>
                <a:gd name="T11" fmla="*/ 2147483646 h 73"/>
                <a:gd name="T12" fmla="*/ 0 60000 65536"/>
                <a:gd name="T13" fmla="*/ 0 60000 65536"/>
                <a:gd name="T14" fmla="*/ 0 60000 65536"/>
                <a:gd name="T15" fmla="*/ 0 60000 65536"/>
                <a:gd name="T16" fmla="*/ 0 60000 65536"/>
                <a:gd name="T17" fmla="*/ 0 60000 65536"/>
                <a:gd name="T18" fmla="*/ 0 w 73"/>
                <a:gd name="T19" fmla="*/ 0 h 73"/>
                <a:gd name="T20" fmla="*/ 73 w 73"/>
                <a:gd name="T21" fmla="*/ 73 h 73"/>
              </a:gdLst>
              <a:ahLst/>
              <a:cxnLst>
                <a:cxn ang="T12">
                  <a:pos x="T0" y="T1"/>
                </a:cxn>
                <a:cxn ang="T13">
                  <a:pos x="T2" y="T3"/>
                </a:cxn>
                <a:cxn ang="T14">
                  <a:pos x="T4" y="T5"/>
                </a:cxn>
                <a:cxn ang="T15">
                  <a:pos x="T6" y="T7"/>
                </a:cxn>
                <a:cxn ang="T16">
                  <a:pos x="T8" y="T9"/>
                </a:cxn>
                <a:cxn ang="T17">
                  <a:pos x="T10" y="T11"/>
                </a:cxn>
              </a:cxnLst>
              <a:rect l="T18" t="T19" r="T20" b="T21"/>
              <a:pathLst>
                <a:path w="73" h="73">
                  <a:moveTo>
                    <a:pt x="73" y="73"/>
                  </a:moveTo>
                  <a:lnTo>
                    <a:pt x="73" y="73"/>
                  </a:lnTo>
                  <a:lnTo>
                    <a:pt x="0" y="73"/>
                  </a:lnTo>
                  <a:lnTo>
                    <a:pt x="0" y="0"/>
                  </a:lnTo>
                  <a:lnTo>
                    <a:pt x="73" y="0"/>
                  </a:lnTo>
                  <a:lnTo>
                    <a:pt x="73" y="73"/>
                  </a:ln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endParaRPr lang="zh-CN" altLang="en-US">
                <a:solidFill>
                  <a:srgbClr val="1D1D1A"/>
                </a:solidFill>
                <a:latin typeface="Calibri" panose="020F0502020204030204"/>
                <a:ea typeface="等线" panose="02010600030101010101" pitchFamily="2" charset="-122"/>
              </a:endParaRPr>
            </a:p>
          </p:txBody>
        </p:sp>
        <p:sp>
          <p:nvSpPr>
            <p:cNvPr id="882" name="Freeform 250"/>
            <p:cNvSpPr/>
            <p:nvPr/>
          </p:nvSpPr>
          <p:spPr bwMode="auto">
            <a:xfrm>
              <a:off x="3571875" y="1260475"/>
              <a:ext cx="30163" cy="31750"/>
            </a:xfrm>
            <a:custGeom>
              <a:avLst/>
              <a:gdLst>
                <a:gd name="T0" fmla="*/ 2147483646 w 73"/>
                <a:gd name="T1" fmla="*/ 2147483646 h 73"/>
                <a:gd name="T2" fmla="*/ 2147483646 w 73"/>
                <a:gd name="T3" fmla="*/ 2147483646 h 73"/>
                <a:gd name="T4" fmla="*/ 0 w 73"/>
                <a:gd name="T5" fmla="*/ 2147483646 h 73"/>
                <a:gd name="T6" fmla="*/ 0 w 73"/>
                <a:gd name="T7" fmla="*/ 0 h 73"/>
                <a:gd name="T8" fmla="*/ 2147483646 w 73"/>
                <a:gd name="T9" fmla="*/ 0 h 73"/>
                <a:gd name="T10" fmla="*/ 2147483646 w 73"/>
                <a:gd name="T11" fmla="*/ 2147483646 h 73"/>
                <a:gd name="T12" fmla="*/ 0 60000 65536"/>
                <a:gd name="T13" fmla="*/ 0 60000 65536"/>
                <a:gd name="T14" fmla="*/ 0 60000 65536"/>
                <a:gd name="T15" fmla="*/ 0 60000 65536"/>
                <a:gd name="T16" fmla="*/ 0 60000 65536"/>
                <a:gd name="T17" fmla="*/ 0 60000 65536"/>
                <a:gd name="T18" fmla="*/ 0 w 73"/>
                <a:gd name="T19" fmla="*/ 0 h 73"/>
                <a:gd name="T20" fmla="*/ 73 w 73"/>
                <a:gd name="T21" fmla="*/ 73 h 73"/>
              </a:gdLst>
              <a:ahLst/>
              <a:cxnLst>
                <a:cxn ang="T12">
                  <a:pos x="T0" y="T1"/>
                </a:cxn>
                <a:cxn ang="T13">
                  <a:pos x="T2" y="T3"/>
                </a:cxn>
                <a:cxn ang="T14">
                  <a:pos x="T4" y="T5"/>
                </a:cxn>
                <a:cxn ang="T15">
                  <a:pos x="T6" y="T7"/>
                </a:cxn>
                <a:cxn ang="T16">
                  <a:pos x="T8" y="T9"/>
                </a:cxn>
                <a:cxn ang="T17">
                  <a:pos x="T10" y="T11"/>
                </a:cxn>
              </a:cxnLst>
              <a:rect l="T18" t="T19" r="T20" b="T21"/>
              <a:pathLst>
                <a:path w="73" h="73">
                  <a:moveTo>
                    <a:pt x="73" y="73"/>
                  </a:moveTo>
                  <a:lnTo>
                    <a:pt x="73" y="73"/>
                  </a:lnTo>
                  <a:lnTo>
                    <a:pt x="0" y="73"/>
                  </a:lnTo>
                  <a:lnTo>
                    <a:pt x="0" y="0"/>
                  </a:lnTo>
                  <a:lnTo>
                    <a:pt x="73" y="0"/>
                  </a:lnTo>
                  <a:lnTo>
                    <a:pt x="73" y="73"/>
                  </a:ln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endParaRPr lang="zh-CN" altLang="en-US">
                <a:solidFill>
                  <a:srgbClr val="1D1D1A"/>
                </a:solidFill>
                <a:latin typeface="Calibri" panose="020F0502020204030204"/>
                <a:ea typeface="等线" panose="02010600030101010101" pitchFamily="2" charset="-122"/>
              </a:endParaRPr>
            </a:p>
          </p:txBody>
        </p:sp>
        <p:sp>
          <p:nvSpPr>
            <p:cNvPr id="883" name="Freeform 251"/>
            <p:cNvSpPr/>
            <p:nvPr/>
          </p:nvSpPr>
          <p:spPr bwMode="auto">
            <a:xfrm>
              <a:off x="3619500" y="1260475"/>
              <a:ext cx="30163" cy="31750"/>
            </a:xfrm>
            <a:custGeom>
              <a:avLst/>
              <a:gdLst>
                <a:gd name="T0" fmla="*/ 2147483646 w 73"/>
                <a:gd name="T1" fmla="*/ 2147483646 h 73"/>
                <a:gd name="T2" fmla="*/ 2147483646 w 73"/>
                <a:gd name="T3" fmla="*/ 2147483646 h 73"/>
                <a:gd name="T4" fmla="*/ 0 w 73"/>
                <a:gd name="T5" fmla="*/ 2147483646 h 73"/>
                <a:gd name="T6" fmla="*/ 0 w 73"/>
                <a:gd name="T7" fmla="*/ 0 h 73"/>
                <a:gd name="T8" fmla="*/ 2147483646 w 73"/>
                <a:gd name="T9" fmla="*/ 0 h 73"/>
                <a:gd name="T10" fmla="*/ 2147483646 w 73"/>
                <a:gd name="T11" fmla="*/ 2147483646 h 73"/>
                <a:gd name="T12" fmla="*/ 0 60000 65536"/>
                <a:gd name="T13" fmla="*/ 0 60000 65536"/>
                <a:gd name="T14" fmla="*/ 0 60000 65536"/>
                <a:gd name="T15" fmla="*/ 0 60000 65536"/>
                <a:gd name="T16" fmla="*/ 0 60000 65536"/>
                <a:gd name="T17" fmla="*/ 0 60000 65536"/>
                <a:gd name="T18" fmla="*/ 0 w 73"/>
                <a:gd name="T19" fmla="*/ 0 h 73"/>
                <a:gd name="T20" fmla="*/ 73 w 73"/>
                <a:gd name="T21" fmla="*/ 73 h 73"/>
              </a:gdLst>
              <a:ahLst/>
              <a:cxnLst>
                <a:cxn ang="T12">
                  <a:pos x="T0" y="T1"/>
                </a:cxn>
                <a:cxn ang="T13">
                  <a:pos x="T2" y="T3"/>
                </a:cxn>
                <a:cxn ang="T14">
                  <a:pos x="T4" y="T5"/>
                </a:cxn>
                <a:cxn ang="T15">
                  <a:pos x="T6" y="T7"/>
                </a:cxn>
                <a:cxn ang="T16">
                  <a:pos x="T8" y="T9"/>
                </a:cxn>
                <a:cxn ang="T17">
                  <a:pos x="T10" y="T11"/>
                </a:cxn>
              </a:cxnLst>
              <a:rect l="T18" t="T19" r="T20" b="T21"/>
              <a:pathLst>
                <a:path w="73" h="73">
                  <a:moveTo>
                    <a:pt x="73" y="73"/>
                  </a:moveTo>
                  <a:lnTo>
                    <a:pt x="73" y="73"/>
                  </a:lnTo>
                  <a:lnTo>
                    <a:pt x="0" y="73"/>
                  </a:lnTo>
                  <a:lnTo>
                    <a:pt x="0" y="0"/>
                  </a:lnTo>
                  <a:lnTo>
                    <a:pt x="73" y="0"/>
                  </a:lnTo>
                  <a:lnTo>
                    <a:pt x="73" y="73"/>
                  </a:ln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endParaRPr lang="zh-CN" altLang="en-US">
                <a:solidFill>
                  <a:srgbClr val="1D1D1A"/>
                </a:solidFill>
                <a:latin typeface="Calibri" panose="020F0502020204030204"/>
                <a:ea typeface="等线" panose="02010600030101010101" pitchFamily="2" charset="-122"/>
              </a:endParaRPr>
            </a:p>
          </p:txBody>
        </p:sp>
      </p:grpSp>
      <p:grpSp>
        <p:nvGrpSpPr>
          <p:cNvPr id="884" name="组合 315"/>
          <p:cNvGrpSpPr/>
          <p:nvPr/>
        </p:nvGrpSpPr>
        <p:grpSpPr bwMode="auto">
          <a:xfrm>
            <a:off x="10067253" y="3375381"/>
            <a:ext cx="540000" cy="129045"/>
            <a:chOff x="2851122" y="1166774"/>
            <a:chExt cx="923915" cy="203204"/>
          </a:xfrm>
        </p:grpSpPr>
        <p:sp>
          <p:nvSpPr>
            <p:cNvPr id="885" name="Freeform 240"/>
            <p:cNvSpPr/>
            <p:nvPr/>
          </p:nvSpPr>
          <p:spPr bwMode="auto">
            <a:xfrm>
              <a:off x="2851122" y="1166774"/>
              <a:ext cx="923915" cy="188907"/>
            </a:xfrm>
            <a:custGeom>
              <a:avLst/>
              <a:gdLst>
                <a:gd name="T0" fmla="*/ 2147483646 w 2201"/>
                <a:gd name="T1" fmla="*/ 2147483646 h 447"/>
                <a:gd name="T2" fmla="*/ 2147483646 w 2201"/>
                <a:gd name="T3" fmla="*/ 2147483646 h 447"/>
                <a:gd name="T4" fmla="*/ 2147483646 w 2201"/>
                <a:gd name="T5" fmla="*/ 2147483646 h 447"/>
                <a:gd name="T6" fmla="*/ 2147483646 w 2201"/>
                <a:gd name="T7" fmla="*/ 2147483646 h 447"/>
                <a:gd name="T8" fmla="*/ 2147483646 w 2201"/>
                <a:gd name="T9" fmla="*/ 2147483646 h 447"/>
                <a:gd name="T10" fmla="*/ 2147483646 w 2201"/>
                <a:gd name="T11" fmla="*/ 2147483646 h 447"/>
                <a:gd name="T12" fmla="*/ 2147483646 w 2201"/>
                <a:gd name="T13" fmla="*/ 2147483646 h 447"/>
                <a:gd name="T14" fmla="*/ 2147483646 w 2201"/>
                <a:gd name="T15" fmla="*/ 2147483646 h 447"/>
                <a:gd name="T16" fmla="*/ 2147483646 w 2201"/>
                <a:gd name="T17" fmla="*/ 2147483646 h 447"/>
                <a:gd name="T18" fmla="*/ 2147483646 w 2201"/>
                <a:gd name="T19" fmla="*/ 2147483646 h 447"/>
                <a:gd name="T20" fmla="*/ 2147483646 w 2201"/>
                <a:gd name="T21" fmla="*/ 2147483646 h 447"/>
                <a:gd name="T22" fmla="*/ 2147483646 w 2201"/>
                <a:gd name="T23" fmla="*/ 2147483646 h 447"/>
                <a:gd name="T24" fmla="*/ 2147483646 w 2201"/>
                <a:gd name="T25" fmla="*/ 2147483646 h 447"/>
                <a:gd name="T26" fmla="*/ 2147483646 w 2201"/>
                <a:gd name="T27" fmla="*/ 2147483646 h 447"/>
                <a:gd name="T28" fmla="*/ 2147483646 w 2201"/>
                <a:gd name="T29" fmla="*/ 2147483646 h 447"/>
                <a:gd name="T30" fmla="*/ 2147483646 w 2201"/>
                <a:gd name="T31" fmla="*/ 2147483646 h 447"/>
                <a:gd name="T32" fmla="*/ 2147483646 w 2201"/>
                <a:gd name="T33" fmla="*/ 2147483646 h 447"/>
                <a:gd name="T34" fmla="*/ 0 w 2201"/>
                <a:gd name="T35" fmla="*/ 2147483646 h 447"/>
                <a:gd name="T36" fmla="*/ 0 w 2201"/>
                <a:gd name="T37" fmla="*/ 2147483646 h 447"/>
                <a:gd name="T38" fmla="*/ 2147483646 w 2201"/>
                <a:gd name="T39" fmla="*/ 0 h 447"/>
                <a:gd name="T40" fmla="*/ 2147483646 w 2201"/>
                <a:gd name="T41" fmla="*/ 0 h 447"/>
                <a:gd name="T42" fmla="*/ 2147483646 w 2201"/>
                <a:gd name="T43" fmla="*/ 2147483646 h 447"/>
                <a:gd name="T44" fmla="*/ 2147483646 w 2201"/>
                <a:gd name="T45" fmla="*/ 2147483646 h 447"/>
                <a:gd name="T46" fmla="*/ 2147483646 w 2201"/>
                <a:gd name="T47" fmla="*/ 2147483646 h 447"/>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2201"/>
                <a:gd name="T73" fmla="*/ 0 h 447"/>
                <a:gd name="T74" fmla="*/ 2201 w 2201"/>
                <a:gd name="T75" fmla="*/ 447 h 447"/>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2201" h="447">
                  <a:moveTo>
                    <a:pt x="2074" y="447"/>
                  </a:moveTo>
                  <a:lnTo>
                    <a:pt x="2074" y="447"/>
                  </a:lnTo>
                  <a:lnTo>
                    <a:pt x="1917" y="447"/>
                  </a:lnTo>
                  <a:cubicBezTo>
                    <a:pt x="1899" y="447"/>
                    <a:pt x="1884" y="432"/>
                    <a:pt x="1884" y="413"/>
                  </a:cubicBezTo>
                  <a:cubicBezTo>
                    <a:pt x="1884" y="395"/>
                    <a:pt x="1899" y="380"/>
                    <a:pt x="1917" y="380"/>
                  </a:cubicBezTo>
                  <a:lnTo>
                    <a:pt x="2074" y="380"/>
                  </a:lnTo>
                  <a:cubicBezTo>
                    <a:pt x="2107" y="380"/>
                    <a:pt x="2134" y="353"/>
                    <a:pt x="2134" y="319"/>
                  </a:cubicBezTo>
                  <a:lnTo>
                    <a:pt x="2134" y="127"/>
                  </a:lnTo>
                  <a:cubicBezTo>
                    <a:pt x="2134" y="94"/>
                    <a:pt x="2107" y="67"/>
                    <a:pt x="2074" y="67"/>
                  </a:cubicBezTo>
                  <a:lnTo>
                    <a:pt x="127" y="67"/>
                  </a:lnTo>
                  <a:cubicBezTo>
                    <a:pt x="94" y="67"/>
                    <a:pt x="67" y="94"/>
                    <a:pt x="67" y="127"/>
                  </a:cubicBezTo>
                  <a:lnTo>
                    <a:pt x="67" y="319"/>
                  </a:lnTo>
                  <a:cubicBezTo>
                    <a:pt x="67" y="353"/>
                    <a:pt x="94" y="380"/>
                    <a:pt x="127" y="380"/>
                  </a:cubicBezTo>
                  <a:lnTo>
                    <a:pt x="1729" y="380"/>
                  </a:lnTo>
                  <a:cubicBezTo>
                    <a:pt x="1748" y="380"/>
                    <a:pt x="1763" y="395"/>
                    <a:pt x="1763" y="413"/>
                  </a:cubicBezTo>
                  <a:cubicBezTo>
                    <a:pt x="1763" y="432"/>
                    <a:pt x="1748" y="447"/>
                    <a:pt x="1729" y="447"/>
                  </a:cubicBezTo>
                  <a:lnTo>
                    <a:pt x="127" y="447"/>
                  </a:lnTo>
                  <a:cubicBezTo>
                    <a:pt x="57" y="447"/>
                    <a:pt x="0" y="390"/>
                    <a:pt x="0" y="319"/>
                  </a:cubicBezTo>
                  <a:lnTo>
                    <a:pt x="0" y="127"/>
                  </a:lnTo>
                  <a:cubicBezTo>
                    <a:pt x="0" y="57"/>
                    <a:pt x="57" y="0"/>
                    <a:pt x="127" y="0"/>
                  </a:cubicBezTo>
                  <a:lnTo>
                    <a:pt x="2074" y="0"/>
                  </a:lnTo>
                  <a:cubicBezTo>
                    <a:pt x="2144" y="0"/>
                    <a:pt x="2201" y="57"/>
                    <a:pt x="2201" y="127"/>
                  </a:cubicBezTo>
                  <a:lnTo>
                    <a:pt x="2201" y="319"/>
                  </a:lnTo>
                  <a:cubicBezTo>
                    <a:pt x="2201" y="390"/>
                    <a:pt x="2144" y="447"/>
                    <a:pt x="2074" y="447"/>
                  </a:cubicBez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endParaRPr lang="zh-CN" altLang="en-US">
                <a:solidFill>
                  <a:srgbClr val="1D1D1A"/>
                </a:solidFill>
                <a:latin typeface="Calibri" panose="020F0502020204030204"/>
                <a:ea typeface="等线" panose="02010600030101010101" pitchFamily="2" charset="-122"/>
              </a:endParaRPr>
            </a:p>
          </p:txBody>
        </p:sp>
        <p:sp>
          <p:nvSpPr>
            <p:cNvPr id="886" name="Freeform 241"/>
            <p:cNvSpPr/>
            <p:nvPr/>
          </p:nvSpPr>
          <p:spPr bwMode="auto">
            <a:xfrm>
              <a:off x="2940018" y="1230272"/>
              <a:ext cx="68262" cy="50799"/>
            </a:xfrm>
            <a:custGeom>
              <a:avLst/>
              <a:gdLst>
                <a:gd name="T0" fmla="*/ 0 w 161"/>
                <a:gd name="T1" fmla="*/ 2147483646 h 123"/>
                <a:gd name="T2" fmla="*/ 0 w 161"/>
                <a:gd name="T3" fmla="*/ 2147483646 h 123"/>
                <a:gd name="T4" fmla="*/ 2147483646 w 161"/>
                <a:gd name="T5" fmla="*/ 2147483646 h 123"/>
                <a:gd name="T6" fmla="*/ 2147483646 w 161"/>
                <a:gd name="T7" fmla="*/ 2147483646 h 123"/>
                <a:gd name="T8" fmla="*/ 2147483646 w 161"/>
                <a:gd name="T9" fmla="*/ 2147483646 h 123"/>
                <a:gd name="T10" fmla="*/ 2147483646 w 161"/>
                <a:gd name="T11" fmla="*/ 0 h 123"/>
                <a:gd name="T12" fmla="*/ 2147483646 w 161"/>
                <a:gd name="T13" fmla="*/ 0 h 123"/>
                <a:gd name="T14" fmla="*/ 2147483646 w 161"/>
                <a:gd name="T15" fmla="*/ 2147483646 h 123"/>
                <a:gd name="T16" fmla="*/ 0 w 161"/>
                <a:gd name="T17" fmla="*/ 2147483646 h 123"/>
                <a:gd name="T18" fmla="*/ 0 w 161"/>
                <a:gd name="T19" fmla="*/ 2147483646 h 12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61"/>
                <a:gd name="T31" fmla="*/ 0 h 123"/>
                <a:gd name="T32" fmla="*/ 161 w 161"/>
                <a:gd name="T33" fmla="*/ 123 h 12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61" h="123">
                  <a:moveTo>
                    <a:pt x="0" y="123"/>
                  </a:moveTo>
                  <a:lnTo>
                    <a:pt x="0" y="123"/>
                  </a:lnTo>
                  <a:lnTo>
                    <a:pt x="161" y="123"/>
                  </a:lnTo>
                  <a:lnTo>
                    <a:pt x="161" y="38"/>
                  </a:lnTo>
                  <a:lnTo>
                    <a:pt x="126" y="38"/>
                  </a:lnTo>
                  <a:lnTo>
                    <a:pt x="126" y="0"/>
                  </a:lnTo>
                  <a:lnTo>
                    <a:pt x="36" y="0"/>
                  </a:lnTo>
                  <a:lnTo>
                    <a:pt x="36" y="38"/>
                  </a:lnTo>
                  <a:lnTo>
                    <a:pt x="0" y="38"/>
                  </a:lnTo>
                  <a:lnTo>
                    <a:pt x="0" y="123"/>
                  </a:ln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endParaRPr lang="zh-CN" altLang="en-US">
                <a:solidFill>
                  <a:srgbClr val="1D1D1A"/>
                </a:solidFill>
                <a:latin typeface="Calibri" panose="020F0502020204030204"/>
                <a:ea typeface="等线" panose="02010600030101010101" pitchFamily="2" charset="-122"/>
              </a:endParaRPr>
            </a:p>
          </p:txBody>
        </p:sp>
        <p:sp>
          <p:nvSpPr>
            <p:cNvPr id="887" name="Freeform 242"/>
            <p:cNvSpPr/>
            <p:nvPr/>
          </p:nvSpPr>
          <p:spPr bwMode="auto">
            <a:xfrm>
              <a:off x="3041615" y="1230272"/>
              <a:ext cx="68262" cy="50799"/>
            </a:xfrm>
            <a:custGeom>
              <a:avLst/>
              <a:gdLst>
                <a:gd name="T0" fmla="*/ 0 w 161"/>
                <a:gd name="T1" fmla="*/ 2147483646 h 123"/>
                <a:gd name="T2" fmla="*/ 0 w 161"/>
                <a:gd name="T3" fmla="*/ 2147483646 h 123"/>
                <a:gd name="T4" fmla="*/ 2147483646 w 161"/>
                <a:gd name="T5" fmla="*/ 2147483646 h 123"/>
                <a:gd name="T6" fmla="*/ 2147483646 w 161"/>
                <a:gd name="T7" fmla="*/ 2147483646 h 123"/>
                <a:gd name="T8" fmla="*/ 2147483646 w 161"/>
                <a:gd name="T9" fmla="*/ 2147483646 h 123"/>
                <a:gd name="T10" fmla="*/ 2147483646 w 161"/>
                <a:gd name="T11" fmla="*/ 0 h 123"/>
                <a:gd name="T12" fmla="*/ 2147483646 w 161"/>
                <a:gd name="T13" fmla="*/ 0 h 123"/>
                <a:gd name="T14" fmla="*/ 2147483646 w 161"/>
                <a:gd name="T15" fmla="*/ 2147483646 h 123"/>
                <a:gd name="T16" fmla="*/ 0 w 161"/>
                <a:gd name="T17" fmla="*/ 2147483646 h 123"/>
                <a:gd name="T18" fmla="*/ 0 w 161"/>
                <a:gd name="T19" fmla="*/ 2147483646 h 12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61"/>
                <a:gd name="T31" fmla="*/ 0 h 123"/>
                <a:gd name="T32" fmla="*/ 161 w 161"/>
                <a:gd name="T33" fmla="*/ 123 h 12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61" h="123">
                  <a:moveTo>
                    <a:pt x="0" y="123"/>
                  </a:moveTo>
                  <a:lnTo>
                    <a:pt x="0" y="123"/>
                  </a:lnTo>
                  <a:lnTo>
                    <a:pt x="161" y="123"/>
                  </a:lnTo>
                  <a:lnTo>
                    <a:pt x="161" y="38"/>
                  </a:lnTo>
                  <a:lnTo>
                    <a:pt x="126" y="38"/>
                  </a:lnTo>
                  <a:lnTo>
                    <a:pt x="126" y="0"/>
                  </a:lnTo>
                  <a:lnTo>
                    <a:pt x="35" y="0"/>
                  </a:lnTo>
                  <a:lnTo>
                    <a:pt x="35" y="38"/>
                  </a:lnTo>
                  <a:lnTo>
                    <a:pt x="0" y="38"/>
                  </a:lnTo>
                  <a:lnTo>
                    <a:pt x="0" y="123"/>
                  </a:ln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endParaRPr lang="zh-CN" altLang="en-US">
                <a:solidFill>
                  <a:srgbClr val="1D1D1A"/>
                </a:solidFill>
                <a:latin typeface="Calibri" panose="020F0502020204030204"/>
                <a:ea typeface="等线" panose="02010600030101010101" pitchFamily="2" charset="-122"/>
              </a:endParaRPr>
            </a:p>
          </p:txBody>
        </p:sp>
        <p:sp>
          <p:nvSpPr>
            <p:cNvPr id="888" name="Freeform 243"/>
            <p:cNvSpPr/>
            <p:nvPr/>
          </p:nvSpPr>
          <p:spPr bwMode="auto">
            <a:xfrm>
              <a:off x="3143212" y="1230272"/>
              <a:ext cx="68262" cy="50799"/>
            </a:xfrm>
            <a:custGeom>
              <a:avLst/>
              <a:gdLst>
                <a:gd name="T0" fmla="*/ 0 w 160"/>
                <a:gd name="T1" fmla="*/ 2147483646 h 123"/>
                <a:gd name="T2" fmla="*/ 0 w 160"/>
                <a:gd name="T3" fmla="*/ 2147483646 h 123"/>
                <a:gd name="T4" fmla="*/ 2147483646 w 160"/>
                <a:gd name="T5" fmla="*/ 2147483646 h 123"/>
                <a:gd name="T6" fmla="*/ 2147483646 w 160"/>
                <a:gd name="T7" fmla="*/ 2147483646 h 123"/>
                <a:gd name="T8" fmla="*/ 2147483646 w 160"/>
                <a:gd name="T9" fmla="*/ 2147483646 h 123"/>
                <a:gd name="T10" fmla="*/ 2147483646 w 160"/>
                <a:gd name="T11" fmla="*/ 0 h 123"/>
                <a:gd name="T12" fmla="*/ 2147483646 w 160"/>
                <a:gd name="T13" fmla="*/ 0 h 123"/>
                <a:gd name="T14" fmla="*/ 2147483646 w 160"/>
                <a:gd name="T15" fmla="*/ 2147483646 h 123"/>
                <a:gd name="T16" fmla="*/ 0 w 160"/>
                <a:gd name="T17" fmla="*/ 2147483646 h 123"/>
                <a:gd name="T18" fmla="*/ 0 w 160"/>
                <a:gd name="T19" fmla="*/ 2147483646 h 12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60"/>
                <a:gd name="T31" fmla="*/ 0 h 123"/>
                <a:gd name="T32" fmla="*/ 160 w 160"/>
                <a:gd name="T33" fmla="*/ 123 h 12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60" h="123">
                  <a:moveTo>
                    <a:pt x="0" y="123"/>
                  </a:moveTo>
                  <a:lnTo>
                    <a:pt x="0" y="123"/>
                  </a:lnTo>
                  <a:lnTo>
                    <a:pt x="160" y="123"/>
                  </a:lnTo>
                  <a:lnTo>
                    <a:pt x="160" y="38"/>
                  </a:lnTo>
                  <a:lnTo>
                    <a:pt x="125" y="38"/>
                  </a:lnTo>
                  <a:lnTo>
                    <a:pt x="125" y="0"/>
                  </a:lnTo>
                  <a:lnTo>
                    <a:pt x="35" y="0"/>
                  </a:lnTo>
                  <a:lnTo>
                    <a:pt x="35" y="38"/>
                  </a:lnTo>
                  <a:lnTo>
                    <a:pt x="0" y="38"/>
                  </a:lnTo>
                  <a:lnTo>
                    <a:pt x="0" y="123"/>
                  </a:ln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endParaRPr lang="zh-CN" altLang="en-US">
                <a:solidFill>
                  <a:srgbClr val="1D1D1A"/>
                </a:solidFill>
                <a:latin typeface="Calibri" panose="020F0502020204030204"/>
                <a:ea typeface="等线" panose="02010600030101010101" pitchFamily="2" charset="-122"/>
              </a:endParaRPr>
            </a:p>
          </p:txBody>
        </p:sp>
        <p:sp>
          <p:nvSpPr>
            <p:cNvPr id="889" name="Freeform 244"/>
            <p:cNvSpPr/>
            <p:nvPr/>
          </p:nvSpPr>
          <p:spPr bwMode="auto">
            <a:xfrm>
              <a:off x="3244814" y="1230272"/>
              <a:ext cx="66674" cy="50799"/>
            </a:xfrm>
            <a:custGeom>
              <a:avLst/>
              <a:gdLst>
                <a:gd name="T0" fmla="*/ 0 w 161"/>
                <a:gd name="T1" fmla="*/ 2147483646 h 123"/>
                <a:gd name="T2" fmla="*/ 0 w 161"/>
                <a:gd name="T3" fmla="*/ 2147483646 h 123"/>
                <a:gd name="T4" fmla="*/ 2147483646 w 161"/>
                <a:gd name="T5" fmla="*/ 2147483646 h 123"/>
                <a:gd name="T6" fmla="*/ 2147483646 w 161"/>
                <a:gd name="T7" fmla="*/ 2147483646 h 123"/>
                <a:gd name="T8" fmla="*/ 2147483646 w 161"/>
                <a:gd name="T9" fmla="*/ 2147483646 h 123"/>
                <a:gd name="T10" fmla="*/ 2147483646 w 161"/>
                <a:gd name="T11" fmla="*/ 0 h 123"/>
                <a:gd name="T12" fmla="*/ 2147483646 w 161"/>
                <a:gd name="T13" fmla="*/ 0 h 123"/>
                <a:gd name="T14" fmla="*/ 2147483646 w 161"/>
                <a:gd name="T15" fmla="*/ 2147483646 h 123"/>
                <a:gd name="T16" fmla="*/ 0 w 161"/>
                <a:gd name="T17" fmla="*/ 2147483646 h 123"/>
                <a:gd name="T18" fmla="*/ 0 w 161"/>
                <a:gd name="T19" fmla="*/ 2147483646 h 12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61"/>
                <a:gd name="T31" fmla="*/ 0 h 123"/>
                <a:gd name="T32" fmla="*/ 161 w 161"/>
                <a:gd name="T33" fmla="*/ 123 h 12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61" h="123">
                  <a:moveTo>
                    <a:pt x="0" y="123"/>
                  </a:moveTo>
                  <a:lnTo>
                    <a:pt x="0" y="123"/>
                  </a:lnTo>
                  <a:lnTo>
                    <a:pt x="161" y="123"/>
                  </a:lnTo>
                  <a:lnTo>
                    <a:pt x="161" y="38"/>
                  </a:lnTo>
                  <a:lnTo>
                    <a:pt x="126" y="38"/>
                  </a:lnTo>
                  <a:lnTo>
                    <a:pt x="126" y="0"/>
                  </a:lnTo>
                  <a:lnTo>
                    <a:pt x="35" y="0"/>
                  </a:lnTo>
                  <a:lnTo>
                    <a:pt x="35" y="38"/>
                  </a:lnTo>
                  <a:lnTo>
                    <a:pt x="0" y="38"/>
                  </a:lnTo>
                  <a:lnTo>
                    <a:pt x="0" y="123"/>
                  </a:ln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endParaRPr lang="zh-CN" altLang="en-US">
                <a:solidFill>
                  <a:srgbClr val="1D1D1A"/>
                </a:solidFill>
                <a:latin typeface="Calibri" panose="020F0502020204030204"/>
                <a:ea typeface="等线" panose="02010600030101010101" pitchFamily="2" charset="-122"/>
              </a:endParaRPr>
            </a:p>
          </p:txBody>
        </p:sp>
        <p:sp>
          <p:nvSpPr>
            <p:cNvPr id="890" name="Freeform 245"/>
            <p:cNvSpPr/>
            <p:nvPr/>
          </p:nvSpPr>
          <p:spPr bwMode="auto">
            <a:xfrm>
              <a:off x="3346414" y="1230272"/>
              <a:ext cx="66674" cy="50799"/>
            </a:xfrm>
            <a:custGeom>
              <a:avLst/>
              <a:gdLst>
                <a:gd name="T0" fmla="*/ 0 w 161"/>
                <a:gd name="T1" fmla="*/ 2147483646 h 123"/>
                <a:gd name="T2" fmla="*/ 0 w 161"/>
                <a:gd name="T3" fmla="*/ 2147483646 h 123"/>
                <a:gd name="T4" fmla="*/ 2147483646 w 161"/>
                <a:gd name="T5" fmla="*/ 2147483646 h 123"/>
                <a:gd name="T6" fmla="*/ 2147483646 w 161"/>
                <a:gd name="T7" fmla="*/ 2147483646 h 123"/>
                <a:gd name="T8" fmla="*/ 2147483646 w 161"/>
                <a:gd name="T9" fmla="*/ 2147483646 h 123"/>
                <a:gd name="T10" fmla="*/ 2147483646 w 161"/>
                <a:gd name="T11" fmla="*/ 0 h 123"/>
                <a:gd name="T12" fmla="*/ 2147483646 w 161"/>
                <a:gd name="T13" fmla="*/ 0 h 123"/>
                <a:gd name="T14" fmla="*/ 2147483646 w 161"/>
                <a:gd name="T15" fmla="*/ 2147483646 h 123"/>
                <a:gd name="T16" fmla="*/ 0 w 161"/>
                <a:gd name="T17" fmla="*/ 2147483646 h 123"/>
                <a:gd name="T18" fmla="*/ 0 w 161"/>
                <a:gd name="T19" fmla="*/ 2147483646 h 12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61"/>
                <a:gd name="T31" fmla="*/ 0 h 123"/>
                <a:gd name="T32" fmla="*/ 161 w 161"/>
                <a:gd name="T33" fmla="*/ 123 h 12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61" h="123">
                  <a:moveTo>
                    <a:pt x="0" y="123"/>
                  </a:moveTo>
                  <a:lnTo>
                    <a:pt x="0" y="123"/>
                  </a:lnTo>
                  <a:lnTo>
                    <a:pt x="161" y="123"/>
                  </a:lnTo>
                  <a:lnTo>
                    <a:pt x="161" y="38"/>
                  </a:lnTo>
                  <a:lnTo>
                    <a:pt x="125" y="38"/>
                  </a:lnTo>
                  <a:lnTo>
                    <a:pt x="125" y="0"/>
                  </a:lnTo>
                  <a:lnTo>
                    <a:pt x="35" y="0"/>
                  </a:lnTo>
                  <a:lnTo>
                    <a:pt x="35" y="38"/>
                  </a:lnTo>
                  <a:lnTo>
                    <a:pt x="0" y="38"/>
                  </a:lnTo>
                  <a:lnTo>
                    <a:pt x="0" y="123"/>
                  </a:ln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endParaRPr lang="zh-CN" altLang="en-US">
                <a:solidFill>
                  <a:srgbClr val="1D1D1A"/>
                </a:solidFill>
                <a:latin typeface="Calibri" panose="020F0502020204030204"/>
                <a:ea typeface="等线" panose="02010600030101010101" pitchFamily="2" charset="-122"/>
              </a:endParaRPr>
            </a:p>
          </p:txBody>
        </p:sp>
        <p:sp>
          <p:nvSpPr>
            <p:cNvPr id="891" name="Freeform 246"/>
            <p:cNvSpPr/>
            <p:nvPr/>
          </p:nvSpPr>
          <p:spPr bwMode="auto">
            <a:xfrm>
              <a:off x="3522631" y="1219163"/>
              <a:ext cx="126999" cy="30163"/>
            </a:xfrm>
            <a:custGeom>
              <a:avLst/>
              <a:gdLst>
                <a:gd name="T0" fmla="*/ 2147483646 w 303"/>
                <a:gd name="T1" fmla="*/ 2147483646 h 72"/>
                <a:gd name="T2" fmla="*/ 2147483646 w 303"/>
                <a:gd name="T3" fmla="*/ 2147483646 h 72"/>
                <a:gd name="T4" fmla="*/ 0 w 303"/>
                <a:gd name="T5" fmla="*/ 2147483646 h 72"/>
                <a:gd name="T6" fmla="*/ 0 w 303"/>
                <a:gd name="T7" fmla="*/ 0 h 72"/>
                <a:gd name="T8" fmla="*/ 2147483646 w 303"/>
                <a:gd name="T9" fmla="*/ 0 h 72"/>
                <a:gd name="T10" fmla="*/ 2147483646 w 303"/>
                <a:gd name="T11" fmla="*/ 2147483646 h 72"/>
                <a:gd name="T12" fmla="*/ 0 60000 65536"/>
                <a:gd name="T13" fmla="*/ 0 60000 65536"/>
                <a:gd name="T14" fmla="*/ 0 60000 65536"/>
                <a:gd name="T15" fmla="*/ 0 60000 65536"/>
                <a:gd name="T16" fmla="*/ 0 60000 65536"/>
                <a:gd name="T17" fmla="*/ 0 60000 65536"/>
                <a:gd name="T18" fmla="*/ 0 w 303"/>
                <a:gd name="T19" fmla="*/ 0 h 72"/>
                <a:gd name="T20" fmla="*/ 303 w 303"/>
                <a:gd name="T21" fmla="*/ 72 h 72"/>
              </a:gdLst>
              <a:ahLst/>
              <a:cxnLst>
                <a:cxn ang="T12">
                  <a:pos x="T0" y="T1"/>
                </a:cxn>
                <a:cxn ang="T13">
                  <a:pos x="T2" y="T3"/>
                </a:cxn>
                <a:cxn ang="T14">
                  <a:pos x="T4" y="T5"/>
                </a:cxn>
                <a:cxn ang="T15">
                  <a:pos x="T6" y="T7"/>
                </a:cxn>
                <a:cxn ang="T16">
                  <a:pos x="T8" y="T9"/>
                </a:cxn>
                <a:cxn ang="T17">
                  <a:pos x="T10" y="T11"/>
                </a:cxn>
              </a:cxnLst>
              <a:rect l="T18" t="T19" r="T20" b="T21"/>
              <a:pathLst>
                <a:path w="303" h="72">
                  <a:moveTo>
                    <a:pt x="303" y="72"/>
                  </a:moveTo>
                  <a:lnTo>
                    <a:pt x="303" y="72"/>
                  </a:lnTo>
                  <a:lnTo>
                    <a:pt x="0" y="72"/>
                  </a:lnTo>
                  <a:lnTo>
                    <a:pt x="0" y="0"/>
                  </a:lnTo>
                  <a:lnTo>
                    <a:pt x="303" y="0"/>
                  </a:lnTo>
                  <a:lnTo>
                    <a:pt x="303" y="72"/>
                  </a:ln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endParaRPr lang="zh-CN" altLang="en-US">
                <a:solidFill>
                  <a:srgbClr val="1D1D1A"/>
                </a:solidFill>
                <a:latin typeface="Calibri" panose="020F0502020204030204"/>
                <a:ea typeface="等线" panose="02010600030101010101" pitchFamily="2" charset="-122"/>
              </a:endParaRPr>
            </a:p>
          </p:txBody>
        </p:sp>
        <p:sp>
          <p:nvSpPr>
            <p:cNvPr id="892" name="Freeform 247"/>
            <p:cNvSpPr/>
            <p:nvPr/>
          </p:nvSpPr>
          <p:spPr bwMode="auto">
            <a:xfrm>
              <a:off x="3544854" y="1311235"/>
              <a:ext cx="58737" cy="58736"/>
            </a:xfrm>
            <a:custGeom>
              <a:avLst/>
              <a:gdLst>
                <a:gd name="T0" fmla="*/ 2147483646 w 139"/>
                <a:gd name="T1" fmla="*/ 2147483646 h 139"/>
                <a:gd name="T2" fmla="*/ 2147483646 w 139"/>
                <a:gd name="T3" fmla="*/ 2147483646 h 139"/>
                <a:gd name="T4" fmla="*/ 0 w 139"/>
                <a:gd name="T5" fmla="*/ 2147483646 h 139"/>
                <a:gd name="T6" fmla="*/ 2147483646 w 139"/>
                <a:gd name="T7" fmla="*/ 0 h 139"/>
                <a:gd name="T8" fmla="*/ 2147483646 w 139"/>
                <a:gd name="T9" fmla="*/ 2147483646 h 139"/>
                <a:gd name="T10" fmla="*/ 2147483646 w 139"/>
                <a:gd name="T11" fmla="*/ 2147483646 h 139"/>
                <a:gd name="T12" fmla="*/ 0 60000 65536"/>
                <a:gd name="T13" fmla="*/ 0 60000 65536"/>
                <a:gd name="T14" fmla="*/ 0 60000 65536"/>
                <a:gd name="T15" fmla="*/ 0 60000 65536"/>
                <a:gd name="T16" fmla="*/ 0 60000 65536"/>
                <a:gd name="T17" fmla="*/ 0 60000 65536"/>
                <a:gd name="T18" fmla="*/ 0 w 139"/>
                <a:gd name="T19" fmla="*/ 0 h 139"/>
                <a:gd name="T20" fmla="*/ 139 w 139"/>
                <a:gd name="T21" fmla="*/ 139 h 139"/>
              </a:gdLst>
              <a:ahLst/>
              <a:cxnLst>
                <a:cxn ang="T12">
                  <a:pos x="T0" y="T1"/>
                </a:cxn>
                <a:cxn ang="T13">
                  <a:pos x="T2" y="T3"/>
                </a:cxn>
                <a:cxn ang="T14">
                  <a:pos x="T4" y="T5"/>
                </a:cxn>
                <a:cxn ang="T15">
                  <a:pos x="T6" y="T7"/>
                </a:cxn>
                <a:cxn ang="T16">
                  <a:pos x="T8" y="T9"/>
                </a:cxn>
                <a:cxn ang="T17">
                  <a:pos x="T10" y="T11"/>
                </a:cxn>
              </a:cxnLst>
              <a:rect l="T18" t="T19" r="T20" b="T21"/>
              <a:pathLst>
                <a:path w="139" h="139">
                  <a:moveTo>
                    <a:pt x="69" y="139"/>
                  </a:moveTo>
                  <a:lnTo>
                    <a:pt x="69" y="139"/>
                  </a:lnTo>
                  <a:cubicBezTo>
                    <a:pt x="30" y="139"/>
                    <a:pt x="0" y="107"/>
                    <a:pt x="0" y="69"/>
                  </a:cubicBezTo>
                  <a:cubicBezTo>
                    <a:pt x="0" y="31"/>
                    <a:pt x="30" y="0"/>
                    <a:pt x="69" y="0"/>
                  </a:cubicBezTo>
                  <a:cubicBezTo>
                    <a:pt x="107" y="0"/>
                    <a:pt x="139" y="31"/>
                    <a:pt x="139" y="69"/>
                  </a:cubicBezTo>
                  <a:cubicBezTo>
                    <a:pt x="139" y="107"/>
                    <a:pt x="107" y="139"/>
                    <a:pt x="69" y="139"/>
                  </a:cubicBez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endParaRPr lang="zh-CN" altLang="en-US">
                <a:solidFill>
                  <a:srgbClr val="1D1D1A"/>
                </a:solidFill>
                <a:latin typeface="Calibri" panose="020F0502020204030204"/>
                <a:ea typeface="等线" panose="02010600030101010101" pitchFamily="2" charset="-122"/>
              </a:endParaRPr>
            </a:p>
          </p:txBody>
        </p:sp>
        <p:sp>
          <p:nvSpPr>
            <p:cNvPr id="893" name="Freeform 248"/>
            <p:cNvSpPr/>
            <p:nvPr/>
          </p:nvSpPr>
          <p:spPr bwMode="auto">
            <a:xfrm>
              <a:off x="3633767" y="1311241"/>
              <a:ext cx="58738" cy="58737"/>
            </a:xfrm>
            <a:custGeom>
              <a:avLst/>
              <a:gdLst>
                <a:gd name="T0" fmla="*/ 2147483646 w 138"/>
                <a:gd name="T1" fmla="*/ 2147483646 h 139"/>
                <a:gd name="T2" fmla="*/ 2147483646 w 138"/>
                <a:gd name="T3" fmla="*/ 2147483646 h 139"/>
                <a:gd name="T4" fmla="*/ 0 w 138"/>
                <a:gd name="T5" fmla="*/ 2147483646 h 139"/>
                <a:gd name="T6" fmla="*/ 2147483646 w 138"/>
                <a:gd name="T7" fmla="*/ 0 h 139"/>
                <a:gd name="T8" fmla="*/ 2147483646 w 138"/>
                <a:gd name="T9" fmla="*/ 2147483646 h 139"/>
                <a:gd name="T10" fmla="*/ 2147483646 w 138"/>
                <a:gd name="T11" fmla="*/ 2147483646 h 139"/>
                <a:gd name="T12" fmla="*/ 0 60000 65536"/>
                <a:gd name="T13" fmla="*/ 0 60000 65536"/>
                <a:gd name="T14" fmla="*/ 0 60000 65536"/>
                <a:gd name="T15" fmla="*/ 0 60000 65536"/>
                <a:gd name="T16" fmla="*/ 0 60000 65536"/>
                <a:gd name="T17" fmla="*/ 0 60000 65536"/>
                <a:gd name="T18" fmla="*/ 0 w 138"/>
                <a:gd name="T19" fmla="*/ 0 h 139"/>
                <a:gd name="T20" fmla="*/ 138 w 138"/>
                <a:gd name="T21" fmla="*/ 139 h 139"/>
              </a:gdLst>
              <a:ahLst/>
              <a:cxnLst>
                <a:cxn ang="T12">
                  <a:pos x="T0" y="T1"/>
                </a:cxn>
                <a:cxn ang="T13">
                  <a:pos x="T2" y="T3"/>
                </a:cxn>
                <a:cxn ang="T14">
                  <a:pos x="T4" y="T5"/>
                </a:cxn>
                <a:cxn ang="T15">
                  <a:pos x="T6" y="T7"/>
                </a:cxn>
                <a:cxn ang="T16">
                  <a:pos x="T8" y="T9"/>
                </a:cxn>
                <a:cxn ang="T17">
                  <a:pos x="T10" y="T11"/>
                </a:cxn>
              </a:cxnLst>
              <a:rect l="T18" t="T19" r="T20" b="T21"/>
              <a:pathLst>
                <a:path w="138" h="139">
                  <a:moveTo>
                    <a:pt x="69" y="139"/>
                  </a:moveTo>
                  <a:lnTo>
                    <a:pt x="69" y="139"/>
                  </a:lnTo>
                  <a:cubicBezTo>
                    <a:pt x="30" y="139"/>
                    <a:pt x="0" y="107"/>
                    <a:pt x="0" y="69"/>
                  </a:cubicBezTo>
                  <a:cubicBezTo>
                    <a:pt x="0" y="31"/>
                    <a:pt x="30" y="0"/>
                    <a:pt x="69" y="0"/>
                  </a:cubicBezTo>
                  <a:cubicBezTo>
                    <a:pt x="107" y="0"/>
                    <a:pt x="138" y="31"/>
                    <a:pt x="138" y="69"/>
                  </a:cubicBezTo>
                  <a:cubicBezTo>
                    <a:pt x="138" y="107"/>
                    <a:pt x="107" y="139"/>
                    <a:pt x="69" y="139"/>
                  </a:cubicBez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endParaRPr lang="zh-CN" altLang="en-US">
                <a:solidFill>
                  <a:srgbClr val="1D1D1A"/>
                </a:solidFill>
                <a:latin typeface="Calibri" panose="020F0502020204030204"/>
                <a:ea typeface="等线" panose="02010600030101010101" pitchFamily="2" charset="-122"/>
              </a:endParaRPr>
            </a:p>
          </p:txBody>
        </p:sp>
        <p:sp>
          <p:nvSpPr>
            <p:cNvPr id="894" name="Freeform 249"/>
            <p:cNvSpPr/>
            <p:nvPr/>
          </p:nvSpPr>
          <p:spPr bwMode="auto">
            <a:xfrm>
              <a:off x="3522649" y="1260458"/>
              <a:ext cx="31750" cy="31750"/>
            </a:xfrm>
            <a:custGeom>
              <a:avLst/>
              <a:gdLst>
                <a:gd name="T0" fmla="*/ 2147483646 w 73"/>
                <a:gd name="T1" fmla="*/ 2147483646 h 73"/>
                <a:gd name="T2" fmla="*/ 2147483646 w 73"/>
                <a:gd name="T3" fmla="*/ 2147483646 h 73"/>
                <a:gd name="T4" fmla="*/ 0 w 73"/>
                <a:gd name="T5" fmla="*/ 2147483646 h 73"/>
                <a:gd name="T6" fmla="*/ 0 w 73"/>
                <a:gd name="T7" fmla="*/ 0 h 73"/>
                <a:gd name="T8" fmla="*/ 2147483646 w 73"/>
                <a:gd name="T9" fmla="*/ 0 h 73"/>
                <a:gd name="T10" fmla="*/ 2147483646 w 73"/>
                <a:gd name="T11" fmla="*/ 2147483646 h 73"/>
                <a:gd name="T12" fmla="*/ 0 60000 65536"/>
                <a:gd name="T13" fmla="*/ 0 60000 65536"/>
                <a:gd name="T14" fmla="*/ 0 60000 65536"/>
                <a:gd name="T15" fmla="*/ 0 60000 65536"/>
                <a:gd name="T16" fmla="*/ 0 60000 65536"/>
                <a:gd name="T17" fmla="*/ 0 60000 65536"/>
                <a:gd name="T18" fmla="*/ 0 w 73"/>
                <a:gd name="T19" fmla="*/ 0 h 73"/>
                <a:gd name="T20" fmla="*/ 73 w 73"/>
                <a:gd name="T21" fmla="*/ 73 h 73"/>
              </a:gdLst>
              <a:ahLst/>
              <a:cxnLst>
                <a:cxn ang="T12">
                  <a:pos x="T0" y="T1"/>
                </a:cxn>
                <a:cxn ang="T13">
                  <a:pos x="T2" y="T3"/>
                </a:cxn>
                <a:cxn ang="T14">
                  <a:pos x="T4" y="T5"/>
                </a:cxn>
                <a:cxn ang="T15">
                  <a:pos x="T6" y="T7"/>
                </a:cxn>
                <a:cxn ang="T16">
                  <a:pos x="T8" y="T9"/>
                </a:cxn>
                <a:cxn ang="T17">
                  <a:pos x="T10" y="T11"/>
                </a:cxn>
              </a:cxnLst>
              <a:rect l="T18" t="T19" r="T20" b="T21"/>
              <a:pathLst>
                <a:path w="73" h="73">
                  <a:moveTo>
                    <a:pt x="73" y="73"/>
                  </a:moveTo>
                  <a:lnTo>
                    <a:pt x="73" y="73"/>
                  </a:lnTo>
                  <a:lnTo>
                    <a:pt x="0" y="73"/>
                  </a:lnTo>
                  <a:lnTo>
                    <a:pt x="0" y="0"/>
                  </a:lnTo>
                  <a:lnTo>
                    <a:pt x="73" y="0"/>
                  </a:lnTo>
                  <a:lnTo>
                    <a:pt x="73" y="73"/>
                  </a:ln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endParaRPr lang="zh-CN" altLang="en-US">
                <a:solidFill>
                  <a:srgbClr val="1D1D1A"/>
                </a:solidFill>
                <a:latin typeface="Calibri" panose="020F0502020204030204"/>
                <a:ea typeface="等线" panose="02010600030101010101" pitchFamily="2" charset="-122"/>
              </a:endParaRPr>
            </a:p>
          </p:txBody>
        </p:sp>
        <p:sp>
          <p:nvSpPr>
            <p:cNvPr id="895" name="Freeform 250"/>
            <p:cNvSpPr/>
            <p:nvPr/>
          </p:nvSpPr>
          <p:spPr bwMode="auto">
            <a:xfrm>
              <a:off x="3571875" y="1260473"/>
              <a:ext cx="30163" cy="31750"/>
            </a:xfrm>
            <a:custGeom>
              <a:avLst/>
              <a:gdLst>
                <a:gd name="T0" fmla="*/ 2147483646 w 73"/>
                <a:gd name="T1" fmla="*/ 2147483646 h 73"/>
                <a:gd name="T2" fmla="*/ 2147483646 w 73"/>
                <a:gd name="T3" fmla="*/ 2147483646 h 73"/>
                <a:gd name="T4" fmla="*/ 0 w 73"/>
                <a:gd name="T5" fmla="*/ 2147483646 h 73"/>
                <a:gd name="T6" fmla="*/ 0 w 73"/>
                <a:gd name="T7" fmla="*/ 0 h 73"/>
                <a:gd name="T8" fmla="*/ 2147483646 w 73"/>
                <a:gd name="T9" fmla="*/ 0 h 73"/>
                <a:gd name="T10" fmla="*/ 2147483646 w 73"/>
                <a:gd name="T11" fmla="*/ 2147483646 h 73"/>
                <a:gd name="T12" fmla="*/ 0 60000 65536"/>
                <a:gd name="T13" fmla="*/ 0 60000 65536"/>
                <a:gd name="T14" fmla="*/ 0 60000 65536"/>
                <a:gd name="T15" fmla="*/ 0 60000 65536"/>
                <a:gd name="T16" fmla="*/ 0 60000 65536"/>
                <a:gd name="T17" fmla="*/ 0 60000 65536"/>
                <a:gd name="T18" fmla="*/ 0 w 73"/>
                <a:gd name="T19" fmla="*/ 0 h 73"/>
                <a:gd name="T20" fmla="*/ 73 w 73"/>
                <a:gd name="T21" fmla="*/ 73 h 73"/>
              </a:gdLst>
              <a:ahLst/>
              <a:cxnLst>
                <a:cxn ang="T12">
                  <a:pos x="T0" y="T1"/>
                </a:cxn>
                <a:cxn ang="T13">
                  <a:pos x="T2" y="T3"/>
                </a:cxn>
                <a:cxn ang="T14">
                  <a:pos x="T4" y="T5"/>
                </a:cxn>
                <a:cxn ang="T15">
                  <a:pos x="T6" y="T7"/>
                </a:cxn>
                <a:cxn ang="T16">
                  <a:pos x="T8" y="T9"/>
                </a:cxn>
                <a:cxn ang="T17">
                  <a:pos x="T10" y="T11"/>
                </a:cxn>
              </a:cxnLst>
              <a:rect l="T18" t="T19" r="T20" b="T21"/>
              <a:pathLst>
                <a:path w="73" h="73">
                  <a:moveTo>
                    <a:pt x="73" y="73"/>
                  </a:moveTo>
                  <a:lnTo>
                    <a:pt x="73" y="73"/>
                  </a:lnTo>
                  <a:lnTo>
                    <a:pt x="0" y="73"/>
                  </a:lnTo>
                  <a:lnTo>
                    <a:pt x="0" y="0"/>
                  </a:lnTo>
                  <a:lnTo>
                    <a:pt x="73" y="0"/>
                  </a:lnTo>
                  <a:lnTo>
                    <a:pt x="73" y="73"/>
                  </a:ln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endParaRPr lang="zh-CN" altLang="en-US">
                <a:solidFill>
                  <a:srgbClr val="1D1D1A"/>
                </a:solidFill>
                <a:latin typeface="Calibri" panose="020F0502020204030204"/>
                <a:ea typeface="等线" panose="02010600030101010101" pitchFamily="2" charset="-122"/>
              </a:endParaRPr>
            </a:p>
          </p:txBody>
        </p:sp>
        <p:sp>
          <p:nvSpPr>
            <p:cNvPr id="896" name="Freeform 251"/>
            <p:cNvSpPr/>
            <p:nvPr/>
          </p:nvSpPr>
          <p:spPr bwMode="auto">
            <a:xfrm>
              <a:off x="3619500" y="1260475"/>
              <a:ext cx="30163" cy="31750"/>
            </a:xfrm>
            <a:custGeom>
              <a:avLst/>
              <a:gdLst>
                <a:gd name="T0" fmla="*/ 2147483646 w 73"/>
                <a:gd name="T1" fmla="*/ 2147483646 h 73"/>
                <a:gd name="T2" fmla="*/ 2147483646 w 73"/>
                <a:gd name="T3" fmla="*/ 2147483646 h 73"/>
                <a:gd name="T4" fmla="*/ 0 w 73"/>
                <a:gd name="T5" fmla="*/ 2147483646 h 73"/>
                <a:gd name="T6" fmla="*/ 0 w 73"/>
                <a:gd name="T7" fmla="*/ 0 h 73"/>
                <a:gd name="T8" fmla="*/ 2147483646 w 73"/>
                <a:gd name="T9" fmla="*/ 0 h 73"/>
                <a:gd name="T10" fmla="*/ 2147483646 w 73"/>
                <a:gd name="T11" fmla="*/ 2147483646 h 73"/>
                <a:gd name="T12" fmla="*/ 0 60000 65536"/>
                <a:gd name="T13" fmla="*/ 0 60000 65536"/>
                <a:gd name="T14" fmla="*/ 0 60000 65536"/>
                <a:gd name="T15" fmla="*/ 0 60000 65536"/>
                <a:gd name="T16" fmla="*/ 0 60000 65536"/>
                <a:gd name="T17" fmla="*/ 0 60000 65536"/>
                <a:gd name="T18" fmla="*/ 0 w 73"/>
                <a:gd name="T19" fmla="*/ 0 h 73"/>
                <a:gd name="T20" fmla="*/ 73 w 73"/>
                <a:gd name="T21" fmla="*/ 73 h 73"/>
              </a:gdLst>
              <a:ahLst/>
              <a:cxnLst>
                <a:cxn ang="T12">
                  <a:pos x="T0" y="T1"/>
                </a:cxn>
                <a:cxn ang="T13">
                  <a:pos x="T2" y="T3"/>
                </a:cxn>
                <a:cxn ang="T14">
                  <a:pos x="T4" y="T5"/>
                </a:cxn>
                <a:cxn ang="T15">
                  <a:pos x="T6" y="T7"/>
                </a:cxn>
                <a:cxn ang="T16">
                  <a:pos x="T8" y="T9"/>
                </a:cxn>
                <a:cxn ang="T17">
                  <a:pos x="T10" y="T11"/>
                </a:cxn>
              </a:cxnLst>
              <a:rect l="T18" t="T19" r="T20" b="T21"/>
              <a:pathLst>
                <a:path w="73" h="73">
                  <a:moveTo>
                    <a:pt x="73" y="73"/>
                  </a:moveTo>
                  <a:lnTo>
                    <a:pt x="73" y="73"/>
                  </a:lnTo>
                  <a:lnTo>
                    <a:pt x="0" y="73"/>
                  </a:lnTo>
                  <a:lnTo>
                    <a:pt x="0" y="0"/>
                  </a:lnTo>
                  <a:lnTo>
                    <a:pt x="73" y="0"/>
                  </a:lnTo>
                  <a:lnTo>
                    <a:pt x="73" y="73"/>
                  </a:ln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endParaRPr lang="zh-CN" altLang="en-US">
                <a:solidFill>
                  <a:srgbClr val="1D1D1A"/>
                </a:solidFill>
                <a:latin typeface="Calibri" panose="020F0502020204030204"/>
                <a:ea typeface="等线" panose="02010600030101010101" pitchFamily="2" charset="-122"/>
              </a:endParaRPr>
            </a:p>
          </p:txBody>
        </p:sp>
      </p:grpSp>
      <p:sp>
        <p:nvSpPr>
          <p:cNvPr id="897" name="圆角矩形 896"/>
          <p:cNvSpPr/>
          <p:nvPr/>
        </p:nvSpPr>
        <p:spPr>
          <a:xfrm>
            <a:off x="6730153" y="1667039"/>
            <a:ext cx="981967" cy="473795"/>
          </a:xfrm>
          <a:prstGeom prst="roundRect">
            <a:avLst/>
          </a:prstGeom>
          <a:no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666666"/>
              </a:solidFill>
              <a:effectLst/>
              <a:uLnTx/>
              <a:uFillTx/>
              <a:latin typeface="Calibri" panose="020F0502020204030204"/>
              <a:ea typeface="等线" panose="02010600030101010101" pitchFamily="2" charset="-122"/>
              <a:cs typeface="+mn-cs"/>
            </a:endParaRPr>
          </a:p>
        </p:txBody>
      </p:sp>
      <p:sp>
        <p:nvSpPr>
          <p:cNvPr id="898" name="文本框 897"/>
          <p:cNvSpPr txBox="1"/>
          <p:nvPr/>
        </p:nvSpPr>
        <p:spPr>
          <a:xfrm>
            <a:off x="7802719" y="4151905"/>
            <a:ext cx="965837" cy="153888"/>
          </a:xfrm>
          <a:prstGeom prst="rect">
            <a:avLst/>
          </a:prstGeom>
          <a:noFill/>
        </p:spPr>
        <p:txBody>
          <a:bodyPr wrap="square" lIns="0" tIns="0" rIns="0" bIns="0" rtlCol="0">
            <a:spAutoFit/>
          </a:bodyPr>
          <a:lstStyle/>
          <a:p>
            <a:r>
              <a:rPr kumimoji="1" lang="zh-CN" altLang="en-US" sz="1000" dirty="0">
                <a:solidFill>
                  <a:srgbClr val="000000"/>
                </a:solidFill>
                <a:latin typeface="微软雅黑" panose="020B0503020204020204" pitchFamily="34" charset="-122"/>
                <a:ea typeface="微软雅黑" panose="020B0503020204020204" pitchFamily="34" charset="-122"/>
              </a:rPr>
              <a:t>企业内网资源</a:t>
            </a:r>
            <a:endParaRPr kumimoji="1" lang="zh-CN" altLang="en-US" sz="1000" dirty="0">
              <a:solidFill>
                <a:srgbClr val="000000"/>
              </a:solidFill>
              <a:latin typeface="微软雅黑" panose="020B0503020204020204" pitchFamily="34" charset="-122"/>
              <a:ea typeface="微软雅黑" panose="020B0503020204020204" pitchFamily="34" charset="-122"/>
            </a:endParaRPr>
          </a:p>
        </p:txBody>
      </p:sp>
      <p:sp>
        <p:nvSpPr>
          <p:cNvPr id="899" name="文本框 898"/>
          <p:cNvSpPr txBox="1"/>
          <p:nvPr/>
        </p:nvSpPr>
        <p:spPr>
          <a:xfrm>
            <a:off x="8526913" y="3444335"/>
            <a:ext cx="544851" cy="153888"/>
          </a:xfrm>
          <a:prstGeom prst="rect">
            <a:avLst/>
          </a:prstGeom>
          <a:noFill/>
        </p:spPr>
        <p:txBody>
          <a:bodyPr wrap="square" lIns="0" tIns="0" rIns="0" bIns="0" rtlCol="0">
            <a:spAutoFit/>
          </a:bodyPr>
          <a:lstStyle/>
          <a:p>
            <a:r>
              <a:rPr kumimoji="1" lang="zh-CN" altLang="en-US" sz="1000" dirty="0">
                <a:solidFill>
                  <a:srgbClr val="000000"/>
                </a:solidFill>
                <a:latin typeface="微软雅黑" panose="020B0503020204020204" pitchFamily="34" charset="-122"/>
                <a:ea typeface="微软雅黑" panose="020B0503020204020204" pitchFamily="34" charset="-122"/>
              </a:rPr>
              <a:t>数据中心</a:t>
            </a:r>
            <a:endParaRPr kumimoji="1" lang="zh-CN" altLang="en-US" sz="1000" dirty="0">
              <a:solidFill>
                <a:srgbClr val="000000"/>
              </a:solidFill>
              <a:latin typeface="微软雅黑" panose="020B0503020204020204" pitchFamily="34" charset="-122"/>
              <a:ea typeface="微软雅黑" panose="020B0503020204020204" pitchFamily="34" charset="-122"/>
            </a:endParaRPr>
          </a:p>
        </p:txBody>
      </p:sp>
      <p:cxnSp>
        <p:nvCxnSpPr>
          <p:cNvPr id="900" name="直接连接符 899"/>
          <p:cNvCxnSpPr/>
          <p:nvPr/>
        </p:nvCxnSpPr>
        <p:spPr bwMode="auto">
          <a:xfrm flipV="1">
            <a:off x="8420129" y="3018375"/>
            <a:ext cx="437063" cy="5325"/>
          </a:xfrm>
          <a:prstGeom prst="line">
            <a:avLst/>
          </a:prstGeom>
          <a:noFill/>
          <a:ln w="12700" cap="flat" cmpd="sng" algn="ctr">
            <a:solidFill>
              <a:srgbClr val="1D1D1A"/>
            </a:solidFill>
            <a:prstDash val="solid"/>
            <a:round/>
            <a:headEnd type="none" w="med" len="med"/>
            <a:tailEnd type="none" w="med" len="med"/>
          </a:ln>
          <a:effectLst/>
        </p:spPr>
      </p:cxnSp>
      <p:grpSp>
        <p:nvGrpSpPr>
          <p:cNvPr id="901" name="组合 900"/>
          <p:cNvGrpSpPr/>
          <p:nvPr/>
        </p:nvGrpSpPr>
        <p:grpSpPr>
          <a:xfrm>
            <a:off x="3677501" y="2619719"/>
            <a:ext cx="1979612" cy="771765"/>
            <a:chOff x="2636032" y="4069293"/>
            <a:chExt cx="3857702" cy="1242935"/>
          </a:xfrm>
        </p:grpSpPr>
        <p:sp>
          <p:nvSpPr>
            <p:cNvPr id="902" name="云形 901"/>
            <p:cNvSpPr/>
            <p:nvPr/>
          </p:nvSpPr>
          <p:spPr>
            <a:xfrm>
              <a:off x="2636032" y="4086223"/>
              <a:ext cx="3857702" cy="1127177"/>
            </a:xfrm>
            <a:prstGeom prst="cloud">
              <a:avLst/>
            </a:prstGeom>
            <a:solidFill>
              <a:srgbClr val="DDDDDD"/>
            </a:solidFill>
            <a:ln w="6350" cap="flat" cmpd="sng" algn="ctr">
              <a:noFill/>
              <a:prstDash val="solid"/>
            </a:ln>
            <a:effectLst/>
          </p:spPr>
          <p:txBody>
            <a:bodyPr anchor="ctr"/>
            <a:lstStyle/>
            <a:p>
              <a:pPr marL="0" marR="0" lvl="0" indent="0" algn="ctr" defTabSz="1450340" eaLnBrk="1" fontAlgn="auto" latinLnBrk="0" hangingPunct="0">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grpSp>
          <p:nvGrpSpPr>
            <p:cNvPr id="903" name="组合 124"/>
            <p:cNvGrpSpPr/>
            <p:nvPr/>
          </p:nvGrpSpPr>
          <p:grpSpPr>
            <a:xfrm>
              <a:off x="2854066" y="4578048"/>
              <a:ext cx="343090" cy="153748"/>
              <a:chOff x="5576887" y="6196013"/>
              <a:chExt cx="287338" cy="227013"/>
            </a:xfrm>
            <a:solidFill>
              <a:srgbClr val="474747"/>
            </a:solidFill>
          </p:grpSpPr>
          <p:sp>
            <p:nvSpPr>
              <p:cNvPr id="977" name="Freeform 379"/>
              <p:cNvSpPr>
                <a:spLocks noEditPoints="1"/>
              </p:cNvSpPr>
              <p:nvPr/>
            </p:nvSpPr>
            <p:spPr bwMode="auto">
              <a:xfrm>
                <a:off x="5576887" y="6196013"/>
                <a:ext cx="287338" cy="160338"/>
              </a:xfrm>
              <a:custGeom>
                <a:avLst/>
                <a:gdLst>
                  <a:gd name="T0" fmla="*/ 2147483646 w 610"/>
                  <a:gd name="T1" fmla="*/ 2147483646 h 341"/>
                  <a:gd name="T2" fmla="*/ 2147483646 w 610"/>
                  <a:gd name="T3" fmla="*/ 2147483646 h 341"/>
                  <a:gd name="T4" fmla="*/ 2147483646 w 610"/>
                  <a:gd name="T5" fmla="*/ 2147483646 h 341"/>
                  <a:gd name="T6" fmla="*/ 2147483646 w 610"/>
                  <a:gd name="T7" fmla="*/ 2147483646 h 341"/>
                  <a:gd name="T8" fmla="*/ 2147483646 w 610"/>
                  <a:gd name="T9" fmla="*/ 2147483646 h 341"/>
                  <a:gd name="T10" fmla="*/ 2147483646 w 610"/>
                  <a:gd name="T11" fmla="*/ 2147483646 h 341"/>
                  <a:gd name="T12" fmla="*/ 2147483646 w 610"/>
                  <a:gd name="T13" fmla="*/ 2147483646 h 341"/>
                  <a:gd name="T14" fmla="*/ 2147483646 w 610"/>
                  <a:gd name="T15" fmla="*/ 2147483646 h 341"/>
                  <a:gd name="T16" fmla="*/ 2147483646 w 610"/>
                  <a:gd name="T17" fmla="*/ 2147483646 h 341"/>
                  <a:gd name="T18" fmla="*/ 2147483646 w 610"/>
                  <a:gd name="T19" fmla="*/ 2147483646 h 341"/>
                  <a:gd name="T20" fmla="*/ 0 w 610"/>
                  <a:gd name="T21" fmla="*/ 2147483646 h 341"/>
                  <a:gd name="T22" fmla="*/ 2147483646 w 610"/>
                  <a:gd name="T23" fmla="*/ 0 h 341"/>
                  <a:gd name="T24" fmla="*/ 2147483646 w 610"/>
                  <a:gd name="T25" fmla="*/ 2147483646 h 341"/>
                  <a:gd name="T26" fmla="*/ 2147483646 w 610"/>
                  <a:gd name="T27" fmla="*/ 2147483646 h 341"/>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610" h="341">
                    <a:moveTo>
                      <a:pt x="305" y="33"/>
                    </a:moveTo>
                    <a:lnTo>
                      <a:pt x="305" y="33"/>
                    </a:lnTo>
                    <a:cubicBezTo>
                      <a:pt x="157" y="33"/>
                      <a:pt x="32" y="96"/>
                      <a:pt x="32" y="171"/>
                    </a:cubicBezTo>
                    <a:cubicBezTo>
                      <a:pt x="32" y="245"/>
                      <a:pt x="157" y="308"/>
                      <a:pt x="305" y="308"/>
                    </a:cubicBezTo>
                    <a:cubicBezTo>
                      <a:pt x="452" y="308"/>
                      <a:pt x="577" y="245"/>
                      <a:pt x="577" y="171"/>
                    </a:cubicBezTo>
                    <a:cubicBezTo>
                      <a:pt x="577" y="96"/>
                      <a:pt x="452" y="33"/>
                      <a:pt x="305" y="33"/>
                    </a:cubicBezTo>
                    <a:close/>
                    <a:moveTo>
                      <a:pt x="305" y="341"/>
                    </a:moveTo>
                    <a:lnTo>
                      <a:pt x="305" y="341"/>
                    </a:lnTo>
                    <a:cubicBezTo>
                      <a:pt x="134" y="341"/>
                      <a:pt x="0" y="266"/>
                      <a:pt x="0" y="171"/>
                    </a:cubicBezTo>
                    <a:cubicBezTo>
                      <a:pt x="0" y="75"/>
                      <a:pt x="134" y="0"/>
                      <a:pt x="305" y="0"/>
                    </a:cubicBezTo>
                    <a:cubicBezTo>
                      <a:pt x="476" y="0"/>
                      <a:pt x="610" y="75"/>
                      <a:pt x="610" y="171"/>
                    </a:cubicBezTo>
                    <a:cubicBezTo>
                      <a:pt x="610" y="266"/>
                      <a:pt x="476" y="341"/>
                      <a:pt x="305" y="341"/>
                    </a:cubicBezTo>
                    <a:close/>
                  </a:path>
                </a:pathLst>
              </a:custGeom>
              <a:grpFill/>
              <a:ln w="0">
                <a:noFill/>
                <a:prstDash val="solid"/>
                <a:round/>
              </a:ln>
            </p:spPr>
            <p:txBody>
              <a:bodyPr/>
              <a:lstStyle>
                <a:defPPr>
                  <a:defRPr lang="zh-CN"/>
                </a:defPPr>
                <a:lvl1pPr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1pPr>
                <a:lvl2pPr marL="447675"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2pPr>
                <a:lvl3pPr marL="904875"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3pPr>
                <a:lvl4pPr marL="1360170"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4pPr>
                <a:lvl5pPr marL="1817370"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5pPr>
                <a:lvl6pPr marL="2285365" algn="l" defTabSz="914400" rtl="0" eaLnBrk="1" latinLnBrk="0" hangingPunct="1">
                  <a:defRPr kern="1200">
                    <a:solidFill>
                      <a:schemeClr val="tx1"/>
                    </a:solidFill>
                    <a:latin typeface="Arial" panose="020B0604020202020204" pitchFamily="34" charset="0"/>
                    <a:ea typeface="宋体" pitchFamily="2" charset="-122"/>
                    <a:cs typeface="+mn-cs"/>
                  </a:defRPr>
                </a:lvl6pPr>
                <a:lvl7pPr marL="2742565" algn="l" defTabSz="914400" rtl="0" eaLnBrk="1" latinLnBrk="0" hangingPunct="1">
                  <a:defRPr kern="1200">
                    <a:solidFill>
                      <a:schemeClr val="tx1"/>
                    </a:solidFill>
                    <a:latin typeface="Arial" panose="020B0604020202020204" pitchFamily="34" charset="0"/>
                    <a:ea typeface="宋体" pitchFamily="2" charset="-122"/>
                    <a:cs typeface="+mn-cs"/>
                  </a:defRPr>
                </a:lvl7pPr>
                <a:lvl8pPr marL="3199765" algn="l" defTabSz="914400" rtl="0" eaLnBrk="1" latinLnBrk="0" hangingPunct="1">
                  <a:defRPr kern="1200">
                    <a:solidFill>
                      <a:schemeClr val="tx1"/>
                    </a:solidFill>
                    <a:latin typeface="Arial" panose="020B0604020202020204" pitchFamily="34" charset="0"/>
                    <a:ea typeface="宋体" pitchFamily="2" charset="-122"/>
                    <a:cs typeface="+mn-cs"/>
                  </a:defRPr>
                </a:lvl8pPr>
                <a:lvl9pPr marL="3656965" algn="l" defTabSz="914400" rtl="0" eaLnBrk="1" latinLnBrk="0" hangingPunct="1">
                  <a:defRPr kern="1200">
                    <a:solidFill>
                      <a:schemeClr val="tx1"/>
                    </a:solidFill>
                    <a:latin typeface="Arial" panose="020B0604020202020204" pitchFamily="34" charset="0"/>
                    <a:ea typeface="宋体" pitchFamily="2" charset="-122"/>
                    <a:cs typeface="+mn-cs"/>
                  </a:defRPr>
                </a:lvl9pPr>
              </a:lstStyle>
              <a:p>
                <a:pPr marL="0" marR="0" lvl="0" indent="0" algn="l" defTabSz="16256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sp>
            <p:nvSpPr>
              <p:cNvPr id="978" name="Freeform 380"/>
              <p:cNvSpPr/>
              <p:nvPr/>
            </p:nvSpPr>
            <p:spPr bwMode="auto">
              <a:xfrm>
                <a:off x="5713412" y="6299200"/>
                <a:ext cx="47625" cy="31750"/>
              </a:xfrm>
              <a:custGeom>
                <a:avLst/>
                <a:gdLst>
                  <a:gd name="T0" fmla="*/ 2147483646 w 99"/>
                  <a:gd name="T1" fmla="*/ 2147483646 h 67"/>
                  <a:gd name="T2" fmla="*/ 2147483646 w 99"/>
                  <a:gd name="T3" fmla="*/ 2147483646 h 67"/>
                  <a:gd name="T4" fmla="*/ 2147483646 w 99"/>
                  <a:gd name="T5" fmla="*/ 2147483646 h 67"/>
                  <a:gd name="T6" fmla="*/ 2147483646 w 99"/>
                  <a:gd name="T7" fmla="*/ 2147483646 h 67"/>
                  <a:gd name="T8" fmla="*/ 2147483646 w 99"/>
                  <a:gd name="T9" fmla="*/ 2147483646 h 67"/>
                  <a:gd name="T10" fmla="*/ 2147483646 w 99"/>
                  <a:gd name="T11" fmla="*/ 2147483646 h 67"/>
                  <a:gd name="T12" fmla="*/ 2147483646 w 99"/>
                  <a:gd name="T13" fmla="*/ 2147483646 h 67"/>
                  <a:gd name="T14" fmla="*/ 2147483646 w 99"/>
                  <a:gd name="T15" fmla="*/ 2147483646 h 67"/>
                  <a:gd name="T16" fmla="*/ 2147483646 w 99"/>
                  <a:gd name="T17" fmla="*/ 2147483646 h 67"/>
                  <a:gd name="T18" fmla="*/ 2147483646 w 99"/>
                  <a:gd name="T19" fmla="*/ 2147483646 h 6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99" h="67">
                    <a:moveTo>
                      <a:pt x="15" y="67"/>
                    </a:moveTo>
                    <a:lnTo>
                      <a:pt x="15" y="67"/>
                    </a:lnTo>
                    <a:cubicBezTo>
                      <a:pt x="10" y="67"/>
                      <a:pt x="6" y="65"/>
                      <a:pt x="4" y="61"/>
                    </a:cubicBezTo>
                    <a:cubicBezTo>
                      <a:pt x="0" y="54"/>
                      <a:pt x="3" y="46"/>
                      <a:pt x="9" y="43"/>
                    </a:cubicBezTo>
                    <a:lnTo>
                      <a:pt x="78" y="3"/>
                    </a:lnTo>
                    <a:cubicBezTo>
                      <a:pt x="85" y="0"/>
                      <a:pt x="92" y="2"/>
                      <a:pt x="96" y="9"/>
                    </a:cubicBezTo>
                    <a:cubicBezTo>
                      <a:pt x="99" y="15"/>
                      <a:pt x="97" y="23"/>
                      <a:pt x="90" y="27"/>
                    </a:cubicBezTo>
                    <a:lnTo>
                      <a:pt x="21" y="66"/>
                    </a:lnTo>
                    <a:cubicBezTo>
                      <a:pt x="20" y="67"/>
                      <a:pt x="17" y="67"/>
                      <a:pt x="15" y="67"/>
                    </a:cubicBezTo>
                    <a:close/>
                  </a:path>
                </a:pathLst>
              </a:custGeom>
              <a:grpFill/>
              <a:ln w="0">
                <a:noFill/>
                <a:prstDash val="solid"/>
                <a:round/>
              </a:ln>
            </p:spPr>
            <p:txBody>
              <a:bodyPr/>
              <a:lstStyle>
                <a:defPPr>
                  <a:defRPr lang="zh-CN"/>
                </a:defPPr>
                <a:lvl1pPr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1pPr>
                <a:lvl2pPr marL="447675"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2pPr>
                <a:lvl3pPr marL="904875"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3pPr>
                <a:lvl4pPr marL="1360170"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4pPr>
                <a:lvl5pPr marL="1817370"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5pPr>
                <a:lvl6pPr marL="2285365" algn="l" defTabSz="914400" rtl="0" eaLnBrk="1" latinLnBrk="0" hangingPunct="1">
                  <a:defRPr kern="1200">
                    <a:solidFill>
                      <a:schemeClr val="tx1"/>
                    </a:solidFill>
                    <a:latin typeface="Arial" panose="020B0604020202020204" pitchFamily="34" charset="0"/>
                    <a:ea typeface="宋体" pitchFamily="2" charset="-122"/>
                    <a:cs typeface="+mn-cs"/>
                  </a:defRPr>
                </a:lvl6pPr>
                <a:lvl7pPr marL="2742565" algn="l" defTabSz="914400" rtl="0" eaLnBrk="1" latinLnBrk="0" hangingPunct="1">
                  <a:defRPr kern="1200">
                    <a:solidFill>
                      <a:schemeClr val="tx1"/>
                    </a:solidFill>
                    <a:latin typeface="Arial" panose="020B0604020202020204" pitchFamily="34" charset="0"/>
                    <a:ea typeface="宋体" pitchFamily="2" charset="-122"/>
                    <a:cs typeface="+mn-cs"/>
                  </a:defRPr>
                </a:lvl7pPr>
                <a:lvl8pPr marL="3199765" algn="l" defTabSz="914400" rtl="0" eaLnBrk="1" latinLnBrk="0" hangingPunct="1">
                  <a:defRPr kern="1200">
                    <a:solidFill>
                      <a:schemeClr val="tx1"/>
                    </a:solidFill>
                    <a:latin typeface="Arial" panose="020B0604020202020204" pitchFamily="34" charset="0"/>
                    <a:ea typeface="宋体" pitchFamily="2" charset="-122"/>
                    <a:cs typeface="+mn-cs"/>
                  </a:defRPr>
                </a:lvl8pPr>
                <a:lvl9pPr marL="3656965" algn="l" defTabSz="914400" rtl="0" eaLnBrk="1" latinLnBrk="0" hangingPunct="1">
                  <a:defRPr kern="1200">
                    <a:solidFill>
                      <a:schemeClr val="tx1"/>
                    </a:solidFill>
                    <a:latin typeface="Arial" panose="020B0604020202020204" pitchFamily="34" charset="0"/>
                    <a:ea typeface="宋体" pitchFamily="2" charset="-122"/>
                    <a:cs typeface="+mn-cs"/>
                  </a:defRPr>
                </a:lvl9pPr>
              </a:lstStyle>
              <a:p>
                <a:pPr marL="0" marR="0" lvl="0" indent="0" algn="l" defTabSz="16256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sp>
            <p:nvSpPr>
              <p:cNvPr id="979" name="Freeform 381"/>
              <p:cNvSpPr/>
              <p:nvPr/>
            </p:nvSpPr>
            <p:spPr bwMode="auto">
              <a:xfrm>
                <a:off x="5680075" y="6299200"/>
                <a:ext cx="46038" cy="31750"/>
              </a:xfrm>
              <a:custGeom>
                <a:avLst/>
                <a:gdLst>
                  <a:gd name="T0" fmla="*/ 2147483646 w 98"/>
                  <a:gd name="T1" fmla="*/ 2147483646 h 67"/>
                  <a:gd name="T2" fmla="*/ 2147483646 w 98"/>
                  <a:gd name="T3" fmla="*/ 2147483646 h 67"/>
                  <a:gd name="T4" fmla="*/ 2147483646 w 98"/>
                  <a:gd name="T5" fmla="*/ 2147483646 h 67"/>
                  <a:gd name="T6" fmla="*/ 2147483646 w 98"/>
                  <a:gd name="T7" fmla="*/ 2147483646 h 67"/>
                  <a:gd name="T8" fmla="*/ 2147483646 w 98"/>
                  <a:gd name="T9" fmla="*/ 2147483646 h 67"/>
                  <a:gd name="T10" fmla="*/ 2147483646 w 98"/>
                  <a:gd name="T11" fmla="*/ 2147483646 h 67"/>
                  <a:gd name="T12" fmla="*/ 2147483646 w 98"/>
                  <a:gd name="T13" fmla="*/ 2147483646 h 67"/>
                  <a:gd name="T14" fmla="*/ 2147483646 w 98"/>
                  <a:gd name="T15" fmla="*/ 2147483646 h 67"/>
                  <a:gd name="T16" fmla="*/ 2147483646 w 98"/>
                  <a:gd name="T17" fmla="*/ 2147483646 h 67"/>
                  <a:gd name="T18" fmla="*/ 2147483646 w 98"/>
                  <a:gd name="T19" fmla="*/ 2147483646 h 6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98" h="67">
                    <a:moveTo>
                      <a:pt x="84" y="67"/>
                    </a:moveTo>
                    <a:lnTo>
                      <a:pt x="84" y="67"/>
                    </a:lnTo>
                    <a:cubicBezTo>
                      <a:pt x="82" y="67"/>
                      <a:pt x="80" y="67"/>
                      <a:pt x="78" y="66"/>
                    </a:cubicBezTo>
                    <a:lnTo>
                      <a:pt x="8" y="27"/>
                    </a:lnTo>
                    <a:cubicBezTo>
                      <a:pt x="2" y="23"/>
                      <a:pt x="0" y="15"/>
                      <a:pt x="3" y="9"/>
                    </a:cubicBezTo>
                    <a:cubicBezTo>
                      <a:pt x="7" y="2"/>
                      <a:pt x="14" y="0"/>
                      <a:pt x="21" y="3"/>
                    </a:cubicBezTo>
                    <a:lnTo>
                      <a:pt x="90" y="43"/>
                    </a:lnTo>
                    <a:cubicBezTo>
                      <a:pt x="96" y="46"/>
                      <a:pt x="98" y="54"/>
                      <a:pt x="95" y="61"/>
                    </a:cubicBezTo>
                    <a:cubicBezTo>
                      <a:pt x="93" y="65"/>
                      <a:pt x="88" y="67"/>
                      <a:pt x="84" y="67"/>
                    </a:cubicBezTo>
                    <a:close/>
                  </a:path>
                </a:pathLst>
              </a:custGeom>
              <a:grpFill/>
              <a:ln w="0">
                <a:noFill/>
                <a:prstDash val="solid"/>
                <a:round/>
              </a:ln>
            </p:spPr>
            <p:txBody>
              <a:bodyPr/>
              <a:lstStyle>
                <a:defPPr>
                  <a:defRPr lang="zh-CN"/>
                </a:defPPr>
                <a:lvl1pPr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1pPr>
                <a:lvl2pPr marL="447675"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2pPr>
                <a:lvl3pPr marL="904875"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3pPr>
                <a:lvl4pPr marL="1360170"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4pPr>
                <a:lvl5pPr marL="1817370"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5pPr>
                <a:lvl6pPr marL="2285365" algn="l" defTabSz="914400" rtl="0" eaLnBrk="1" latinLnBrk="0" hangingPunct="1">
                  <a:defRPr kern="1200">
                    <a:solidFill>
                      <a:schemeClr val="tx1"/>
                    </a:solidFill>
                    <a:latin typeface="Arial" panose="020B0604020202020204" pitchFamily="34" charset="0"/>
                    <a:ea typeface="宋体" pitchFamily="2" charset="-122"/>
                    <a:cs typeface="+mn-cs"/>
                  </a:defRPr>
                </a:lvl6pPr>
                <a:lvl7pPr marL="2742565" algn="l" defTabSz="914400" rtl="0" eaLnBrk="1" latinLnBrk="0" hangingPunct="1">
                  <a:defRPr kern="1200">
                    <a:solidFill>
                      <a:schemeClr val="tx1"/>
                    </a:solidFill>
                    <a:latin typeface="Arial" panose="020B0604020202020204" pitchFamily="34" charset="0"/>
                    <a:ea typeface="宋体" pitchFamily="2" charset="-122"/>
                    <a:cs typeface="+mn-cs"/>
                  </a:defRPr>
                </a:lvl7pPr>
                <a:lvl8pPr marL="3199765" algn="l" defTabSz="914400" rtl="0" eaLnBrk="1" latinLnBrk="0" hangingPunct="1">
                  <a:defRPr kern="1200">
                    <a:solidFill>
                      <a:schemeClr val="tx1"/>
                    </a:solidFill>
                    <a:latin typeface="Arial" panose="020B0604020202020204" pitchFamily="34" charset="0"/>
                    <a:ea typeface="宋体" pitchFamily="2" charset="-122"/>
                    <a:cs typeface="+mn-cs"/>
                  </a:defRPr>
                </a:lvl8pPr>
                <a:lvl9pPr marL="3656965" algn="l" defTabSz="914400" rtl="0" eaLnBrk="1" latinLnBrk="0" hangingPunct="1">
                  <a:defRPr kern="1200">
                    <a:solidFill>
                      <a:schemeClr val="tx1"/>
                    </a:solidFill>
                    <a:latin typeface="Arial" panose="020B0604020202020204" pitchFamily="34" charset="0"/>
                    <a:ea typeface="宋体" pitchFamily="2" charset="-122"/>
                    <a:cs typeface="+mn-cs"/>
                  </a:defRPr>
                </a:lvl9pPr>
              </a:lstStyle>
              <a:p>
                <a:pPr marL="0" marR="0" lvl="0" indent="0" algn="l" defTabSz="16256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sp>
            <p:nvSpPr>
              <p:cNvPr id="980" name="Freeform 382"/>
              <p:cNvSpPr/>
              <p:nvPr/>
            </p:nvSpPr>
            <p:spPr bwMode="auto">
              <a:xfrm>
                <a:off x="5713412" y="6284913"/>
                <a:ext cx="12700" cy="46038"/>
              </a:xfrm>
              <a:custGeom>
                <a:avLst/>
                <a:gdLst>
                  <a:gd name="T0" fmla="*/ 2147483646 w 27"/>
                  <a:gd name="T1" fmla="*/ 2147483646 h 98"/>
                  <a:gd name="T2" fmla="*/ 2147483646 w 27"/>
                  <a:gd name="T3" fmla="*/ 2147483646 h 98"/>
                  <a:gd name="T4" fmla="*/ 2147483646 w 27"/>
                  <a:gd name="T5" fmla="*/ 2147483646 h 98"/>
                  <a:gd name="T6" fmla="*/ 0 w 27"/>
                  <a:gd name="T7" fmla="*/ 2147483646 h 98"/>
                  <a:gd name="T8" fmla="*/ 0 w 27"/>
                  <a:gd name="T9" fmla="*/ 2147483646 h 98"/>
                  <a:gd name="T10" fmla="*/ 2147483646 w 27"/>
                  <a:gd name="T11" fmla="*/ 0 h 98"/>
                  <a:gd name="T12" fmla="*/ 2147483646 w 27"/>
                  <a:gd name="T13" fmla="*/ 2147483646 h 98"/>
                  <a:gd name="T14" fmla="*/ 2147483646 w 27"/>
                  <a:gd name="T15" fmla="*/ 2147483646 h 98"/>
                  <a:gd name="T16" fmla="*/ 2147483646 w 27"/>
                  <a:gd name="T17" fmla="*/ 2147483646 h 9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7" h="98">
                    <a:moveTo>
                      <a:pt x="14" y="98"/>
                    </a:moveTo>
                    <a:lnTo>
                      <a:pt x="14" y="98"/>
                    </a:lnTo>
                    <a:cubicBezTo>
                      <a:pt x="7" y="98"/>
                      <a:pt x="0" y="92"/>
                      <a:pt x="0" y="86"/>
                    </a:cubicBezTo>
                    <a:lnTo>
                      <a:pt x="0" y="13"/>
                    </a:lnTo>
                    <a:cubicBezTo>
                      <a:pt x="0" y="5"/>
                      <a:pt x="7" y="0"/>
                      <a:pt x="14" y="0"/>
                    </a:cubicBezTo>
                    <a:cubicBezTo>
                      <a:pt x="22" y="0"/>
                      <a:pt x="27" y="5"/>
                      <a:pt x="27" y="13"/>
                    </a:cubicBezTo>
                    <a:lnTo>
                      <a:pt x="27" y="86"/>
                    </a:lnTo>
                    <a:cubicBezTo>
                      <a:pt x="27" y="92"/>
                      <a:pt x="22" y="98"/>
                      <a:pt x="14" y="98"/>
                    </a:cubicBezTo>
                    <a:close/>
                  </a:path>
                </a:pathLst>
              </a:custGeom>
              <a:grpFill/>
              <a:ln w="0">
                <a:noFill/>
                <a:prstDash val="solid"/>
                <a:round/>
              </a:ln>
            </p:spPr>
            <p:txBody>
              <a:bodyPr/>
              <a:lstStyle>
                <a:defPPr>
                  <a:defRPr lang="zh-CN"/>
                </a:defPPr>
                <a:lvl1pPr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1pPr>
                <a:lvl2pPr marL="447675"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2pPr>
                <a:lvl3pPr marL="904875"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3pPr>
                <a:lvl4pPr marL="1360170"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4pPr>
                <a:lvl5pPr marL="1817370"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5pPr>
                <a:lvl6pPr marL="2285365" algn="l" defTabSz="914400" rtl="0" eaLnBrk="1" latinLnBrk="0" hangingPunct="1">
                  <a:defRPr kern="1200">
                    <a:solidFill>
                      <a:schemeClr val="tx1"/>
                    </a:solidFill>
                    <a:latin typeface="Arial" panose="020B0604020202020204" pitchFamily="34" charset="0"/>
                    <a:ea typeface="宋体" pitchFamily="2" charset="-122"/>
                    <a:cs typeface="+mn-cs"/>
                  </a:defRPr>
                </a:lvl6pPr>
                <a:lvl7pPr marL="2742565" algn="l" defTabSz="914400" rtl="0" eaLnBrk="1" latinLnBrk="0" hangingPunct="1">
                  <a:defRPr kern="1200">
                    <a:solidFill>
                      <a:schemeClr val="tx1"/>
                    </a:solidFill>
                    <a:latin typeface="Arial" panose="020B0604020202020204" pitchFamily="34" charset="0"/>
                    <a:ea typeface="宋体" pitchFamily="2" charset="-122"/>
                    <a:cs typeface="+mn-cs"/>
                  </a:defRPr>
                </a:lvl7pPr>
                <a:lvl8pPr marL="3199765" algn="l" defTabSz="914400" rtl="0" eaLnBrk="1" latinLnBrk="0" hangingPunct="1">
                  <a:defRPr kern="1200">
                    <a:solidFill>
                      <a:schemeClr val="tx1"/>
                    </a:solidFill>
                    <a:latin typeface="Arial" panose="020B0604020202020204" pitchFamily="34" charset="0"/>
                    <a:ea typeface="宋体" pitchFamily="2" charset="-122"/>
                    <a:cs typeface="+mn-cs"/>
                  </a:defRPr>
                </a:lvl8pPr>
                <a:lvl9pPr marL="3656965" algn="l" defTabSz="914400" rtl="0" eaLnBrk="1" latinLnBrk="0" hangingPunct="1">
                  <a:defRPr kern="1200">
                    <a:solidFill>
                      <a:schemeClr val="tx1"/>
                    </a:solidFill>
                    <a:latin typeface="Arial" panose="020B0604020202020204" pitchFamily="34" charset="0"/>
                    <a:ea typeface="宋体" pitchFamily="2" charset="-122"/>
                    <a:cs typeface="+mn-cs"/>
                  </a:defRPr>
                </a:lvl9pPr>
              </a:lstStyle>
              <a:p>
                <a:pPr marL="0" marR="0" lvl="0" indent="0" algn="l" defTabSz="16256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sp>
            <p:nvSpPr>
              <p:cNvPr id="981" name="Freeform 383"/>
              <p:cNvSpPr/>
              <p:nvPr/>
            </p:nvSpPr>
            <p:spPr bwMode="auto">
              <a:xfrm>
                <a:off x="5680075" y="6218238"/>
                <a:ext cx="46038" cy="31750"/>
              </a:xfrm>
              <a:custGeom>
                <a:avLst/>
                <a:gdLst>
                  <a:gd name="T0" fmla="*/ 2147483646 w 98"/>
                  <a:gd name="T1" fmla="*/ 2147483646 h 67"/>
                  <a:gd name="T2" fmla="*/ 2147483646 w 98"/>
                  <a:gd name="T3" fmla="*/ 2147483646 h 67"/>
                  <a:gd name="T4" fmla="*/ 2147483646 w 98"/>
                  <a:gd name="T5" fmla="*/ 2147483646 h 67"/>
                  <a:gd name="T6" fmla="*/ 2147483646 w 98"/>
                  <a:gd name="T7" fmla="*/ 2147483646 h 67"/>
                  <a:gd name="T8" fmla="*/ 2147483646 w 98"/>
                  <a:gd name="T9" fmla="*/ 2147483646 h 67"/>
                  <a:gd name="T10" fmla="*/ 2147483646 w 98"/>
                  <a:gd name="T11" fmla="*/ 2147483646 h 67"/>
                  <a:gd name="T12" fmla="*/ 2147483646 w 98"/>
                  <a:gd name="T13" fmla="*/ 2147483646 h 67"/>
                  <a:gd name="T14" fmla="*/ 2147483646 w 98"/>
                  <a:gd name="T15" fmla="*/ 2147483646 h 67"/>
                  <a:gd name="T16" fmla="*/ 2147483646 w 98"/>
                  <a:gd name="T17" fmla="*/ 2147483646 h 67"/>
                  <a:gd name="T18" fmla="*/ 2147483646 w 98"/>
                  <a:gd name="T19" fmla="*/ 2147483646 h 6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98" h="67">
                    <a:moveTo>
                      <a:pt x="14" y="67"/>
                    </a:moveTo>
                    <a:lnTo>
                      <a:pt x="14" y="67"/>
                    </a:lnTo>
                    <a:cubicBezTo>
                      <a:pt x="10" y="67"/>
                      <a:pt x="5" y="64"/>
                      <a:pt x="3" y="60"/>
                    </a:cubicBezTo>
                    <a:cubicBezTo>
                      <a:pt x="0" y="53"/>
                      <a:pt x="2" y="46"/>
                      <a:pt x="8" y="42"/>
                    </a:cubicBezTo>
                    <a:lnTo>
                      <a:pt x="77" y="3"/>
                    </a:lnTo>
                    <a:cubicBezTo>
                      <a:pt x="83" y="0"/>
                      <a:pt x="91" y="2"/>
                      <a:pt x="94" y="8"/>
                    </a:cubicBezTo>
                    <a:cubicBezTo>
                      <a:pt x="98" y="15"/>
                      <a:pt x="96" y="23"/>
                      <a:pt x="90" y="26"/>
                    </a:cubicBezTo>
                    <a:lnTo>
                      <a:pt x="20" y="65"/>
                    </a:lnTo>
                    <a:cubicBezTo>
                      <a:pt x="18" y="66"/>
                      <a:pt x="16" y="67"/>
                      <a:pt x="14" y="67"/>
                    </a:cubicBezTo>
                    <a:close/>
                  </a:path>
                </a:pathLst>
              </a:custGeom>
              <a:grpFill/>
              <a:ln w="0">
                <a:noFill/>
                <a:prstDash val="solid"/>
                <a:round/>
              </a:ln>
            </p:spPr>
            <p:txBody>
              <a:bodyPr/>
              <a:lstStyle>
                <a:defPPr>
                  <a:defRPr lang="zh-CN"/>
                </a:defPPr>
                <a:lvl1pPr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1pPr>
                <a:lvl2pPr marL="447675"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2pPr>
                <a:lvl3pPr marL="904875"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3pPr>
                <a:lvl4pPr marL="1360170"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4pPr>
                <a:lvl5pPr marL="1817370"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5pPr>
                <a:lvl6pPr marL="2285365" algn="l" defTabSz="914400" rtl="0" eaLnBrk="1" latinLnBrk="0" hangingPunct="1">
                  <a:defRPr kern="1200">
                    <a:solidFill>
                      <a:schemeClr val="tx1"/>
                    </a:solidFill>
                    <a:latin typeface="Arial" panose="020B0604020202020204" pitchFamily="34" charset="0"/>
                    <a:ea typeface="宋体" pitchFamily="2" charset="-122"/>
                    <a:cs typeface="+mn-cs"/>
                  </a:defRPr>
                </a:lvl6pPr>
                <a:lvl7pPr marL="2742565" algn="l" defTabSz="914400" rtl="0" eaLnBrk="1" latinLnBrk="0" hangingPunct="1">
                  <a:defRPr kern="1200">
                    <a:solidFill>
                      <a:schemeClr val="tx1"/>
                    </a:solidFill>
                    <a:latin typeface="Arial" panose="020B0604020202020204" pitchFamily="34" charset="0"/>
                    <a:ea typeface="宋体" pitchFamily="2" charset="-122"/>
                    <a:cs typeface="+mn-cs"/>
                  </a:defRPr>
                </a:lvl7pPr>
                <a:lvl8pPr marL="3199765" algn="l" defTabSz="914400" rtl="0" eaLnBrk="1" latinLnBrk="0" hangingPunct="1">
                  <a:defRPr kern="1200">
                    <a:solidFill>
                      <a:schemeClr val="tx1"/>
                    </a:solidFill>
                    <a:latin typeface="Arial" panose="020B0604020202020204" pitchFamily="34" charset="0"/>
                    <a:ea typeface="宋体" pitchFamily="2" charset="-122"/>
                    <a:cs typeface="+mn-cs"/>
                  </a:defRPr>
                </a:lvl8pPr>
                <a:lvl9pPr marL="3656965" algn="l" defTabSz="914400" rtl="0" eaLnBrk="1" latinLnBrk="0" hangingPunct="1">
                  <a:defRPr kern="1200">
                    <a:solidFill>
                      <a:schemeClr val="tx1"/>
                    </a:solidFill>
                    <a:latin typeface="Arial" panose="020B0604020202020204" pitchFamily="34" charset="0"/>
                    <a:ea typeface="宋体" pitchFamily="2" charset="-122"/>
                    <a:cs typeface="+mn-cs"/>
                  </a:defRPr>
                </a:lvl9pPr>
              </a:lstStyle>
              <a:p>
                <a:pPr marL="0" marR="0" lvl="0" indent="0" algn="l" defTabSz="16256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sp>
            <p:nvSpPr>
              <p:cNvPr id="982" name="Freeform 384"/>
              <p:cNvSpPr/>
              <p:nvPr/>
            </p:nvSpPr>
            <p:spPr bwMode="auto">
              <a:xfrm>
                <a:off x="5713412" y="6218238"/>
                <a:ext cx="47625" cy="31750"/>
              </a:xfrm>
              <a:custGeom>
                <a:avLst/>
                <a:gdLst>
                  <a:gd name="T0" fmla="*/ 2147483646 w 99"/>
                  <a:gd name="T1" fmla="*/ 2147483646 h 67"/>
                  <a:gd name="T2" fmla="*/ 2147483646 w 99"/>
                  <a:gd name="T3" fmla="*/ 2147483646 h 67"/>
                  <a:gd name="T4" fmla="*/ 2147483646 w 99"/>
                  <a:gd name="T5" fmla="*/ 2147483646 h 67"/>
                  <a:gd name="T6" fmla="*/ 2147483646 w 99"/>
                  <a:gd name="T7" fmla="*/ 2147483646 h 67"/>
                  <a:gd name="T8" fmla="*/ 2147483646 w 99"/>
                  <a:gd name="T9" fmla="*/ 2147483646 h 67"/>
                  <a:gd name="T10" fmla="*/ 2147483646 w 99"/>
                  <a:gd name="T11" fmla="*/ 2147483646 h 67"/>
                  <a:gd name="T12" fmla="*/ 2147483646 w 99"/>
                  <a:gd name="T13" fmla="*/ 2147483646 h 67"/>
                  <a:gd name="T14" fmla="*/ 2147483646 w 99"/>
                  <a:gd name="T15" fmla="*/ 2147483646 h 67"/>
                  <a:gd name="T16" fmla="*/ 2147483646 w 99"/>
                  <a:gd name="T17" fmla="*/ 2147483646 h 67"/>
                  <a:gd name="T18" fmla="*/ 2147483646 w 99"/>
                  <a:gd name="T19" fmla="*/ 2147483646 h 6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99" h="67">
                    <a:moveTo>
                      <a:pt x="85" y="67"/>
                    </a:moveTo>
                    <a:lnTo>
                      <a:pt x="85" y="67"/>
                    </a:lnTo>
                    <a:cubicBezTo>
                      <a:pt x="83" y="67"/>
                      <a:pt x="80" y="66"/>
                      <a:pt x="78" y="65"/>
                    </a:cubicBezTo>
                    <a:lnTo>
                      <a:pt x="9" y="26"/>
                    </a:lnTo>
                    <a:cubicBezTo>
                      <a:pt x="2" y="23"/>
                      <a:pt x="0" y="15"/>
                      <a:pt x="4" y="8"/>
                    </a:cubicBezTo>
                    <a:cubicBezTo>
                      <a:pt x="7" y="2"/>
                      <a:pt x="15" y="0"/>
                      <a:pt x="21" y="3"/>
                    </a:cubicBezTo>
                    <a:lnTo>
                      <a:pt x="91" y="42"/>
                    </a:lnTo>
                    <a:cubicBezTo>
                      <a:pt x="97" y="46"/>
                      <a:pt x="99" y="53"/>
                      <a:pt x="96" y="60"/>
                    </a:cubicBezTo>
                    <a:cubicBezTo>
                      <a:pt x="94" y="64"/>
                      <a:pt x="89" y="67"/>
                      <a:pt x="85" y="67"/>
                    </a:cubicBezTo>
                    <a:close/>
                  </a:path>
                </a:pathLst>
              </a:custGeom>
              <a:grpFill/>
              <a:ln w="0">
                <a:noFill/>
                <a:prstDash val="solid"/>
                <a:round/>
              </a:ln>
            </p:spPr>
            <p:txBody>
              <a:bodyPr/>
              <a:lstStyle>
                <a:defPPr>
                  <a:defRPr lang="zh-CN"/>
                </a:defPPr>
                <a:lvl1pPr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1pPr>
                <a:lvl2pPr marL="447675"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2pPr>
                <a:lvl3pPr marL="904875"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3pPr>
                <a:lvl4pPr marL="1360170"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4pPr>
                <a:lvl5pPr marL="1817370"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5pPr>
                <a:lvl6pPr marL="2285365" algn="l" defTabSz="914400" rtl="0" eaLnBrk="1" latinLnBrk="0" hangingPunct="1">
                  <a:defRPr kern="1200">
                    <a:solidFill>
                      <a:schemeClr val="tx1"/>
                    </a:solidFill>
                    <a:latin typeface="Arial" panose="020B0604020202020204" pitchFamily="34" charset="0"/>
                    <a:ea typeface="宋体" pitchFamily="2" charset="-122"/>
                    <a:cs typeface="+mn-cs"/>
                  </a:defRPr>
                </a:lvl6pPr>
                <a:lvl7pPr marL="2742565" algn="l" defTabSz="914400" rtl="0" eaLnBrk="1" latinLnBrk="0" hangingPunct="1">
                  <a:defRPr kern="1200">
                    <a:solidFill>
                      <a:schemeClr val="tx1"/>
                    </a:solidFill>
                    <a:latin typeface="Arial" panose="020B0604020202020204" pitchFamily="34" charset="0"/>
                    <a:ea typeface="宋体" pitchFamily="2" charset="-122"/>
                    <a:cs typeface="+mn-cs"/>
                  </a:defRPr>
                </a:lvl7pPr>
                <a:lvl8pPr marL="3199765" algn="l" defTabSz="914400" rtl="0" eaLnBrk="1" latinLnBrk="0" hangingPunct="1">
                  <a:defRPr kern="1200">
                    <a:solidFill>
                      <a:schemeClr val="tx1"/>
                    </a:solidFill>
                    <a:latin typeface="Arial" panose="020B0604020202020204" pitchFamily="34" charset="0"/>
                    <a:ea typeface="宋体" pitchFamily="2" charset="-122"/>
                    <a:cs typeface="+mn-cs"/>
                  </a:defRPr>
                </a:lvl8pPr>
                <a:lvl9pPr marL="3656965" algn="l" defTabSz="914400" rtl="0" eaLnBrk="1" latinLnBrk="0" hangingPunct="1">
                  <a:defRPr kern="1200">
                    <a:solidFill>
                      <a:schemeClr val="tx1"/>
                    </a:solidFill>
                    <a:latin typeface="Arial" panose="020B0604020202020204" pitchFamily="34" charset="0"/>
                    <a:ea typeface="宋体" pitchFamily="2" charset="-122"/>
                    <a:cs typeface="+mn-cs"/>
                  </a:defRPr>
                </a:lvl9pPr>
              </a:lstStyle>
              <a:p>
                <a:pPr marL="0" marR="0" lvl="0" indent="0" algn="l" defTabSz="16256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sp>
            <p:nvSpPr>
              <p:cNvPr id="983" name="Freeform 385"/>
              <p:cNvSpPr/>
              <p:nvPr/>
            </p:nvSpPr>
            <p:spPr bwMode="auto">
              <a:xfrm>
                <a:off x="5713412" y="6218238"/>
                <a:ext cx="12700" cy="47625"/>
              </a:xfrm>
              <a:custGeom>
                <a:avLst/>
                <a:gdLst>
                  <a:gd name="T0" fmla="*/ 2147483646 w 27"/>
                  <a:gd name="T1" fmla="*/ 2147483646 h 98"/>
                  <a:gd name="T2" fmla="*/ 2147483646 w 27"/>
                  <a:gd name="T3" fmla="*/ 2147483646 h 98"/>
                  <a:gd name="T4" fmla="*/ 2147483646 w 27"/>
                  <a:gd name="T5" fmla="*/ 2147483646 h 98"/>
                  <a:gd name="T6" fmla="*/ 0 w 27"/>
                  <a:gd name="T7" fmla="*/ 2147483646 h 98"/>
                  <a:gd name="T8" fmla="*/ 0 w 27"/>
                  <a:gd name="T9" fmla="*/ 2147483646 h 98"/>
                  <a:gd name="T10" fmla="*/ 2147483646 w 27"/>
                  <a:gd name="T11" fmla="*/ 0 h 98"/>
                  <a:gd name="T12" fmla="*/ 2147483646 w 27"/>
                  <a:gd name="T13" fmla="*/ 2147483646 h 98"/>
                  <a:gd name="T14" fmla="*/ 2147483646 w 27"/>
                  <a:gd name="T15" fmla="*/ 2147483646 h 98"/>
                  <a:gd name="T16" fmla="*/ 2147483646 w 27"/>
                  <a:gd name="T17" fmla="*/ 2147483646 h 9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7" h="98">
                    <a:moveTo>
                      <a:pt x="14" y="98"/>
                    </a:moveTo>
                    <a:lnTo>
                      <a:pt x="14" y="98"/>
                    </a:lnTo>
                    <a:cubicBezTo>
                      <a:pt x="6" y="98"/>
                      <a:pt x="0" y="92"/>
                      <a:pt x="0" y="85"/>
                    </a:cubicBezTo>
                    <a:lnTo>
                      <a:pt x="0" y="12"/>
                    </a:lnTo>
                    <a:cubicBezTo>
                      <a:pt x="0" y="5"/>
                      <a:pt x="6" y="0"/>
                      <a:pt x="14" y="0"/>
                    </a:cubicBezTo>
                    <a:cubicBezTo>
                      <a:pt x="21" y="0"/>
                      <a:pt x="27" y="5"/>
                      <a:pt x="27" y="12"/>
                    </a:cubicBezTo>
                    <a:lnTo>
                      <a:pt x="27" y="85"/>
                    </a:lnTo>
                    <a:cubicBezTo>
                      <a:pt x="27" y="92"/>
                      <a:pt x="21" y="98"/>
                      <a:pt x="14" y="98"/>
                    </a:cubicBezTo>
                    <a:close/>
                  </a:path>
                </a:pathLst>
              </a:custGeom>
              <a:grpFill/>
              <a:ln w="0">
                <a:noFill/>
                <a:prstDash val="solid"/>
                <a:round/>
              </a:ln>
            </p:spPr>
            <p:txBody>
              <a:bodyPr/>
              <a:lstStyle>
                <a:defPPr>
                  <a:defRPr lang="zh-CN"/>
                </a:defPPr>
                <a:lvl1pPr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1pPr>
                <a:lvl2pPr marL="447675"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2pPr>
                <a:lvl3pPr marL="904875"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3pPr>
                <a:lvl4pPr marL="1360170"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4pPr>
                <a:lvl5pPr marL="1817370"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5pPr>
                <a:lvl6pPr marL="2285365" algn="l" defTabSz="914400" rtl="0" eaLnBrk="1" latinLnBrk="0" hangingPunct="1">
                  <a:defRPr kern="1200">
                    <a:solidFill>
                      <a:schemeClr val="tx1"/>
                    </a:solidFill>
                    <a:latin typeface="Arial" panose="020B0604020202020204" pitchFamily="34" charset="0"/>
                    <a:ea typeface="宋体" pitchFamily="2" charset="-122"/>
                    <a:cs typeface="+mn-cs"/>
                  </a:defRPr>
                </a:lvl6pPr>
                <a:lvl7pPr marL="2742565" algn="l" defTabSz="914400" rtl="0" eaLnBrk="1" latinLnBrk="0" hangingPunct="1">
                  <a:defRPr kern="1200">
                    <a:solidFill>
                      <a:schemeClr val="tx1"/>
                    </a:solidFill>
                    <a:latin typeface="Arial" panose="020B0604020202020204" pitchFamily="34" charset="0"/>
                    <a:ea typeface="宋体" pitchFamily="2" charset="-122"/>
                    <a:cs typeface="+mn-cs"/>
                  </a:defRPr>
                </a:lvl7pPr>
                <a:lvl8pPr marL="3199765" algn="l" defTabSz="914400" rtl="0" eaLnBrk="1" latinLnBrk="0" hangingPunct="1">
                  <a:defRPr kern="1200">
                    <a:solidFill>
                      <a:schemeClr val="tx1"/>
                    </a:solidFill>
                    <a:latin typeface="Arial" panose="020B0604020202020204" pitchFamily="34" charset="0"/>
                    <a:ea typeface="宋体" pitchFamily="2" charset="-122"/>
                    <a:cs typeface="+mn-cs"/>
                  </a:defRPr>
                </a:lvl8pPr>
                <a:lvl9pPr marL="3656965" algn="l" defTabSz="914400" rtl="0" eaLnBrk="1" latinLnBrk="0" hangingPunct="1">
                  <a:defRPr kern="1200">
                    <a:solidFill>
                      <a:schemeClr val="tx1"/>
                    </a:solidFill>
                    <a:latin typeface="Arial" panose="020B0604020202020204" pitchFamily="34" charset="0"/>
                    <a:ea typeface="宋体" pitchFamily="2" charset="-122"/>
                    <a:cs typeface="+mn-cs"/>
                  </a:defRPr>
                </a:lvl9pPr>
              </a:lstStyle>
              <a:p>
                <a:pPr marL="0" marR="0" lvl="0" indent="0" algn="l" defTabSz="16256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sp>
            <p:nvSpPr>
              <p:cNvPr id="984" name="Freeform 386"/>
              <p:cNvSpPr/>
              <p:nvPr/>
            </p:nvSpPr>
            <p:spPr bwMode="auto">
              <a:xfrm>
                <a:off x="5622925" y="6267450"/>
                <a:ext cx="46038" cy="31750"/>
              </a:xfrm>
              <a:custGeom>
                <a:avLst/>
                <a:gdLst>
                  <a:gd name="T0" fmla="*/ 2147483646 w 98"/>
                  <a:gd name="T1" fmla="*/ 2147483646 h 67"/>
                  <a:gd name="T2" fmla="*/ 2147483646 w 98"/>
                  <a:gd name="T3" fmla="*/ 2147483646 h 67"/>
                  <a:gd name="T4" fmla="*/ 2147483646 w 98"/>
                  <a:gd name="T5" fmla="*/ 2147483646 h 67"/>
                  <a:gd name="T6" fmla="*/ 2147483646 w 98"/>
                  <a:gd name="T7" fmla="*/ 2147483646 h 67"/>
                  <a:gd name="T8" fmla="*/ 2147483646 w 98"/>
                  <a:gd name="T9" fmla="*/ 2147483646 h 67"/>
                  <a:gd name="T10" fmla="*/ 2147483646 w 98"/>
                  <a:gd name="T11" fmla="*/ 2147483646 h 67"/>
                  <a:gd name="T12" fmla="*/ 2147483646 w 98"/>
                  <a:gd name="T13" fmla="*/ 2147483646 h 67"/>
                  <a:gd name="T14" fmla="*/ 2147483646 w 98"/>
                  <a:gd name="T15" fmla="*/ 2147483646 h 67"/>
                  <a:gd name="T16" fmla="*/ 2147483646 w 98"/>
                  <a:gd name="T17" fmla="*/ 2147483646 h 67"/>
                  <a:gd name="T18" fmla="*/ 2147483646 w 98"/>
                  <a:gd name="T19" fmla="*/ 2147483646 h 6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98" h="67">
                    <a:moveTo>
                      <a:pt x="84" y="67"/>
                    </a:moveTo>
                    <a:lnTo>
                      <a:pt x="84" y="67"/>
                    </a:lnTo>
                    <a:cubicBezTo>
                      <a:pt x="82" y="67"/>
                      <a:pt x="79" y="66"/>
                      <a:pt x="77" y="66"/>
                    </a:cubicBezTo>
                    <a:lnTo>
                      <a:pt x="8" y="26"/>
                    </a:lnTo>
                    <a:cubicBezTo>
                      <a:pt x="2" y="23"/>
                      <a:pt x="0" y="14"/>
                      <a:pt x="3" y="9"/>
                    </a:cubicBezTo>
                    <a:cubicBezTo>
                      <a:pt x="6" y="2"/>
                      <a:pt x="15" y="0"/>
                      <a:pt x="21" y="3"/>
                    </a:cubicBezTo>
                    <a:lnTo>
                      <a:pt x="90" y="42"/>
                    </a:lnTo>
                    <a:cubicBezTo>
                      <a:pt x="96" y="46"/>
                      <a:pt x="98" y="54"/>
                      <a:pt x="95" y="60"/>
                    </a:cubicBezTo>
                    <a:cubicBezTo>
                      <a:pt x="92" y="65"/>
                      <a:pt x="88" y="67"/>
                      <a:pt x="84" y="67"/>
                    </a:cubicBezTo>
                    <a:close/>
                  </a:path>
                </a:pathLst>
              </a:custGeom>
              <a:grpFill/>
              <a:ln w="0">
                <a:noFill/>
                <a:prstDash val="solid"/>
                <a:round/>
              </a:ln>
            </p:spPr>
            <p:txBody>
              <a:bodyPr/>
              <a:lstStyle>
                <a:defPPr>
                  <a:defRPr lang="zh-CN"/>
                </a:defPPr>
                <a:lvl1pPr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1pPr>
                <a:lvl2pPr marL="447675"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2pPr>
                <a:lvl3pPr marL="904875"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3pPr>
                <a:lvl4pPr marL="1360170"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4pPr>
                <a:lvl5pPr marL="1817370"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5pPr>
                <a:lvl6pPr marL="2285365" algn="l" defTabSz="914400" rtl="0" eaLnBrk="1" latinLnBrk="0" hangingPunct="1">
                  <a:defRPr kern="1200">
                    <a:solidFill>
                      <a:schemeClr val="tx1"/>
                    </a:solidFill>
                    <a:latin typeface="Arial" panose="020B0604020202020204" pitchFamily="34" charset="0"/>
                    <a:ea typeface="宋体" pitchFamily="2" charset="-122"/>
                    <a:cs typeface="+mn-cs"/>
                  </a:defRPr>
                </a:lvl6pPr>
                <a:lvl7pPr marL="2742565" algn="l" defTabSz="914400" rtl="0" eaLnBrk="1" latinLnBrk="0" hangingPunct="1">
                  <a:defRPr kern="1200">
                    <a:solidFill>
                      <a:schemeClr val="tx1"/>
                    </a:solidFill>
                    <a:latin typeface="Arial" panose="020B0604020202020204" pitchFamily="34" charset="0"/>
                    <a:ea typeface="宋体" pitchFamily="2" charset="-122"/>
                    <a:cs typeface="+mn-cs"/>
                  </a:defRPr>
                </a:lvl7pPr>
                <a:lvl8pPr marL="3199765" algn="l" defTabSz="914400" rtl="0" eaLnBrk="1" latinLnBrk="0" hangingPunct="1">
                  <a:defRPr kern="1200">
                    <a:solidFill>
                      <a:schemeClr val="tx1"/>
                    </a:solidFill>
                    <a:latin typeface="Arial" panose="020B0604020202020204" pitchFamily="34" charset="0"/>
                    <a:ea typeface="宋体" pitchFamily="2" charset="-122"/>
                    <a:cs typeface="+mn-cs"/>
                  </a:defRPr>
                </a:lvl8pPr>
                <a:lvl9pPr marL="3656965" algn="l" defTabSz="914400" rtl="0" eaLnBrk="1" latinLnBrk="0" hangingPunct="1">
                  <a:defRPr kern="1200">
                    <a:solidFill>
                      <a:schemeClr val="tx1"/>
                    </a:solidFill>
                    <a:latin typeface="Arial" panose="020B0604020202020204" pitchFamily="34" charset="0"/>
                    <a:ea typeface="宋体" pitchFamily="2" charset="-122"/>
                    <a:cs typeface="+mn-cs"/>
                  </a:defRPr>
                </a:lvl9pPr>
              </a:lstStyle>
              <a:p>
                <a:pPr marL="0" marR="0" lvl="0" indent="0" algn="l" defTabSz="16256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sp>
            <p:nvSpPr>
              <p:cNvPr id="985" name="Freeform 387"/>
              <p:cNvSpPr/>
              <p:nvPr/>
            </p:nvSpPr>
            <p:spPr bwMode="auto">
              <a:xfrm>
                <a:off x="5622925" y="6249988"/>
                <a:ext cx="46038" cy="31750"/>
              </a:xfrm>
              <a:custGeom>
                <a:avLst/>
                <a:gdLst>
                  <a:gd name="T0" fmla="*/ 2147483646 w 98"/>
                  <a:gd name="T1" fmla="*/ 2147483646 h 67"/>
                  <a:gd name="T2" fmla="*/ 2147483646 w 98"/>
                  <a:gd name="T3" fmla="*/ 2147483646 h 67"/>
                  <a:gd name="T4" fmla="*/ 2147483646 w 98"/>
                  <a:gd name="T5" fmla="*/ 2147483646 h 67"/>
                  <a:gd name="T6" fmla="*/ 2147483646 w 98"/>
                  <a:gd name="T7" fmla="*/ 2147483646 h 67"/>
                  <a:gd name="T8" fmla="*/ 2147483646 w 98"/>
                  <a:gd name="T9" fmla="*/ 2147483646 h 67"/>
                  <a:gd name="T10" fmla="*/ 2147483646 w 98"/>
                  <a:gd name="T11" fmla="*/ 2147483646 h 67"/>
                  <a:gd name="T12" fmla="*/ 2147483646 w 98"/>
                  <a:gd name="T13" fmla="*/ 2147483646 h 67"/>
                  <a:gd name="T14" fmla="*/ 2147483646 w 98"/>
                  <a:gd name="T15" fmla="*/ 2147483646 h 67"/>
                  <a:gd name="T16" fmla="*/ 2147483646 w 98"/>
                  <a:gd name="T17" fmla="*/ 2147483646 h 67"/>
                  <a:gd name="T18" fmla="*/ 2147483646 w 98"/>
                  <a:gd name="T19" fmla="*/ 2147483646 h 6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98" h="67">
                    <a:moveTo>
                      <a:pt x="15" y="67"/>
                    </a:moveTo>
                    <a:lnTo>
                      <a:pt x="15" y="67"/>
                    </a:lnTo>
                    <a:cubicBezTo>
                      <a:pt x="10" y="67"/>
                      <a:pt x="5" y="65"/>
                      <a:pt x="3" y="61"/>
                    </a:cubicBezTo>
                    <a:cubicBezTo>
                      <a:pt x="0" y="54"/>
                      <a:pt x="2" y="46"/>
                      <a:pt x="8" y="43"/>
                    </a:cubicBezTo>
                    <a:lnTo>
                      <a:pt x="77" y="3"/>
                    </a:lnTo>
                    <a:cubicBezTo>
                      <a:pt x="84" y="0"/>
                      <a:pt x="91" y="2"/>
                      <a:pt x="95" y="9"/>
                    </a:cubicBezTo>
                    <a:cubicBezTo>
                      <a:pt x="98" y="15"/>
                      <a:pt x="96" y="23"/>
                      <a:pt x="90" y="26"/>
                    </a:cubicBezTo>
                    <a:lnTo>
                      <a:pt x="20" y="66"/>
                    </a:lnTo>
                    <a:cubicBezTo>
                      <a:pt x="18" y="67"/>
                      <a:pt x="16" y="67"/>
                      <a:pt x="15" y="67"/>
                    </a:cubicBezTo>
                    <a:close/>
                  </a:path>
                </a:pathLst>
              </a:custGeom>
              <a:grpFill/>
              <a:ln w="0">
                <a:noFill/>
                <a:prstDash val="solid"/>
                <a:round/>
              </a:ln>
            </p:spPr>
            <p:txBody>
              <a:bodyPr/>
              <a:lstStyle>
                <a:defPPr>
                  <a:defRPr lang="zh-CN"/>
                </a:defPPr>
                <a:lvl1pPr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1pPr>
                <a:lvl2pPr marL="447675"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2pPr>
                <a:lvl3pPr marL="904875"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3pPr>
                <a:lvl4pPr marL="1360170"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4pPr>
                <a:lvl5pPr marL="1817370"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5pPr>
                <a:lvl6pPr marL="2285365" algn="l" defTabSz="914400" rtl="0" eaLnBrk="1" latinLnBrk="0" hangingPunct="1">
                  <a:defRPr kern="1200">
                    <a:solidFill>
                      <a:schemeClr val="tx1"/>
                    </a:solidFill>
                    <a:latin typeface="Arial" panose="020B0604020202020204" pitchFamily="34" charset="0"/>
                    <a:ea typeface="宋体" pitchFamily="2" charset="-122"/>
                    <a:cs typeface="+mn-cs"/>
                  </a:defRPr>
                </a:lvl6pPr>
                <a:lvl7pPr marL="2742565" algn="l" defTabSz="914400" rtl="0" eaLnBrk="1" latinLnBrk="0" hangingPunct="1">
                  <a:defRPr kern="1200">
                    <a:solidFill>
                      <a:schemeClr val="tx1"/>
                    </a:solidFill>
                    <a:latin typeface="Arial" panose="020B0604020202020204" pitchFamily="34" charset="0"/>
                    <a:ea typeface="宋体" pitchFamily="2" charset="-122"/>
                    <a:cs typeface="+mn-cs"/>
                  </a:defRPr>
                </a:lvl7pPr>
                <a:lvl8pPr marL="3199765" algn="l" defTabSz="914400" rtl="0" eaLnBrk="1" latinLnBrk="0" hangingPunct="1">
                  <a:defRPr kern="1200">
                    <a:solidFill>
                      <a:schemeClr val="tx1"/>
                    </a:solidFill>
                    <a:latin typeface="Arial" panose="020B0604020202020204" pitchFamily="34" charset="0"/>
                    <a:ea typeface="宋体" pitchFamily="2" charset="-122"/>
                    <a:cs typeface="+mn-cs"/>
                  </a:defRPr>
                </a:lvl8pPr>
                <a:lvl9pPr marL="3656965" algn="l" defTabSz="914400" rtl="0" eaLnBrk="1" latinLnBrk="0" hangingPunct="1">
                  <a:defRPr kern="1200">
                    <a:solidFill>
                      <a:schemeClr val="tx1"/>
                    </a:solidFill>
                    <a:latin typeface="Arial" panose="020B0604020202020204" pitchFamily="34" charset="0"/>
                    <a:ea typeface="宋体" pitchFamily="2" charset="-122"/>
                    <a:cs typeface="+mn-cs"/>
                  </a:defRPr>
                </a:lvl9pPr>
              </a:lstStyle>
              <a:p>
                <a:pPr marL="0" marR="0" lvl="0" indent="0" algn="l" defTabSz="16256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sp>
            <p:nvSpPr>
              <p:cNvPr id="986" name="Freeform 388"/>
              <p:cNvSpPr/>
              <p:nvPr/>
            </p:nvSpPr>
            <p:spPr bwMode="auto">
              <a:xfrm>
                <a:off x="5622925" y="6269038"/>
                <a:ext cx="76200" cy="12700"/>
              </a:xfrm>
              <a:custGeom>
                <a:avLst/>
                <a:gdLst>
                  <a:gd name="T0" fmla="*/ 2147483646 w 161"/>
                  <a:gd name="T1" fmla="*/ 2147483646 h 27"/>
                  <a:gd name="T2" fmla="*/ 2147483646 w 161"/>
                  <a:gd name="T3" fmla="*/ 2147483646 h 27"/>
                  <a:gd name="T4" fmla="*/ 2147483646 w 161"/>
                  <a:gd name="T5" fmla="*/ 2147483646 h 27"/>
                  <a:gd name="T6" fmla="*/ 2147483646 w 161"/>
                  <a:gd name="T7" fmla="*/ 2147483646 h 27"/>
                  <a:gd name="T8" fmla="*/ 0 w 161"/>
                  <a:gd name="T9" fmla="*/ 2147483646 h 27"/>
                  <a:gd name="T10" fmla="*/ 2147483646 w 161"/>
                  <a:gd name="T11" fmla="*/ 0 h 27"/>
                  <a:gd name="T12" fmla="*/ 2147483646 w 161"/>
                  <a:gd name="T13" fmla="*/ 0 h 27"/>
                  <a:gd name="T14" fmla="*/ 2147483646 w 161"/>
                  <a:gd name="T15" fmla="*/ 2147483646 h 27"/>
                  <a:gd name="T16" fmla="*/ 2147483646 w 161"/>
                  <a:gd name="T17" fmla="*/ 2147483646 h 2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61" h="27">
                    <a:moveTo>
                      <a:pt x="148" y="27"/>
                    </a:moveTo>
                    <a:lnTo>
                      <a:pt x="148" y="27"/>
                    </a:lnTo>
                    <a:lnTo>
                      <a:pt x="13" y="27"/>
                    </a:lnTo>
                    <a:cubicBezTo>
                      <a:pt x="5" y="27"/>
                      <a:pt x="0" y="21"/>
                      <a:pt x="0" y="14"/>
                    </a:cubicBezTo>
                    <a:cubicBezTo>
                      <a:pt x="0" y="6"/>
                      <a:pt x="5" y="0"/>
                      <a:pt x="13" y="0"/>
                    </a:cubicBezTo>
                    <a:lnTo>
                      <a:pt x="148" y="0"/>
                    </a:lnTo>
                    <a:cubicBezTo>
                      <a:pt x="155" y="0"/>
                      <a:pt x="161" y="6"/>
                      <a:pt x="161" y="14"/>
                    </a:cubicBezTo>
                    <a:cubicBezTo>
                      <a:pt x="161" y="21"/>
                      <a:pt x="155" y="27"/>
                      <a:pt x="148" y="27"/>
                    </a:cubicBezTo>
                    <a:close/>
                  </a:path>
                </a:pathLst>
              </a:custGeom>
              <a:grpFill/>
              <a:ln w="0">
                <a:noFill/>
                <a:prstDash val="solid"/>
                <a:round/>
              </a:ln>
            </p:spPr>
            <p:txBody>
              <a:bodyPr/>
              <a:lstStyle>
                <a:defPPr>
                  <a:defRPr lang="zh-CN"/>
                </a:defPPr>
                <a:lvl1pPr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1pPr>
                <a:lvl2pPr marL="447675"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2pPr>
                <a:lvl3pPr marL="904875"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3pPr>
                <a:lvl4pPr marL="1360170"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4pPr>
                <a:lvl5pPr marL="1817370"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5pPr>
                <a:lvl6pPr marL="2285365" algn="l" defTabSz="914400" rtl="0" eaLnBrk="1" latinLnBrk="0" hangingPunct="1">
                  <a:defRPr kern="1200">
                    <a:solidFill>
                      <a:schemeClr val="tx1"/>
                    </a:solidFill>
                    <a:latin typeface="Arial" panose="020B0604020202020204" pitchFamily="34" charset="0"/>
                    <a:ea typeface="宋体" pitchFamily="2" charset="-122"/>
                    <a:cs typeface="+mn-cs"/>
                  </a:defRPr>
                </a:lvl6pPr>
                <a:lvl7pPr marL="2742565" algn="l" defTabSz="914400" rtl="0" eaLnBrk="1" latinLnBrk="0" hangingPunct="1">
                  <a:defRPr kern="1200">
                    <a:solidFill>
                      <a:schemeClr val="tx1"/>
                    </a:solidFill>
                    <a:latin typeface="Arial" panose="020B0604020202020204" pitchFamily="34" charset="0"/>
                    <a:ea typeface="宋体" pitchFamily="2" charset="-122"/>
                    <a:cs typeface="+mn-cs"/>
                  </a:defRPr>
                </a:lvl7pPr>
                <a:lvl8pPr marL="3199765" algn="l" defTabSz="914400" rtl="0" eaLnBrk="1" latinLnBrk="0" hangingPunct="1">
                  <a:defRPr kern="1200">
                    <a:solidFill>
                      <a:schemeClr val="tx1"/>
                    </a:solidFill>
                    <a:latin typeface="Arial" panose="020B0604020202020204" pitchFamily="34" charset="0"/>
                    <a:ea typeface="宋体" pitchFamily="2" charset="-122"/>
                    <a:cs typeface="+mn-cs"/>
                  </a:defRPr>
                </a:lvl8pPr>
                <a:lvl9pPr marL="3656965" algn="l" defTabSz="914400" rtl="0" eaLnBrk="1" latinLnBrk="0" hangingPunct="1">
                  <a:defRPr kern="1200">
                    <a:solidFill>
                      <a:schemeClr val="tx1"/>
                    </a:solidFill>
                    <a:latin typeface="Arial" panose="020B0604020202020204" pitchFamily="34" charset="0"/>
                    <a:ea typeface="宋体" pitchFamily="2" charset="-122"/>
                    <a:cs typeface="+mn-cs"/>
                  </a:defRPr>
                </a:lvl9pPr>
              </a:lstStyle>
              <a:p>
                <a:pPr marL="0" marR="0" lvl="0" indent="0" algn="l" defTabSz="16256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sp>
            <p:nvSpPr>
              <p:cNvPr id="987" name="Freeform 389"/>
              <p:cNvSpPr/>
              <p:nvPr/>
            </p:nvSpPr>
            <p:spPr bwMode="auto">
              <a:xfrm>
                <a:off x="5770562" y="6248400"/>
                <a:ext cx="46038" cy="33338"/>
              </a:xfrm>
              <a:custGeom>
                <a:avLst/>
                <a:gdLst>
                  <a:gd name="T0" fmla="*/ 2147483646 w 98"/>
                  <a:gd name="T1" fmla="*/ 2147483646 h 72"/>
                  <a:gd name="T2" fmla="*/ 2147483646 w 98"/>
                  <a:gd name="T3" fmla="*/ 2147483646 h 72"/>
                  <a:gd name="T4" fmla="*/ 2147483646 w 98"/>
                  <a:gd name="T5" fmla="*/ 2147483646 h 72"/>
                  <a:gd name="T6" fmla="*/ 2147483646 w 98"/>
                  <a:gd name="T7" fmla="*/ 2147483646 h 72"/>
                  <a:gd name="T8" fmla="*/ 2147483646 w 98"/>
                  <a:gd name="T9" fmla="*/ 2147483646 h 72"/>
                  <a:gd name="T10" fmla="*/ 2147483646 w 98"/>
                  <a:gd name="T11" fmla="*/ 2147483646 h 72"/>
                  <a:gd name="T12" fmla="*/ 2147483646 w 98"/>
                  <a:gd name="T13" fmla="*/ 2147483646 h 72"/>
                  <a:gd name="T14" fmla="*/ 2147483646 w 98"/>
                  <a:gd name="T15" fmla="*/ 2147483646 h 72"/>
                  <a:gd name="T16" fmla="*/ 2147483646 w 98"/>
                  <a:gd name="T17" fmla="*/ 2147483646 h 72"/>
                  <a:gd name="T18" fmla="*/ 2147483646 w 98"/>
                  <a:gd name="T19" fmla="*/ 2147483646 h 7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98" h="72">
                    <a:moveTo>
                      <a:pt x="83" y="72"/>
                    </a:moveTo>
                    <a:lnTo>
                      <a:pt x="83" y="72"/>
                    </a:lnTo>
                    <a:cubicBezTo>
                      <a:pt x="81" y="72"/>
                      <a:pt x="79" y="72"/>
                      <a:pt x="77" y="71"/>
                    </a:cubicBezTo>
                    <a:lnTo>
                      <a:pt x="8" y="29"/>
                    </a:lnTo>
                    <a:cubicBezTo>
                      <a:pt x="2" y="25"/>
                      <a:pt x="0" y="17"/>
                      <a:pt x="3" y="10"/>
                    </a:cubicBezTo>
                    <a:cubicBezTo>
                      <a:pt x="7" y="3"/>
                      <a:pt x="14" y="0"/>
                      <a:pt x="21" y="5"/>
                    </a:cubicBezTo>
                    <a:lnTo>
                      <a:pt x="90" y="46"/>
                    </a:lnTo>
                    <a:cubicBezTo>
                      <a:pt x="96" y="50"/>
                      <a:pt x="98" y="58"/>
                      <a:pt x="95" y="65"/>
                    </a:cubicBezTo>
                    <a:cubicBezTo>
                      <a:pt x="92" y="69"/>
                      <a:pt x="88" y="72"/>
                      <a:pt x="83" y="72"/>
                    </a:cubicBezTo>
                    <a:close/>
                  </a:path>
                </a:pathLst>
              </a:custGeom>
              <a:grpFill/>
              <a:ln w="0">
                <a:noFill/>
                <a:prstDash val="solid"/>
                <a:round/>
              </a:ln>
            </p:spPr>
            <p:txBody>
              <a:bodyPr/>
              <a:lstStyle>
                <a:defPPr>
                  <a:defRPr lang="zh-CN"/>
                </a:defPPr>
                <a:lvl1pPr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1pPr>
                <a:lvl2pPr marL="447675"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2pPr>
                <a:lvl3pPr marL="904875"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3pPr>
                <a:lvl4pPr marL="1360170"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4pPr>
                <a:lvl5pPr marL="1817370"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5pPr>
                <a:lvl6pPr marL="2285365" algn="l" defTabSz="914400" rtl="0" eaLnBrk="1" latinLnBrk="0" hangingPunct="1">
                  <a:defRPr kern="1200">
                    <a:solidFill>
                      <a:schemeClr val="tx1"/>
                    </a:solidFill>
                    <a:latin typeface="Arial" panose="020B0604020202020204" pitchFamily="34" charset="0"/>
                    <a:ea typeface="宋体" pitchFamily="2" charset="-122"/>
                    <a:cs typeface="+mn-cs"/>
                  </a:defRPr>
                </a:lvl6pPr>
                <a:lvl7pPr marL="2742565" algn="l" defTabSz="914400" rtl="0" eaLnBrk="1" latinLnBrk="0" hangingPunct="1">
                  <a:defRPr kern="1200">
                    <a:solidFill>
                      <a:schemeClr val="tx1"/>
                    </a:solidFill>
                    <a:latin typeface="Arial" panose="020B0604020202020204" pitchFamily="34" charset="0"/>
                    <a:ea typeface="宋体" pitchFamily="2" charset="-122"/>
                    <a:cs typeface="+mn-cs"/>
                  </a:defRPr>
                </a:lvl7pPr>
                <a:lvl8pPr marL="3199765" algn="l" defTabSz="914400" rtl="0" eaLnBrk="1" latinLnBrk="0" hangingPunct="1">
                  <a:defRPr kern="1200">
                    <a:solidFill>
                      <a:schemeClr val="tx1"/>
                    </a:solidFill>
                    <a:latin typeface="Arial" panose="020B0604020202020204" pitchFamily="34" charset="0"/>
                    <a:ea typeface="宋体" pitchFamily="2" charset="-122"/>
                    <a:cs typeface="+mn-cs"/>
                  </a:defRPr>
                </a:lvl8pPr>
                <a:lvl9pPr marL="3656965" algn="l" defTabSz="914400" rtl="0" eaLnBrk="1" latinLnBrk="0" hangingPunct="1">
                  <a:defRPr kern="1200">
                    <a:solidFill>
                      <a:schemeClr val="tx1"/>
                    </a:solidFill>
                    <a:latin typeface="Arial" panose="020B0604020202020204" pitchFamily="34" charset="0"/>
                    <a:ea typeface="宋体" pitchFamily="2" charset="-122"/>
                    <a:cs typeface="+mn-cs"/>
                  </a:defRPr>
                </a:lvl9pPr>
              </a:lstStyle>
              <a:p>
                <a:pPr marL="0" marR="0" lvl="0" indent="0" algn="l" defTabSz="16256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sp>
            <p:nvSpPr>
              <p:cNvPr id="988" name="Freeform 390"/>
              <p:cNvSpPr/>
              <p:nvPr/>
            </p:nvSpPr>
            <p:spPr bwMode="auto">
              <a:xfrm>
                <a:off x="5770562" y="6267450"/>
                <a:ext cx="46038" cy="31750"/>
              </a:xfrm>
              <a:custGeom>
                <a:avLst/>
                <a:gdLst>
                  <a:gd name="T0" fmla="*/ 2147483646 w 98"/>
                  <a:gd name="T1" fmla="*/ 2147483646 h 67"/>
                  <a:gd name="T2" fmla="*/ 2147483646 w 98"/>
                  <a:gd name="T3" fmla="*/ 2147483646 h 67"/>
                  <a:gd name="T4" fmla="*/ 2147483646 w 98"/>
                  <a:gd name="T5" fmla="*/ 2147483646 h 67"/>
                  <a:gd name="T6" fmla="*/ 2147483646 w 98"/>
                  <a:gd name="T7" fmla="*/ 2147483646 h 67"/>
                  <a:gd name="T8" fmla="*/ 2147483646 w 98"/>
                  <a:gd name="T9" fmla="*/ 2147483646 h 67"/>
                  <a:gd name="T10" fmla="*/ 2147483646 w 98"/>
                  <a:gd name="T11" fmla="*/ 2147483646 h 67"/>
                  <a:gd name="T12" fmla="*/ 2147483646 w 98"/>
                  <a:gd name="T13" fmla="*/ 2147483646 h 67"/>
                  <a:gd name="T14" fmla="*/ 2147483646 w 98"/>
                  <a:gd name="T15" fmla="*/ 2147483646 h 67"/>
                  <a:gd name="T16" fmla="*/ 2147483646 w 98"/>
                  <a:gd name="T17" fmla="*/ 2147483646 h 67"/>
                  <a:gd name="T18" fmla="*/ 2147483646 w 98"/>
                  <a:gd name="T19" fmla="*/ 2147483646 h 6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98" h="67">
                    <a:moveTo>
                      <a:pt x="14" y="67"/>
                    </a:moveTo>
                    <a:lnTo>
                      <a:pt x="14" y="67"/>
                    </a:lnTo>
                    <a:cubicBezTo>
                      <a:pt x="10" y="67"/>
                      <a:pt x="6" y="65"/>
                      <a:pt x="3" y="60"/>
                    </a:cubicBezTo>
                    <a:cubicBezTo>
                      <a:pt x="0" y="54"/>
                      <a:pt x="2" y="46"/>
                      <a:pt x="8" y="42"/>
                    </a:cubicBezTo>
                    <a:lnTo>
                      <a:pt x="77" y="3"/>
                    </a:lnTo>
                    <a:cubicBezTo>
                      <a:pt x="83" y="0"/>
                      <a:pt x="91" y="2"/>
                      <a:pt x="95" y="9"/>
                    </a:cubicBezTo>
                    <a:cubicBezTo>
                      <a:pt x="98" y="15"/>
                      <a:pt x="96" y="23"/>
                      <a:pt x="90" y="26"/>
                    </a:cubicBezTo>
                    <a:lnTo>
                      <a:pt x="21" y="66"/>
                    </a:lnTo>
                    <a:cubicBezTo>
                      <a:pt x="19" y="66"/>
                      <a:pt x="16" y="67"/>
                      <a:pt x="14" y="67"/>
                    </a:cubicBezTo>
                    <a:close/>
                  </a:path>
                </a:pathLst>
              </a:custGeom>
              <a:grpFill/>
              <a:ln w="0">
                <a:noFill/>
                <a:prstDash val="solid"/>
                <a:round/>
              </a:ln>
            </p:spPr>
            <p:txBody>
              <a:bodyPr/>
              <a:lstStyle>
                <a:defPPr>
                  <a:defRPr lang="zh-CN"/>
                </a:defPPr>
                <a:lvl1pPr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1pPr>
                <a:lvl2pPr marL="447675"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2pPr>
                <a:lvl3pPr marL="904875"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3pPr>
                <a:lvl4pPr marL="1360170"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4pPr>
                <a:lvl5pPr marL="1817370"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5pPr>
                <a:lvl6pPr marL="2285365" algn="l" defTabSz="914400" rtl="0" eaLnBrk="1" latinLnBrk="0" hangingPunct="1">
                  <a:defRPr kern="1200">
                    <a:solidFill>
                      <a:schemeClr val="tx1"/>
                    </a:solidFill>
                    <a:latin typeface="Arial" panose="020B0604020202020204" pitchFamily="34" charset="0"/>
                    <a:ea typeface="宋体" pitchFamily="2" charset="-122"/>
                    <a:cs typeface="+mn-cs"/>
                  </a:defRPr>
                </a:lvl6pPr>
                <a:lvl7pPr marL="2742565" algn="l" defTabSz="914400" rtl="0" eaLnBrk="1" latinLnBrk="0" hangingPunct="1">
                  <a:defRPr kern="1200">
                    <a:solidFill>
                      <a:schemeClr val="tx1"/>
                    </a:solidFill>
                    <a:latin typeface="Arial" panose="020B0604020202020204" pitchFamily="34" charset="0"/>
                    <a:ea typeface="宋体" pitchFamily="2" charset="-122"/>
                    <a:cs typeface="+mn-cs"/>
                  </a:defRPr>
                </a:lvl7pPr>
                <a:lvl8pPr marL="3199765" algn="l" defTabSz="914400" rtl="0" eaLnBrk="1" latinLnBrk="0" hangingPunct="1">
                  <a:defRPr kern="1200">
                    <a:solidFill>
                      <a:schemeClr val="tx1"/>
                    </a:solidFill>
                    <a:latin typeface="Arial" panose="020B0604020202020204" pitchFamily="34" charset="0"/>
                    <a:ea typeface="宋体" pitchFamily="2" charset="-122"/>
                    <a:cs typeface="+mn-cs"/>
                  </a:defRPr>
                </a:lvl8pPr>
                <a:lvl9pPr marL="3656965" algn="l" defTabSz="914400" rtl="0" eaLnBrk="1" latinLnBrk="0" hangingPunct="1">
                  <a:defRPr kern="1200">
                    <a:solidFill>
                      <a:schemeClr val="tx1"/>
                    </a:solidFill>
                    <a:latin typeface="Arial" panose="020B0604020202020204" pitchFamily="34" charset="0"/>
                    <a:ea typeface="宋体" pitchFamily="2" charset="-122"/>
                    <a:cs typeface="+mn-cs"/>
                  </a:defRPr>
                </a:lvl9pPr>
              </a:lstStyle>
              <a:p>
                <a:pPr marL="0" marR="0" lvl="0" indent="0" algn="l" defTabSz="16256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sp>
            <p:nvSpPr>
              <p:cNvPr id="989" name="Freeform 391"/>
              <p:cNvSpPr/>
              <p:nvPr/>
            </p:nvSpPr>
            <p:spPr bwMode="auto">
              <a:xfrm>
                <a:off x="5741987" y="6269038"/>
                <a:ext cx="74613" cy="12700"/>
              </a:xfrm>
              <a:custGeom>
                <a:avLst/>
                <a:gdLst>
                  <a:gd name="T0" fmla="*/ 2147483646 w 161"/>
                  <a:gd name="T1" fmla="*/ 2147483646 h 27"/>
                  <a:gd name="T2" fmla="*/ 2147483646 w 161"/>
                  <a:gd name="T3" fmla="*/ 2147483646 h 27"/>
                  <a:gd name="T4" fmla="*/ 2147483646 w 161"/>
                  <a:gd name="T5" fmla="*/ 2147483646 h 27"/>
                  <a:gd name="T6" fmla="*/ 2147483646 w 161"/>
                  <a:gd name="T7" fmla="*/ 2147483646 h 27"/>
                  <a:gd name="T8" fmla="*/ 0 w 161"/>
                  <a:gd name="T9" fmla="*/ 2147483646 h 27"/>
                  <a:gd name="T10" fmla="*/ 2147483646 w 161"/>
                  <a:gd name="T11" fmla="*/ 0 h 27"/>
                  <a:gd name="T12" fmla="*/ 2147483646 w 161"/>
                  <a:gd name="T13" fmla="*/ 0 h 27"/>
                  <a:gd name="T14" fmla="*/ 2147483646 w 161"/>
                  <a:gd name="T15" fmla="*/ 2147483646 h 27"/>
                  <a:gd name="T16" fmla="*/ 2147483646 w 161"/>
                  <a:gd name="T17" fmla="*/ 2147483646 h 2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61" h="27">
                    <a:moveTo>
                      <a:pt x="148" y="27"/>
                    </a:moveTo>
                    <a:lnTo>
                      <a:pt x="148" y="27"/>
                    </a:lnTo>
                    <a:lnTo>
                      <a:pt x="13" y="27"/>
                    </a:lnTo>
                    <a:cubicBezTo>
                      <a:pt x="6" y="27"/>
                      <a:pt x="0" y="21"/>
                      <a:pt x="0" y="14"/>
                    </a:cubicBezTo>
                    <a:cubicBezTo>
                      <a:pt x="0" y="6"/>
                      <a:pt x="6" y="0"/>
                      <a:pt x="13" y="0"/>
                    </a:cubicBezTo>
                    <a:lnTo>
                      <a:pt x="148" y="0"/>
                    </a:lnTo>
                    <a:cubicBezTo>
                      <a:pt x="155" y="0"/>
                      <a:pt x="161" y="6"/>
                      <a:pt x="161" y="14"/>
                    </a:cubicBezTo>
                    <a:cubicBezTo>
                      <a:pt x="161" y="21"/>
                      <a:pt x="155" y="27"/>
                      <a:pt x="148" y="27"/>
                    </a:cubicBezTo>
                    <a:close/>
                  </a:path>
                </a:pathLst>
              </a:custGeom>
              <a:grpFill/>
              <a:ln w="0">
                <a:noFill/>
                <a:prstDash val="solid"/>
                <a:round/>
              </a:ln>
            </p:spPr>
            <p:txBody>
              <a:bodyPr/>
              <a:lstStyle>
                <a:defPPr>
                  <a:defRPr lang="zh-CN"/>
                </a:defPPr>
                <a:lvl1pPr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1pPr>
                <a:lvl2pPr marL="447675"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2pPr>
                <a:lvl3pPr marL="904875"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3pPr>
                <a:lvl4pPr marL="1360170"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4pPr>
                <a:lvl5pPr marL="1817370"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5pPr>
                <a:lvl6pPr marL="2285365" algn="l" defTabSz="914400" rtl="0" eaLnBrk="1" latinLnBrk="0" hangingPunct="1">
                  <a:defRPr kern="1200">
                    <a:solidFill>
                      <a:schemeClr val="tx1"/>
                    </a:solidFill>
                    <a:latin typeface="Arial" panose="020B0604020202020204" pitchFamily="34" charset="0"/>
                    <a:ea typeface="宋体" pitchFamily="2" charset="-122"/>
                    <a:cs typeface="+mn-cs"/>
                  </a:defRPr>
                </a:lvl6pPr>
                <a:lvl7pPr marL="2742565" algn="l" defTabSz="914400" rtl="0" eaLnBrk="1" latinLnBrk="0" hangingPunct="1">
                  <a:defRPr kern="1200">
                    <a:solidFill>
                      <a:schemeClr val="tx1"/>
                    </a:solidFill>
                    <a:latin typeface="Arial" panose="020B0604020202020204" pitchFamily="34" charset="0"/>
                    <a:ea typeface="宋体" pitchFamily="2" charset="-122"/>
                    <a:cs typeface="+mn-cs"/>
                  </a:defRPr>
                </a:lvl7pPr>
                <a:lvl8pPr marL="3199765" algn="l" defTabSz="914400" rtl="0" eaLnBrk="1" latinLnBrk="0" hangingPunct="1">
                  <a:defRPr kern="1200">
                    <a:solidFill>
                      <a:schemeClr val="tx1"/>
                    </a:solidFill>
                    <a:latin typeface="Arial" panose="020B0604020202020204" pitchFamily="34" charset="0"/>
                    <a:ea typeface="宋体" pitchFamily="2" charset="-122"/>
                    <a:cs typeface="+mn-cs"/>
                  </a:defRPr>
                </a:lvl8pPr>
                <a:lvl9pPr marL="3656965" algn="l" defTabSz="914400" rtl="0" eaLnBrk="1" latinLnBrk="0" hangingPunct="1">
                  <a:defRPr kern="1200">
                    <a:solidFill>
                      <a:schemeClr val="tx1"/>
                    </a:solidFill>
                    <a:latin typeface="Arial" panose="020B0604020202020204" pitchFamily="34" charset="0"/>
                    <a:ea typeface="宋体" pitchFamily="2" charset="-122"/>
                    <a:cs typeface="+mn-cs"/>
                  </a:defRPr>
                </a:lvl9pPr>
              </a:lstStyle>
              <a:p>
                <a:pPr marL="0" marR="0" lvl="0" indent="0" algn="l" defTabSz="16256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sp>
            <p:nvSpPr>
              <p:cNvPr id="990" name="Freeform 392"/>
              <p:cNvSpPr/>
              <p:nvPr/>
            </p:nvSpPr>
            <p:spPr bwMode="auto">
              <a:xfrm>
                <a:off x="5686425" y="6275388"/>
                <a:ext cx="12700" cy="15875"/>
              </a:xfrm>
              <a:custGeom>
                <a:avLst/>
                <a:gdLst>
                  <a:gd name="T0" fmla="*/ 2147483646 w 27"/>
                  <a:gd name="T1" fmla="*/ 2147483646 h 31"/>
                  <a:gd name="T2" fmla="*/ 2147483646 w 27"/>
                  <a:gd name="T3" fmla="*/ 2147483646 h 31"/>
                  <a:gd name="T4" fmla="*/ 2147483646 w 27"/>
                  <a:gd name="T5" fmla="*/ 2147483646 h 31"/>
                  <a:gd name="T6" fmla="*/ 0 w 27"/>
                  <a:gd name="T7" fmla="*/ 2147483646 h 31"/>
                  <a:gd name="T8" fmla="*/ 0 w 27"/>
                  <a:gd name="T9" fmla="*/ 0 h 31"/>
                  <a:gd name="T10" fmla="*/ 2147483646 w 27"/>
                  <a:gd name="T11" fmla="*/ 0 h 31"/>
                  <a:gd name="T12" fmla="*/ 2147483646 w 27"/>
                  <a:gd name="T13" fmla="*/ 2147483646 h 31"/>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7" h="31">
                    <a:moveTo>
                      <a:pt x="27" y="31"/>
                    </a:moveTo>
                    <a:lnTo>
                      <a:pt x="27" y="31"/>
                    </a:lnTo>
                    <a:lnTo>
                      <a:pt x="0" y="31"/>
                    </a:lnTo>
                    <a:lnTo>
                      <a:pt x="0" y="0"/>
                    </a:lnTo>
                    <a:lnTo>
                      <a:pt x="27" y="0"/>
                    </a:lnTo>
                    <a:lnTo>
                      <a:pt x="27" y="31"/>
                    </a:lnTo>
                    <a:close/>
                  </a:path>
                </a:pathLst>
              </a:custGeom>
              <a:grpFill/>
              <a:ln w="0">
                <a:noFill/>
                <a:prstDash val="solid"/>
                <a:round/>
              </a:ln>
            </p:spPr>
            <p:txBody>
              <a:bodyPr/>
              <a:lstStyle>
                <a:defPPr>
                  <a:defRPr lang="zh-CN"/>
                </a:defPPr>
                <a:lvl1pPr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1pPr>
                <a:lvl2pPr marL="447675"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2pPr>
                <a:lvl3pPr marL="904875"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3pPr>
                <a:lvl4pPr marL="1360170"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4pPr>
                <a:lvl5pPr marL="1817370"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5pPr>
                <a:lvl6pPr marL="2285365" algn="l" defTabSz="914400" rtl="0" eaLnBrk="1" latinLnBrk="0" hangingPunct="1">
                  <a:defRPr kern="1200">
                    <a:solidFill>
                      <a:schemeClr val="tx1"/>
                    </a:solidFill>
                    <a:latin typeface="Arial" panose="020B0604020202020204" pitchFamily="34" charset="0"/>
                    <a:ea typeface="宋体" pitchFamily="2" charset="-122"/>
                    <a:cs typeface="+mn-cs"/>
                  </a:defRPr>
                </a:lvl6pPr>
                <a:lvl7pPr marL="2742565" algn="l" defTabSz="914400" rtl="0" eaLnBrk="1" latinLnBrk="0" hangingPunct="1">
                  <a:defRPr kern="1200">
                    <a:solidFill>
                      <a:schemeClr val="tx1"/>
                    </a:solidFill>
                    <a:latin typeface="Arial" panose="020B0604020202020204" pitchFamily="34" charset="0"/>
                    <a:ea typeface="宋体" pitchFamily="2" charset="-122"/>
                    <a:cs typeface="+mn-cs"/>
                  </a:defRPr>
                </a:lvl7pPr>
                <a:lvl8pPr marL="3199765" algn="l" defTabSz="914400" rtl="0" eaLnBrk="1" latinLnBrk="0" hangingPunct="1">
                  <a:defRPr kern="1200">
                    <a:solidFill>
                      <a:schemeClr val="tx1"/>
                    </a:solidFill>
                    <a:latin typeface="Arial" panose="020B0604020202020204" pitchFamily="34" charset="0"/>
                    <a:ea typeface="宋体" pitchFamily="2" charset="-122"/>
                    <a:cs typeface="+mn-cs"/>
                  </a:defRPr>
                </a:lvl8pPr>
                <a:lvl9pPr marL="3656965" algn="l" defTabSz="914400" rtl="0" eaLnBrk="1" latinLnBrk="0" hangingPunct="1">
                  <a:defRPr kern="1200">
                    <a:solidFill>
                      <a:schemeClr val="tx1"/>
                    </a:solidFill>
                    <a:latin typeface="Arial" panose="020B0604020202020204" pitchFamily="34" charset="0"/>
                    <a:ea typeface="宋体" pitchFamily="2" charset="-122"/>
                    <a:cs typeface="+mn-cs"/>
                  </a:defRPr>
                </a:lvl9pPr>
              </a:lstStyle>
              <a:p>
                <a:pPr marL="0" marR="0" lvl="0" indent="0" algn="l" defTabSz="16256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sp>
            <p:nvSpPr>
              <p:cNvPr id="991" name="Freeform 393"/>
              <p:cNvSpPr/>
              <p:nvPr/>
            </p:nvSpPr>
            <p:spPr bwMode="auto">
              <a:xfrm>
                <a:off x="5719762" y="6284913"/>
                <a:ext cx="19050" cy="11113"/>
              </a:xfrm>
              <a:custGeom>
                <a:avLst/>
                <a:gdLst>
                  <a:gd name="T0" fmla="*/ 2147483646 w 40"/>
                  <a:gd name="T1" fmla="*/ 2147483646 h 26"/>
                  <a:gd name="T2" fmla="*/ 2147483646 w 40"/>
                  <a:gd name="T3" fmla="*/ 2147483646 h 26"/>
                  <a:gd name="T4" fmla="*/ 2147483646 w 40"/>
                  <a:gd name="T5" fmla="*/ 2147483646 h 26"/>
                  <a:gd name="T6" fmla="*/ 0 w 40"/>
                  <a:gd name="T7" fmla="*/ 2147483646 h 26"/>
                  <a:gd name="T8" fmla="*/ 0 w 40"/>
                  <a:gd name="T9" fmla="*/ 0 h 26"/>
                  <a:gd name="T10" fmla="*/ 2147483646 w 40"/>
                  <a:gd name="T11" fmla="*/ 0 h 26"/>
                  <a:gd name="T12" fmla="*/ 2147483646 w 40"/>
                  <a:gd name="T13" fmla="*/ 2147483646 h 2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0" h="26">
                    <a:moveTo>
                      <a:pt x="40" y="26"/>
                    </a:moveTo>
                    <a:lnTo>
                      <a:pt x="40" y="26"/>
                    </a:lnTo>
                    <a:lnTo>
                      <a:pt x="0" y="26"/>
                    </a:lnTo>
                    <a:lnTo>
                      <a:pt x="0" y="0"/>
                    </a:lnTo>
                    <a:lnTo>
                      <a:pt x="40" y="0"/>
                    </a:lnTo>
                    <a:lnTo>
                      <a:pt x="40" y="26"/>
                    </a:lnTo>
                    <a:close/>
                  </a:path>
                </a:pathLst>
              </a:custGeom>
              <a:grpFill/>
              <a:ln w="0">
                <a:noFill/>
                <a:prstDash val="solid"/>
                <a:round/>
              </a:ln>
            </p:spPr>
            <p:txBody>
              <a:bodyPr/>
              <a:lstStyle>
                <a:defPPr>
                  <a:defRPr lang="zh-CN"/>
                </a:defPPr>
                <a:lvl1pPr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1pPr>
                <a:lvl2pPr marL="447675"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2pPr>
                <a:lvl3pPr marL="904875"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3pPr>
                <a:lvl4pPr marL="1360170"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4pPr>
                <a:lvl5pPr marL="1817370"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5pPr>
                <a:lvl6pPr marL="2285365" algn="l" defTabSz="914400" rtl="0" eaLnBrk="1" latinLnBrk="0" hangingPunct="1">
                  <a:defRPr kern="1200">
                    <a:solidFill>
                      <a:schemeClr val="tx1"/>
                    </a:solidFill>
                    <a:latin typeface="Arial" panose="020B0604020202020204" pitchFamily="34" charset="0"/>
                    <a:ea typeface="宋体" pitchFamily="2" charset="-122"/>
                    <a:cs typeface="+mn-cs"/>
                  </a:defRPr>
                </a:lvl6pPr>
                <a:lvl7pPr marL="2742565" algn="l" defTabSz="914400" rtl="0" eaLnBrk="1" latinLnBrk="0" hangingPunct="1">
                  <a:defRPr kern="1200">
                    <a:solidFill>
                      <a:schemeClr val="tx1"/>
                    </a:solidFill>
                    <a:latin typeface="Arial" panose="020B0604020202020204" pitchFamily="34" charset="0"/>
                    <a:ea typeface="宋体" pitchFamily="2" charset="-122"/>
                    <a:cs typeface="+mn-cs"/>
                  </a:defRPr>
                </a:lvl7pPr>
                <a:lvl8pPr marL="3199765" algn="l" defTabSz="914400" rtl="0" eaLnBrk="1" latinLnBrk="0" hangingPunct="1">
                  <a:defRPr kern="1200">
                    <a:solidFill>
                      <a:schemeClr val="tx1"/>
                    </a:solidFill>
                    <a:latin typeface="Arial" panose="020B0604020202020204" pitchFamily="34" charset="0"/>
                    <a:ea typeface="宋体" pitchFamily="2" charset="-122"/>
                    <a:cs typeface="+mn-cs"/>
                  </a:defRPr>
                </a:lvl8pPr>
                <a:lvl9pPr marL="3656965" algn="l" defTabSz="914400" rtl="0" eaLnBrk="1" latinLnBrk="0" hangingPunct="1">
                  <a:defRPr kern="1200">
                    <a:solidFill>
                      <a:schemeClr val="tx1"/>
                    </a:solidFill>
                    <a:latin typeface="Arial" panose="020B0604020202020204" pitchFamily="34" charset="0"/>
                    <a:ea typeface="宋体" pitchFamily="2" charset="-122"/>
                    <a:cs typeface="+mn-cs"/>
                  </a:defRPr>
                </a:lvl9pPr>
              </a:lstStyle>
              <a:p>
                <a:pPr marL="0" marR="0" lvl="0" indent="0" algn="l" defTabSz="16256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sp>
            <p:nvSpPr>
              <p:cNvPr id="992" name="Freeform 394"/>
              <p:cNvSpPr/>
              <p:nvPr/>
            </p:nvSpPr>
            <p:spPr bwMode="auto">
              <a:xfrm>
                <a:off x="5741987" y="6259513"/>
                <a:ext cx="12700" cy="15875"/>
              </a:xfrm>
              <a:custGeom>
                <a:avLst/>
                <a:gdLst>
                  <a:gd name="T0" fmla="*/ 2147483646 w 27"/>
                  <a:gd name="T1" fmla="*/ 2147483646 h 36"/>
                  <a:gd name="T2" fmla="*/ 2147483646 w 27"/>
                  <a:gd name="T3" fmla="*/ 2147483646 h 36"/>
                  <a:gd name="T4" fmla="*/ 2147483646 w 27"/>
                  <a:gd name="T5" fmla="*/ 2147483646 h 36"/>
                  <a:gd name="T6" fmla="*/ 0 w 27"/>
                  <a:gd name="T7" fmla="*/ 2147483646 h 36"/>
                  <a:gd name="T8" fmla="*/ 0 w 27"/>
                  <a:gd name="T9" fmla="*/ 0 h 36"/>
                  <a:gd name="T10" fmla="*/ 2147483646 w 27"/>
                  <a:gd name="T11" fmla="*/ 0 h 36"/>
                  <a:gd name="T12" fmla="*/ 2147483646 w 27"/>
                  <a:gd name="T13" fmla="*/ 2147483646 h 3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7" h="36">
                    <a:moveTo>
                      <a:pt x="27" y="36"/>
                    </a:moveTo>
                    <a:lnTo>
                      <a:pt x="27" y="36"/>
                    </a:lnTo>
                    <a:lnTo>
                      <a:pt x="0" y="36"/>
                    </a:lnTo>
                    <a:lnTo>
                      <a:pt x="0" y="0"/>
                    </a:lnTo>
                    <a:lnTo>
                      <a:pt x="27" y="0"/>
                    </a:lnTo>
                    <a:lnTo>
                      <a:pt x="27" y="36"/>
                    </a:lnTo>
                    <a:close/>
                  </a:path>
                </a:pathLst>
              </a:custGeom>
              <a:grpFill/>
              <a:ln w="0">
                <a:noFill/>
                <a:prstDash val="solid"/>
                <a:round/>
              </a:ln>
            </p:spPr>
            <p:txBody>
              <a:bodyPr/>
              <a:lstStyle>
                <a:defPPr>
                  <a:defRPr lang="zh-CN"/>
                </a:defPPr>
                <a:lvl1pPr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1pPr>
                <a:lvl2pPr marL="447675"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2pPr>
                <a:lvl3pPr marL="904875"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3pPr>
                <a:lvl4pPr marL="1360170"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4pPr>
                <a:lvl5pPr marL="1817370"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5pPr>
                <a:lvl6pPr marL="2285365" algn="l" defTabSz="914400" rtl="0" eaLnBrk="1" latinLnBrk="0" hangingPunct="1">
                  <a:defRPr kern="1200">
                    <a:solidFill>
                      <a:schemeClr val="tx1"/>
                    </a:solidFill>
                    <a:latin typeface="Arial" panose="020B0604020202020204" pitchFamily="34" charset="0"/>
                    <a:ea typeface="宋体" pitchFamily="2" charset="-122"/>
                    <a:cs typeface="+mn-cs"/>
                  </a:defRPr>
                </a:lvl6pPr>
                <a:lvl7pPr marL="2742565" algn="l" defTabSz="914400" rtl="0" eaLnBrk="1" latinLnBrk="0" hangingPunct="1">
                  <a:defRPr kern="1200">
                    <a:solidFill>
                      <a:schemeClr val="tx1"/>
                    </a:solidFill>
                    <a:latin typeface="Arial" panose="020B0604020202020204" pitchFamily="34" charset="0"/>
                    <a:ea typeface="宋体" pitchFamily="2" charset="-122"/>
                    <a:cs typeface="+mn-cs"/>
                  </a:defRPr>
                </a:lvl7pPr>
                <a:lvl8pPr marL="3199765" algn="l" defTabSz="914400" rtl="0" eaLnBrk="1" latinLnBrk="0" hangingPunct="1">
                  <a:defRPr kern="1200">
                    <a:solidFill>
                      <a:schemeClr val="tx1"/>
                    </a:solidFill>
                    <a:latin typeface="Arial" panose="020B0604020202020204" pitchFamily="34" charset="0"/>
                    <a:ea typeface="宋体" pitchFamily="2" charset="-122"/>
                    <a:cs typeface="+mn-cs"/>
                  </a:defRPr>
                </a:lvl8pPr>
                <a:lvl9pPr marL="3656965" algn="l" defTabSz="914400" rtl="0" eaLnBrk="1" latinLnBrk="0" hangingPunct="1">
                  <a:defRPr kern="1200">
                    <a:solidFill>
                      <a:schemeClr val="tx1"/>
                    </a:solidFill>
                    <a:latin typeface="Arial" panose="020B0604020202020204" pitchFamily="34" charset="0"/>
                    <a:ea typeface="宋体" pitchFamily="2" charset="-122"/>
                    <a:cs typeface="+mn-cs"/>
                  </a:defRPr>
                </a:lvl9pPr>
              </a:lstStyle>
              <a:p>
                <a:pPr marL="0" marR="0" lvl="0" indent="0" algn="l" defTabSz="16256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sp>
            <p:nvSpPr>
              <p:cNvPr id="993" name="Freeform 395"/>
              <p:cNvSpPr/>
              <p:nvPr/>
            </p:nvSpPr>
            <p:spPr bwMode="auto">
              <a:xfrm>
                <a:off x="5700712" y="6253163"/>
                <a:ext cx="19050" cy="12700"/>
              </a:xfrm>
              <a:custGeom>
                <a:avLst/>
                <a:gdLst>
                  <a:gd name="T0" fmla="*/ 2147483646 w 40"/>
                  <a:gd name="T1" fmla="*/ 2147483646 h 27"/>
                  <a:gd name="T2" fmla="*/ 2147483646 w 40"/>
                  <a:gd name="T3" fmla="*/ 2147483646 h 27"/>
                  <a:gd name="T4" fmla="*/ 2147483646 w 40"/>
                  <a:gd name="T5" fmla="*/ 2147483646 h 27"/>
                  <a:gd name="T6" fmla="*/ 0 w 40"/>
                  <a:gd name="T7" fmla="*/ 2147483646 h 27"/>
                  <a:gd name="T8" fmla="*/ 0 w 40"/>
                  <a:gd name="T9" fmla="*/ 0 h 27"/>
                  <a:gd name="T10" fmla="*/ 2147483646 w 40"/>
                  <a:gd name="T11" fmla="*/ 0 h 27"/>
                  <a:gd name="T12" fmla="*/ 2147483646 w 40"/>
                  <a:gd name="T13" fmla="*/ 2147483646 h 2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0" h="27">
                    <a:moveTo>
                      <a:pt x="40" y="27"/>
                    </a:moveTo>
                    <a:lnTo>
                      <a:pt x="40" y="27"/>
                    </a:lnTo>
                    <a:lnTo>
                      <a:pt x="0" y="27"/>
                    </a:lnTo>
                    <a:lnTo>
                      <a:pt x="0" y="0"/>
                    </a:lnTo>
                    <a:lnTo>
                      <a:pt x="40" y="0"/>
                    </a:lnTo>
                    <a:lnTo>
                      <a:pt x="40" y="27"/>
                    </a:lnTo>
                    <a:close/>
                  </a:path>
                </a:pathLst>
              </a:custGeom>
              <a:grpFill/>
              <a:ln w="0">
                <a:noFill/>
                <a:prstDash val="solid"/>
                <a:round/>
              </a:ln>
            </p:spPr>
            <p:txBody>
              <a:bodyPr/>
              <a:lstStyle>
                <a:defPPr>
                  <a:defRPr lang="zh-CN"/>
                </a:defPPr>
                <a:lvl1pPr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1pPr>
                <a:lvl2pPr marL="447675"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2pPr>
                <a:lvl3pPr marL="904875"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3pPr>
                <a:lvl4pPr marL="1360170"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4pPr>
                <a:lvl5pPr marL="1817370"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5pPr>
                <a:lvl6pPr marL="2285365" algn="l" defTabSz="914400" rtl="0" eaLnBrk="1" latinLnBrk="0" hangingPunct="1">
                  <a:defRPr kern="1200">
                    <a:solidFill>
                      <a:schemeClr val="tx1"/>
                    </a:solidFill>
                    <a:latin typeface="Arial" panose="020B0604020202020204" pitchFamily="34" charset="0"/>
                    <a:ea typeface="宋体" pitchFamily="2" charset="-122"/>
                    <a:cs typeface="+mn-cs"/>
                  </a:defRPr>
                </a:lvl6pPr>
                <a:lvl7pPr marL="2742565" algn="l" defTabSz="914400" rtl="0" eaLnBrk="1" latinLnBrk="0" hangingPunct="1">
                  <a:defRPr kern="1200">
                    <a:solidFill>
                      <a:schemeClr val="tx1"/>
                    </a:solidFill>
                    <a:latin typeface="Arial" panose="020B0604020202020204" pitchFamily="34" charset="0"/>
                    <a:ea typeface="宋体" pitchFamily="2" charset="-122"/>
                    <a:cs typeface="+mn-cs"/>
                  </a:defRPr>
                </a:lvl7pPr>
                <a:lvl8pPr marL="3199765" algn="l" defTabSz="914400" rtl="0" eaLnBrk="1" latinLnBrk="0" hangingPunct="1">
                  <a:defRPr kern="1200">
                    <a:solidFill>
                      <a:schemeClr val="tx1"/>
                    </a:solidFill>
                    <a:latin typeface="Arial" panose="020B0604020202020204" pitchFamily="34" charset="0"/>
                    <a:ea typeface="宋体" pitchFamily="2" charset="-122"/>
                    <a:cs typeface="+mn-cs"/>
                  </a:defRPr>
                </a:lvl8pPr>
                <a:lvl9pPr marL="3656965" algn="l" defTabSz="914400" rtl="0" eaLnBrk="1" latinLnBrk="0" hangingPunct="1">
                  <a:defRPr kern="1200">
                    <a:solidFill>
                      <a:schemeClr val="tx1"/>
                    </a:solidFill>
                    <a:latin typeface="Arial" panose="020B0604020202020204" pitchFamily="34" charset="0"/>
                    <a:ea typeface="宋体" pitchFamily="2" charset="-122"/>
                    <a:cs typeface="+mn-cs"/>
                  </a:defRPr>
                </a:lvl9pPr>
              </a:lstStyle>
              <a:p>
                <a:pPr marL="0" marR="0" lvl="0" indent="0" algn="l" defTabSz="16256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sp>
            <p:nvSpPr>
              <p:cNvPr id="994" name="Freeform 396"/>
              <p:cNvSpPr/>
              <p:nvPr/>
            </p:nvSpPr>
            <p:spPr bwMode="auto">
              <a:xfrm>
                <a:off x="5735637" y="6272213"/>
                <a:ext cx="128588" cy="141288"/>
              </a:xfrm>
              <a:custGeom>
                <a:avLst/>
                <a:gdLst>
                  <a:gd name="T0" fmla="*/ 2147483646 w 274"/>
                  <a:gd name="T1" fmla="*/ 2147483646 h 300"/>
                  <a:gd name="T2" fmla="*/ 2147483646 w 274"/>
                  <a:gd name="T3" fmla="*/ 2147483646 h 300"/>
                  <a:gd name="T4" fmla="*/ 2147483646 w 274"/>
                  <a:gd name="T5" fmla="*/ 2147483646 h 300"/>
                  <a:gd name="T6" fmla="*/ 2147483646 w 274"/>
                  <a:gd name="T7" fmla="*/ 2147483646 h 300"/>
                  <a:gd name="T8" fmla="*/ 2147483646 w 274"/>
                  <a:gd name="T9" fmla="*/ 2147483646 h 300"/>
                  <a:gd name="T10" fmla="*/ 2147483646 w 274"/>
                  <a:gd name="T11" fmla="*/ 2147483646 h 300"/>
                  <a:gd name="T12" fmla="*/ 2147483646 w 274"/>
                  <a:gd name="T13" fmla="*/ 2147483646 h 300"/>
                  <a:gd name="T14" fmla="*/ 2147483646 w 274"/>
                  <a:gd name="T15" fmla="*/ 0 h 300"/>
                  <a:gd name="T16" fmla="*/ 2147483646 w 274"/>
                  <a:gd name="T17" fmla="*/ 2147483646 h 300"/>
                  <a:gd name="T18" fmla="*/ 2147483646 w 274"/>
                  <a:gd name="T19" fmla="*/ 2147483646 h 300"/>
                  <a:gd name="T20" fmla="*/ 2147483646 w 274"/>
                  <a:gd name="T21" fmla="*/ 2147483646 h 300"/>
                  <a:gd name="T22" fmla="*/ 2147483646 w 274"/>
                  <a:gd name="T23" fmla="*/ 2147483646 h 30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74" h="300">
                    <a:moveTo>
                      <a:pt x="17" y="300"/>
                    </a:moveTo>
                    <a:lnTo>
                      <a:pt x="17" y="300"/>
                    </a:lnTo>
                    <a:cubicBezTo>
                      <a:pt x="9" y="300"/>
                      <a:pt x="2" y="294"/>
                      <a:pt x="1" y="285"/>
                    </a:cubicBezTo>
                    <a:cubicBezTo>
                      <a:pt x="0" y="276"/>
                      <a:pt x="7" y="268"/>
                      <a:pt x="15" y="267"/>
                    </a:cubicBezTo>
                    <a:cubicBezTo>
                      <a:pt x="144" y="256"/>
                      <a:pt x="242" y="197"/>
                      <a:pt x="242" y="131"/>
                    </a:cubicBezTo>
                    <a:lnTo>
                      <a:pt x="242" y="16"/>
                    </a:lnTo>
                    <a:cubicBezTo>
                      <a:pt x="242" y="7"/>
                      <a:pt x="249" y="0"/>
                      <a:pt x="258" y="0"/>
                    </a:cubicBezTo>
                    <a:cubicBezTo>
                      <a:pt x="267" y="0"/>
                      <a:pt x="274" y="7"/>
                      <a:pt x="274" y="16"/>
                    </a:cubicBezTo>
                    <a:lnTo>
                      <a:pt x="274" y="131"/>
                    </a:lnTo>
                    <a:cubicBezTo>
                      <a:pt x="274" y="216"/>
                      <a:pt x="167" y="287"/>
                      <a:pt x="18" y="300"/>
                    </a:cubicBezTo>
                    <a:lnTo>
                      <a:pt x="17" y="300"/>
                    </a:lnTo>
                    <a:close/>
                  </a:path>
                </a:pathLst>
              </a:custGeom>
              <a:grpFill/>
              <a:ln w="0">
                <a:noFill/>
                <a:prstDash val="solid"/>
                <a:round/>
              </a:ln>
            </p:spPr>
            <p:txBody>
              <a:bodyPr/>
              <a:lstStyle>
                <a:defPPr>
                  <a:defRPr lang="zh-CN"/>
                </a:defPPr>
                <a:lvl1pPr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1pPr>
                <a:lvl2pPr marL="447675"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2pPr>
                <a:lvl3pPr marL="904875"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3pPr>
                <a:lvl4pPr marL="1360170"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4pPr>
                <a:lvl5pPr marL="1817370"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5pPr>
                <a:lvl6pPr marL="2285365" algn="l" defTabSz="914400" rtl="0" eaLnBrk="1" latinLnBrk="0" hangingPunct="1">
                  <a:defRPr kern="1200">
                    <a:solidFill>
                      <a:schemeClr val="tx1"/>
                    </a:solidFill>
                    <a:latin typeface="Arial" panose="020B0604020202020204" pitchFamily="34" charset="0"/>
                    <a:ea typeface="宋体" pitchFamily="2" charset="-122"/>
                    <a:cs typeface="+mn-cs"/>
                  </a:defRPr>
                </a:lvl6pPr>
                <a:lvl7pPr marL="2742565" algn="l" defTabSz="914400" rtl="0" eaLnBrk="1" latinLnBrk="0" hangingPunct="1">
                  <a:defRPr kern="1200">
                    <a:solidFill>
                      <a:schemeClr val="tx1"/>
                    </a:solidFill>
                    <a:latin typeface="Arial" panose="020B0604020202020204" pitchFamily="34" charset="0"/>
                    <a:ea typeface="宋体" pitchFamily="2" charset="-122"/>
                    <a:cs typeface="+mn-cs"/>
                  </a:defRPr>
                </a:lvl7pPr>
                <a:lvl8pPr marL="3199765" algn="l" defTabSz="914400" rtl="0" eaLnBrk="1" latinLnBrk="0" hangingPunct="1">
                  <a:defRPr kern="1200">
                    <a:solidFill>
                      <a:schemeClr val="tx1"/>
                    </a:solidFill>
                    <a:latin typeface="Arial" panose="020B0604020202020204" pitchFamily="34" charset="0"/>
                    <a:ea typeface="宋体" pitchFamily="2" charset="-122"/>
                    <a:cs typeface="+mn-cs"/>
                  </a:defRPr>
                </a:lvl8pPr>
                <a:lvl9pPr marL="3656965" algn="l" defTabSz="914400" rtl="0" eaLnBrk="1" latinLnBrk="0" hangingPunct="1">
                  <a:defRPr kern="1200">
                    <a:solidFill>
                      <a:schemeClr val="tx1"/>
                    </a:solidFill>
                    <a:latin typeface="Arial" panose="020B0604020202020204" pitchFamily="34" charset="0"/>
                    <a:ea typeface="宋体" pitchFamily="2" charset="-122"/>
                    <a:cs typeface="+mn-cs"/>
                  </a:defRPr>
                </a:lvl9pPr>
              </a:lstStyle>
              <a:p>
                <a:pPr marL="0" marR="0" lvl="0" indent="0" algn="l" defTabSz="16256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sp>
            <p:nvSpPr>
              <p:cNvPr id="995" name="Freeform 397"/>
              <p:cNvSpPr/>
              <p:nvPr/>
            </p:nvSpPr>
            <p:spPr bwMode="auto">
              <a:xfrm>
                <a:off x="5576887" y="6272213"/>
                <a:ext cx="128588" cy="141288"/>
              </a:xfrm>
              <a:custGeom>
                <a:avLst/>
                <a:gdLst>
                  <a:gd name="T0" fmla="*/ 2147483646 w 273"/>
                  <a:gd name="T1" fmla="*/ 2147483646 h 300"/>
                  <a:gd name="T2" fmla="*/ 2147483646 w 273"/>
                  <a:gd name="T3" fmla="*/ 2147483646 h 300"/>
                  <a:gd name="T4" fmla="*/ 2147483646 w 273"/>
                  <a:gd name="T5" fmla="*/ 2147483646 h 300"/>
                  <a:gd name="T6" fmla="*/ 2147483646 w 273"/>
                  <a:gd name="T7" fmla="*/ 2147483646 h 300"/>
                  <a:gd name="T8" fmla="*/ 0 w 273"/>
                  <a:gd name="T9" fmla="*/ 2147483646 h 300"/>
                  <a:gd name="T10" fmla="*/ 0 w 273"/>
                  <a:gd name="T11" fmla="*/ 2147483646 h 300"/>
                  <a:gd name="T12" fmla="*/ 2147483646 w 273"/>
                  <a:gd name="T13" fmla="*/ 0 h 300"/>
                  <a:gd name="T14" fmla="*/ 2147483646 w 273"/>
                  <a:gd name="T15" fmla="*/ 2147483646 h 300"/>
                  <a:gd name="T16" fmla="*/ 2147483646 w 273"/>
                  <a:gd name="T17" fmla="*/ 2147483646 h 300"/>
                  <a:gd name="T18" fmla="*/ 2147483646 w 273"/>
                  <a:gd name="T19" fmla="*/ 2147483646 h 300"/>
                  <a:gd name="T20" fmla="*/ 2147483646 w 273"/>
                  <a:gd name="T21" fmla="*/ 2147483646 h 300"/>
                  <a:gd name="T22" fmla="*/ 2147483646 w 273"/>
                  <a:gd name="T23" fmla="*/ 2147483646 h 30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73" h="300">
                    <a:moveTo>
                      <a:pt x="257" y="300"/>
                    </a:moveTo>
                    <a:lnTo>
                      <a:pt x="257" y="300"/>
                    </a:lnTo>
                    <a:lnTo>
                      <a:pt x="255" y="300"/>
                    </a:lnTo>
                    <a:cubicBezTo>
                      <a:pt x="107" y="286"/>
                      <a:pt x="0" y="215"/>
                      <a:pt x="0" y="131"/>
                    </a:cubicBezTo>
                    <a:lnTo>
                      <a:pt x="0" y="16"/>
                    </a:lnTo>
                    <a:cubicBezTo>
                      <a:pt x="0" y="7"/>
                      <a:pt x="7" y="0"/>
                      <a:pt x="16" y="0"/>
                    </a:cubicBezTo>
                    <a:cubicBezTo>
                      <a:pt x="25" y="0"/>
                      <a:pt x="32" y="7"/>
                      <a:pt x="32" y="16"/>
                    </a:cubicBezTo>
                    <a:lnTo>
                      <a:pt x="32" y="131"/>
                    </a:lnTo>
                    <a:cubicBezTo>
                      <a:pt x="32" y="197"/>
                      <a:pt x="129" y="255"/>
                      <a:pt x="258" y="267"/>
                    </a:cubicBezTo>
                    <a:cubicBezTo>
                      <a:pt x="267" y="268"/>
                      <a:pt x="273" y="276"/>
                      <a:pt x="273" y="285"/>
                    </a:cubicBezTo>
                    <a:cubicBezTo>
                      <a:pt x="272" y="294"/>
                      <a:pt x="265" y="300"/>
                      <a:pt x="257" y="300"/>
                    </a:cubicBezTo>
                    <a:close/>
                  </a:path>
                </a:pathLst>
              </a:custGeom>
              <a:grpFill/>
              <a:ln w="0">
                <a:noFill/>
                <a:prstDash val="solid"/>
                <a:round/>
              </a:ln>
            </p:spPr>
            <p:txBody>
              <a:bodyPr/>
              <a:lstStyle>
                <a:defPPr>
                  <a:defRPr lang="zh-CN"/>
                </a:defPPr>
                <a:lvl1pPr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1pPr>
                <a:lvl2pPr marL="447675"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2pPr>
                <a:lvl3pPr marL="904875"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3pPr>
                <a:lvl4pPr marL="1360170"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4pPr>
                <a:lvl5pPr marL="1817370"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5pPr>
                <a:lvl6pPr marL="2285365" algn="l" defTabSz="914400" rtl="0" eaLnBrk="1" latinLnBrk="0" hangingPunct="1">
                  <a:defRPr kern="1200">
                    <a:solidFill>
                      <a:schemeClr val="tx1"/>
                    </a:solidFill>
                    <a:latin typeface="Arial" panose="020B0604020202020204" pitchFamily="34" charset="0"/>
                    <a:ea typeface="宋体" pitchFamily="2" charset="-122"/>
                    <a:cs typeface="+mn-cs"/>
                  </a:defRPr>
                </a:lvl6pPr>
                <a:lvl7pPr marL="2742565" algn="l" defTabSz="914400" rtl="0" eaLnBrk="1" latinLnBrk="0" hangingPunct="1">
                  <a:defRPr kern="1200">
                    <a:solidFill>
                      <a:schemeClr val="tx1"/>
                    </a:solidFill>
                    <a:latin typeface="Arial" panose="020B0604020202020204" pitchFamily="34" charset="0"/>
                    <a:ea typeface="宋体" pitchFamily="2" charset="-122"/>
                    <a:cs typeface="+mn-cs"/>
                  </a:defRPr>
                </a:lvl7pPr>
                <a:lvl8pPr marL="3199765" algn="l" defTabSz="914400" rtl="0" eaLnBrk="1" latinLnBrk="0" hangingPunct="1">
                  <a:defRPr kern="1200">
                    <a:solidFill>
                      <a:schemeClr val="tx1"/>
                    </a:solidFill>
                    <a:latin typeface="Arial" panose="020B0604020202020204" pitchFamily="34" charset="0"/>
                    <a:ea typeface="宋体" pitchFamily="2" charset="-122"/>
                    <a:cs typeface="+mn-cs"/>
                  </a:defRPr>
                </a:lvl8pPr>
                <a:lvl9pPr marL="3656965" algn="l" defTabSz="914400" rtl="0" eaLnBrk="1" latinLnBrk="0" hangingPunct="1">
                  <a:defRPr kern="1200">
                    <a:solidFill>
                      <a:schemeClr val="tx1"/>
                    </a:solidFill>
                    <a:latin typeface="Arial" panose="020B0604020202020204" pitchFamily="34" charset="0"/>
                    <a:ea typeface="宋体" pitchFamily="2" charset="-122"/>
                    <a:cs typeface="+mn-cs"/>
                  </a:defRPr>
                </a:lvl9pPr>
              </a:lstStyle>
              <a:p>
                <a:pPr marL="0" marR="0" lvl="0" indent="0" algn="l" defTabSz="16256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sp>
            <p:nvSpPr>
              <p:cNvPr id="996" name="Freeform 398"/>
              <p:cNvSpPr/>
              <p:nvPr/>
            </p:nvSpPr>
            <p:spPr bwMode="auto">
              <a:xfrm>
                <a:off x="5678487" y="6389688"/>
                <a:ext cx="31750" cy="33338"/>
              </a:xfrm>
              <a:custGeom>
                <a:avLst/>
                <a:gdLst>
                  <a:gd name="T0" fmla="*/ 2147483646 w 67"/>
                  <a:gd name="T1" fmla="*/ 2147483646 h 72"/>
                  <a:gd name="T2" fmla="*/ 2147483646 w 67"/>
                  <a:gd name="T3" fmla="*/ 2147483646 h 72"/>
                  <a:gd name="T4" fmla="*/ 2147483646 w 67"/>
                  <a:gd name="T5" fmla="*/ 2147483646 h 72"/>
                  <a:gd name="T6" fmla="*/ 0 w 67"/>
                  <a:gd name="T7" fmla="*/ 2147483646 h 72"/>
                  <a:gd name="T8" fmla="*/ 2147483646 w 67"/>
                  <a:gd name="T9" fmla="*/ 0 h 72"/>
                  <a:gd name="T10" fmla="*/ 2147483646 w 67"/>
                  <a:gd name="T11" fmla="*/ 2147483646 h 72"/>
                  <a:gd name="T12" fmla="*/ 2147483646 w 67"/>
                  <a:gd name="T13" fmla="*/ 2147483646 h 7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7" h="72">
                    <a:moveTo>
                      <a:pt x="34" y="72"/>
                    </a:moveTo>
                    <a:lnTo>
                      <a:pt x="34" y="72"/>
                    </a:lnTo>
                    <a:cubicBezTo>
                      <a:pt x="15" y="72"/>
                      <a:pt x="0" y="55"/>
                      <a:pt x="0" y="36"/>
                    </a:cubicBezTo>
                    <a:cubicBezTo>
                      <a:pt x="0" y="16"/>
                      <a:pt x="15" y="0"/>
                      <a:pt x="34" y="0"/>
                    </a:cubicBezTo>
                    <a:cubicBezTo>
                      <a:pt x="52" y="0"/>
                      <a:pt x="67" y="16"/>
                      <a:pt x="67" y="36"/>
                    </a:cubicBezTo>
                    <a:cubicBezTo>
                      <a:pt x="67" y="55"/>
                      <a:pt x="52" y="72"/>
                      <a:pt x="34" y="72"/>
                    </a:cubicBezTo>
                    <a:close/>
                  </a:path>
                </a:pathLst>
              </a:custGeom>
              <a:grpFill/>
              <a:ln w="0">
                <a:noFill/>
                <a:prstDash val="solid"/>
                <a:round/>
              </a:ln>
            </p:spPr>
            <p:txBody>
              <a:bodyPr/>
              <a:lstStyle>
                <a:defPPr>
                  <a:defRPr lang="zh-CN"/>
                </a:defPPr>
                <a:lvl1pPr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1pPr>
                <a:lvl2pPr marL="447675"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2pPr>
                <a:lvl3pPr marL="904875"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3pPr>
                <a:lvl4pPr marL="1360170"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4pPr>
                <a:lvl5pPr marL="1817370"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5pPr>
                <a:lvl6pPr marL="2285365" algn="l" defTabSz="914400" rtl="0" eaLnBrk="1" latinLnBrk="0" hangingPunct="1">
                  <a:defRPr kern="1200">
                    <a:solidFill>
                      <a:schemeClr val="tx1"/>
                    </a:solidFill>
                    <a:latin typeface="Arial" panose="020B0604020202020204" pitchFamily="34" charset="0"/>
                    <a:ea typeface="宋体" pitchFamily="2" charset="-122"/>
                    <a:cs typeface="+mn-cs"/>
                  </a:defRPr>
                </a:lvl6pPr>
                <a:lvl7pPr marL="2742565" algn="l" defTabSz="914400" rtl="0" eaLnBrk="1" latinLnBrk="0" hangingPunct="1">
                  <a:defRPr kern="1200">
                    <a:solidFill>
                      <a:schemeClr val="tx1"/>
                    </a:solidFill>
                    <a:latin typeface="Arial" panose="020B0604020202020204" pitchFamily="34" charset="0"/>
                    <a:ea typeface="宋体" pitchFamily="2" charset="-122"/>
                    <a:cs typeface="+mn-cs"/>
                  </a:defRPr>
                </a:lvl7pPr>
                <a:lvl8pPr marL="3199765" algn="l" defTabSz="914400" rtl="0" eaLnBrk="1" latinLnBrk="0" hangingPunct="1">
                  <a:defRPr kern="1200">
                    <a:solidFill>
                      <a:schemeClr val="tx1"/>
                    </a:solidFill>
                    <a:latin typeface="Arial" panose="020B0604020202020204" pitchFamily="34" charset="0"/>
                    <a:ea typeface="宋体" pitchFamily="2" charset="-122"/>
                    <a:cs typeface="+mn-cs"/>
                  </a:defRPr>
                </a:lvl8pPr>
                <a:lvl9pPr marL="3656965" algn="l" defTabSz="914400" rtl="0" eaLnBrk="1" latinLnBrk="0" hangingPunct="1">
                  <a:defRPr kern="1200">
                    <a:solidFill>
                      <a:schemeClr val="tx1"/>
                    </a:solidFill>
                    <a:latin typeface="Arial" panose="020B0604020202020204" pitchFamily="34" charset="0"/>
                    <a:ea typeface="宋体" pitchFamily="2" charset="-122"/>
                    <a:cs typeface="+mn-cs"/>
                  </a:defRPr>
                </a:lvl9pPr>
              </a:lstStyle>
              <a:p>
                <a:pPr marL="0" marR="0" lvl="0" indent="0" algn="l" defTabSz="16256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sp>
            <p:nvSpPr>
              <p:cNvPr id="997" name="Freeform 399"/>
              <p:cNvSpPr/>
              <p:nvPr/>
            </p:nvSpPr>
            <p:spPr bwMode="auto">
              <a:xfrm>
                <a:off x="5729287" y="6389688"/>
                <a:ext cx="31750" cy="33338"/>
              </a:xfrm>
              <a:custGeom>
                <a:avLst/>
                <a:gdLst>
                  <a:gd name="T0" fmla="*/ 2147483646 w 67"/>
                  <a:gd name="T1" fmla="*/ 2147483646 h 72"/>
                  <a:gd name="T2" fmla="*/ 2147483646 w 67"/>
                  <a:gd name="T3" fmla="*/ 2147483646 h 72"/>
                  <a:gd name="T4" fmla="*/ 2147483646 w 67"/>
                  <a:gd name="T5" fmla="*/ 2147483646 h 72"/>
                  <a:gd name="T6" fmla="*/ 0 w 67"/>
                  <a:gd name="T7" fmla="*/ 2147483646 h 72"/>
                  <a:gd name="T8" fmla="*/ 2147483646 w 67"/>
                  <a:gd name="T9" fmla="*/ 0 h 72"/>
                  <a:gd name="T10" fmla="*/ 2147483646 w 67"/>
                  <a:gd name="T11" fmla="*/ 2147483646 h 72"/>
                  <a:gd name="T12" fmla="*/ 2147483646 w 67"/>
                  <a:gd name="T13" fmla="*/ 2147483646 h 7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7" h="72">
                    <a:moveTo>
                      <a:pt x="34" y="72"/>
                    </a:moveTo>
                    <a:lnTo>
                      <a:pt x="34" y="72"/>
                    </a:lnTo>
                    <a:cubicBezTo>
                      <a:pt x="15" y="72"/>
                      <a:pt x="0" y="55"/>
                      <a:pt x="0" y="36"/>
                    </a:cubicBezTo>
                    <a:cubicBezTo>
                      <a:pt x="0" y="16"/>
                      <a:pt x="15" y="0"/>
                      <a:pt x="34" y="0"/>
                    </a:cubicBezTo>
                    <a:cubicBezTo>
                      <a:pt x="52" y="0"/>
                      <a:pt x="67" y="16"/>
                      <a:pt x="67" y="36"/>
                    </a:cubicBezTo>
                    <a:cubicBezTo>
                      <a:pt x="67" y="55"/>
                      <a:pt x="52" y="72"/>
                      <a:pt x="34" y="72"/>
                    </a:cubicBezTo>
                    <a:close/>
                  </a:path>
                </a:pathLst>
              </a:custGeom>
              <a:grpFill/>
              <a:ln w="0">
                <a:noFill/>
                <a:prstDash val="solid"/>
                <a:round/>
              </a:ln>
            </p:spPr>
            <p:txBody>
              <a:bodyPr/>
              <a:lstStyle>
                <a:defPPr>
                  <a:defRPr lang="zh-CN"/>
                </a:defPPr>
                <a:lvl1pPr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1pPr>
                <a:lvl2pPr marL="447675"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2pPr>
                <a:lvl3pPr marL="904875"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3pPr>
                <a:lvl4pPr marL="1360170"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4pPr>
                <a:lvl5pPr marL="1817370"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5pPr>
                <a:lvl6pPr marL="2285365" algn="l" defTabSz="914400" rtl="0" eaLnBrk="1" latinLnBrk="0" hangingPunct="1">
                  <a:defRPr kern="1200">
                    <a:solidFill>
                      <a:schemeClr val="tx1"/>
                    </a:solidFill>
                    <a:latin typeface="Arial" panose="020B0604020202020204" pitchFamily="34" charset="0"/>
                    <a:ea typeface="宋体" pitchFamily="2" charset="-122"/>
                    <a:cs typeface="+mn-cs"/>
                  </a:defRPr>
                </a:lvl6pPr>
                <a:lvl7pPr marL="2742565" algn="l" defTabSz="914400" rtl="0" eaLnBrk="1" latinLnBrk="0" hangingPunct="1">
                  <a:defRPr kern="1200">
                    <a:solidFill>
                      <a:schemeClr val="tx1"/>
                    </a:solidFill>
                    <a:latin typeface="Arial" panose="020B0604020202020204" pitchFamily="34" charset="0"/>
                    <a:ea typeface="宋体" pitchFamily="2" charset="-122"/>
                    <a:cs typeface="+mn-cs"/>
                  </a:defRPr>
                </a:lvl7pPr>
                <a:lvl8pPr marL="3199765" algn="l" defTabSz="914400" rtl="0" eaLnBrk="1" latinLnBrk="0" hangingPunct="1">
                  <a:defRPr kern="1200">
                    <a:solidFill>
                      <a:schemeClr val="tx1"/>
                    </a:solidFill>
                    <a:latin typeface="Arial" panose="020B0604020202020204" pitchFamily="34" charset="0"/>
                    <a:ea typeface="宋体" pitchFamily="2" charset="-122"/>
                    <a:cs typeface="+mn-cs"/>
                  </a:defRPr>
                </a:lvl8pPr>
                <a:lvl9pPr marL="3656965" algn="l" defTabSz="914400" rtl="0" eaLnBrk="1" latinLnBrk="0" hangingPunct="1">
                  <a:defRPr kern="1200">
                    <a:solidFill>
                      <a:schemeClr val="tx1"/>
                    </a:solidFill>
                    <a:latin typeface="Arial" panose="020B0604020202020204" pitchFamily="34" charset="0"/>
                    <a:ea typeface="宋体" pitchFamily="2" charset="-122"/>
                    <a:cs typeface="+mn-cs"/>
                  </a:defRPr>
                </a:lvl9pPr>
              </a:lstStyle>
              <a:p>
                <a:pPr marL="0" marR="0" lvl="0" indent="0" algn="l" defTabSz="16256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grpSp>
        <p:grpSp>
          <p:nvGrpSpPr>
            <p:cNvPr id="904" name="组合 124"/>
            <p:cNvGrpSpPr/>
            <p:nvPr/>
          </p:nvGrpSpPr>
          <p:grpSpPr>
            <a:xfrm>
              <a:off x="4418928" y="5158480"/>
              <a:ext cx="343090" cy="153748"/>
              <a:chOff x="5576887" y="6196013"/>
              <a:chExt cx="287338" cy="227013"/>
            </a:xfrm>
            <a:solidFill>
              <a:srgbClr val="474747"/>
            </a:solidFill>
          </p:grpSpPr>
          <p:sp>
            <p:nvSpPr>
              <p:cNvPr id="956" name="Freeform 379"/>
              <p:cNvSpPr>
                <a:spLocks noEditPoints="1"/>
              </p:cNvSpPr>
              <p:nvPr/>
            </p:nvSpPr>
            <p:spPr bwMode="auto">
              <a:xfrm>
                <a:off x="5576887" y="6196013"/>
                <a:ext cx="287338" cy="160338"/>
              </a:xfrm>
              <a:custGeom>
                <a:avLst/>
                <a:gdLst>
                  <a:gd name="T0" fmla="*/ 2147483646 w 610"/>
                  <a:gd name="T1" fmla="*/ 2147483646 h 341"/>
                  <a:gd name="T2" fmla="*/ 2147483646 w 610"/>
                  <a:gd name="T3" fmla="*/ 2147483646 h 341"/>
                  <a:gd name="T4" fmla="*/ 2147483646 w 610"/>
                  <a:gd name="T5" fmla="*/ 2147483646 h 341"/>
                  <a:gd name="T6" fmla="*/ 2147483646 w 610"/>
                  <a:gd name="T7" fmla="*/ 2147483646 h 341"/>
                  <a:gd name="T8" fmla="*/ 2147483646 w 610"/>
                  <a:gd name="T9" fmla="*/ 2147483646 h 341"/>
                  <a:gd name="T10" fmla="*/ 2147483646 w 610"/>
                  <a:gd name="T11" fmla="*/ 2147483646 h 341"/>
                  <a:gd name="T12" fmla="*/ 2147483646 w 610"/>
                  <a:gd name="T13" fmla="*/ 2147483646 h 341"/>
                  <a:gd name="T14" fmla="*/ 2147483646 w 610"/>
                  <a:gd name="T15" fmla="*/ 2147483646 h 341"/>
                  <a:gd name="T16" fmla="*/ 2147483646 w 610"/>
                  <a:gd name="T17" fmla="*/ 2147483646 h 341"/>
                  <a:gd name="T18" fmla="*/ 2147483646 w 610"/>
                  <a:gd name="T19" fmla="*/ 2147483646 h 341"/>
                  <a:gd name="T20" fmla="*/ 0 w 610"/>
                  <a:gd name="T21" fmla="*/ 2147483646 h 341"/>
                  <a:gd name="T22" fmla="*/ 2147483646 w 610"/>
                  <a:gd name="T23" fmla="*/ 0 h 341"/>
                  <a:gd name="T24" fmla="*/ 2147483646 w 610"/>
                  <a:gd name="T25" fmla="*/ 2147483646 h 341"/>
                  <a:gd name="T26" fmla="*/ 2147483646 w 610"/>
                  <a:gd name="T27" fmla="*/ 2147483646 h 341"/>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610" h="341">
                    <a:moveTo>
                      <a:pt x="305" y="33"/>
                    </a:moveTo>
                    <a:lnTo>
                      <a:pt x="305" y="33"/>
                    </a:lnTo>
                    <a:cubicBezTo>
                      <a:pt x="157" y="33"/>
                      <a:pt x="32" y="96"/>
                      <a:pt x="32" y="171"/>
                    </a:cubicBezTo>
                    <a:cubicBezTo>
                      <a:pt x="32" y="245"/>
                      <a:pt x="157" y="308"/>
                      <a:pt x="305" y="308"/>
                    </a:cubicBezTo>
                    <a:cubicBezTo>
                      <a:pt x="452" y="308"/>
                      <a:pt x="577" y="245"/>
                      <a:pt x="577" y="171"/>
                    </a:cubicBezTo>
                    <a:cubicBezTo>
                      <a:pt x="577" y="96"/>
                      <a:pt x="452" y="33"/>
                      <a:pt x="305" y="33"/>
                    </a:cubicBezTo>
                    <a:close/>
                    <a:moveTo>
                      <a:pt x="305" y="341"/>
                    </a:moveTo>
                    <a:lnTo>
                      <a:pt x="305" y="341"/>
                    </a:lnTo>
                    <a:cubicBezTo>
                      <a:pt x="134" y="341"/>
                      <a:pt x="0" y="266"/>
                      <a:pt x="0" y="171"/>
                    </a:cubicBezTo>
                    <a:cubicBezTo>
                      <a:pt x="0" y="75"/>
                      <a:pt x="134" y="0"/>
                      <a:pt x="305" y="0"/>
                    </a:cubicBezTo>
                    <a:cubicBezTo>
                      <a:pt x="476" y="0"/>
                      <a:pt x="610" y="75"/>
                      <a:pt x="610" y="171"/>
                    </a:cubicBezTo>
                    <a:cubicBezTo>
                      <a:pt x="610" y="266"/>
                      <a:pt x="476" y="341"/>
                      <a:pt x="305" y="341"/>
                    </a:cubicBezTo>
                    <a:close/>
                  </a:path>
                </a:pathLst>
              </a:custGeom>
              <a:grpFill/>
              <a:ln w="0">
                <a:noFill/>
                <a:prstDash val="solid"/>
                <a:round/>
              </a:ln>
            </p:spPr>
            <p:txBody>
              <a:bodyPr/>
              <a:lstStyle>
                <a:defPPr>
                  <a:defRPr lang="zh-CN"/>
                </a:defPPr>
                <a:lvl1pPr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1pPr>
                <a:lvl2pPr marL="447675"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2pPr>
                <a:lvl3pPr marL="904875"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3pPr>
                <a:lvl4pPr marL="1360170"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4pPr>
                <a:lvl5pPr marL="1817370"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5pPr>
                <a:lvl6pPr marL="2285365" algn="l" defTabSz="914400" rtl="0" eaLnBrk="1" latinLnBrk="0" hangingPunct="1">
                  <a:defRPr kern="1200">
                    <a:solidFill>
                      <a:schemeClr val="tx1"/>
                    </a:solidFill>
                    <a:latin typeface="Arial" panose="020B0604020202020204" pitchFamily="34" charset="0"/>
                    <a:ea typeface="宋体" pitchFamily="2" charset="-122"/>
                    <a:cs typeface="+mn-cs"/>
                  </a:defRPr>
                </a:lvl6pPr>
                <a:lvl7pPr marL="2742565" algn="l" defTabSz="914400" rtl="0" eaLnBrk="1" latinLnBrk="0" hangingPunct="1">
                  <a:defRPr kern="1200">
                    <a:solidFill>
                      <a:schemeClr val="tx1"/>
                    </a:solidFill>
                    <a:latin typeface="Arial" panose="020B0604020202020204" pitchFamily="34" charset="0"/>
                    <a:ea typeface="宋体" pitchFamily="2" charset="-122"/>
                    <a:cs typeface="+mn-cs"/>
                  </a:defRPr>
                </a:lvl7pPr>
                <a:lvl8pPr marL="3199765" algn="l" defTabSz="914400" rtl="0" eaLnBrk="1" latinLnBrk="0" hangingPunct="1">
                  <a:defRPr kern="1200">
                    <a:solidFill>
                      <a:schemeClr val="tx1"/>
                    </a:solidFill>
                    <a:latin typeface="Arial" panose="020B0604020202020204" pitchFamily="34" charset="0"/>
                    <a:ea typeface="宋体" pitchFamily="2" charset="-122"/>
                    <a:cs typeface="+mn-cs"/>
                  </a:defRPr>
                </a:lvl8pPr>
                <a:lvl9pPr marL="3656965" algn="l" defTabSz="914400" rtl="0" eaLnBrk="1" latinLnBrk="0" hangingPunct="1">
                  <a:defRPr kern="1200">
                    <a:solidFill>
                      <a:schemeClr val="tx1"/>
                    </a:solidFill>
                    <a:latin typeface="Arial" panose="020B0604020202020204" pitchFamily="34" charset="0"/>
                    <a:ea typeface="宋体" pitchFamily="2" charset="-122"/>
                    <a:cs typeface="+mn-cs"/>
                  </a:defRPr>
                </a:lvl9pPr>
              </a:lstStyle>
              <a:p>
                <a:pPr marL="0" marR="0" lvl="0" indent="0" algn="l" defTabSz="16256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sp>
            <p:nvSpPr>
              <p:cNvPr id="957" name="Freeform 380"/>
              <p:cNvSpPr/>
              <p:nvPr/>
            </p:nvSpPr>
            <p:spPr bwMode="auto">
              <a:xfrm>
                <a:off x="5713412" y="6299200"/>
                <a:ext cx="47625" cy="31750"/>
              </a:xfrm>
              <a:custGeom>
                <a:avLst/>
                <a:gdLst>
                  <a:gd name="T0" fmla="*/ 2147483646 w 99"/>
                  <a:gd name="T1" fmla="*/ 2147483646 h 67"/>
                  <a:gd name="T2" fmla="*/ 2147483646 w 99"/>
                  <a:gd name="T3" fmla="*/ 2147483646 h 67"/>
                  <a:gd name="T4" fmla="*/ 2147483646 w 99"/>
                  <a:gd name="T5" fmla="*/ 2147483646 h 67"/>
                  <a:gd name="T6" fmla="*/ 2147483646 w 99"/>
                  <a:gd name="T7" fmla="*/ 2147483646 h 67"/>
                  <a:gd name="T8" fmla="*/ 2147483646 w 99"/>
                  <a:gd name="T9" fmla="*/ 2147483646 h 67"/>
                  <a:gd name="T10" fmla="*/ 2147483646 w 99"/>
                  <a:gd name="T11" fmla="*/ 2147483646 h 67"/>
                  <a:gd name="T12" fmla="*/ 2147483646 w 99"/>
                  <a:gd name="T13" fmla="*/ 2147483646 h 67"/>
                  <a:gd name="T14" fmla="*/ 2147483646 w 99"/>
                  <a:gd name="T15" fmla="*/ 2147483646 h 67"/>
                  <a:gd name="T16" fmla="*/ 2147483646 w 99"/>
                  <a:gd name="T17" fmla="*/ 2147483646 h 67"/>
                  <a:gd name="T18" fmla="*/ 2147483646 w 99"/>
                  <a:gd name="T19" fmla="*/ 2147483646 h 6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99" h="67">
                    <a:moveTo>
                      <a:pt x="15" y="67"/>
                    </a:moveTo>
                    <a:lnTo>
                      <a:pt x="15" y="67"/>
                    </a:lnTo>
                    <a:cubicBezTo>
                      <a:pt x="10" y="67"/>
                      <a:pt x="6" y="65"/>
                      <a:pt x="4" y="61"/>
                    </a:cubicBezTo>
                    <a:cubicBezTo>
                      <a:pt x="0" y="54"/>
                      <a:pt x="3" y="46"/>
                      <a:pt x="9" y="43"/>
                    </a:cubicBezTo>
                    <a:lnTo>
                      <a:pt x="78" y="3"/>
                    </a:lnTo>
                    <a:cubicBezTo>
                      <a:pt x="85" y="0"/>
                      <a:pt x="92" y="2"/>
                      <a:pt x="96" y="9"/>
                    </a:cubicBezTo>
                    <a:cubicBezTo>
                      <a:pt x="99" y="15"/>
                      <a:pt x="97" y="23"/>
                      <a:pt x="90" y="27"/>
                    </a:cubicBezTo>
                    <a:lnTo>
                      <a:pt x="21" y="66"/>
                    </a:lnTo>
                    <a:cubicBezTo>
                      <a:pt x="20" y="67"/>
                      <a:pt x="17" y="67"/>
                      <a:pt x="15" y="67"/>
                    </a:cubicBezTo>
                    <a:close/>
                  </a:path>
                </a:pathLst>
              </a:custGeom>
              <a:grpFill/>
              <a:ln w="0">
                <a:noFill/>
                <a:prstDash val="solid"/>
                <a:round/>
              </a:ln>
            </p:spPr>
            <p:txBody>
              <a:bodyPr/>
              <a:lstStyle>
                <a:defPPr>
                  <a:defRPr lang="zh-CN"/>
                </a:defPPr>
                <a:lvl1pPr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1pPr>
                <a:lvl2pPr marL="447675"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2pPr>
                <a:lvl3pPr marL="904875"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3pPr>
                <a:lvl4pPr marL="1360170"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4pPr>
                <a:lvl5pPr marL="1817370"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5pPr>
                <a:lvl6pPr marL="2285365" algn="l" defTabSz="914400" rtl="0" eaLnBrk="1" latinLnBrk="0" hangingPunct="1">
                  <a:defRPr kern="1200">
                    <a:solidFill>
                      <a:schemeClr val="tx1"/>
                    </a:solidFill>
                    <a:latin typeface="Arial" panose="020B0604020202020204" pitchFamily="34" charset="0"/>
                    <a:ea typeface="宋体" pitchFamily="2" charset="-122"/>
                    <a:cs typeface="+mn-cs"/>
                  </a:defRPr>
                </a:lvl6pPr>
                <a:lvl7pPr marL="2742565" algn="l" defTabSz="914400" rtl="0" eaLnBrk="1" latinLnBrk="0" hangingPunct="1">
                  <a:defRPr kern="1200">
                    <a:solidFill>
                      <a:schemeClr val="tx1"/>
                    </a:solidFill>
                    <a:latin typeface="Arial" panose="020B0604020202020204" pitchFamily="34" charset="0"/>
                    <a:ea typeface="宋体" pitchFamily="2" charset="-122"/>
                    <a:cs typeface="+mn-cs"/>
                  </a:defRPr>
                </a:lvl7pPr>
                <a:lvl8pPr marL="3199765" algn="l" defTabSz="914400" rtl="0" eaLnBrk="1" latinLnBrk="0" hangingPunct="1">
                  <a:defRPr kern="1200">
                    <a:solidFill>
                      <a:schemeClr val="tx1"/>
                    </a:solidFill>
                    <a:latin typeface="Arial" panose="020B0604020202020204" pitchFamily="34" charset="0"/>
                    <a:ea typeface="宋体" pitchFamily="2" charset="-122"/>
                    <a:cs typeface="+mn-cs"/>
                  </a:defRPr>
                </a:lvl8pPr>
                <a:lvl9pPr marL="3656965" algn="l" defTabSz="914400" rtl="0" eaLnBrk="1" latinLnBrk="0" hangingPunct="1">
                  <a:defRPr kern="1200">
                    <a:solidFill>
                      <a:schemeClr val="tx1"/>
                    </a:solidFill>
                    <a:latin typeface="Arial" panose="020B0604020202020204" pitchFamily="34" charset="0"/>
                    <a:ea typeface="宋体" pitchFamily="2" charset="-122"/>
                    <a:cs typeface="+mn-cs"/>
                  </a:defRPr>
                </a:lvl9pPr>
              </a:lstStyle>
              <a:p>
                <a:pPr marL="0" marR="0" lvl="0" indent="0" algn="l" defTabSz="16256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sp>
            <p:nvSpPr>
              <p:cNvPr id="958" name="Freeform 381"/>
              <p:cNvSpPr/>
              <p:nvPr/>
            </p:nvSpPr>
            <p:spPr bwMode="auto">
              <a:xfrm>
                <a:off x="5680075" y="6299200"/>
                <a:ext cx="46038" cy="31750"/>
              </a:xfrm>
              <a:custGeom>
                <a:avLst/>
                <a:gdLst>
                  <a:gd name="T0" fmla="*/ 2147483646 w 98"/>
                  <a:gd name="T1" fmla="*/ 2147483646 h 67"/>
                  <a:gd name="T2" fmla="*/ 2147483646 w 98"/>
                  <a:gd name="T3" fmla="*/ 2147483646 h 67"/>
                  <a:gd name="T4" fmla="*/ 2147483646 w 98"/>
                  <a:gd name="T5" fmla="*/ 2147483646 h 67"/>
                  <a:gd name="T6" fmla="*/ 2147483646 w 98"/>
                  <a:gd name="T7" fmla="*/ 2147483646 h 67"/>
                  <a:gd name="T8" fmla="*/ 2147483646 w 98"/>
                  <a:gd name="T9" fmla="*/ 2147483646 h 67"/>
                  <a:gd name="T10" fmla="*/ 2147483646 w 98"/>
                  <a:gd name="T11" fmla="*/ 2147483646 h 67"/>
                  <a:gd name="T12" fmla="*/ 2147483646 w 98"/>
                  <a:gd name="T13" fmla="*/ 2147483646 h 67"/>
                  <a:gd name="T14" fmla="*/ 2147483646 w 98"/>
                  <a:gd name="T15" fmla="*/ 2147483646 h 67"/>
                  <a:gd name="T16" fmla="*/ 2147483646 w 98"/>
                  <a:gd name="T17" fmla="*/ 2147483646 h 67"/>
                  <a:gd name="T18" fmla="*/ 2147483646 w 98"/>
                  <a:gd name="T19" fmla="*/ 2147483646 h 6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98" h="67">
                    <a:moveTo>
                      <a:pt x="84" y="67"/>
                    </a:moveTo>
                    <a:lnTo>
                      <a:pt x="84" y="67"/>
                    </a:lnTo>
                    <a:cubicBezTo>
                      <a:pt x="82" y="67"/>
                      <a:pt x="80" y="67"/>
                      <a:pt x="78" y="66"/>
                    </a:cubicBezTo>
                    <a:lnTo>
                      <a:pt x="8" y="27"/>
                    </a:lnTo>
                    <a:cubicBezTo>
                      <a:pt x="2" y="23"/>
                      <a:pt x="0" y="15"/>
                      <a:pt x="3" y="9"/>
                    </a:cubicBezTo>
                    <a:cubicBezTo>
                      <a:pt x="7" y="2"/>
                      <a:pt x="14" y="0"/>
                      <a:pt x="21" y="3"/>
                    </a:cubicBezTo>
                    <a:lnTo>
                      <a:pt x="90" y="43"/>
                    </a:lnTo>
                    <a:cubicBezTo>
                      <a:pt x="96" y="46"/>
                      <a:pt x="98" y="54"/>
                      <a:pt x="95" y="61"/>
                    </a:cubicBezTo>
                    <a:cubicBezTo>
                      <a:pt x="93" y="65"/>
                      <a:pt x="88" y="67"/>
                      <a:pt x="84" y="67"/>
                    </a:cubicBezTo>
                    <a:close/>
                  </a:path>
                </a:pathLst>
              </a:custGeom>
              <a:grpFill/>
              <a:ln w="0">
                <a:noFill/>
                <a:prstDash val="solid"/>
                <a:round/>
              </a:ln>
            </p:spPr>
            <p:txBody>
              <a:bodyPr/>
              <a:lstStyle>
                <a:defPPr>
                  <a:defRPr lang="zh-CN"/>
                </a:defPPr>
                <a:lvl1pPr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1pPr>
                <a:lvl2pPr marL="447675"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2pPr>
                <a:lvl3pPr marL="904875"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3pPr>
                <a:lvl4pPr marL="1360170"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4pPr>
                <a:lvl5pPr marL="1817370"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5pPr>
                <a:lvl6pPr marL="2285365" algn="l" defTabSz="914400" rtl="0" eaLnBrk="1" latinLnBrk="0" hangingPunct="1">
                  <a:defRPr kern="1200">
                    <a:solidFill>
                      <a:schemeClr val="tx1"/>
                    </a:solidFill>
                    <a:latin typeface="Arial" panose="020B0604020202020204" pitchFamily="34" charset="0"/>
                    <a:ea typeface="宋体" pitchFamily="2" charset="-122"/>
                    <a:cs typeface="+mn-cs"/>
                  </a:defRPr>
                </a:lvl6pPr>
                <a:lvl7pPr marL="2742565" algn="l" defTabSz="914400" rtl="0" eaLnBrk="1" latinLnBrk="0" hangingPunct="1">
                  <a:defRPr kern="1200">
                    <a:solidFill>
                      <a:schemeClr val="tx1"/>
                    </a:solidFill>
                    <a:latin typeface="Arial" panose="020B0604020202020204" pitchFamily="34" charset="0"/>
                    <a:ea typeface="宋体" pitchFamily="2" charset="-122"/>
                    <a:cs typeface="+mn-cs"/>
                  </a:defRPr>
                </a:lvl7pPr>
                <a:lvl8pPr marL="3199765" algn="l" defTabSz="914400" rtl="0" eaLnBrk="1" latinLnBrk="0" hangingPunct="1">
                  <a:defRPr kern="1200">
                    <a:solidFill>
                      <a:schemeClr val="tx1"/>
                    </a:solidFill>
                    <a:latin typeface="Arial" panose="020B0604020202020204" pitchFamily="34" charset="0"/>
                    <a:ea typeface="宋体" pitchFamily="2" charset="-122"/>
                    <a:cs typeface="+mn-cs"/>
                  </a:defRPr>
                </a:lvl8pPr>
                <a:lvl9pPr marL="3656965" algn="l" defTabSz="914400" rtl="0" eaLnBrk="1" latinLnBrk="0" hangingPunct="1">
                  <a:defRPr kern="1200">
                    <a:solidFill>
                      <a:schemeClr val="tx1"/>
                    </a:solidFill>
                    <a:latin typeface="Arial" panose="020B0604020202020204" pitchFamily="34" charset="0"/>
                    <a:ea typeface="宋体" pitchFamily="2" charset="-122"/>
                    <a:cs typeface="+mn-cs"/>
                  </a:defRPr>
                </a:lvl9pPr>
              </a:lstStyle>
              <a:p>
                <a:pPr marL="0" marR="0" lvl="0" indent="0" algn="l" defTabSz="16256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sp>
            <p:nvSpPr>
              <p:cNvPr id="959" name="Freeform 382"/>
              <p:cNvSpPr/>
              <p:nvPr/>
            </p:nvSpPr>
            <p:spPr bwMode="auto">
              <a:xfrm>
                <a:off x="5713412" y="6284913"/>
                <a:ext cx="12700" cy="46038"/>
              </a:xfrm>
              <a:custGeom>
                <a:avLst/>
                <a:gdLst>
                  <a:gd name="T0" fmla="*/ 2147483646 w 27"/>
                  <a:gd name="T1" fmla="*/ 2147483646 h 98"/>
                  <a:gd name="T2" fmla="*/ 2147483646 w 27"/>
                  <a:gd name="T3" fmla="*/ 2147483646 h 98"/>
                  <a:gd name="T4" fmla="*/ 2147483646 w 27"/>
                  <a:gd name="T5" fmla="*/ 2147483646 h 98"/>
                  <a:gd name="T6" fmla="*/ 0 w 27"/>
                  <a:gd name="T7" fmla="*/ 2147483646 h 98"/>
                  <a:gd name="T8" fmla="*/ 0 w 27"/>
                  <a:gd name="T9" fmla="*/ 2147483646 h 98"/>
                  <a:gd name="T10" fmla="*/ 2147483646 w 27"/>
                  <a:gd name="T11" fmla="*/ 0 h 98"/>
                  <a:gd name="T12" fmla="*/ 2147483646 w 27"/>
                  <a:gd name="T13" fmla="*/ 2147483646 h 98"/>
                  <a:gd name="T14" fmla="*/ 2147483646 w 27"/>
                  <a:gd name="T15" fmla="*/ 2147483646 h 98"/>
                  <a:gd name="T16" fmla="*/ 2147483646 w 27"/>
                  <a:gd name="T17" fmla="*/ 2147483646 h 9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7" h="98">
                    <a:moveTo>
                      <a:pt x="14" y="98"/>
                    </a:moveTo>
                    <a:lnTo>
                      <a:pt x="14" y="98"/>
                    </a:lnTo>
                    <a:cubicBezTo>
                      <a:pt x="7" y="98"/>
                      <a:pt x="0" y="92"/>
                      <a:pt x="0" y="86"/>
                    </a:cubicBezTo>
                    <a:lnTo>
                      <a:pt x="0" y="13"/>
                    </a:lnTo>
                    <a:cubicBezTo>
                      <a:pt x="0" y="5"/>
                      <a:pt x="7" y="0"/>
                      <a:pt x="14" y="0"/>
                    </a:cubicBezTo>
                    <a:cubicBezTo>
                      <a:pt x="22" y="0"/>
                      <a:pt x="27" y="5"/>
                      <a:pt x="27" y="13"/>
                    </a:cubicBezTo>
                    <a:lnTo>
                      <a:pt x="27" y="86"/>
                    </a:lnTo>
                    <a:cubicBezTo>
                      <a:pt x="27" y="92"/>
                      <a:pt x="22" y="98"/>
                      <a:pt x="14" y="98"/>
                    </a:cubicBezTo>
                    <a:close/>
                  </a:path>
                </a:pathLst>
              </a:custGeom>
              <a:grpFill/>
              <a:ln w="0">
                <a:noFill/>
                <a:prstDash val="solid"/>
                <a:round/>
              </a:ln>
            </p:spPr>
            <p:txBody>
              <a:bodyPr/>
              <a:lstStyle>
                <a:defPPr>
                  <a:defRPr lang="zh-CN"/>
                </a:defPPr>
                <a:lvl1pPr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1pPr>
                <a:lvl2pPr marL="447675"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2pPr>
                <a:lvl3pPr marL="904875"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3pPr>
                <a:lvl4pPr marL="1360170"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4pPr>
                <a:lvl5pPr marL="1817370"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5pPr>
                <a:lvl6pPr marL="2285365" algn="l" defTabSz="914400" rtl="0" eaLnBrk="1" latinLnBrk="0" hangingPunct="1">
                  <a:defRPr kern="1200">
                    <a:solidFill>
                      <a:schemeClr val="tx1"/>
                    </a:solidFill>
                    <a:latin typeface="Arial" panose="020B0604020202020204" pitchFamily="34" charset="0"/>
                    <a:ea typeface="宋体" pitchFamily="2" charset="-122"/>
                    <a:cs typeface="+mn-cs"/>
                  </a:defRPr>
                </a:lvl6pPr>
                <a:lvl7pPr marL="2742565" algn="l" defTabSz="914400" rtl="0" eaLnBrk="1" latinLnBrk="0" hangingPunct="1">
                  <a:defRPr kern="1200">
                    <a:solidFill>
                      <a:schemeClr val="tx1"/>
                    </a:solidFill>
                    <a:latin typeface="Arial" panose="020B0604020202020204" pitchFamily="34" charset="0"/>
                    <a:ea typeface="宋体" pitchFamily="2" charset="-122"/>
                    <a:cs typeface="+mn-cs"/>
                  </a:defRPr>
                </a:lvl7pPr>
                <a:lvl8pPr marL="3199765" algn="l" defTabSz="914400" rtl="0" eaLnBrk="1" latinLnBrk="0" hangingPunct="1">
                  <a:defRPr kern="1200">
                    <a:solidFill>
                      <a:schemeClr val="tx1"/>
                    </a:solidFill>
                    <a:latin typeface="Arial" panose="020B0604020202020204" pitchFamily="34" charset="0"/>
                    <a:ea typeface="宋体" pitchFamily="2" charset="-122"/>
                    <a:cs typeface="+mn-cs"/>
                  </a:defRPr>
                </a:lvl8pPr>
                <a:lvl9pPr marL="3656965" algn="l" defTabSz="914400" rtl="0" eaLnBrk="1" latinLnBrk="0" hangingPunct="1">
                  <a:defRPr kern="1200">
                    <a:solidFill>
                      <a:schemeClr val="tx1"/>
                    </a:solidFill>
                    <a:latin typeface="Arial" panose="020B0604020202020204" pitchFamily="34" charset="0"/>
                    <a:ea typeface="宋体" pitchFamily="2" charset="-122"/>
                    <a:cs typeface="+mn-cs"/>
                  </a:defRPr>
                </a:lvl9pPr>
              </a:lstStyle>
              <a:p>
                <a:pPr marL="0" marR="0" lvl="0" indent="0" algn="l" defTabSz="16256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sp>
            <p:nvSpPr>
              <p:cNvPr id="960" name="Freeform 383"/>
              <p:cNvSpPr/>
              <p:nvPr/>
            </p:nvSpPr>
            <p:spPr bwMode="auto">
              <a:xfrm>
                <a:off x="5680075" y="6218238"/>
                <a:ext cx="46038" cy="31750"/>
              </a:xfrm>
              <a:custGeom>
                <a:avLst/>
                <a:gdLst>
                  <a:gd name="T0" fmla="*/ 2147483646 w 98"/>
                  <a:gd name="T1" fmla="*/ 2147483646 h 67"/>
                  <a:gd name="T2" fmla="*/ 2147483646 w 98"/>
                  <a:gd name="T3" fmla="*/ 2147483646 h 67"/>
                  <a:gd name="T4" fmla="*/ 2147483646 w 98"/>
                  <a:gd name="T5" fmla="*/ 2147483646 h 67"/>
                  <a:gd name="T6" fmla="*/ 2147483646 w 98"/>
                  <a:gd name="T7" fmla="*/ 2147483646 h 67"/>
                  <a:gd name="T8" fmla="*/ 2147483646 w 98"/>
                  <a:gd name="T9" fmla="*/ 2147483646 h 67"/>
                  <a:gd name="T10" fmla="*/ 2147483646 w 98"/>
                  <a:gd name="T11" fmla="*/ 2147483646 h 67"/>
                  <a:gd name="T12" fmla="*/ 2147483646 w 98"/>
                  <a:gd name="T13" fmla="*/ 2147483646 h 67"/>
                  <a:gd name="T14" fmla="*/ 2147483646 w 98"/>
                  <a:gd name="T15" fmla="*/ 2147483646 h 67"/>
                  <a:gd name="T16" fmla="*/ 2147483646 w 98"/>
                  <a:gd name="T17" fmla="*/ 2147483646 h 67"/>
                  <a:gd name="T18" fmla="*/ 2147483646 w 98"/>
                  <a:gd name="T19" fmla="*/ 2147483646 h 6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98" h="67">
                    <a:moveTo>
                      <a:pt x="14" y="67"/>
                    </a:moveTo>
                    <a:lnTo>
                      <a:pt x="14" y="67"/>
                    </a:lnTo>
                    <a:cubicBezTo>
                      <a:pt x="10" y="67"/>
                      <a:pt x="5" y="64"/>
                      <a:pt x="3" y="60"/>
                    </a:cubicBezTo>
                    <a:cubicBezTo>
                      <a:pt x="0" y="53"/>
                      <a:pt x="2" y="46"/>
                      <a:pt x="8" y="42"/>
                    </a:cubicBezTo>
                    <a:lnTo>
                      <a:pt x="77" y="3"/>
                    </a:lnTo>
                    <a:cubicBezTo>
                      <a:pt x="83" y="0"/>
                      <a:pt x="91" y="2"/>
                      <a:pt x="94" y="8"/>
                    </a:cubicBezTo>
                    <a:cubicBezTo>
                      <a:pt x="98" y="15"/>
                      <a:pt x="96" y="23"/>
                      <a:pt x="90" y="26"/>
                    </a:cubicBezTo>
                    <a:lnTo>
                      <a:pt x="20" y="65"/>
                    </a:lnTo>
                    <a:cubicBezTo>
                      <a:pt x="18" y="66"/>
                      <a:pt x="16" y="67"/>
                      <a:pt x="14" y="67"/>
                    </a:cubicBezTo>
                    <a:close/>
                  </a:path>
                </a:pathLst>
              </a:custGeom>
              <a:grpFill/>
              <a:ln w="0">
                <a:noFill/>
                <a:prstDash val="solid"/>
                <a:round/>
              </a:ln>
            </p:spPr>
            <p:txBody>
              <a:bodyPr/>
              <a:lstStyle>
                <a:defPPr>
                  <a:defRPr lang="zh-CN"/>
                </a:defPPr>
                <a:lvl1pPr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1pPr>
                <a:lvl2pPr marL="447675"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2pPr>
                <a:lvl3pPr marL="904875"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3pPr>
                <a:lvl4pPr marL="1360170"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4pPr>
                <a:lvl5pPr marL="1817370"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5pPr>
                <a:lvl6pPr marL="2285365" algn="l" defTabSz="914400" rtl="0" eaLnBrk="1" latinLnBrk="0" hangingPunct="1">
                  <a:defRPr kern="1200">
                    <a:solidFill>
                      <a:schemeClr val="tx1"/>
                    </a:solidFill>
                    <a:latin typeface="Arial" panose="020B0604020202020204" pitchFamily="34" charset="0"/>
                    <a:ea typeface="宋体" pitchFamily="2" charset="-122"/>
                    <a:cs typeface="+mn-cs"/>
                  </a:defRPr>
                </a:lvl6pPr>
                <a:lvl7pPr marL="2742565" algn="l" defTabSz="914400" rtl="0" eaLnBrk="1" latinLnBrk="0" hangingPunct="1">
                  <a:defRPr kern="1200">
                    <a:solidFill>
                      <a:schemeClr val="tx1"/>
                    </a:solidFill>
                    <a:latin typeface="Arial" panose="020B0604020202020204" pitchFamily="34" charset="0"/>
                    <a:ea typeface="宋体" pitchFamily="2" charset="-122"/>
                    <a:cs typeface="+mn-cs"/>
                  </a:defRPr>
                </a:lvl7pPr>
                <a:lvl8pPr marL="3199765" algn="l" defTabSz="914400" rtl="0" eaLnBrk="1" latinLnBrk="0" hangingPunct="1">
                  <a:defRPr kern="1200">
                    <a:solidFill>
                      <a:schemeClr val="tx1"/>
                    </a:solidFill>
                    <a:latin typeface="Arial" panose="020B0604020202020204" pitchFamily="34" charset="0"/>
                    <a:ea typeface="宋体" pitchFamily="2" charset="-122"/>
                    <a:cs typeface="+mn-cs"/>
                  </a:defRPr>
                </a:lvl8pPr>
                <a:lvl9pPr marL="3656965" algn="l" defTabSz="914400" rtl="0" eaLnBrk="1" latinLnBrk="0" hangingPunct="1">
                  <a:defRPr kern="1200">
                    <a:solidFill>
                      <a:schemeClr val="tx1"/>
                    </a:solidFill>
                    <a:latin typeface="Arial" panose="020B0604020202020204" pitchFamily="34" charset="0"/>
                    <a:ea typeface="宋体" pitchFamily="2" charset="-122"/>
                    <a:cs typeface="+mn-cs"/>
                  </a:defRPr>
                </a:lvl9pPr>
              </a:lstStyle>
              <a:p>
                <a:pPr marL="0" marR="0" lvl="0" indent="0" algn="l" defTabSz="16256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sp>
            <p:nvSpPr>
              <p:cNvPr id="961" name="Freeform 384"/>
              <p:cNvSpPr/>
              <p:nvPr/>
            </p:nvSpPr>
            <p:spPr bwMode="auto">
              <a:xfrm>
                <a:off x="5713412" y="6218238"/>
                <a:ext cx="47625" cy="31750"/>
              </a:xfrm>
              <a:custGeom>
                <a:avLst/>
                <a:gdLst>
                  <a:gd name="T0" fmla="*/ 2147483646 w 99"/>
                  <a:gd name="T1" fmla="*/ 2147483646 h 67"/>
                  <a:gd name="T2" fmla="*/ 2147483646 w 99"/>
                  <a:gd name="T3" fmla="*/ 2147483646 h 67"/>
                  <a:gd name="T4" fmla="*/ 2147483646 w 99"/>
                  <a:gd name="T5" fmla="*/ 2147483646 h 67"/>
                  <a:gd name="T6" fmla="*/ 2147483646 w 99"/>
                  <a:gd name="T7" fmla="*/ 2147483646 h 67"/>
                  <a:gd name="T8" fmla="*/ 2147483646 w 99"/>
                  <a:gd name="T9" fmla="*/ 2147483646 h 67"/>
                  <a:gd name="T10" fmla="*/ 2147483646 w 99"/>
                  <a:gd name="T11" fmla="*/ 2147483646 h 67"/>
                  <a:gd name="T12" fmla="*/ 2147483646 w 99"/>
                  <a:gd name="T13" fmla="*/ 2147483646 h 67"/>
                  <a:gd name="T14" fmla="*/ 2147483646 w 99"/>
                  <a:gd name="T15" fmla="*/ 2147483646 h 67"/>
                  <a:gd name="T16" fmla="*/ 2147483646 w 99"/>
                  <a:gd name="T17" fmla="*/ 2147483646 h 67"/>
                  <a:gd name="T18" fmla="*/ 2147483646 w 99"/>
                  <a:gd name="T19" fmla="*/ 2147483646 h 6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99" h="67">
                    <a:moveTo>
                      <a:pt x="85" y="67"/>
                    </a:moveTo>
                    <a:lnTo>
                      <a:pt x="85" y="67"/>
                    </a:lnTo>
                    <a:cubicBezTo>
                      <a:pt x="83" y="67"/>
                      <a:pt x="80" y="66"/>
                      <a:pt x="78" y="65"/>
                    </a:cubicBezTo>
                    <a:lnTo>
                      <a:pt x="9" y="26"/>
                    </a:lnTo>
                    <a:cubicBezTo>
                      <a:pt x="2" y="23"/>
                      <a:pt x="0" y="15"/>
                      <a:pt x="4" y="8"/>
                    </a:cubicBezTo>
                    <a:cubicBezTo>
                      <a:pt x="7" y="2"/>
                      <a:pt x="15" y="0"/>
                      <a:pt x="21" y="3"/>
                    </a:cubicBezTo>
                    <a:lnTo>
                      <a:pt x="91" y="42"/>
                    </a:lnTo>
                    <a:cubicBezTo>
                      <a:pt x="97" y="46"/>
                      <a:pt x="99" y="53"/>
                      <a:pt x="96" y="60"/>
                    </a:cubicBezTo>
                    <a:cubicBezTo>
                      <a:pt x="94" y="64"/>
                      <a:pt x="89" y="67"/>
                      <a:pt x="85" y="67"/>
                    </a:cubicBezTo>
                    <a:close/>
                  </a:path>
                </a:pathLst>
              </a:custGeom>
              <a:grpFill/>
              <a:ln w="0">
                <a:noFill/>
                <a:prstDash val="solid"/>
                <a:round/>
              </a:ln>
            </p:spPr>
            <p:txBody>
              <a:bodyPr/>
              <a:lstStyle>
                <a:defPPr>
                  <a:defRPr lang="zh-CN"/>
                </a:defPPr>
                <a:lvl1pPr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1pPr>
                <a:lvl2pPr marL="447675"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2pPr>
                <a:lvl3pPr marL="904875"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3pPr>
                <a:lvl4pPr marL="1360170"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4pPr>
                <a:lvl5pPr marL="1817370"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5pPr>
                <a:lvl6pPr marL="2285365" algn="l" defTabSz="914400" rtl="0" eaLnBrk="1" latinLnBrk="0" hangingPunct="1">
                  <a:defRPr kern="1200">
                    <a:solidFill>
                      <a:schemeClr val="tx1"/>
                    </a:solidFill>
                    <a:latin typeface="Arial" panose="020B0604020202020204" pitchFamily="34" charset="0"/>
                    <a:ea typeface="宋体" pitchFamily="2" charset="-122"/>
                    <a:cs typeface="+mn-cs"/>
                  </a:defRPr>
                </a:lvl6pPr>
                <a:lvl7pPr marL="2742565" algn="l" defTabSz="914400" rtl="0" eaLnBrk="1" latinLnBrk="0" hangingPunct="1">
                  <a:defRPr kern="1200">
                    <a:solidFill>
                      <a:schemeClr val="tx1"/>
                    </a:solidFill>
                    <a:latin typeface="Arial" panose="020B0604020202020204" pitchFamily="34" charset="0"/>
                    <a:ea typeface="宋体" pitchFamily="2" charset="-122"/>
                    <a:cs typeface="+mn-cs"/>
                  </a:defRPr>
                </a:lvl7pPr>
                <a:lvl8pPr marL="3199765" algn="l" defTabSz="914400" rtl="0" eaLnBrk="1" latinLnBrk="0" hangingPunct="1">
                  <a:defRPr kern="1200">
                    <a:solidFill>
                      <a:schemeClr val="tx1"/>
                    </a:solidFill>
                    <a:latin typeface="Arial" panose="020B0604020202020204" pitchFamily="34" charset="0"/>
                    <a:ea typeface="宋体" pitchFamily="2" charset="-122"/>
                    <a:cs typeface="+mn-cs"/>
                  </a:defRPr>
                </a:lvl8pPr>
                <a:lvl9pPr marL="3656965" algn="l" defTabSz="914400" rtl="0" eaLnBrk="1" latinLnBrk="0" hangingPunct="1">
                  <a:defRPr kern="1200">
                    <a:solidFill>
                      <a:schemeClr val="tx1"/>
                    </a:solidFill>
                    <a:latin typeface="Arial" panose="020B0604020202020204" pitchFamily="34" charset="0"/>
                    <a:ea typeface="宋体" pitchFamily="2" charset="-122"/>
                    <a:cs typeface="+mn-cs"/>
                  </a:defRPr>
                </a:lvl9pPr>
              </a:lstStyle>
              <a:p>
                <a:pPr marL="0" marR="0" lvl="0" indent="0" algn="l" defTabSz="16256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sp>
            <p:nvSpPr>
              <p:cNvPr id="962" name="Freeform 385"/>
              <p:cNvSpPr/>
              <p:nvPr/>
            </p:nvSpPr>
            <p:spPr bwMode="auto">
              <a:xfrm>
                <a:off x="5713412" y="6218238"/>
                <a:ext cx="12700" cy="47625"/>
              </a:xfrm>
              <a:custGeom>
                <a:avLst/>
                <a:gdLst>
                  <a:gd name="T0" fmla="*/ 2147483646 w 27"/>
                  <a:gd name="T1" fmla="*/ 2147483646 h 98"/>
                  <a:gd name="T2" fmla="*/ 2147483646 w 27"/>
                  <a:gd name="T3" fmla="*/ 2147483646 h 98"/>
                  <a:gd name="T4" fmla="*/ 2147483646 w 27"/>
                  <a:gd name="T5" fmla="*/ 2147483646 h 98"/>
                  <a:gd name="T6" fmla="*/ 0 w 27"/>
                  <a:gd name="T7" fmla="*/ 2147483646 h 98"/>
                  <a:gd name="T8" fmla="*/ 0 w 27"/>
                  <a:gd name="T9" fmla="*/ 2147483646 h 98"/>
                  <a:gd name="T10" fmla="*/ 2147483646 w 27"/>
                  <a:gd name="T11" fmla="*/ 0 h 98"/>
                  <a:gd name="T12" fmla="*/ 2147483646 w 27"/>
                  <a:gd name="T13" fmla="*/ 2147483646 h 98"/>
                  <a:gd name="T14" fmla="*/ 2147483646 w 27"/>
                  <a:gd name="T15" fmla="*/ 2147483646 h 98"/>
                  <a:gd name="T16" fmla="*/ 2147483646 w 27"/>
                  <a:gd name="T17" fmla="*/ 2147483646 h 9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7" h="98">
                    <a:moveTo>
                      <a:pt x="14" y="98"/>
                    </a:moveTo>
                    <a:lnTo>
                      <a:pt x="14" y="98"/>
                    </a:lnTo>
                    <a:cubicBezTo>
                      <a:pt x="6" y="98"/>
                      <a:pt x="0" y="92"/>
                      <a:pt x="0" y="85"/>
                    </a:cubicBezTo>
                    <a:lnTo>
                      <a:pt x="0" y="12"/>
                    </a:lnTo>
                    <a:cubicBezTo>
                      <a:pt x="0" y="5"/>
                      <a:pt x="6" y="0"/>
                      <a:pt x="14" y="0"/>
                    </a:cubicBezTo>
                    <a:cubicBezTo>
                      <a:pt x="21" y="0"/>
                      <a:pt x="27" y="5"/>
                      <a:pt x="27" y="12"/>
                    </a:cubicBezTo>
                    <a:lnTo>
                      <a:pt x="27" y="85"/>
                    </a:lnTo>
                    <a:cubicBezTo>
                      <a:pt x="27" y="92"/>
                      <a:pt x="21" y="98"/>
                      <a:pt x="14" y="98"/>
                    </a:cubicBezTo>
                    <a:close/>
                  </a:path>
                </a:pathLst>
              </a:custGeom>
              <a:grpFill/>
              <a:ln w="0">
                <a:noFill/>
                <a:prstDash val="solid"/>
                <a:round/>
              </a:ln>
            </p:spPr>
            <p:txBody>
              <a:bodyPr/>
              <a:lstStyle>
                <a:defPPr>
                  <a:defRPr lang="zh-CN"/>
                </a:defPPr>
                <a:lvl1pPr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1pPr>
                <a:lvl2pPr marL="447675"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2pPr>
                <a:lvl3pPr marL="904875"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3pPr>
                <a:lvl4pPr marL="1360170"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4pPr>
                <a:lvl5pPr marL="1817370"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5pPr>
                <a:lvl6pPr marL="2285365" algn="l" defTabSz="914400" rtl="0" eaLnBrk="1" latinLnBrk="0" hangingPunct="1">
                  <a:defRPr kern="1200">
                    <a:solidFill>
                      <a:schemeClr val="tx1"/>
                    </a:solidFill>
                    <a:latin typeface="Arial" panose="020B0604020202020204" pitchFamily="34" charset="0"/>
                    <a:ea typeface="宋体" pitchFamily="2" charset="-122"/>
                    <a:cs typeface="+mn-cs"/>
                  </a:defRPr>
                </a:lvl6pPr>
                <a:lvl7pPr marL="2742565" algn="l" defTabSz="914400" rtl="0" eaLnBrk="1" latinLnBrk="0" hangingPunct="1">
                  <a:defRPr kern="1200">
                    <a:solidFill>
                      <a:schemeClr val="tx1"/>
                    </a:solidFill>
                    <a:latin typeface="Arial" panose="020B0604020202020204" pitchFamily="34" charset="0"/>
                    <a:ea typeface="宋体" pitchFamily="2" charset="-122"/>
                    <a:cs typeface="+mn-cs"/>
                  </a:defRPr>
                </a:lvl7pPr>
                <a:lvl8pPr marL="3199765" algn="l" defTabSz="914400" rtl="0" eaLnBrk="1" latinLnBrk="0" hangingPunct="1">
                  <a:defRPr kern="1200">
                    <a:solidFill>
                      <a:schemeClr val="tx1"/>
                    </a:solidFill>
                    <a:latin typeface="Arial" panose="020B0604020202020204" pitchFamily="34" charset="0"/>
                    <a:ea typeface="宋体" pitchFamily="2" charset="-122"/>
                    <a:cs typeface="+mn-cs"/>
                  </a:defRPr>
                </a:lvl8pPr>
                <a:lvl9pPr marL="3656965" algn="l" defTabSz="914400" rtl="0" eaLnBrk="1" latinLnBrk="0" hangingPunct="1">
                  <a:defRPr kern="1200">
                    <a:solidFill>
                      <a:schemeClr val="tx1"/>
                    </a:solidFill>
                    <a:latin typeface="Arial" panose="020B0604020202020204" pitchFamily="34" charset="0"/>
                    <a:ea typeface="宋体" pitchFamily="2" charset="-122"/>
                    <a:cs typeface="+mn-cs"/>
                  </a:defRPr>
                </a:lvl9pPr>
              </a:lstStyle>
              <a:p>
                <a:pPr marL="0" marR="0" lvl="0" indent="0" algn="l" defTabSz="16256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sp>
            <p:nvSpPr>
              <p:cNvPr id="963" name="Freeform 386"/>
              <p:cNvSpPr/>
              <p:nvPr/>
            </p:nvSpPr>
            <p:spPr bwMode="auto">
              <a:xfrm>
                <a:off x="5622925" y="6267450"/>
                <a:ext cx="46038" cy="31750"/>
              </a:xfrm>
              <a:custGeom>
                <a:avLst/>
                <a:gdLst>
                  <a:gd name="T0" fmla="*/ 2147483646 w 98"/>
                  <a:gd name="T1" fmla="*/ 2147483646 h 67"/>
                  <a:gd name="T2" fmla="*/ 2147483646 w 98"/>
                  <a:gd name="T3" fmla="*/ 2147483646 h 67"/>
                  <a:gd name="T4" fmla="*/ 2147483646 w 98"/>
                  <a:gd name="T5" fmla="*/ 2147483646 h 67"/>
                  <a:gd name="T6" fmla="*/ 2147483646 w 98"/>
                  <a:gd name="T7" fmla="*/ 2147483646 h 67"/>
                  <a:gd name="T8" fmla="*/ 2147483646 w 98"/>
                  <a:gd name="T9" fmla="*/ 2147483646 h 67"/>
                  <a:gd name="T10" fmla="*/ 2147483646 w 98"/>
                  <a:gd name="T11" fmla="*/ 2147483646 h 67"/>
                  <a:gd name="T12" fmla="*/ 2147483646 w 98"/>
                  <a:gd name="T13" fmla="*/ 2147483646 h 67"/>
                  <a:gd name="T14" fmla="*/ 2147483646 w 98"/>
                  <a:gd name="T15" fmla="*/ 2147483646 h 67"/>
                  <a:gd name="T16" fmla="*/ 2147483646 w 98"/>
                  <a:gd name="T17" fmla="*/ 2147483646 h 67"/>
                  <a:gd name="T18" fmla="*/ 2147483646 w 98"/>
                  <a:gd name="T19" fmla="*/ 2147483646 h 6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98" h="67">
                    <a:moveTo>
                      <a:pt x="84" y="67"/>
                    </a:moveTo>
                    <a:lnTo>
                      <a:pt x="84" y="67"/>
                    </a:lnTo>
                    <a:cubicBezTo>
                      <a:pt x="82" y="67"/>
                      <a:pt x="79" y="66"/>
                      <a:pt x="77" y="66"/>
                    </a:cubicBezTo>
                    <a:lnTo>
                      <a:pt x="8" y="26"/>
                    </a:lnTo>
                    <a:cubicBezTo>
                      <a:pt x="2" y="23"/>
                      <a:pt x="0" y="14"/>
                      <a:pt x="3" y="9"/>
                    </a:cubicBezTo>
                    <a:cubicBezTo>
                      <a:pt x="6" y="2"/>
                      <a:pt x="15" y="0"/>
                      <a:pt x="21" y="3"/>
                    </a:cubicBezTo>
                    <a:lnTo>
                      <a:pt x="90" y="42"/>
                    </a:lnTo>
                    <a:cubicBezTo>
                      <a:pt x="96" y="46"/>
                      <a:pt x="98" y="54"/>
                      <a:pt x="95" y="60"/>
                    </a:cubicBezTo>
                    <a:cubicBezTo>
                      <a:pt x="92" y="65"/>
                      <a:pt x="88" y="67"/>
                      <a:pt x="84" y="67"/>
                    </a:cubicBezTo>
                    <a:close/>
                  </a:path>
                </a:pathLst>
              </a:custGeom>
              <a:grpFill/>
              <a:ln w="0">
                <a:noFill/>
                <a:prstDash val="solid"/>
                <a:round/>
              </a:ln>
            </p:spPr>
            <p:txBody>
              <a:bodyPr/>
              <a:lstStyle>
                <a:defPPr>
                  <a:defRPr lang="zh-CN"/>
                </a:defPPr>
                <a:lvl1pPr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1pPr>
                <a:lvl2pPr marL="447675"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2pPr>
                <a:lvl3pPr marL="904875"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3pPr>
                <a:lvl4pPr marL="1360170"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4pPr>
                <a:lvl5pPr marL="1817370"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5pPr>
                <a:lvl6pPr marL="2285365" algn="l" defTabSz="914400" rtl="0" eaLnBrk="1" latinLnBrk="0" hangingPunct="1">
                  <a:defRPr kern="1200">
                    <a:solidFill>
                      <a:schemeClr val="tx1"/>
                    </a:solidFill>
                    <a:latin typeface="Arial" panose="020B0604020202020204" pitchFamily="34" charset="0"/>
                    <a:ea typeface="宋体" pitchFamily="2" charset="-122"/>
                    <a:cs typeface="+mn-cs"/>
                  </a:defRPr>
                </a:lvl6pPr>
                <a:lvl7pPr marL="2742565" algn="l" defTabSz="914400" rtl="0" eaLnBrk="1" latinLnBrk="0" hangingPunct="1">
                  <a:defRPr kern="1200">
                    <a:solidFill>
                      <a:schemeClr val="tx1"/>
                    </a:solidFill>
                    <a:latin typeface="Arial" panose="020B0604020202020204" pitchFamily="34" charset="0"/>
                    <a:ea typeface="宋体" pitchFamily="2" charset="-122"/>
                    <a:cs typeface="+mn-cs"/>
                  </a:defRPr>
                </a:lvl7pPr>
                <a:lvl8pPr marL="3199765" algn="l" defTabSz="914400" rtl="0" eaLnBrk="1" latinLnBrk="0" hangingPunct="1">
                  <a:defRPr kern="1200">
                    <a:solidFill>
                      <a:schemeClr val="tx1"/>
                    </a:solidFill>
                    <a:latin typeface="Arial" panose="020B0604020202020204" pitchFamily="34" charset="0"/>
                    <a:ea typeface="宋体" pitchFamily="2" charset="-122"/>
                    <a:cs typeface="+mn-cs"/>
                  </a:defRPr>
                </a:lvl8pPr>
                <a:lvl9pPr marL="3656965" algn="l" defTabSz="914400" rtl="0" eaLnBrk="1" latinLnBrk="0" hangingPunct="1">
                  <a:defRPr kern="1200">
                    <a:solidFill>
                      <a:schemeClr val="tx1"/>
                    </a:solidFill>
                    <a:latin typeface="Arial" panose="020B0604020202020204" pitchFamily="34" charset="0"/>
                    <a:ea typeface="宋体" pitchFamily="2" charset="-122"/>
                    <a:cs typeface="+mn-cs"/>
                  </a:defRPr>
                </a:lvl9pPr>
              </a:lstStyle>
              <a:p>
                <a:pPr marL="0" marR="0" lvl="0" indent="0" algn="l" defTabSz="16256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sp>
            <p:nvSpPr>
              <p:cNvPr id="964" name="Freeform 387"/>
              <p:cNvSpPr/>
              <p:nvPr/>
            </p:nvSpPr>
            <p:spPr bwMode="auto">
              <a:xfrm>
                <a:off x="5622925" y="6249988"/>
                <a:ext cx="46038" cy="31750"/>
              </a:xfrm>
              <a:custGeom>
                <a:avLst/>
                <a:gdLst>
                  <a:gd name="T0" fmla="*/ 2147483646 w 98"/>
                  <a:gd name="T1" fmla="*/ 2147483646 h 67"/>
                  <a:gd name="T2" fmla="*/ 2147483646 w 98"/>
                  <a:gd name="T3" fmla="*/ 2147483646 h 67"/>
                  <a:gd name="T4" fmla="*/ 2147483646 w 98"/>
                  <a:gd name="T5" fmla="*/ 2147483646 h 67"/>
                  <a:gd name="T6" fmla="*/ 2147483646 w 98"/>
                  <a:gd name="T7" fmla="*/ 2147483646 h 67"/>
                  <a:gd name="T8" fmla="*/ 2147483646 w 98"/>
                  <a:gd name="T9" fmla="*/ 2147483646 h 67"/>
                  <a:gd name="T10" fmla="*/ 2147483646 w 98"/>
                  <a:gd name="T11" fmla="*/ 2147483646 h 67"/>
                  <a:gd name="T12" fmla="*/ 2147483646 w 98"/>
                  <a:gd name="T13" fmla="*/ 2147483646 h 67"/>
                  <a:gd name="T14" fmla="*/ 2147483646 w 98"/>
                  <a:gd name="T15" fmla="*/ 2147483646 h 67"/>
                  <a:gd name="T16" fmla="*/ 2147483646 w 98"/>
                  <a:gd name="T17" fmla="*/ 2147483646 h 67"/>
                  <a:gd name="T18" fmla="*/ 2147483646 w 98"/>
                  <a:gd name="T19" fmla="*/ 2147483646 h 6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98" h="67">
                    <a:moveTo>
                      <a:pt x="15" y="67"/>
                    </a:moveTo>
                    <a:lnTo>
                      <a:pt x="15" y="67"/>
                    </a:lnTo>
                    <a:cubicBezTo>
                      <a:pt x="10" y="67"/>
                      <a:pt x="5" y="65"/>
                      <a:pt x="3" y="61"/>
                    </a:cubicBezTo>
                    <a:cubicBezTo>
                      <a:pt x="0" y="54"/>
                      <a:pt x="2" y="46"/>
                      <a:pt x="8" y="43"/>
                    </a:cubicBezTo>
                    <a:lnTo>
                      <a:pt x="77" y="3"/>
                    </a:lnTo>
                    <a:cubicBezTo>
                      <a:pt x="84" y="0"/>
                      <a:pt x="91" y="2"/>
                      <a:pt x="95" y="9"/>
                    </a:cubicBezTo>
                    <a:cubicBezTo>
                      <a:pt x="98" y="15"/>
                      <a:pt x="96" y="23"/>
                      <a:pt x="90" y="26"/>
                    </a:cubicBezTo>
                    <a:lnTo>
                      <a:pt x="20" y="66"/>
                    </a:lnTo>
                    <a:cubicBezTo>
                      <a:pt x="18" y="67"/>
                      <a:pt x="16" y="67"/>
                      <a:pt x="15" y="67"/>
                    </a:cubicBezTo>
                    <a:close/>
                  </a:path>
                </a:pathLst>
              </a:custGeom>
              <a:grpFill/>
              <a:ln w="0">
                <a:noFill/>
                <a:prstDash val="solid"/>
                <a:round/>
              </a:ln>
            </p:spPr>
            <p:txBody>
              <a:bodyPr/>
              <a:lstStyle>
                <a:defPPr>
                  <a:defRPr lang="zh-CN"/>
                </a:defPPr>
                <a:lvl1pPr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1pPr>
                <a:lvl2pPr marL="447675"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2pPr>
                <a:lvl3pPr marL="904875"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3pPr>
                <a:lvl4pPr marL="1360170"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4pPr>
                <a:lvl5pPr marL="1817370"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5pPr>
                <a:lvl6pPr marL="2285365" algn="l" defTabSz="914400" rtl="0" eaLnBrk="1" latinLnBrk="0" hangingPunct="1">
                  <a:defRPr kern="1200">
                    <a:solidFill>
                      <a:schemeClr val="tx1"/>
                    </a:solidFill>
                    <a:latin typeface="Arial" panose="020B0604020202020204" pitchFamily="34" charset="0"/>
                    <a:ea typeface="宋体" pitchFamily="2" charset="-122"/>
                    <a:cs typeface="+mn-cs"/>
                  </a:defRPr>
                </a:lvl6pPr>
                <a:lvl7pPr marL="2742565" algn="l" defTabSz="914400" rtl="0" eaLnBrk="1" latinLnBrk="0" hangingPunct="1">
                  <a:defRPr kern="1200">
                    <a:solidFill>
                      <a:schemeClr val="tx1"/>
                    </a:solidFill>
                    <a:latin typeface="Arial" panose="020B0604020202020204" pitchFamily="34" charset="0"/>
                    <a:ea typeface="宋体" pitchFamily="2" charset="-122"/>
                    <a:cs typeface="+mn-cs"/>
                  </a:defRPr>
                </a:lvl7pPr>
                <a:lvl8pPr marL="3199765" algn="l" defTabSz="914400" rtl="0" eaLnBrk="1" latinLnBrk="0" hangingPunct="1">
                  <a:defRPr kern="1200">
                    <a:solidFill>
                      <a:schemeClr val="tx1"/>
                    </a:solidFill>
                    <a:latin typeface="Arial" panose="020B0604020202020204" pitchFamily="34" charset="0"/>
                    <a:ea typeface="宋体" pitchFamily="2" charset="-122"/>
                    <a:cs typeface="+mn-cs"/>
                  </a:defRPr>
                </a:lvl8pPr>
                <a:lvl9pPr marL="3656965" algn="l" defTabSz="914400" rtl="0" eaLnBrk="1" latinLnBrk="0" hangingPunct="1">
                  <a:defRPr kern="1200">
                    <a:solidFill>
                      <a:schemeClr val="tx1"/>
                    </a:solidFill>
                    <a:latin typeface="Arial" panose="020B0604020202020204" pitchFamily="34" charset="0"/>
                    <a:ea typeface="宋体" pitchFamily="2" charset="-122"/>
                    <a:cs typeface="+mn-cs"/>
                  </a:defRPr>
                </a:lvl9pPr>
              </a:lstStyle>
              <a:p>
                <a:pPr marL="0" marR="0" lvl="0" indent="0" algn="l" defTabSz="16256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sp>
            <p:nvSpPr>
              <p:cNvPr id="965" name="Freeform 388"/>
              <p:cNvSpPr/>
              <p:nvPr/>
            </p:nvSpPr>
            <p:spPr bwMode="auto">
              <a:xfrm>
                <a:off x="5622925" y="6269038"/>
                <a:ext cx="76200" cy="12700"/>
              </a:xfrm>
              <a:custGeom>
                <a:avLst/>
                <a:gdLst>
                  <a:gd name="T0" fmla="*/ 2147483646 w 161"/>
                  <a:gd name="T1" fmla="*/ 2147483646 h 27"/>
                  <a:gd name="T2" fmla="*/ 2147483646 w 161"/>
                  <a:gd name="T3" fmla="*/ 2147483646 h 27"/>
                  <a:gd name="T4" fmla="*/ 2147483646 w 161"/>
                  <a:gd name="T5" fmla="*/ 2147483646 h 27"/>
                  <a:gd name="T6" fmla="*/ 2147483646 w 161"/>
                  <a:gd name="T7" fmla="*/ 2147483646 h 27"/>
                  <a:gd name="T8" fmla="*/ 0 w 161"/>
                  <a:gd name="T9" fmla="*/ 2147483646 h 27"/>
                  <a:gd name="T10" fmla="*/ 2147483646 w 161"/>
                  <a:gd name="T11" fmla="*/ 0 h 27"/>
                  <a:gd name="T12" fmla="*/ 2147483646 w 161"/>
                  <a:gd name="T13" fmla="*/ 0 h 27"/>
                  <a:gd name="T14" fmla="*/ 2147483646 w 161"/>
                  <a:gd name="T15" fmla="*/ 2147483646 h 27"/>
                  <a:gd name="T16" fmla="*/ 2147483646 w 161"/>
                  <a:gd name="T17" fmla="*/ 2147483646 h 2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61" h="27">
                    <a:moveTo>
                      <a:pt x="148" y="27"/>
                    </a:moveTo>
                    <a:lnTo>
                      <a:pt x="148" y="27"/>
                    </a:lnTo>
                    <a:lnTo>
                      <a:pt x="13" y="27"/>
                    </a:lnTo>
                    <a:cubicBezTo>
                      <a:pt x="5" y="27"/>
                      <a:pt x="0" y="21"/>
                      <a:pt x="0" y="14"/>
                    </a:cubicBezTo>
                    <a:cubicBezTo>
                      <a:pt x="0" y="6"/>
                      <a:pt x="5" y="0"/>
                      <a:pt x="13" y="0"/>
                    </a:cubicBezTo>
                    <a:lnTo>
                      <a:pt x="148" y="0"/>
                    </a:lnTo>
                    <a:cubicBezTo>
                      <a:pt x="155" y="0"/>
                      <a:pt x="161" y="6"/>
                      <a:pt x="161" y="14"/>
                    </a:cubicBezTo>
                    <a:cubicBezTo>
                      <a:pt x="161" y="21"/>
                      <a:pt x="155" y="27"/>
                      <a:pt x="148" y="27"/>
                    </a:cubicBezTo>
                    <a:close/>
                  </a:path>
                </a:pathLst>
              </a:custGeom>
              <a:grpFill/>
              <a:ln w="0">
                <a:noFill/>
                <a:prstDash val="solid"/>
                <a:round/>
              </a:ln>
            </p:spPr>
            <p:txBody>
              <a:bodyPr/>
              <a:lstStyle>
                <a:defPPr>
                  <a:defRPr lang="zh-CN"/>
                </a:defPPr>
                <a:lvl1pPr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1pPr>
                <a:lvl2pPr marL="447675"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2pPr>
                <a:lvl3pPr marL="904875"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3pPr>
                <a:lvl4pPr marL="1360170"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4pPr>
                <a:lvl5pPr marL="1817370"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5pPr>
                <a:lvl6pPr marL="2285365" algn="l" defTabSz="914400" rtl="0" eaLnBrk="1" latinLnBrk="0" hangingPunct="1">
                  <a:defRPr kern="1200">
                    <a:solidFill>
                      <a:schemeClr val="tx1"/>
                    </a:solidFill>
                    <a:latin typeface="Arial" panose="020B0604020202020204" pitchFamily="34" charset="0"/>
                    <a:ea typeface="宋体" pitchFamily="2" charset="-122"/>
                    <a:cs typeface="+mn-cs"/>
                  </a:defRPr>
                </a:lvl6pPr>
                <a:lvl7pPr marL="2742565" algn="l" defTabSz="914400" rtl="0" eaLnBrk="1" latinLnBrk="0" hangingPunct="1">
                  <a:defRPr kern="1200">
                    <a:solidFill>
                      <a:schemeClr val="tx1"/>
                    </a:solidFill>
                    <a:latin typeface="Arial" panose="020B0604020202020204" pitchFamily="34" charset="0"/>
                    <a:ea typeface="宋体" pitchFamily="2" charset="-122"/>
                    <a:cs typeface="+mn-cs"/>
                  </a:defRPr>
                </a:lvl7pPr>
                <a:lvl8pPr marL="3199765" algn="l" defTabSz="914400" rtl="0" eaLnBrk="1" latinLnBrk="0" hangingPunct="1">
                  <a:defRPr kern="1200">
                    <a:solidFill>
                      <a:schemeClr val="tx1"/>
                    </a:solidFill>
                    <a:latin typeface="Arial" panose="020B0604020202020204" pitchFamily="34" charset="0"/>
                    <a:ea typeface="宋体" pitchFamily="2" charset="-122"/>
                    <a:cs typeface="+mn-cs"/>
                  </a:defRPr>
                </a:lvl8pPr>
                <a:lvl9pPr marL="3656965" algn="l" defTabSz="914400" rtl="0" eaLnBrk="1" latinLnBrk="0" hangingPunct="1">
                  <a:defRPr kern="1200">
                    <a:solidFill>
                      <a:schemeClr val="tx1"/>
                    </a:solidFill>
                    <a:latin typeface="Arial" panose="020B0604020202020204" pitchFamily="34" charset="0"/>
                    <a:ea typeface="宋体" pitchFamily="2" charset="-122"/>
                    <a:cs typeface="+mn-cs"/>
                  </a:defRPr>
                </a:lvl9pPr>
              </a:lstStyle>
              <a:p>
                <a:pPr marL="0" marR="0" lvl="0" indent="0" algn="l" defTabSz="16256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sp>
            <p:nvSpPr>
              <p:cNvPr id="966" name="Freeform 389"/>
              <p:cNvSpPr/>
              <p:nvPr/>
            </p:nvSpPr>
            <p:spPr bwMode="auto">
              <a:xfrm>
                <a:off x="5770562" y="6248400"/>
                <a:ext cx="46038" cy="33338"/>
              </a:xfrm>
              <a:custGeom>
                <a:avLst/>
                <a:gdLst>
                  <a:gd name="T0" fmla="*/ 2147483646 w 98"/>
                  <a:gd name="T1" fmla="*/ 2147483646 h 72"/>
                  <a:gd name="T2" fmla="*/ 2147483646 w 98"/>
                  <a:gd name="T3" fmla="*/ 2147483646 h 72"/>
                  <a:gd name="T4" fmla="*/ 2147483646 w 98"/>
                  <a:gd name="T5" fmla="*/ 2147483646 h 72"/>
                  <a:gd name="T6" fmla="*/ 2147483646 w 98"/>
                  <a:gd name="T7" fmla="*/ 2147483646 h 72"/>
                  <a:gd name="T8" fmla="*/ 2147483646 w 98"/>
                  <a:gd name="T9" fmla="*/ 2147483646 h 72"/>
                  <a:gd name="T10" fmla="*/ 2147483646 w 98"/>
                  <a:gd name="T11" fmla="*/ 2147483646 h 72"/>
                  <a:gd name="T12" fmla="*/ 2147483646 w 98"/>
                  <a:gd name="T13" fmla="*/ 2147483646 h 72"/>
                  <a:gd name="T14" fmla="*/ 2147483646 w 98"/>
                  <a:gd name="T15" fmla="*/ 2147483646 h 72"/>
                  <a:gd name="T16" fmla="*/ 2147483646 w 98"/>
                  <a:gd name="T17" fmla="*/ 2147483646 h 72"/>
                  <a:gd name="T18" fmla="*/ 2147483646 w 98"/>
                  <a:gd name="T19" fmla="*/ 2147483646 h 7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98" h="72">
                    <a:moveTo>
                      <a:pt x="83" y="72"/>
                    </a:moveTo>
                    <a:lnTo>
                      <a:pt x="83" y="72"/>
                    </a:lnTo>
                    <a:cubicBezTo>
                      <a:pt x="81" y="72"/>
                      <a:pt x="79" y="72"/>
                      <a:pt x="77" y="71"/>
                    </a:cubicBezTo>
                    <a:lnTo>
                      <a:pt x="8" y="29"/>
                    </a:lnTo>
                    <a:cubicBezTo>
                      <a:pt x="2" y="25"/>
                      <a:pt x="0" y="17"/>
                      <a:pt x="3" y="10"/>
                    </a:cubicBezTo>
                    <a:cubicBezTo>
                      <a:pt x="7" y="3"/>
                      <a:pt x="14" y="0"/>
                      <a:pt x="21" y="5"/>
                    </a:cubicBezTo>
                    <a:lnTo>
                      <a:pt x="90" y="46"/>
                    </a:lnTo>
                    <a:cubicBezTo>
                      <a:pt x="96" y="50"/>
                      <a:pt x="98" y="58"/>
                      <a:pt x="95" y="65"/>
                    </a:cubicBezTo>
                    <a:cubicBezTo>
                      <a:pt x="92" y="69"/>
                      <a:pt x="88" y="72"/>
                      <a:pt x="83" y="72"/>
                    </a:cubicBezTo>
                    <a:close/>
                  </a:path>
                </a:pathLst>
              </a:custGeom>
              <a:grpFill/>
              <a:ln w="0">
                <a:noFill/>
                <a:prstDash val="solid"/>
                <a:round/>
              </a:ln>
            </p:spPr>
            <p:txBody>
              <a:bodyPr/>
              <a:lstStyle>
                <a:defPPr>
                  <a:defRPr lang="zh-CN"/>
                </a:defPPr>
                <a:lvl1pPr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1pPr>
                <a:lvl2pPr marL="447675"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2pPr>
                <a:lvl3pPr marL="904875"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3pPr>
                <a:lvl4pPr marL="1360170"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4pPr>
                <a:lvl5pPr marL="1817370"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5pPr>
                <a:lvl6pPr marL="2285365" algn="l" defTabSz="914400" rtl="0" eaLnBrk="1" latinLnBrk="0" hangingPunct="1">
                  <a:defRPr kern="1200">
                    <a:solidFill>
                      <a:schemeClr val="tx1"/>
                    </a:solidFill>
                    <a:latin typeface="Arial" panose="020B0604020202020204" pitchFamily="34" charset="0"/>
                    <a:ea typeface="宋体" pitchFamily="2" charset="-122"/>
                    <a:cs typeface="+mn-cs"/>
                  </a:defRPr>
                </a:lvl6pPr>
                <a:lvl7pPr marL="2742565" algn="l" defTabSz="914400" rtl="0" eaLnBrk="1" latinLnBrk="0" hangingPunct="1">
                  <a:defRPr kern="1200">
                    <a:solidFill>
                      <a:schemeClr val="tx1"/>
                    </a:solidFill>
                    <a:latin typeface="Arial" panose="020B0604020202020204" pitchFamily="34" charset="0"/>
                    <a:ea typeface="宋体" pitchFamily="2" charset="-122"/>
                    <a:cs typeface="+mn-cs"/>
                  </a:defRPr>
                </a:lvl7pPr>
                <a:lvl8pPr marL="3199765" algn="l" defTabSz="914400" rtl="0" eaLnBrk="1" latinLnBrk="0" hangingPunct="1">
                  <a:defRPr kern="1200">
                    <a:solidFill>
                      <a:schemeClr val="tx1"/>
                    </a:solidFill>
                    <a:latin typeface="Arial" panose="020B0604020202020204" pitchFamily="34" charset="0"/>
                    <a:ea typeface="宋体" pitchFamily="2" charset="-122"/>
                    <a:cs typeface="+mn-cs"/>
                  </a:defRPr>
                </a:lvl8pPr>
                <a:lvl9pPr marL="3656965" algn="l" defTabSz="914400" rtl="0" eaLnBrk="1" latinLnBrk="0" hangingPunct="1">
                  <a:defRPr kern="1200">
                    <a:solidFill>
                      <a:schemeClr val="tx1"/>
                    </a:solidFill>
                    <a:latin typeface="Arial" panose="020B0604020202020204" pitchFamily="34" charset="0"/>
                    <a:ea typeface="宋体" pitchFamily="2" charset="-122"/>
                    <a:cs typeface="+mn-cs"/>
                  </a:defRPr>
                </a:lvl9pPr>
              </a:lstStyle>
              <a:p>
                <a:pPr marL="0" marR="0" lvl="0" indent="0" algn="l" defTabSz="16256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sp>
            <p:nvSpPr>
              <p:cNvPr id="967" name="Freeform 390"/>
              <p:cNvSpPr/>
              <p:nvPr/>
            </p:nvSpPr>
            <p:spPr bwMode="auto">
              <a:xfrm>
                <a:off x="5770562" y="6267450"/>
                <a:ext cx="46038" cy="31750"/>
              </a:xfrm>
              <a:custGeom>
                <a:avLst/>
                <a:gdLst>
                  <a:gd name="T0" fmla="*/ 2147483646 w 98"/>
                  <a:gd name="T1" fmla="*/ 2147483646 h 67"/>
                  <a:gd name="T2" fmla="*/ 2147483646 w 98"/>
                  <a:gd name="T3" fmla="*/ 2147483646 h 67"/>
                  <a:gd name="T4" fmla="*/ 2147483646 w 98"/>
                  <a:gd name="T5" fmla="*/ 2147483646 h 67"/>
                  <a:gd name="T6" fmla="*/ 2147483646 w 98"/>
                  <a:gd name="T7" fmla="*/ 2147483646 h 67"/>
                  <a:gd name="T8" fmla="*/ 2147483646 w 98"/>
                  <a:gd name="T9" fmla="*/ 2147483646 h 67"/>
                  <a:gd name="T10" fmla="*/ 2147483646 w 98"/>
                  <a:gd name="T11" fmla="*/ 2147483646 h 67"/>
                  <a:gd name="T12" fmla="*/ 2147483646 w 98"/>
                  <a:gd name="T13" fmla="*/ 2147483646 h 67"/>
                  <a:gd name="T14" fmla="*/ 2147483646 w 98"/>
                  <a:gd name="T15" fmla="*/ 2147483646 h 67"/>
                  <a:gd name="T16" fmla="*/ 2147483646 w 98"/>
                  <a:gd name="T17" fmla="*/ 2147483646 h 67"/>
                  <a:gd name="T18" fmla="*/ 2147483646 w 98"/>
                  <a:gd name="T19" fmla="*/ 2147483646 h 6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98" h="67">
                    <a:moveTo>
                      <a:pt x="14" y="67"/>
                    </a:moveTo>
                    <a:lnTo>
                      <a:pt x="14" y="67"/>
                    </a:lnTo>
                    <a:cubicBezTo>
                      <a:pt x="10" y="67"/>
                      <a:pt x="6" y="65"/>
                      <a:pt x="3" y="60"/>
                    </a:cubicBezTo>
                    <a:cubicBezTo>
                      <a:pt x="0" y="54"/>
                      <a:pt x="2" y="46"/>
                      <a:pt x="8" y="42"/>
                    </a:cubicBezTo>
                    <a:lnTo>
                      <a:pt x="77" y="3"/>
                    </a:lnTo>
                    <a:cubicBezTo>
                      <a:pt x="83" y="0"/>
                      <a:pt x="91" y="2"/>
                      <a:pt x="95" y="9"/>
                    </a:cubicBezTo>
                    <a:cubicBezTo>
                      <a:pt x="98" y="15"/>
                      <a:pt x="96" y="23"/>
                      <a:pt x="90" y="26"/>
                    </a:cubicBezTo>
                    <a:lnTo>
                      <a:pt x="21" y="66"/>
                    </a:lnTo>
                    <a:cubicBezTo>
                      <a:pt x="19" y="66"/>
                      <a:pt x="16" y="67"/>
                      <a:pt x="14" y="67"/>
                    </a:cubicBezTo>
                    <a:close/>
                  </a:path>
                </a:pathLst>
              </a:custGeom>
              <a:grpFill/>
              <a:ln w="0">
                <a:noFill/>
                <a:prstDash val="solid"/>
                <a:round/>
              </a:ln>
            </p:spPr>
            <p:txBody>
              <a:bodyPr/>
              <a:lstStyle>
                <a:defPPr>
                  <a:defRPr lang="zh-CN"/>
                </a:defPPr>
                <a:lvl1pPr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1pPr>
                <a:lvl2pPr marL="447675"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2pPr>
                <a:lvl3pPr marL="904875"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3pPr>
                <a:lvl4pPr marL="1360170"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4pPr>
                <a:lvl5pPr marL="1817370"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5pPr>
                <a:lvl6pPr marL="2285365" algn="l" defTabSz="914400" rtl="0" eaLnBrk="1" latinLnBrk="0" hangingPunct="1">
                  <a:defRPr kern="1200">
                    <a:solidFill>
                      <a:schemeClr val="tx1"/>
                    </a:solidFill>
                    <a:latin typeface="Arial" panose="020B0604020202020204" pitchFamily="34" charset="0"/>
                    <a:ea typeface="宋体" pitchFamily="2" charset="-122"/>
                    <a:cs typeface="+mn-cs"/>
                  </a:defRPr>
                </a:lvl6pPr>
                <a:lvl7pPr marL="2742565" algn="l" defTabSz="914400" rtl="0" eaLnBrk="1" latinLnBrk="0" hangingPunct="1">
                  <a:defRPr kern="1200">
                    <a:solidFill>
                      <a:schemeClr val="tx1"/>
                    </a:solidFill>
                    <a:latin typeface="Arial" panose="020B0604020202020204" pitchFamily="34" charset="0"/>
                    <a:ea typeface="宋体" pitchFamily="2" charset="-122"/>
                    <a:cs typeface="+mn-cs"/>
                  </a:defRPr>
                </a:lvl7pPr>
                <a:lvl8pPr marL="3199765" algn="l" defTabSz="914400" rtl="0" eaLnBrk="1" latinLnBrk="0" hangingPunct="1">
                  <a:defRPr kern="1200">
                    <a:solidFill>
                      <a:schemeClr val="tx1"/>
                    </a:solidFill>
                    <a:latin typeface="Arial" panose="020B0604020202020204" pitchFamily="34" charset="0"/>
                    <a:ea typeface="宋体" pitchFamily="2" charset="-122"/>
                    <a:cs typeface="+mn-cs"/>
                  </a:defRPr>
                </a:lvl8pPr>
                <a:lvl9pPr marL="3656965" algn="l" defTabSz="914400" rtl="0" eaLnBrk="1" latinLnBrk="0" hangingPunct="1">
                  <a:defRPr kern="1200">
                    <a:solidFill>
                      <a:schemeClr val="tx1"/>
                    </a:solidFill>
                    <a:latin typeface="Arial" panose="020B0604020202020204" pitchFamily="34" charset="0"/>
                    <a:ea typeface="宋体" pitchFamily="2" charset="-122"/>
                    <a:cs typeface="+mn-cs"/>
                  </a:defRPr>
                </a:lvl9pPr>
              </a:lstStyle>
              <a:p>
                <a:pPr marL="0" marR="0" lvl="0" indent="0" algn="l" defTabSz="16256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sp>
            <p:nvSpPr>
              <p:cNvPr id="968" name="Freeform 391"/>
              <p:cNvSpPr/>
              <p:nvPr/>
            </p:nvSpPr>
            <p:spPr bwMode="auto">
              <a:xfrm>
                <a:off x="5741987" y="6269038"/>
                <a:ext cx="74613" cy="12700"/>
              </a:xfrm>
              <a:custGeom>
                <a:avLst/>
                <a:gdLst>
                  <a:gd name="T0" fmla="*/ 2147483646 w 161"/>
                  <a:gd name="T1" fmla="*/ 2147483646 h 27"/>
                  <a:gd name="T2" fmla="*/ 2147483646 w 161"/>
                  <a:gd name="T3" fmla="*/ 2147483646 h 27"/>
                  <a:gd name="T4" fmla="*/ 2147483646 w 161"/>
                  <a:gd name="T5" fmla="*/ 2147483646 h 27"/>
                  <a:gd name="T6" fmla="*/ 2147483646 w 161"/>
                  <a:gd name="T7" fmla="*/ 2147483646 h 27"/>
                  <a:gd name="T8" fmla="*/ 0 w 161"/>
                  <a:gd name="T9" fmla="*/ 2147483646 h 27"/>
                  <a:gd name="T10" fmla="*/ 2147483646 w 161"/>
                  <a:gd name="T11" fmla="*/ 0 h 27"/>
                  <a:gd name="T12" fmla="*/ 2147483646 w 161"/>
                  <a:gd name="T13" fmla="*/ 0 h 27"/>
                  <a:gd name="T14" fmla="*/ 2147483646 w 161"/>
                  <a:gd name="T15" fmla="*/ 2147483646 h 27"/>
                  <a:gd name="T16" fmla="*/ 2147483646 w 161"/>
                  <a:gd name="T17" fmla="*/ 2147483646 h 2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61" h="27">
                    <a:moveTo>
                      <a:pt x="148" y="27"/>
                    </a:moveTo>
                    <a:lnTo>
                      <a:pt x="148" y="27"/>
                    </a:lnTo>
                    <a:lnTo>
                      <a:pt x="13" y="27"/>
                    </a:lnTo>
                    <a:cubicBezTo>
                      <a:pt x="6" y="27"/>
                      <a:pt x="0" y="21"/>
                      <a:pt x="0" y="14"/>
                    </a:cubicBezTo>
                    <a:cubicBezTo>
                      <a:pt x="0" y="6"/>
                      <a:pt x="6" y="0"/>
                      <a:pt x="13" y="0"/>
                    </a:cubicBezTo>
                    <a:lnTo>
                      <a:pt x="148" y="0"/>
                    </a:lnTo>
                    <a:cubicBezTo>
                      <a:pt x="155" y="0"/>
                      <a:pt x="161" y="6"/>
                      <a:pt x="161" y="14"/>
                    </a:cubicBezTo>
                    <a:cubicBezTo>
                      <a:pt x="161" y="21"/>
                      <a:pt x="155" y="27"/>
                      <a:pt x="148" y="27"/>
                    </a:cubicBezTo>
                    <a:close/>
                  </a:path>
                </a:pathLst>
              </a:custGeom>
              <a:grpFill/>
              <a:ln w="0">
                <a:noFill/>
                <a:prstDash val="solid"/>
                <a:round/>
              </a:ln>
            </p:spPr>
            <p:txBody>
              <a:bodyPr/>
              <a:lstStyle>
                <a:defPPr>
                  <a:defRPr lang="zh-CN"/>
                </a:defPPr>
                <a:lvl1pPr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1pPr>
                <a:lvl2pPr marL="447675"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2pPr>
                <a:lvl3pPr marL="904875"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3pPr>
                <a:lvl4pPr marL="1360170"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4pPr>
                <a:lvl5pPr marL="1817370"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5pPr>
                <a:lvl6pPr marL="2285365" algn="l" defTabSz="914400" rtl="0" eaLnBrk="1" latinLnBrk="0" hangingPunct="1">
                  <a:defRPr kern="1200">
                    <a:solidFill>
                      <a:schemeClr val="tx1"/>
                    </a:solidFill>
                    <a:latin typeface="Arial" panose="020B0604020202020204" pitchFamily="34" charset="0"/>
                    <a:ea typeface="宋体" pitchFamily="2" charset="-122"/>
                    <a:cs typeface="+mn-cs"/>
                  </a:defRPr>
                </a:lvl6pPr>
                <a:lvl7pPr marL="2742565" algn="l" defTabSz="914400" rtl="0" eaLnBrk="1" latinLnBrk="0" hangingPunct="1">
                  <a:defRPr kern="1200">
                    <a:solidFill>
                      <a:schemeClr val="tx1"/>
                    </a:solidFill>
                    <a:latin typeface="Arial" panose="020B0604020202020204" pitchFamily="34" charset="0"/>
                    <a:ea typeface="宋体" pitchFamily="2" charset="-122"/>
                    <a:cs typeface="+mn-cs"/>
                  </a:defRPr>
                </a:lvl7pPr>
                <a:lvl8pPr marL="3199765" algn="l" defTabSz="914400" rtl="0" eaLnBrk="1" latinLnBrk="0" hangingPunct="1">
                  <a:defRPr kern="1200">
                    <a:solidFill>
                      <a:schemeClr val="tx1"/>
                    </a:solidFill>
                    <a:latin typeface="Arial" panose="020B0604020202020204" pitchFamily="34" charset="0"/>
                    <a:ea typeface="宋体" pitchFamily="2" charset="-122"/>
                    <a:cs typeface="+mn-cs"/>
                  </a:defRPr>
                </a:lvl8pPr>
                <a:lvl9pPr marL="3656965" algn="l" defTabSz="914400" rtl="0" eaLnBrk="1" latinLnBrk="0" hangingPunct="1">
                  <a:defRPr kern="1200">
                    <a:solidFill>
                      <a:schemeClr val="tx1"/>
                    </a:solidFill>
                    <a:latin typeface="Arial" panose="020B0604020202020204" pitchFamily="34" charset="0"/>
                    <a:ea typeface="宋体" pitchFamily="2" charset="-122"/>
                    <a:cs typeface="+mn-cs"/>
                  </a:defRPr>
                </a:lvl9pPr>
              </a:lstStyle>
              <a:p>
                <a:pPr marL="0" marR="0" lvl="0" indent="0" algn="l" defTabSz="16256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sp>
            <p:nvSpPr>
              <p:cNvPr id="969" name="Freeform 392"/>
              <p:cNvSpPr/>
              <p:nvPr/>
            </p:nvSpPr>
            <p:spPr bwMode="auto">
              <a:xfrm>
                <a:off x="5686425" y="6275388"/>
                <a:ext cx="12700" cy="15875"/>
              </a:xfrm>
              <a:custGeom>
                <a:avLst/>
                <a:gdLst>
                  <a:gd name="T0" fmla="*/ 2147483646 w 27"/>
                  <a:gd name="T1" fmla="*/ 2147483646 h 31"/>
                  <a:gd name="T2" fmla="*/ 2147483646 w 27"/>
                  <a:gd name="T3" fmla="*/ 2147483646 h 31"/>
                  <a:gd name="T4" fmla="*/ 2147483646 w 27"/>
                  <a:gd name="T5" fmla="*/ 2147483646 h 31"/>
                  <a:gd name="T6" fmla="*/ 0 w 27"/>
                  <a:gd name="T7" fmla="*/ 2147483646 h 31"/>
                  <a:gd name="T8" fmla="*/ 0 w 27"/>
                  <a:gd name="T9" fmla="*/ 0 h 31"/>
                  <a:gd name="T10" fmla="*/ 2147483646 w 27"/>
                  <a:gd name="T11" fmla="*/ 0 h 31"/>
                  <a:gd name="T12" fmla="*/ 2147483646 w 27"/>
                  <a:gd name="T13" fmla="*/ 2147483646 h 31"/>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7" h="31">
                    <a:moveTo>
                      <a:pt x="27" y="31"/>
                    </a:moveTo>
                    <a:lnTo>
                      <a:pt x="27" y="31"/>
                    </a:lnTo>
                    <a:lnTo>
                      <a:pt x="0" y="31"/>
                    </a:lnTo>
                    <a:lnTo>
                      <a:pt x="0" y="0"/>
                    </a:lnTo>
                    <a:lnTo>
                      <a:pt x="27" y="0"/>
                    </a:lnTo>
                    <a:lnTo>
                      <a:pt x="27" y="31"/>
                    </a:lnTo>
                    <a:close/>
                  </a:path>
                </a:pathLst>
              </a:custGeom>
              <a:grpFill/>
              <a:ln w="0">
                <a:noFill/>
                <a:prstDash val="solid"/>
                <a:round/>
              </a:ln>
            </p:spPr>
            <p:txBody>
              <a:bodyPr/>
              <a:lstStyle>
                <a:defPPr>
                  <a:defRPr lang="zh-CN"/>
                </a:defPPr>
                <a:lvl1pPr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1pPr>
                <a:lvl2pPr marL="447675"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2pPr>
                <a:lvl3pPr marL="904875"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3pPr>
                <a:lvl4pPr marL="1360170"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4pPr>
                <a:lvl5pPr marL="1817370"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5pPr>
                <a:lvl6pPr marL="2285365" algn="l" defTabSz="914400" rtl="0" eaLnBrk="1" latinLnBrk="0" hangingPunct="1">
                  <a:defRPr kern="1200">
                    <a:solidFill>
                      <a:schemeClr val="tx1"/>
                    </a:solidFill>
                    <a:latin typeface="Arial" panose="020B0604020202020204" pitchFamily="34" charset="0"/>
                    <a:ea typeface="宋体" pitchFamily="2" charset="-122"/>
                    <a:cs typeface="+mn-cs"/>
                  </a:defRPr>
                </a:lvl6pPr>
                <a:lvl7pPr marL="2742565" algn="l" defTabSz="914400" rtl="0" eaLnBrk="1" latinLnBrk="0" hangingPunct="1">
                  <a:defRPr kern="1200">
                    <a:solidFill>
                      <a:schemeClr val="tx1"/>
                    </a:solidFill>
                    <a:latin typeface="Arial" panose="020B0604020202020204" pitchFamily="34" charset="0"/>
                    <a:ea typeface="宋体" pitchFamily="2" charset="-122"/>
                    <a:cs typeface="+mn-cs"/>
                  </a:defRPr>
                </a:lvl7pPr>
                <a:lvl8pPr marL="3199765" algn="l" defTabSz="914400" rtl="0" eaLnBrk="1" latinLnBrk="0" hangingPunct="1">
                  <a:defRPr kern="1200">
                    <a:solidFill>
                      <a:schemeClr val="tx1"/>
                    </a:solidFill>
                    <a:latin typeface="Arial" panose="020B0604020202020204" pitchFamily="34" charset="0"/>
                    <a:ea typeface="宋体" pitchFamily="2" charset="-122"/>
                    <a:cs typeface="+mn-cs"/>
                  </a:defRPr>
                </a:lvl8pPr>
                <a:lvl9pPr marL="3656965" algn="l" defTabSz="914400" rtl="0" eaLnBrk="1" latinLnBrk="0" hangingPunct="1">
                  <a:defRPr kern="1200">
                    <a:solidFill>
                      <a:schemeClr val="tx1"/>
                    </a:solidFill>
                    <a:latin typeface="Arial" panose="020B0604020202020204" pitchFamily="34" charset="0"/>
                    <a:ea typeface="宋体" pitchFamily="2" charset="-122"/>
                    <a:cs typeface="+mn-cs"/>
                  </a:defRPr>
                </a:lvl9pPr>
              </a:lstStyle>
              <a:p>
                <a:pPr marL="0" marR="0" lvl="0" indent="0" algn="l" defTabSz="16256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sp>
            <p:nvSpPr>
              <p:cNvPr id="970" name="Freeform 393"/>
              <p:cNvSpPr/>
              <p:nvPr/>
            </p:nvSpPr>
            <p:spPr bwMode="auto">
              <a:xfrm>
                <a:off x="5719762" y="6284913"/>
                <a:ext cx="19050" cy="11113"/>
              </a:xfrm>
              <a:custGeom>
                <a:avLst/>
                <a:gdLst>
                  <a:gd name="T0" fmla="*/ 2147483646 w 40"/>
                  <a:gd name="T1" fmla="*/ 2147483646 h 26"/>
                  <a:gd name="T2" fmla="*/ 2147483646 w 40"/>
                  <a:gd name="T3" fmla="*/ 2147483646 h 26"/>
                  <a:gd name="T4" fmla="*/ 2147483646 w 40"/>
                  <a:gd name="T5" fmla="*/ 2147483646 h 26"/>
                  <a:gd name="T6" fmla="*/ 0 w 40"/>
                  <a:gd name="T7" fmla="*/ 2147483646 h 26"/>
                  <a:gd name="T8" fmla="*/ 0 w 40"/>
                  <a:gd name="T9" fmla="*/ 0 h 26"/>
                  <a:gd name="T10" fmla="*/ 2147483646 w 40"/>
                  <a:gd name="T11" fmla="*/ 0 h 26"/>
                  <a:gd name="T12" fmla="*/ 2147483646 w 40"/>
                  <a:gd name="T13" fmla="*/ 2147483646 h 2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0" h="26">
                    <a:moveTo>
                      <a:pt x="40" y="26"/>
                    </a:moveTo>
                    <a:lnTo>
                      <a:pt x="40" y="26"/>
                    </a:lnTo>
                    <a:lnTo>
                      <a:pt x="0" y="26"/>
                    </a:lnTo>
                    <a:lnTo>
                      <a:pt x="0" y="0"/>
                    </a:lnTo>
                    <a:lnTo>
                      <a:pt x="40" y="0"/>
                    </a:lnTo>
                    <a:lnTo>
                      <a:pt x="40" y="26"/>
                    </a:lnTo>
                    <a:close/>
                  </a:path>
                </a:pathLst>
              </a:custGeom>
              <a:grpFill/>
              <a:ln w="0">
                <a:noFill/>
                <a:prstDash val="solid"/>
                <a:round/>
              </a:ln>
            </p:spPr>
            <p:txBody>
              <a:bodyPr/>
              <a:lstStyle>
                <a:defPPr>
                  <a:defRPr lang="zh-CN"/>
                </a:defPPr>
                <a:lvl1pPr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1pPr>
                <a:lvl2pPr marL="447675"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2pPr>
                <a:lvl3pPr marL="904875"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3pPr>
                <a:lvl4pPr marL="1360170"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4pPr>
                <a:lvl5pPr marL="1817370"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5pPr>
                <a:lvl6pPr marL="2285365" algn="l" defTabSz="914400" rtl="0" eaLnBrk="1" latinLnBrk="0" hangingPunct="1">
                  <a:defRPr kern="1200">
                    <a:solidFill>
                      <a:schemeClr val="tx1"/>
                    </a:solidFill>
                    <a:latin typeface="Arial" panose="020B0604020202020204" pitchFamily="34" charset="0"/>
                    <a:ea typeface="宋体" pitchFamily="2" charset="-122"/>
                    <a:cs typeface="+mn-cs"/>
                  </a:defRPr>
                </a:lvl6pPr>
                <a:lvl7pPr marL="2742565" algn="l" defTabSz="914400" rtl="0" eaLnBrk="1" latinLnBrk="0" hangingPunct="1">
                  <a:defRPr kern="1200">
                    <a:solidFill>
                      <a:schemeClr val="tx1"/>
                    </a:solidFill>
                    <a:latin typeface="Arial" panose="020B0604020202020204" pitchFamily="34" charset="0"/>
                    <a:ea typeface="宋体" pitchFamily="2" charset="-122"/>
                    <a:cs typeface="+mn-cs"/>
                  </a:defRPr>
                </a:lvl7pPr>
                <a:lvl8pPr marL="3199765" algn="l" defTabSz="914400" rtl="0" eaLnBrk="1" latinLnBrk="0" hangingPunct="1">
                  <a:defRPr kern="1200">
                    <a:solidFill>
                      <a:schemeClr val="tx1"/>
                    </a:solidFill>
                    <a:latin typeface="Arial" panose="020B0604020202020204" pitchFamily="34" charset="0"/>
                    <a:ea typeface="宋体" pitchFamily="2" charset="-122"/>
                    <a:cs typeface="+mn-cs"/>
                  </a:defRPr>
                </a:lvl8pPr>
                <a:lvl9pPr marL="3656965" algn="l" defTabSz="914400" rtl="0" eaLnBrk="1" latinLnBrk="0" hangingPunct="1">
                  <a:defRPr kern="1200">
                    <a:solidFill>
                      <a:schemeClr val="tx1"/>
                    </a:solidFill>
                    <a:latin typeface="Arial" panose="020B0604020202020204" pitchFamily="34" charset="0"/>
                    <a:ea typeface="宋体" pitchFamily="2" charset="-122"/>
                    <a:cs typeface="+mn-cs"/>
                  </a:defRPr>
                </a:lvl9pPr>
              </a:lstStyle>
              <a:p>
                <a:pPr marL="0" marR="0" lvl="0" indent="0" algn="l" defTabSz="16256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sp>
            <p:nvSpPr>
              <p:cNvPr id="971" name="Freeform 394"/>
              <p:cNvSpPr/>
              <p:nvPr/>
            </p:nvSpPr>
            <p:spPr bwMode="auto">
              <a:xfrm>
                <a:off x="5741987" y="6259513"/>
                <a:ext cx="12700" cy="15875"/>
              </a:xfrm>
              <a:custGeom>
                <a:avLst/>
                <a:gdLst>
                  <a:gd name="T0" fmla="*/ 2147483646 w 27"/>
                  <a:gd name="T1" fmla="*/ 2147483646 h 36"/>
                  <a:gd name="T2" fmla="*/ 2147483646 w 27"/>
                  <a:gd name="T3" fmla="*/ 2147483646 h 36"/>
                  <a:gd name="T4" fmla="*/ 2147483646 w 27"/>
                  <a:gd name="T5" fmla="*/ 2147483646 h 36"/>
                  <a:gd name="T6" fmla="*/ 0 w 27"/>
                  <a:gd name="T7" fmla="*/ 2147483646 h 36"/>
                  <a:gd name="T8" fmla="*/ 0 w 27"/>
                  <a:gd name="T9" fmla="*/ 0 h 36"/>
                  <a:gd name="T10" fmla="*/ 2147483646 w 27"/>
                  <a:gd name="T11" fmla="*/ 0 h 36"/>
                  <a:gd name="T12" fmla="*/ 2147483646 w 27"/>
                  <a:gd name="T13" fmla="*/ 2147483646 h 3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7" h="36">
                    <a:moveTo>
                      <a:pt x="27" y="36"/>
                    </a:moveTo>
                    <a:lnTo>
                      <a:pt x="27" y="36"/>
                    </a:lnTo>
                    <a:lnTo>
                      <a:pt x="0" y="36"/>
                    </a:lnTo>
                    <a:lnTo>
                      <a:pt x="0" y="0"/>
                    </a:lnTo>
                    <a:lnTo>
                      <a:pt x="27" y="0"/>
                    </a:lnTo>
                    <a:lnTo>
                      <a:pt x="27" y="36"/>
                    </a:lnTo>
                    <a:close/>
                  </a:path>
                </a:pathLst>
              </a:custGeom>
              <a:grpFill/>
              <a:ln w="0">
                <a:noFill/>
                <a:prstDash val="solid"/>
                <a:round/>
              </a:ln>
            </p:spPr>
            <p:txBody>
              <a:bodyPr/>
              <a:lstStyle>
                <a:defPPr>
                  <a:defRPr lang="zh-CN"/>
                </a:defPPr>
                <a:lvl1pPr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1pPr>
                <a:lvl2pPr marL="447675"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2pPr>
                <a:lvl3pPr marL="904875"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3pPr>
                <a:lvl4pPr marL="1360170"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4pPr>
                <a:lvl5pPr marL="1817370"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5pPr>
                <a:lvl6pPr marL="2285365" algn="l" defTabSz="914400" rtl="0" eaLnBrk="1" latinLnBrk="0" hangingPunct="1">
                  <a:defRPr kern="1200">
                    <a:solidFill>
                      <a:schemeClr val="tx1"/>
                    </a:solidFill>
                    <a:latin typeface="Arial" panose="020B0604020202020204" pitchFamily="34" charset="0"/>
                    <a:ea typeface="宋体" pitchFamily="2" charset="-122"/>
                    <a:cs typeface="+mn-cs"/>
                  </a:defRPr>
                </a:lvl6pPr>
                <a:lvl7pPr marL="2742565" algn="l" defTabSz="914400" rtl="0" eaLnBrk="1" latinLnBrk="0" hangingPunct="1">
                  <a:defRPr kern="1200">
                    <a:solidFill>
                      <a:schemeClr val="tx1"/>
                    </a:solidFill>
                    <a:latin typeface="Arial" panose="020B0604020202020204" pitchFamily="34" charset="0"/>
                    <a:ea typeface="宋体" pitchFamily="2" charset="-122"/>
                    <a:cs typeface="+mn-cs"/>
                  </a:defRPr>
                </a:lvl7pPr>
                <a:lvl8pPr marL="3199765" algn="l" defTabSz="914400" rtl="0" eaLnBrk="1" latinLnBrk="0" hangingPunct="1">
                  <a:defRPr kern="1200">
                    <a:solidFill>
                      <a:schemeClr val="tx1"/>
                    </a:solidFill>
                    <a:latin typeface="Arial" panose="020B0604020202020204" pitchFamily="34" charset="0"/>
                    <a:ea typeface="宋体" pitchFamily="2" charset="-122"/>
                    <a:cs typeface="+mn-cs"/>
                  </a:defRPr>
                </a:lvl8pPr>
                <a:lvl9pPr marL="3656965" algn="l" defTabSz="914400" rtl="0" eaLnBrk="1" latinLnBrk="0" hangingPunct="1">
                  <a:defRPr kern="1200">
                    <a:solidFill>
                      <a:schemeClr val="tx1"/>
                    </a:solidFill>
                    <a:latin typeface="Arial" panose="020B0604020202020204" pitchFamily="34" charset="0"/>
                    <a:ea typeface="宋体" pitchFamily="2" charset="-122"/>
                    <a:cs typeface="+mn-cs"/>
                  </a:defRPr>
                </a:lvl9pPr>
              </a:lstStyle>
              <a:p>
                <a:pPr marL="0" marR="0" lvl="0" indent="0" algn="l" defTabSz="16256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sp>
            <p:nvSpPr>
              <p:cNvPr id="972" name="Freeform 395"/>
              <p:cNvSpPr/>
              <p:nvPr/>
            </p:nvSpPr>
            <p:spPr bwMode="auto">
              <a:xfrm>
                <a:off x="5700712" y="6253163"/>
                <a:ext cx="19050" cy="12700"/>
              </a:xfrm>
              <a:custGeom>
                <a:avLst/>
                <a:gdLst>
                  <a:gd name="T0" fmla="*/ 2147483646 w 40"/>
                  <a:gd name="T1" fmla="*/ 2147483646 h 27"/>
                  <a:gd name="T2" fmla="*/ 2147483646 w 40"/>
                  <a:gd name="T3" fmla="*/ 2147483646 h 27"/>
                  <a:gd name="T4" fmla="*/ 2147483646 w 40"/>
                  <a:gd name="T5" fmla="*/ 2147483646 h 27"/>
                  <a:gd name="T6" fmla="*/ 0 w 40"/>
                  <a:gd name="T7" fmla="*/ 2147483646 h 27"/>
                  <a:gd name="T8" fmla="*/ 0 w 40"/>
                  <a:gd name="T9" fmla="*/ 0 h 27"/>
                  <a:gd name="T10" fmla="*/ 2147483646 w 40"/>
                  <a:gd name="T11" fmla="*/ 0 h 27"/>
                  <a:gd name="T12" fmla="*/ 2147483646 w 40"/>
                  <a:gd name="T13" fmla="*/ 2147483646 h 2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0" h="27">
                    <a:moveTo>
                      <a:pt x="40" y="27"/>
                    </a:moveTo>
                    <a:lnTo>
                      <a:pt x="40" y="27"/>
                    </a:lnTo>
                    <a:lnTo>
                      <a:pt x="0" y="27"/>
                    </a:lnTo>
                    <a:lnTo>
                      <a:pt x="0" y="0"/>
                    </a:lnTo>
                    <a:lnTo>
                      <a:pt x="40" y="0"/>
                    </a:lnTo>
                    <a:lnTo>
                      <a:pt x="40" y="27"/>
                    </a:lnTo>
                    <a:close/>
                  </a:path>
                </a:pathLst>
              </a:custGeom>
              <a:grpFill/>
              <a:ln w="0">
                <a:noFill/>
                <a:prstDash val="solid"/>
                <a:round/>
              </a:ln>
            </p:spPr>
            <p:txBody>
              <a:bodyPr/>
              <a:lstStyle>
                <a:defPPr>
                  <a:defRPr lang="zh-CN"/>
                </a:defPPr>
                <a:lvl1pPr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1pPr>
                <a:lvl2pPr marL="447675"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2pPr>
                <a:lvl3pPr marL="904875"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3pPr>
                <a:lvl4pPr marL="1360170"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4pPr>
                <a:lvl5pPr marL="1817370"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5pPr>
                <a:lvl6pPr marL="2285365" algn="l" defTabSz="914400" rtl="0" eaLnBrk="1" latinLnBrk="0" hangingPunct="1">
                  <a:defRPr kern="1200">
                    <a:solidFill>
                      <a:schemeClr val="tx1"/>
                    </a:solidFill>
                    <a:latin typeface="Arial" panose="020B0604020202020204" pitchFamily="34" charset="0"/>
                    <a:ea typeface="宋体" pitchFamily="2" charset="-122"/>
                    <a:cs typeface="+mn-cs"/>
                  </a:defRPr>
                </a:lvl6pPr>
                <a:lvl7pPr marL="2742565" algn="l" defTabSz="914400" rtl="0" eaLnBrk="1" latinLnBrk="0" hangingPunct="1">
                  <a:defRPr kern="1200">
                    <a:solidFill>
                      <a:schemeClr val="tx1"/>
                    </a:solidFill>
                    <a:latin typeface="Arial" panose="020B0604020202020204" pitchFamily="34" charset="0"/>
                    <a:ea typeface="宋体" pitchFamily="2" charset="-122"/>
                    <a:cs typeface="+mn-cs"/>
                  </a:defRPr>
                </a:lvl7pPr>
                <a:lvl8pPr marL="3199765" algn="l" defTabSz="914400" rtl="0" eaLnBrk="1" latinLnBrk="0" hangingPunct="1">
                  <a:defRPr kern="1200">
                    <a:solidFill>
                      <a:schemeClr val="tx1"/>
                    </a:solidFill>
                    <a:latin typeface="Arial" panose="020B0604020202020204" pitchFamily="34" charset="0"/>
                    <a:ea typeface="宋体" pitchFamily="2" charset="-122"/>
                    <a:cs typeface="+mn-cs"/>
                  </a:defRPr>
                </a:lvl8pPr>
                <a:lvl9pPr marL="3656965" algn="l" defTabSz="914400" rtl="0" eaLnBrk="1" latinLnBrk="0" hangingPunct="1">
                  <a:defRPr kern="1200">
                    <a:solidFill>
                      <a:schemeClr val="tx1"/>
                    </a:solidFill>
                    <a:latin typeface="Arial" panose="020B0604020202020204" pitchFamily="34" charset="0"/>
                    <a:ea typeface="宋体" pitchFamily="2" charset="-122"/>
                    <a:cs typeface="+mn-cs"/>
                  </a:defRPr>
                </a:lvl9pPr>
              </a:lstStyle>
              <a:p>
                <a:pPr marL="0" marR="0" lvl="0" indent="0" algn="l" defTabSz="16256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sp>
            <p:nvSpPr>
              <p:cNvPr id="973" name="Freeform 396"/>
              <p:cNvSpPr/>
              <p:nvPr/>
            </p:nvSpPr>
            <p:spPr bwMode="auto">
              <a:xfrm>
                <a:off x="5735637" y="6272213"/>
                <a:ext cx="128588" cy="141288"/>
              </a:xfrm>
              <a:custGeom>
                <a:avLst/>
                <a:gdLst>
                  <a:gd name="T0" fmla="*/ 2147483646 w 274"/>
                  <a:gd name="T1" fmla="*/ 2147483646 h 300"/>
                  <a:gd name="T2" fmla="*/ 2147483646 w 274"/>
                  <a:gd name="T3" fmla="*/ 2147483646 h 300"/>
                  <a:gd name="T4" fmla="*/ 2147483646 w 274"/>
                  <a:gd name="T5" fmla="*/ 2147483646 h 300"/>
                  <a:gd name="T6" fmla="*/ 2147483646 w 274"/>
                  <a:gd name="T7" fmla="*/ 2147483646 h 300"/>
                  <a:gd name="T8" fmla="*/ 2147483646 w 274"/>
                  <a:gd name="T9" fmla="*/ 2147483646 h 300"/>
                  <a:gd name="T10" fmla="*/ 2147483646 w 274"/>
                  <a:gd name="T11" fmla="*/ 2147483646 h 300"/>
                  <a:gd name="T12" fmla="*/ 2147483646 w 274"/>
                  <a:gd name="T13" fmla="*/ 2147483646 h 300"/>
                  <a:gd name="T14" fmla="*/ 2147483646 w 274"/>
                  <a:gd name="T15" fmla="*/ 0 h 300"/>
                  <a:gd name="T16" fmla="*/ 2147483646 w 274"/>
                  <a:gd name="T17" fmla="*/ 2147483646 h 300"/>
                  <a:gd name="T18" fmla="*/ 2147483646 w 274"/>
                  <a:gd name="T19" fmla="*/ 2147483646 h 300"/>
                  <a:gd name="T20" fmla="*/ 2147483646 w 274"/>
                  <a:gd name="T21" fmla="*/ 2147483646 h 300"/>
                  <a:gd name="T22" fmla="*/ 2147483646 w 274"/>
                  <a:gd name="T23" fmla="*/ 2147483646 h 30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74" h="300">
                    <a:moveTo>
                      <a:pt x="17" y="300"/>
                    </a:moveTo>
                    <a:lnTo>
                      <a:pt x="17" y="300"/>
                    </a:lnTo>
                    <a:cubicBezTo>
                      <a:pt x="9" y="300"/>
                      <a:pt x="2" y="294"/>
                      <a:pt x="1" y="285"/>
                    </a:cubicBezTo>
                    <a:cubicBezTo>
                      <a:pt x="0" y="276"/>
                      <a:pt x="7" y="268"/>
                      <a:pt x="15" y="267"/>
                    </a:cubicBezTo>
                    <a:cubicBezTo>
                      <a:pt x="144" y="256"/>
                      <a:pt x="242" y="197"/>
                      <a:pt x="242" y="131"/>
                    </a:cubicBezTo>
                    <a:lnTo>
                      <a:pt x="242" y="16"/>
                    </a:lnTo>
                    <a:cubicBezTo>
                      <a:pt x="242" y="7"/>
                      <a:pt x="249" y="0"/>
                      <a:pt x="258" y="0"/>
                    </a:cubicBezTo>
                    <a:cubicBezTo>
                      <a:pt x="267" y="0"/>
                      <a:pt x="274" y="7"/>
                      <a:pt x="274" y="16"/>
                    </a:cubicBezTo>
                    <a:lnTo>
                      <a:pt x="274" y="131"/>
                    </a:lnTo>
                    <a:cubicBezTo>
                      <a:pt x="274" y="216"/>
                      <a:pt x="167" y="287"/>
                      <a:pt x="18" y="300"/>
                    </a:cubicBezTo>
                    <a:lnTo>
                      <a:pt x="17" y="300"/>
                    </a:lnTo>
                    <a:close/>
                  </a:path>
                </a:pathLst>
              </a:custGeom>
              <a:grpFill/>
              <a:ln w="0">
                <a:noFill/>
                <a:prstDash val="solid"/>
                <a:round/>
              </a:ln>
            </p:spPr>
            <p:txBody>
              <a:bodyPr/>
              <a:lstStyle>
                <a:defPPr>
                  <a:defRPr lang="zh-CN"/>
                </a:defPPr>
                <a:lvl1pPr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1pPr>
                <a:lvl2pPr marL="447675"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2pPr>
                <a:lvl3pPr marL="904875"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3pPr>
                <a:lvl4pPr marL="1360170"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4pPr>
                <a:lvl5pPr marL="1817370"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5pPr>
                <a:lvl6pPr marL="2285365" algn="l" defTabSz="914400" rtl="0" eaLnBrk="1" latinLnBrk="0" hangingPunct="1">
                  <a:defRPr kern="1200">
                    <a:solidFill>
                      <a:schemeClr val="tx1"/>
                    </a:solidFill>
                    <a:latin typeface="Arial" panose="020B0604020202020204" pitchFamily="34" charset="0"/>
                    <a:ea typeface="宋体" pitchFamily="2" charset="-122"/>
                    <a:cs typeface="+mn-cs"/>
                  </a:defRPr>
                </a:lvl6pPr>
                <a:lvl7pPr marL="2742565" algn="l" defTabSz="914400" rtl="0" eaLnBrk="1" latinLnBrk="0" hangingPunct="1">
                  <a:defRPr kern="1200">
                    <a:solidFill>
                      <a:schemeClr val="tx1"/>
                    </a:solidFill>
                    <a:latin typeface="Arial" panose="020B0604020202020204" pitchFamily="34" charset="0"/>
                    <a:ea typeface="宋体" pitchFamily="2" charset="-122"/>
                    <a:cs typeface="+mn-cs"/>
                  </a:defRPr>
                </a:lvl7pPr>
                <a:lvl8pPr marL="3199765" algn="l" defTabSz="914400" rtl="0" eaLnBrk="1" latinLnBrk="0" hangingPunct="1">
                  <a:defRPr kern="1200">
                    <a:solidFill>
                      <a:schemeClr val="tx1"/>
                    </a:solidFill>
                    <a:latin typeface="Arial" panose="020B0604020202020204" pitchFamily="34" charset="0"/>
                    <a:ea typeface="宋体" pitchFamily="2" charset="-122"/>
                    <a:cs typeface="+mn-cs"/>
                  </a:defRPr>
                </a:lvl8pPr>
                <a:lvl9pPr marL="3656965" algn="l" defTabSz="914400" rtl="0" eaLnBrk="1" latinLnBrk="0" hangingPunct="1">
                  <a:defRPr kern="1200">
                    <a:solidFill>
                      <a:schemeClr val="tx1"/>
                    </a:solidFill>
                    <a:latin typeface="Arial" panose="020B0604020202020204" pitchFamily="34" charset="0"/>
                    <a:ea typeface="宋体" pitchFamily="2" charset="-122"/>
                    <a:cs typeface="+mn-cs"/>
                  </a:defRPr>
                </a:lvl9pPr>
              </a:lstStyle>
              <a:p>
                <a:pPr marL="0" marR="0" lvl="0" indent="0" algn="l" defTabSz="16256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sp>
            <p:nvSpPr>
              <p:cNvPr id="974" name="Freeform 397"/>
              <p:cNvSpPr/>
              <p:nvPr/>
            </p:nvSpPr>
            <p:spPr bwMode="auto">
              <a:xfrm>
                <a:off x="5576887" y="6272213"/>
                <a:ext cx="128588" cy="141288"/>
              </a:xfrm>
              <a:custGeom>
                <a:avLst/>
                <a:gdLst>
                  <a:gd name="T0" fmla="*/ 2147483646 w 273"/>
                  <a:gd name="T1" fmla="*/ 2147483646 h 300"/>
                  <a:gd name="T2" fmla="*/ 2147483646 w 273"/>
                  <a:gd name="T3" fmla="*/ 2147483646 h 300"/>
                  <a:gd name="T4" fmla="*/ 2147483646 w 273"/>
                  <a:gd name="T5" fmla="*/ 2147483646 h 300"/>
                  <a:gd name="T6" fmla="*/ 2147483646 w 273"/>
                  <a:gd name="T7" fmla="*/ 2147483646 h 300"/>
                  <a:gd name="T8" fmla="*/ 0 w 273"/>
                  <a:gd name="T9" fmla="*/ 2147483646 h 300"/>
                  <a:gd name="T10" fmla="*/ 0 w 273"/>
                  <a:gd name="T11" fmla="*/ 2147483646 h 300"/>
                  <a:gd name="T12" fmla="*/ 2147483646 w 273"/>
                  <a:gd name="T13" fmla="*/ 0 h 300"/>
                  <a:gd name="T14" fmla="*/ 2147483646 w 273"/>
                  <a:gd name="T15" fmla="*/ 2147483646 h 300"/>
                  <a:gd name="T16" fmla="*/ 2147483646 w 273"/>
                  <a:gd name="T17" fmla="*/ 2147483646 h 300"/>
                  <a:gd name="T18" fmla="*/ 2147483646 w 273"/>
                  <a:gd name="T19" fmla="*/ 2147483646 h 300"/>
                  <a:gd name="T20" fmla="*/ 2147483646 w 273"/>
                  <a:gd name="T21" fmla="*/ 2147483646 h 300"/>
                  <a:gd name="T22" fmla="*/ 2147483646 w 273"/>
                  <a:gd name="T23" fmla="*/ 2147483646 h 30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73" h="300">
                    <a:moveTo>
                      <a:pt x="257" y="300"/>
                    </a:moveTo>
                    <a:lnTo>
                      <a:pt x="257" y="300"/>
                    </a:lnTo>
                    <a:lnTo>
                      <a:pt x="255" y="300"/>
                    </a:lnTo>
                    <a:cubicBezTo>
                      <a:pt x="107" y="286"/>
                      <a:pt x="0" y="215"/>
                      <a:pt x="0" y="131"/>
                    </a:cubicBezTo>
                    <a:lnTo>
                      <a:pt x="0" y="16"/>
                    </a:lnTo>
                    <a:cubicBezTo>
                      <a:pt x="0" y="7"/>
                      <a:pt x="7" y="0"/>
                      <a:pt x="16" y="0"/>
                    </a:cubicBezTo>
                    <a:cubicBezTo>
                      <a:pt x="25" y="0"/>
                      <a:pt x="32" y="7"/>
                      <a:pt x="32" y="16"/>
                    </a:cubicBezTo>
                    <a:lnTo>
                      <a:pt x="32" y="131"/>
                    </a:lnTo>
                    <a:cubicBezTo>
                      <a:pt x="32" y="197"/>
                      <a:pt x="129" y="255"/>
                      <a:pt x="258" y="267"/>
                    </a:cubicBezTo>
                    <a:cubicBezTo>
                      <a:pt x="267" y="268"/>
                      <a:pt x="273" y="276"/>
                      <a:pt x="273" y="285"/>
                    </a:cubicBezTo>
                    <a:cubicBezTo>
                      <a:pt x="272" y="294"/>
                      <a:pt x="265" y="300"/>
                      <a:pt x="257" y="300"/>
                    </a:cubicBezTo>
                    <a:close/>
                  </a:path>
                </a:pathLst>
              </a:custGeom>
              <a:grpFill/>
              <a:ln w="0">
                <a:noFill/>
                <a:prstDash val="solid"/>
                <a:round/>
              </a:ln>
            </p:spPr>
            <p:txBody>
              <a:bodyPr/>
              <a:lstStyle>
                <a:defPPr>
                  <a:defRPr lang="zh-CN"/>
                </a:defPPr>
                <a:lvl1pPr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1pPr>
                <a:lvl2pPr marL="447675"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2pPr>
                <a:lvl3pPr marL="904875"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3pPr>
                <a:lvl4pPr marL="1360170"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4pPr>
                <a:lvl5pPr marL="1817370"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5pPr>
                <a:lvl6pPr marL="2285365" algn="l" defTabSz="914400" rtl="0" eaLnBrk="1" latinLnBrk="0" hangingPunct="1">
                  <a:defRPr kern="1200">
                    <a:solidFill>
                      <a:schemeClr val="tx1"/>
                    </a:solidFill>
                    <a:latin typeface="Arial" panose="020B0604020202020204" pitchFamily="34" charset="0"/>
                    <a:ea typeface="宋体" pitchFamily="2" charset="-122"/>
                    <a:cs typeface="+mn-cs"/>
                  </a:defRPr>
                </a:lvl6pPr>
                <a:lvl7pPr marL="2742565" algn="l" defTabSz="914400" rtl="0" eaLnBrk="1" latinLnBrk="0" hangingPunct="1">
                  <a:defRPr kern="1200">
                    <a:solidFill>
                      <a:schemeClr val="tx1"/>
                    </a:solidFill>
                    <a:latin typeface="Arial" panose="020B0604020202020204" pitchFamily="34" charset="0"/>
                    <a:ea typeface="宋体" pitchFamily="2" charset="-122"/>
                    <a:cs typeface="+mn-cs"/>
                  </a:defRPr>
                </a:lvl7pPr>
                <a:lvl8pPr marL="3199765" algn="l" defTabSz="914400" rtl="0" eaLnBrk="1" latinLnBrk="0" hangingPunct="1">
                  <a:defRPr kern="1200">
                    <a:solidFill>
                      <a:schemeClr val="tx1"/>
                    </a:solidFill>
                    <a:latin typeface="Arial" panose="020B0604020202020204" pitchFamily="34" charset="0"/>
                    <a:ea typeface="宋体" pitchFamily="2" charset="-122"/>
                    <a:cs typeface="+mn-cs"/>
                  </a:defRPr>
                </a:lvl8pPr>
                <a:lvl9pPr marL="3656965" algn="l" defTabSz="914400" rtl="0" eaLnBrk="1" latinLnBrk="0" hangingPunct="1">
                  <a:defRPr kern="1200">
                    <a:solidFill>
                      <a:schemeClr val="tx1"/>
                    </a:solidFill>
                    <a:latin typeface="Arial" panose="020B0604020202020204" pitchFamily="34" charset="0"/>
                    <a:ea typeface="宋体" pitchFamily="2" charset="-122"/>
                    <a:cs typeface="+mn-cs"/>
                  </a:defRPr>
                </a:lvl9pPr>
              </a:lstStyle>
              <a:p>
                <a:pPr marL="0" marR="0" lvl="0" indent="0" algn="l" defTabSz="16256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sp>
            <p:nvSpPr>
              <p:cNvPr id="975" name="Freeform 398"/>
              <p:cNvSpPr/>
              <p:nvPr/>
            </p:nvSpPr>
            <p:spPr bwMode="auto">
              <a:xfrm>
                <a:off x="5678487" y="6389688"/>
                <a:ext cx="31750" cy="33338"/>
              </a:xfrm>
              <a:custGeom>
                <a:avLst/>
                <a:gdLst>
                  <a:gd name="T0" fmla="*/ 2147483646 w 67"/>
                  <a:gd name="T1" fmla="*/ 2147483646 h 72"/>
                  <a:gd name="T2" fmla="*/ 2147483646 w 67"/>
                  <a:gd name="T3" fmla="*/ 2147483646 h 72"/>
                  <a:gd name="T4" fmla="*/ 2147483646 w 67"/>
                  <a:gd name="T5" fmla="*/ 2147483646 h 72"/>
                  <a:gd name="T6" fmla="*/ 0 w 67"/>
                  <a:gd name="T7" fmla="*/ 2147483646 h 72"/>
                  <a:gd name="T8" fmla="*/ 2147483646 w 67"/>
                  <a:gd name="T9" fmla="*/ 0 h 72"/>
                  <a:gd name="T10" fmla="*/ 2147483646 w 67"/>
                  <a:gd name="T11" fmla="*/ 2147483646 h 72"/>
                  <a:gd name="T12" fmla="*/ 2147483646 w 67"/>
                  <a:gd name="T13" fmla="*/ 2147483646 h 7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7" h="72">
                    <a:moveTo>
                      <a:pt x="34" y="72"/>
                    </a:moveTo>
                    <a:lnTo>
                      <a:pt x="34" y="72"/>
                    </a:lnTo>
                    <a:cubicBezTo>
                      <a:pt x="15" y="72"/>
                      <a:pt x="0" y="55"/>
                      <a:pt x="0" y="36"/>
                    </a:cubicBezTo>
                    <a:cubicBezTo>
                      <a:pt x="0" y="16"/>
                      <a:pt x="15" y="0"/>
                      <a:pt x="34" y="0"/>
                    </a:cubicBezTo>
                    <a:cubicBezTo>
                      <a:pt x="52" y="0"/>
                      <a:pt x="67" y="16"/>
                      <a:pt x="67" y="36"/>
                    </a:cubicBezTo>
                    <a:cubicBezTo>
                      <a:pt x="67" y="55"/>
                      <a:pt x="52" y="72"/>
                      <a:pt x="34" y="72"/>
                    </a:cubicBezTo>
                    <a:close/>
                  </a:path>
                </a:pathLst>
              </a:custGeom>
              <a:grpFill/>
              <a:ln w="0">
                <a:noFill/>
                <a:prstDash val="solid"/>
                <a:round/>
              </a:ln>
            </p:spPr>
            <p:txBody>
              <a:bodyPr/>
              <a:lstStyle>
                <a:defPPr>
                  <a:defRPr lang="zh-CN"/>
                </a:defPPr>
                <a:lvl1pPr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1pPr>
                <a:lvl2pPr marL="447675"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2pPr>
                <a:lvl3pPr marL="904875"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3pPr>
                <a:lvl4pPr marL="1360170"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4pPr>
                <a:lvl5pPr marL="1817370"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5pPr>
                <a:lvl6pPr marL="2285365" algn="l" defTabSz="914400" rtl="0" eaLnBrk="1" latinLnBrk="0" hangingPunct="1">
                  <a:defRPr kern="1200">
                    <a:solidFill>
                      <a:schemeClr val="tx1"/>
                    </a:solidFill>
                    <a:latin typeface="Arial" panose="020B0604020202020204" pitchFamily="34" charset="0"/>
                    <a:ea typeface="宋体" pitchFamily="2" charset="-122"/>
                    <a:cs typeface="+mn-cs"/>
                  </a:defRPr>
                </a:lvl6pPr>
                <a:lvl7pPr marL="2742565" algn="l" defTabSz="914400" rtl="0" eaLnBrk="1" latinLnBrk="0" hangingPunct="1">
                  <a:defRPr kern="1200">
                    <a:solidFill>
                      <a:schemeClr val="tx1"/>
                    </a:solidFill>
                    <a:latin typeface="Arial" panose="020B0604020202020204" pitchFamily="34" charset="0"/>
                    <a:ea typeface="宋体" pitchFamily="2" charset="-122"/>
                    <a:cs typeface="+mn-cs"/>
                  </a:defRPr>
                </a:lvl7pPr>
                <a:lvl8pPr marL="3199765" algn="l" defTabSz="914400" rtl="0" eaLnBrk="1" latinLnBrk="0" hangingPunct="1">
                  <a:defRPr kern="1200">
                    <a:solidFill>
                      <a:schemeClr val="tx1"/>
                    </a:solidFill>
                    <a:latin typeface="Arial" panose="020B0604020202020204" pitchFamily="34" charset="0"/>
                    <a:ea typeface="宋体" pitchFamily="2" charset="-122"/>
                    <a:cs typeface="+mn-cs"/>
                  </a:defRPr>
                </a:lvl8pPr>
                <a:lvl9pPr marL="3656965" algn="l" defTabSz="914400" rtl="0" eaLnBrk="1" latinLnBrk="0" hangingPunct="1">
                  <a:defRPr kern="1200">
                    <a:solidFill>
                      <a:schemeClr val="tx1"/>
                    </a:solidFill>
                    <a:latin typeface="Arial" panose="020B0604020202020204" pitchFamily="34" charset="0"/>
                    <a:ea typeface="宋体" pitchFamily="2" charset="-122"/>
                    <a:cs typeface="+mn-cs"/>
                  </a:defRPr>
                </a:lvl9pPr>
              </a:lstStyle>
              <a:p>
                <a:pPr marL="0" marR="0" lvl="0" indent="0" algn="l" defTabSz="16256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sp>
            <p:nvSpPr>
              <p:cNvPr id="976" name="Freeform 399"/>
              <p:cNvSpPr/>
              <p:nvPr/>
            </p:nvSpPr>
            <p:spPr bwMode="auto">
              <a:xfrm>
                <a:off x="5729287" y="6389688"/>
                <a:ext cx="31750" cy="33338"/>
              </a:xfrm>
              <a:custGeom>
                <a:avLst/>
                <a:gdLst>
                  <a:gd name="T0" fmla="*/ 2147483646 w 67"/>
                  <a:gd name="T1" fmla="*/ 2147483646 h 72"/>
                  <a:gd name="T2" fmla="*/ 2147483646 w 67"/>
                  <a:gd name="T3" fmla="*/ 2147483646 h 72"/>
                  <a:gd name="T4" fmla="*/ 2147483646 w 67"/>
                  <a:gd name="T5" fmla="*/ 2147483646 h 72"/>
                  <a:gd name="T6" fmla="*/ 0 w 67"/>
                  <a:gd name="T7" fmla="*/ 2147483646 h 72"/>
                  <a:gd name="T8" fmla="*/ 2147483646 w 67"/>
                  <a:gd name="T9" fmla="*/ 0 h 72"/>
                  <a:gd name="T10" fmla="*/ 2147483646 w 67"/>
                  <a:gd name="T11" fmla="*/ 2147483646 h 72"/>
                  <a:gd name="T12" fmla="*/ 2147483646 w 67"/>
                  <a:gd name="T13" fmla="*/ 2147483646 h 7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7" h="72">
                    <a:moveTo>
                      <a:pt x="34" y="72"/>
                    </a:moveTo>
                    <a:lnTo>
                      <a:pt x="34" y="72"/>
                    </a:lnTo>
                    <a:cubicBezTo>
                      <a:pt x="15" y="72"/>
                      <a:pt x="0" y="55"/>
                      <a:pt x="0" y="36"/>
                    </a:cubicBezTo>
                    <a:cubicBezTo>
                      <a:pt x="0" y="16"/>
                      <a:pt x="15" y="0"/>
                      <a:pt x="34" y="0"/>
                    </a:cubicBezTo>
                    <a:cubicBezTo>
                      <a:pt x="52" y="0"/>
                      <a:pt x="67" y="16"/>
                      <a:pt x="67" y="36"/>
                    </a:cubicBezTo>
                    <a:cubicBezTo>
                      <a:pt x="67" y="55"/>
                      <a:pt x="52" y="72"/>
                      <a:pt x="34" y="72"/>
                    </a:cubicBezTo>
                    <a:close/>
                  </a:path>
                </a:pathLst>
              </a:custGeom>
              <a:grpFill/>
              <a:ln w="0">
                <a:noFill/>
                <a:prstDash val="solid"/>
                <a:round/>
              </a:ln>
            </p:spPr>
            <p:txBody>
              <a:bodyPr/>
              <a:lstStyle>
                <a:defPPr>
                  <a:defRPr lang="zh-CN"/>
                </a:defPPr>
                <a:lvl1pPr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1pPr>
                <a:lvl2pPr marL="447675"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2pPr>
                <a:lvl3pPr marL="904875"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3pPr>
                <a:lvl4pPr marL="1360170"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4pPr>
                <a:lvl5pPr marL="1817370"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5pPr>
                <a:lvl6pPr marL="2285365" algn="l" defTabSz="914400" rtl="0" eaLnBrk="1" latinLnBrk="0" hangingPunct="1">
                  <a:defRPr kern="1200">
                    <a:solidFill>
                      <a:schemeClr val="tx1"/>
                    </a:solidFill>
                    <a:latin typeface="Arial" panose="020B0604020202020204" pitchFamily="34" charset="0"/>
                    <a:ea typeface="宋体" pitchFamily="2" charset="-122"/>
                    <a:cs typeface="+mn-cs"/>
                  </a:defRPr>
                </a:lvl6pPr>
                <a:lvl7pPr marL="2742565" algn="l" defTabSz="914400" rtl="0" eaLnBrk="1" latinLnBrk="0" hangingPunct="1">
                  <a:defRPr kern="1200">
                    <a:solidFill>
                      <a:schemeClr val="tx1"/>
                    </a:solidFill>
                    <a:latin typeface="Arial" panose="020B0604020202020204" pitchFamily="34" charset="0"/>
                    <a:ea typeface="宋体" pitchFamily="2" charset="-122"/>
                    <a:cs typeface="+mn-cs"/>
                  </a:defRPr>
                </a:lvl7pPr>
                <a:lvl8pPr marL="3199765" algn="l" defTabSz="914400" rtl="0" eaLnBrk="1" latinLnBrk="0" hangingPunct="1">
                  <a:defRPr kern="1200">
                    <a:solidFill>
                      <a:schemeClr val="tx1"/>
                    </a:solidFill>
                    <a:latin typeface="Arial" panose="020B0604020202020204" pitchFamily="34" charset="0"/>
                    <a:ea typeface="宋体" pitchFamily="2" charset="-122"/>
                    <a:cs typeface="+mn-cs"/>
                  </a:defRPr>
                </a:lvl8pPr>
                <a:lvl9pPr marL="3656965" algn="l" defTabSz="914400" rtl="0" eaLnBrk="1" latinLnBrk="0" hangingPunct="1">
                  <a:defRPr kern="1200">
                    <a:solidFill>
                      <a:schemeClr val="tx1"/>
                    </a:solidFill>
                    <a:latin typeface="Arial" panose="020B0604020202020204" pitchFamily="34" charset="0"/>
                    <a:ea typeface="宋体" pitchFamily="2" charset="-122"/>
                    <a:cs typeface="+mn-cs"/>
                  </a:defRPr>
                </a:lvl9pPr>
              </a:lstStyle>
              <a:p>
                <a:pPr marL="0" marR="0" lvl="0" indent="0" algn="l" defTabSz="16256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grpSp>
        <p:grpSp>
          <p:nvGrpSpPr>
            <p:cNvPr id="905" name="组合 124"/>
            <p:cNvGrpSpPr/>
            <p:nvPr/>
          </p:nvGrpSpPr>
          <p:grpSpPr>
            <a:xfrm>
              <a:off x="4784987" y="4069293"/>
              <a:ext cx="343090" cy="153748"/>
              <a:chOff x="5576887" y="6196013"/>
              <a:chExt cx="287338" cy="227013"/>
            </a:xfrm>
            <a:solidFill>
              <a:srgbClr val="474747"/>
            </a:solidFill>
          </p:grpSpPr>
          <p:sp>
            <p:nvSpPr>
              <p:cNvPr id="935" name="Freeform 379"/>
              <p:cNvSpPr>
                <a:spLocks noEditPoints="1"/>
              </p:cNvSpPr>
              <p:nvPr/>
            </p:nvSpPr>
            <p:spPr bwMode="auto">
              <a:xfrm>
                <a:off x="5576887" y="6196013"/>
                <a:ext cx="287338" cy="160338"/>
              </a:xfrm>
              <a:custGeom>
                <a:avLst/>
                <a:gdLst>
                  <a:gd name="T0" fmla="*/ 2147483646 w 610"/>
                  <a:gd name="T1" fmla="*/ 2147483646 h 341"/>
                  <a:gd name="T2" fmla="*/ 2147483646 w 610"/>
                  <a:gd name="T3" fmla="*/ 2147483646 h 341"/>
                  <a:gd name="T4" fmla="*/ 2147483646 w 610"/>
                  <a:gd name="T5" fmla="*/ 2147483646 h 341"/>
                  <a:gd name="T6" fmla="*/ 2147483646 w 610"/>
                  <a:gd name="T7" fmla="*/ 2147483646 h 341"/>
                  <a:gd name="T8" fmla="*/ 2147483646 w 610"/>
                  <a:gd name="T9" fmla="*/ 2147483646 h 341"/>
                  <a:gd name="T10" fmla="*/ 2147483646 w 610"/>
                  <a:gd name="T11" fmla="*/ 2147483646 h 341"/>
                  <a:gd name="T12" fmla="*/ 2147483646 w 610"/>
                  <a:gd name="T13" fmla="*/ 2147483646 h 341"/>
                  <a:gd name="T14" fmla="*/ 2147483646 w 610"/>
                  <a:gd name="T15" fmla="*/ 2147483646 h 341"/>
                  <a:gd name="T16" fmla="*/ 2147483646 w 610"/>
                  <a:gd name="T17" fmla="*/ 2147483646 h 341"/>
                  <a:gd name="T18" fmla="*/ 2147483646 w 610"/>
                  <a:gd name="T19" fmla="*/ 2147483646 h 341"/>
                  <a:gd name="T20" fmla="*/ 0 w 610"/>
                  <a:gd name="T21" fmla="*/ 2147483646 h 341"/>
                  <a:gd name="T22" fmla="*/ 2147483646 w 610"/>
                  <a:gd name="T23" fmla="*/ 0 h 341"/>
                  <a:gd name="T24" fmla="*/ 2147483646 w 610"/>
                  <a:gd name="T25" fmla="*/ 2147483646 h 341"/>
                  <a:gd name="T26" fmla="*/ 2147483646 w 610"/>
                  <a:gd name="T27" fmla="*/ 2147483646 h 341"/>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610" h="341">
                    <a:moveTo>
                      <a:pt x="305" y="33"/>
                    </a:moveTo>
                    <a:lnTo>
                      <a:pt x="305" y="33"/>
                    </a:lnTo>
                    <a:cubicBezTo>
                      <a:pt x="157" y="33"/>
                      <a:pt x="32" y="96"/>
                      <a:pt x="32" y="171"/>
                    </a:cubicBezTo>
                    <a:cubicBezTo>
                      <a:pt x="32" y="245"/>
                      <a:pt x="157" y="308"/>
                      <a:pt x="305" y="308"/>
                    </a:cubicBezTo>
                    <a:cubicBezTo>
                      <a:pt x="452" y="308"/>
                      <a:pt x="577" y="245"/>
                      <a:pt x="577" y="171"/>
                    </a:cubicBezTo>
                    <a:cubicBezTo>
                      <a:pt x="577" y="96"/>
                      <a:pt x="452" y="33"/>
                      <a:pt x="305" y="33"/>
                    </a:cubicBezTo>
                    <a:close/>
                    <a:moveTo>
                      <a:pt x="305" y="341"/>
                    </a:moveTo>
                    <a:lnTo>
                      <a:pt x="305" y="341"/>
                    </a:lnTo>
                    <a:cubicBezTo>
                      <a:pt x="134" y="341"/>
                      <a:pt x="0" y="266"/>
                      <a:pt x="0" y="171"/>
                    </a:cubicBezTo>
                    <a:cubicBezTo>
                      <a:pt x="0" y="75"/>
                      <a:pt x="134" y="0"/>
                      <a:pt x="305" y="0"/>
                    </a:cubicBezTo>
                    <a:cubicBezTo>
                      <a:pt x="476" y="0"/>
                      <a:pt x="610" y="75"/>
                      <a:pt x="610" y="171"/>
                    </a:cubicBezTo>
                    <a:cubicBezTo>
                      <a:pt x="610" y="266"/>
                      <a:pt x="476" y="341"/>
                      <a:pt x="305" y="341"/>
                    </a:cubicBezTo>
                    <a:close/>
                  </a:path>
                </a:pathLst>
              </a:custGeom>
              <a:grpFill/>
              <a:ln w="0">
                <a:noFill/>
                <a:prstDash val="solid"/>
                <a:round/>
              </a:ln>
            </p:spPr>
            <p:txBody>
              <a:bodyPr/>
              <a:lstStyle>
                <a:defPPr>
                  <a:defRPr lang="zh-CN"/>
                </a:defPPr>
                <a:lvl1pPr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1pPr>
                <a:lvl2pPr marL="447675"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2pPr>
                <a:lvl3pPr marL="904875"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3pPr>
                <a:lvl4pPr marL="1360170"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4pPr>
                <a:lvl5pPr marL="1817370"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5pPr>
                <a:lvl6pPr marL="2285365" algn="l" defTabSz="914400" rtl="0" eaLnBrk="1" latinLnBrk="0" hangingPunct="1">
                  <a:defRPr kern="1200">
                    <a:solidFill>
                      <a:schemeClr val="tx1"/>
                    </a:solidFill>
                    <a:latin typeface="Arial" panose="020B0604020202020204" pitchFamily="34" charset="0"/>
                    <a:ea typeface="宋体" pitchFamily="2" charset="-122"/>
                    <a:cs typeface="+mn-cs"/>
                  </a:defRPr>
                </a:lvl6pPr>
                <a:lvl7pPr marL="2742565" algn="l" defTabSz="914400" rtl="0" eaLnBrk="1" latinLnBrk="0" hangingPunct="1">
                  <a:defRPr kern="1200">
                    <a:solidFill>
                      <a:schemeClr val="tx1"/>
                    </a:solidFill>
                    <a:latin typeface="Arial" panose="020B0604020202020204" pitchFamily="34" charset="0"/>
                    <a:ea typeface="宋体" pitchFamily="2" charset="-122"/>
                    <a:cs typeface="+mn-cs"/>
                  </a:defRPr>
                </a:lvl7pPr>
                <a:lvl8pPr marL="3199765" algn="l" defTabSz="914400" rtl="0" eaLnBrk="1" latinLnBrk="0" hangingPunct="1">
                  <a:defRPr kern="1200">
                    <a:solidFill>
                      <a:schemeClr val="tx1"/>
                    </a:solidFill>
                    <a:latin typeface="Arial" panose="020B0604020202020204" pitchFamily="34" charset="0"/>
                    <a:ea typeface="宋体" pitchFamily="2" charset="-122"/>
                    <a:cs typeface="+mn-cs"/>
                  </a:defRPr>
                </a:lvl8pPr>
                <a:lvl9pPr marL="3656965" algn="l" defTabSz="914400" rtl="0" eaLnBrk="1" latinLnBrk="0" hangingPunct="1">
                  <a:defRPr kern="1200">
                    <a:solidFill>
                      <a:schemeClr val="tx1"/>
                    </a:solidFill>
                    <a:latin typeface="Arial" panose="020B0604020202020204" pitchFamily="34" charset="0"/>
                    <a:ea typeface="宋体" pitchFamily="2" charset="-122"/>
                    <a:cs typeface="+mn-cs"/>
                  </a:defRPr>
                </a:lvl9pPr>
              </a:lstStyle>
              <a:p>
                <a:pPr marL="0" marR="0" lvl="0" indent="0" algn="l" defTabSz="16256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sp>
            <p:nvSpPr>
              <p:cNvPr id="936" name="Freeform 380"/>
              <p:cNvSpPr/>
              <p:nvPr/>
            </p:nvSpPr>
            <p:spPr bwMode="auto">
              <a:xfrm>
                <a:off x="5713412" y="6299200"/>
                <a:ext cx="47625" cy="31750"/>
              </a:xfrm>
              <a:custGeom>
                <a:avLst/>
                <a:gdLst>
                  <a:gd name="T0" fmla="*/ 2147483646 w 99"/>
                  <a:gd name="T1" fmla="*/ 2147483646 h 67"/>
                  <a:gd name="T2" fmla="*/ 2147483646 w 99"/>
                  <a:gd name="T3" fmla="*/ 2147483646 h 67"/>
                  <a:gd name="T4" fmla="*/ 2147483646 w 99"/>
                  <a:gd name="T5" fmla="*/ 2147483646 h 67"/>
                  <a:gd name="T6" fmla="*/ 2147483646 w 99"/>
                  <a:gd name="T7" fmla="*/ 2147483646 h 67"/>
                  <a:gd name="T8" fmla="*/ 2147483646 w 99"/>
                  <a:gd name="T9" fmla="*/ 2147483646 h 67"/>
                  <a:gd name="T10" fmla="*/ 2147483646 w 99"/>
                  <a:gd name="T11" fmla="*/ 2147483646 h 67"/>
                  <a:gd name="T12" fmla="*/ 2147483646 w 99"/>
                  <a:gd name="T13" fmla="*/ 2147483646 h 67"/>
                  <a:gd name="T14" fmla="*/ 2147483646 w 99"/>
                  <a:gd name="T15" fmla="*/ 2147483646 h 67"/>
                  <a:gd name="T16" fmla="*/ 2147483646 w 99"/>
                  <a:gd name="T17" fmla="*/ 2147483646 h 67"/>
                  <a:gd name="T18" fmla="*/ 2147483646 w 99"/>
                  <a:gd name="T19" fmla="*/ 2147483646 h 6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99" h="67">
                    <a:moveTo>
                      <a:pt x="15" y="67"/>
                    </a:moveTo>
                    <a:lnTo>
                      <a:pt x="15" y="67"/>
                    </a:lnTo>
                    <a:cubicBezTo>
                      <a:pt x="10" y="67"/>
                      <a:pt x="6" y="65"/>
                      <a:pt x="4" y="61"/>
                    </a:cubicBezTo>
                    <a:cubicBezTo>
                      <a:pt x="0" y="54"/>
                      <a:pt x="3" y="46"/>
                      <a:pt x="9" y="43"/>
                    </a:cubicBezTo>
                    <a:lnTo>
                      <a:pt x="78" y="3"/>
                    </a:lnTo>
                    <a:cubicBezTo>
                      <a:pt x="85" y="0"/>
                      <a:pt x="92" y="2"/>
                      <a:pt x="96" y="9"/>
                    </a:cubicBezTo>
                    <a:cubicBezTo>
                      <a:pt x="99" y="15"/>
                      <a:pt x="97" y="23"/>
                      <a:pt x="90" y="27"/>
                    </a:cubicBezTo>
                    <a:lnTo>
                      <a:pt x="21" y="66"/>
                    </a:lnTo>
                    <a:cubicBezTo>
                      <a:pt x="20" y="67"/>
                      <a:pt x="17" y="67"/>
                      <a:pt x="15" y="67"/>
                    </a:cubicBezTo>
                    <a:close/>
                  </a:path>
                </a:pathLst>
              </a:custGeom>
              <a:grpFill/>
              <a:ln w="0">
                <a:noFill/>
                <a:prstDash val="solid"/>
                <a:round/>
              </a:ln>
            </p:spPr>
            <p:txBody>
              <a:bodyPr/>
              <a:lstStyle>
                <a:defPPr>
                  <a:defRPr lang="zh-CN"/>
                </a:defPPr>
                <a:lvl1pPr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1pPr>
                <a:lvl2pPr marL="447675"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2pPr>
                <a:lvl3pPr marL="904875"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3pPr>
                <a:lvl4pPr marL="1360170"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4pPr>
                <a:lvl5pPr marL="1817370"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5pPr>
                <a:lvl6pPr marL="2285365" algn="l" defTabSz="914400" rtl="0" eaLnBrk="1" latinLnBrk="0" hangingPunct="1">
                  <a:defRPr kern="1200">
                    <a:solidFill>
                      <a:schemeClr val="tx1"/>
                    </a:solidFill>
                    <a:latin typeface="Arial" panose="020B0604020202020204" pitchFamily="34" charset="0"/>
                    <a:ea typeface="宋体" pitchFamily="2" charset="-122"/>
                    <a:cs typeface="+mn-cs"/>
                  </a:defRPr>
                </a:lvl6pPr>
                <a:lvl7pPr marL="2742565" algn="l" defTabSz="914400" rtl="0" eaLnBrk="1" latinLnBrk="0" hangingPunct="1">
                  <a:defRPr kern="1200">
                    <a:solidFill>
                      <a:schemeClr val="tx1"/>
                    </a:solidFill>
                    <a:latin typeface="Arial" panose="020B0604020202020204" pitchFamily="34" charset="0"/>
                    <a:ea typeface="宋体" pitchFamily="2" charset="-122"/>
                    <a:cs typeface="+mn-cs"/>
                  </a:defRPr>
                </a:lvl7pPr>
                <a:lvl8pPr marL="3199765" algn="l" defTabSz="914400" rtl="0" eaLnBrk="1" latinLnBrk="0" hangingPunct="1">
                  <a:defRPr kern="1200">
                    <a:solidFill>
                      <a:schemeClr val="tx1"/>
                    </a:solidFill>
                    <a:latin typeface="Arial" panose="020B0604020202020204" pitchFamily="34" charset="0"/>
                    <a:ea typeface="宋体" pitchFamily="2" charset="-122"/>
                    <a:cs typeface="+mn-cs"/>
                  </a:defRPr>
                </a:lvl8pPr>
                <a:lvl9pPr marL="3656965" algn="l" defTabSz="914400" rtl="0" eaLnBrk="1" latinLnBrk="0" hangingPunct="1">
                  <a:defRPr kern="1200">
                    <a:solidFill>
                      <a:schemeClr val="tx1"/>
                    </a:solidFill>
                    <a:latin typeface="Arial" panose="020B0604020202020204" pitchFamily="34" charset="0"/>
                    <a:ea typeface="宋体" pitchFamily="2" charset="-122"/>
                    <a:cs typeface="+mn-cs"/>
                  </a:defRPr>
                </a:lvl9pPr>
              </a:lstStyle>
              <a:p>
                <a:pPr marL="0" marR="0" lvl="0" indent="0" algn="l" defTabSz="16256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sp>
            <p:nvSpPr>
              <p:cNvPr id="937" name="Freeform 381"/>
              <p:cNvSpPr/>
              <p:nvPr/>
            </p:nvSpPr>
            <p:spPr bwMode="auto">
              <a:xfrm>
                <a:off x="5680075" y="6299200"/>
                <a:ext cx="46038" cy="31750"/>
              </a:xfrm>
              <a:custGeom>
                <a:avLst/>
                <a:gdLst>
                  <a:gd name="T0" fmla="*/ 2147483646 w 98"/>
                  <a:gd name="T1" fmla="*/ 2147483646 h 67"/>
                  <a:gd name="T2" fmla="*/ 2147483646 w 98"/>
                  <a:gd name="T3" fmla="*/ 2147483646 h 67"/>
                  <a:gd name="T4" fmla="*/ 2147483646 w 98"/>
                  <a:gd name="T5" fmla="*/ 2147483646 h 67"/>
                  <a:gd name="T6" fmla="*/ 2147483646 w 98"/>
                  <a:gd name="T7" fmla="*/ 2147483646 h 67"/>
                  <a:gd name="T8" fmla="*/ 2147483646 w 98"/>
                  <a:gd name="T9" fmla="*/ 2147483646 h 67"/>
                  <a:gd name="T10" fmla="*/ 2147483646 w 98"/>
                  <a:gd name="T11" fmla="*/ 2147483646 h 67"/>
                  <a:gd name="T12" fmla="*/ 2147483646 w 98"/>
                  <a:gd name="T13" fmla="*/ 2147483646 h 67"/>
                  <a:gd name="T14" fmla="*/ 2147483646 w 98"/>
                  <a:gd name="T15" fmla="*/ 2147483646 h 67"/>
                  <a:gd name="T16" fmla="*/ 2147483646 w 98"/>
                  <a:gd name="T17" fmla="*/ 2147483646 h 67"/>
                  <a:gd name="T18" fmla="*/ 2147483646 w 98"/>
                  <a:gd name="T19" fmla="*/ 2147483646 h 6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98" h="67">
                    <a:moveTo>
                      <a:pt x="84" y="67"/>
                    </a:moveTo>
                    <a:lnTo>
                      <a:pt x="84" y="67"/>
                    </a:lnTo>
                    <a:cubicBezTo>
                      <a:pt x="82" y="67"/>
                      <a:pt x="80" y="67"/>
                      <a:pt x="78" y="66"/>
                    </a:cubicBezTo>
                    <a:lnTo>
                      <a:pt x="8" y="27"/>
                    </a:lnTo>
                    <a:cubicBezTo>
                      <a:pt x="2" y="23"/>
                      <a:pt x="0" y="15"/>
                      <a:pt x="3" y="9"/>
                    </a:cubicBezTo>
                    <a:cubicBezTo>
                      <a:pt x="7" y="2"/>
                      <a:pt x="14" y="0"/>
                      <a:pt x="21" y="3"/>
                    </a:cubicBezTo>
                    <a:lnTo>
                      <a:pt x="90" y="43"/>
                    </a:lnTo>
                    <a:cubicBezTo>
                      <a:pt x="96" y="46"/>
                      <a:pt x="98" y="54"/>
                      <a:pt x="95" y="61"/>
                    </a:cubicBezTo>
                    <a:cubicBezTo>
                      <a:pt x="93" y="65"/>
                      <a:pt x="88" y="67"/>
                      <a:pt x="84" y="67"/>
                    </a:cubicBezTo>
                    <a:close/>
                  </a:path>
                </a:pathLst>
              </a:custGeom>
              <a:grpFill/>
              <a:ln w="0">
                <a:noFill/>
                <a:prstDash val="solid"/>
                <a:round/>
              </a:ln>
            </p:spPr>
            <p:txBody>
              <a:bodyPr/>
              <a:lstStyle>
                <a:defPPr>
                  <a:defRPr lang="zh-CN"/>
                </a:defPPr>
                <a:lvl1pPr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1pPr>
                <a:lvl2pPr marL="447675"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2pPr>
                <a:lvl3pPr marL="904875"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3pPr>
                <a:lvl4pPr marL="1360170"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4pPr>
                <a:lvl5pPr marL="1817370"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5pPr>
                <a:lvl6pPr marL="2285365" algn="l" defTabSz="914400" rtl="0" eaLnBrk="1" latinLnBrk="0" hangingPunct="1">
                  <a:defRPr kern="1200">
                    <a:solidFill>
                      <a:schemeClr val="tx1"/>
                    </a:solidFill>
                    <a:latin typeface="Arial" panose="020B0604020202020204" pitchFamily="34" charset="0"/>
                    <a:ea typeface="宋体" pitchFamily="2" charset="-122"/>
                    <a:cs typeface="+mn-cs"/>
                  </a:defRPr>
                </a:lvl6pPr>
                <a:lvl7pPr marL="2742565" algn="l" defTabSz="914400" rtl="0" eaLnBrk="1" latinLnBrk="0" hangingPunct="1">
                  <a:defRPr kern="1200">
                    <a:solidFill>
                      <a:schemeClr val="tx1"/>
                    </a:solidFill>
                    <a:latin typeface="Arial" panose="020B0604020202020204" pitchFamily="34" charset="0"/>
                    <a:ea typeface="宋体" pitchFamily="2" charset="-122"/>
                    <a:cs typeface="+mn-cs"/>
                  </a:defRPr>
                </a:lvl7pPr>
                <a:lvl8pPr marL="3199765" algn="l" defTabSz="914400" rtl="0" eaLnBrk="1" latinLnBrk="0" hangingPunct="1">
                  <a:defRPr kern="1200">
                    <a:solidFill>
                      <a:schemeClr val="tx1"/>
                    </a:solidFill>
                    <a:latin typeface="Arial" panose="020B0604020202020204" pitchFamily="34" charset="0"/>
                    <a:ea typeface="宋体" pitchFamily="2" charset="-122"/>
                    <a:cs typeface="+mn-cs"/>
                  </a:defRPr>
                </a:lvl8pPr>
                <a:lvl9pPr marL="3656965" algn="l" defTabSz="914400" rtl="0" eaLnBrk="1" latinLnBrk="0" hangingPunct="1">
                  <a:defRPr kern="1200">
                    <a:solidFill>
                      <a:schemeClr val="tx1"/>
                    </a:solidFill>
                    <a:latin typeface="Arial" panose="020B0604020202020204" pitchFamily="34" charset="0"/>
                    <a:ea typeface="宋体" pitchFamily="2" charset="-122"/>
                    <a:cs typeface="+mn-cs"/>
                  </a:defRPr>
                </a:lvl9pPr>
              </a:lstStyle>
              <a:p>
                <a:pPr marL="0" marR="0" lvl="0" indent="0" algn="l" defTabSz="16256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sp>
            <p:nvSpPr>
              <p:cNvPr id="938" name="Freeform 382"/>
              <p:cNvSpPr/>
              <p:nvPr/>
            </p:nvSpPr>
            <p:spPr bwMode="auto">
              <a:xfrm>
                <a:off x="5713412" y="6284913"/>
                <a:ext cx="12700" cy="46038"/>
              </a:xfrm>
              <a:custGeom>
                <a:avLst/>
                <a:gdLst>
                  <a:gd name="T0" fmla="*/ 2147483646 w 27"/>
                  <a:gd name="T1" fmla="*/ 2147483646 h 98"/>
                  <a:gd name="T2" fmla="*/ 2147483646 w 27"/>
                  <a:gd name="T3" fmla="*/ 2147483646 h 98"/>
                  <a:gd name="T4" fmla="*/ 2147483646 w 27"/>
                  <a:gd name="T5" fmla="*/ 2147483646 h 98"/>
                  <a:gd name="T6" fmla="*/ 0 w 27"/>
                  <a:gd name="T7" fmla="*/ 2147483646 h 98"/>
                  <a:gd name="T8" fmla="*/ 0 w 27"/>
                  <a:gd name="T9" fmla="*/ 2147483646 h 98"/>
                  <a:gd name="T10" fmla="*/ 2147483646 w 27"/>
                  <a:gd name="T11" fmla="*/ 0 h 98"/>
                  <a:gd name="T12" fmla="*/ 2147483646 w 27"/>
                  <a:gd name="T13" fmla="*/ 2147483646 h 98"/>
                  <a:gd name="T14" fmla="*/ 2147483646 w 27"/>
                  <a:gd name="T15" fmla="*/ 2147483646 h 98"/>
                  <a:gd name="T16" fmla="*/ 2147483646 w 27"/>
                  <a:gd name="T17" fmla="*/ 2147483646 h 9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7" h="98">
                    <a:moveTo>
                      <a:pt x="14" y="98"/>
                    </a:moveTo>
                    <a:lnTo>
                      <a:pt x="14" y="98"/>
                    </a:lnTo>
                    <a:cubicBezTo>
                      <a:pt x="7" y="98"/>
                      <a:pt x="0" y="92"/>
                      <a:pt x="0" y="86"/>
                    </a:cubicBezTo>
                    <a:lnTo>
                      <a:pt x="0" y="13"/>
                    </a:lnTo>
                    <a:cubicBezTo>
                      <a:pt x="0" y="5"/>
                      <a:pt x="7" y="0"/>
                      <a:pt x="14" y="0"/>
                    </a:cubicBezTo>
                    <a:cubicBezTo>
                      <a:pt x="22" y="0"/>
                      <a:pt x="27" y="5"/>
                      <a:pt x="27" y="13"/>
                    </a:cubicBezTo>
                    <a:lnTo>
                      <a:pt x="27" y="86"/>
                    </a:lnTo>
                    <a:cubicBezTo>
                      <a:pt x="27" y="92"/>
                      <a:pt x="22" y="98"/>
                      <a:pt x="14" y="98"/>
                    </a:cubicBezTo>
                    <a:close/>
                  </a:path>
                </a:pathLst>
              </a:custGeom>
              <a:grpFill/>
              <a:ln w="0">
                <a:noFill/>
                <a:prstDash val="solid"/>
                <a:round/>
              </a:ln>
            </p:spPr>
            <p:txBody>
              <a:bodyPr/>
              <a:lstStyle>
                <a:defPPr>
                  <a:defRPr lang="zh-CN"/>
                </a:defPPr>
                <a:lvl1pPr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1pPr>
                <a:lvl2pPr marL="447675"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2pPr>
                <a:lvl3pPr marL="904875"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3pPr>
                <a:lvl4pPr marL="1360170"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4pPr>
                <a:lvl5pPr marL="1817370"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5pPr>
                <a:lvl6pPr marL="2285365" algn="l" defTabSz="914400" rtl="0" eaLnBrk="1" latinLnBrk="0" hangingPunct="1">
                  <a:defRPr kern="1200">
                    <a:solidFill>
                      <a:schemeClr val="tx1"/>
                    </a:solidFill>
                    <a:latin typeface="Arial" panose="020B0604020202020204" pitchFamily="34" charset="0"/>
                    <a:ea typeface="宋体" pitchFamily="2" charset="-122"/>
                    <a:cs typeface="+mn-cs"/>
                  </a:defRPr>
                </a:lvl6pPr>
                <a:lvl7pPr marL="2742565" algn="l" defTabSz="914400" rtl="0" eaLnBrk="1" latinLnBrk="0" hangingPunct="1">
                  <a:defRPr kern="1200">
                    <a:solidFill>
                      <a:schemeClr val="tx1"/>
                    </a:solidFill>
                    <a:latin typeface="Arial" panose="020B0604020202020204" pitchFamily="34" charset="0"/>
                    <a:ea typeface="宋体" pitchFamily="2" charset="-122"/>
                    <a:cs typeface="+mn-cs"/>
                  </a:defRPr>
                </a:lvl7pPr>
                <a:lvl8pPr marL="3199765" algn="l" defTabSz="914400" rtl="0" eaLnBrk="1" latinLnBrk="0" hangingPunct="1">
                  <a:defRPr kern="1200">
                    <a:solidFill>
                      <a:schemeClr val="tx1"/>
                    </a:solidFill>
                    <a:latin typeface="Arial" panose="020B0604020202020204" pitchFamily="34" charset="0"/>
                    <a:ea typeface="宋体" pitchFamily="2" charset="-122"/>
                    <a:cs typeface="+mn-cs"/>
                  </a:defRPr>
                </a:lvl8pPr>
                <a:lvl9pPr marL="3656965" algn="l" defTabSz="914400" rtl="0" eaLnBrk="1" latinLnBrk="0" hangingPunct="1">
                  <a:defRPr kern="1200">
                    <a:solidFill>
                      <a:schemeClr val="tx1"/>
                    </a:solidFill>
                    <a:latin typeface="Arial" panose="020B0604020202020204" pitchFamily="34" charset="0"/>
                    <a:ea typeface="宋体" pitchFamily="2" charset="-122"/>
                    <a:cs typeface="+mn-cs"/>
                  </a:defRPr>
                </a:lvl9pPr>
              </a:lstStyle>
              <a:p>
                <a:pPr marL="0" marR="0" lvl="0" indent="0" algn="l" defTabSz="16256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sp>
            <p:nvSpPr>
              <p:cNvPr id="939" name="Freeform 383"/>
              <p:cNvSpPr/>
              <p:nvPr/>
            </p:nvSpPr>
            <p:spPr bwMode="auto">
              <a:xfrm>
                <a:off x="5680075" y="6218238"/>
                <a:ext cx="46038" cy="31750"/>
              </a:xfrm>
              <a:custGeom>
                <a:avLst/>
                <a:gdLst>
                  <a:gd name="T0" fmla="*/ 2147483646 w 98"/>
                  <a:gd name="T1" fmla="*/ 2147483646 h 67"/>
                  <a:gd name="T2" fmla="*/ 2147483646 w 98"/>
                  <a:gd name="T3" fmla="*/ 2147483646 h 67"/>
                  <a:gd name="T4" fmla="*/ 2147483646 w 98"/>
                  <a:gd name="T5" fmla="*/ 2147483646 h 67"/>
                  <a:gd name="T6" fmla="*/ 2147483646 w 98"/>
                  <a:gd name="T7" fmla="*/ 2147483646 h 67"/>
                  <a:gd name="T8" fmla="*/ 2147483646 w 98"/>
                  <a:gd name="T9" fmla="*/ 2147483646 h 67"/>
                  <a:gd name="T10" fmla="*/ 2147483646 w 98"/>
                  <a:gd name="T11" fmla="*/ 2147483646 h 67"/>
                  <a:gd name="T12" fmla="*/ 2147483646 w 98"/>
                  <a:gd name="T13" fmla="*/ 2147483646 h 67"/>
                  <a:gd name="T14" fmla="*/ 2147483646 w 98"/>
                  <a:gd name="T15" fmla="*/ 2147483646 h 67"/>
                  <a:gd name="T16" fmla="*/ 2147483646 w 98"/>
                  <a:gd name="T17" fmla="*/ 2147483646 h 67"/>
                  <a:gd name="T18" fmla="*/ 2147483646 w 98"/>
                  <a:gd name="T19" fmla="*/ 2147483646 h 6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98" h="67">
                    <a:moveTo>
                      <a:pt x="14" y="67"/>
                    </a:moveTo>
                    <a:lnTo>
                      <a:pt x="14" y="67"/>
                    </a:lnTo>
                    <a:cubicBezTo>
                      <a:pt x="10" y="67"/>
                      <a:pt x="5" y="64"/>
                      <a:pt x="3" y="60"/>
                    </a:cubicBezTo>
                    <a:cubicBezTo>
                      <a:pt x="0" y="53"/>
                      <a:pt x="2" y="46"/>
                      <a:pt x="8" y="42"/>
                    </a:cubicBezTo>
                    <a:lnTo>
                      <a:pt x="77" y="3"/>
                    </a:lnTo>
                    <a:cubicBezTo>
                      <a:pt x="83" y="0"/>
                      <a:pt x="91" y="2"/>
                      <a:pt x="94" y="8"/>
                    </a:cubicBezTo>
                    <a:cubicBezTo>
                      <a:pt x="98" y="15"/>
                      <a:pt x="96" y="23"/>
                      <a:pt x="90" y="26"/>
                    </a:cubicBezTo>
                    <a:lnTo>
                      <a:pt x="20" y="65"/>
                    </a:lnTo>
                    <a:cubicBezTo>
                      <a:pt x="18" y="66"/>
                      <a:pt x="16" y="67"/>
                      <a:pt x="14" y="67"/>
                    </a:cubicBezTo>
                    <a:close/>
                  </a:path>
                </a:pathLst>
              </a:custGeom>
              <a:grpFill/>
              <a:ln w="0">
                <a:noFill/>
                <a:prstDash val="solid"/>
                <a:round/>
              </a:ln>
            </p:spPr>
            <p:txBody>
              <a:bodyPr/>
              <a:lstStyle>
                <a:defPPr>
                  <a:defRPr lang="zh-CN"/>
                </a:defPPr>
                <a:lvl1pPr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1pPr>
                <a:lvl2pPr marL="447675"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2pPr>
                <a:lvl3pPr marL="904875"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3pPr>
                <a:lvl4pPr marL="1360170"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4pPr>
                <a:lvl5pPr marL="1817370"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5pPr>
                <a:lvl6pPr marL="2285365" algn="l" defTabSz="914400" rtl="0" eaLnBrk="1" latinLnBrk="0" hangingPunct="1">
                  <a:defRPr kern="1200">
                    <a:solidFill>
                      <a:schemeClr val="tx1"/>
                    </a:solidFill>
                    <a:latin typeface="Arial" panose="020B0604020202020204" pitchFamily="34" charset="0"/>
                    <a:ea typeface="宋体" pitchFamily="2" charset="-122"/>
                    <a:cs typeface="+mn-cs"/>
                  </a:defRPr>
                </a:lvl6pPr>
                <a:lvl7pPr marL="2742565" algn="l" defTabSz="914400" rtl="0" eaLnBrk="1" latinLnBrk="0" hangingPunct="1">
                  <a:defRPr kern="1200">
                    <a:solidFill>
                      <a:schemeClr val="tx1"/>
                    </a:solidFill>
                    <a:latin typeface="Arial" panose="020B0604020202020204" pitchFamily="34" charset="0"/>
                    <a:ea typeface="宋体" pitchFamily="2" charset="-122"/>
                    <a:cs typeface="+mn-cs"/>
                  </a:defRPr>
                </a:lvl7pPr>
                <a:lvl8pPr marL="3199765" algn="l" defTabSz="914400" rtl="0" eaLnBrk="1" latinLnBrk="0" hangingPunct="1">
                  <a:defRPr kern="1200">
                    <a:solidFill>
                      <a:schemeClr val="tx1"/>
                    </a:solidFill>
                    <a:latin typeface="Arial" panose="020B0604020202020204" pitchFamily="34" charset="0"/>
                    <a:ea typeface="宋体" pitchFamily="2" charset="-122"/>
                    <a:cs typeface="+mn-cs"/>
                  </a:defRPr>
                </a:lvl8pPr>
                <a:lvl9pPr marL="3656965" algn="l" defTabSz="914400" rtl="0" eaLnBrk="1" latinLnBrk="0" hangingPunct="1">
                  <a:defRPr kern="1200">
                    <a:solidFill>
                      <a:schemeClr val="tx1"/>
                    </a:solidFill>
                    <a:latin typeface="Arial" panose="020B0604020202020204" pitchFamily="34" charset="0"/>
                    <a:ea typeface="宋体" pitchFamily="2" charset="-122"/>
                    <a:cs typeface="+mn-cs"/>
                  </a:defRPr>
                </a:lvl9pPr>
              </a:lstStyle>
              <a:p>
                <a:pPr marL="0" marR="0" lvl="0" indent="0" algn="l" defTabSz="16256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sp>
            <p:nvSpPr>
              <p:cNvPr id="940" name="Freeform 384"/>
              <p:cNvSpPr/>
              <p:nvPr/>
            </p:nvSpPr>
            <p:spPr bwMode="auto">
              <a:xfrm>
                <a:off x="5713412" y="6218238"/>
                <a:ext cx="47625" cy="31750"/>
              </a:xfrm>
              <a:custGeom>
                <a:avLst/>
                <a:gdLst>
                  <a:gd name="T0" fmla="*/ 2147483646 w 99"/>
                  <a:gd name="T1" fmla="*/ 2147483646 h 67"/>
                  <a:gd name="T2" fmla="*/ 2147483646 w 99"/>
                  <a:gd name="T3" fmla="*/ 2147483646 h 67"/>
                  <a:gd name="T4" fmla="*/ 2147483646 w 99"/>
                  <a:gd name="T5" fmla="*/ 2147483646 h 67"/>
                  <a:gd name="T6" fmla="*/ 2147483646 w 99"/>
                  <a:gd name="T7" fmla="*/ 2147483646 h 67"/>
                  <a:gd name="T8" fmla="*/ 2147483646 w 99"/>
                  <a:gd name="T9" fmla="*/ 2147483646 h 67"/>
                  <a:gd name="T10" fmla="*/ 2147483646 w 99"/>
                  <a:gd name="T11" fmla="*/ 2147483646 h 67"/>
                  <a:gd name="T12" fmla="*/ 2147483646 w 99"/>
                  <a:gd name="T13" fmla="*/ 2147483646 h 67"/>
                  <a:gd name="T14" fmla="*/ 2147483646 w 99"/>
                  <a:gd name="T15" fmla="*/ 2147483646 h 67"/>
                  <a:gd name="T16" fmla="*/ 2147483646 w 99"/>
                  <a:gd name="T17" fmla="*/ 2147483646 h 67"/>
                  <a:gd name="T18" fmla="*/ 2147483646 w 99"/>
                  <a:gd name="T19" fmla="*/ 2147483646 h 6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99" h="67">
                    <a:moveTo>
                      <a:pt x="85" y="67"/>
                    </a:moveTo>
                    <a:lnTo>
                      <a:pt x="85" y="67"/>
                    </a:lnTo>
                    <a:cubicBezTo>
                      <a:pt x="83" y="67"/>
                      <a:pt x="80" y="66"/>
                      <a:pt x="78" y="65"/>
                    </a:cubicBezTo>
                    <a:lnTo>
                      <a:pt x="9" y="26"/>
                    </a:lnTo>
                    <a:cubicBezTo>
                      <a:pt x="2" y="23"/>
                      <a:pt x="0" y="15"/>
                      <a:pt x="4" y="8"/>
                    </a:cubicBezTo>
                    <a:cubicBezTo>
                      <a:pt x="7" y="2"/>
                      <a:pt x="15" y="0"/>
                      <a:pt x="21" y="3"/>
                    </a:cubicBezTo>
                    <a:lnTo>
                      <a:pt x="91" y="42"/>
                    </a:lnTo>
                    <a:cubicBezTo>
                      <a:pt x="97" y="46"/>
                      <a:pt x="99" y="53"/>
                      <a:pt x="96" y="60"/>
                    </a:cubicBezTo>
                    <a:cubicBezTo>
                      <a:pt x="94" y="64"/>
                      <a:pt x="89" y="67"/>
                      <a:pt x="85" y="67"/>
                    </a:cubicBezTo>
                    <a:close/>
                  </a:path>
                </a:pathLst>
              </a:custGeom>
              <a:grpFill/>
              <a:ln w="0">
                <a:noFill/>
                <a:prstDash val="solid"/>
                <a:round/>
              </a:ln>
            </p:spPr>
            <p:txBody>
              <a:bodyPr/>
              <a:lstStyle>
                <a:defPPr>
                  <a:defRPr lang="zh-CN"/>
                </a:defPPr>
                <a:lvl1pPr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1pPr>
                <a:lvl2pPr marL="447675"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2pPr>
                <a:lvl3pPr marL="904875"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3pPr>
                <a:lvl4pPr marL="1360170"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4pPr>
                <a:lvl5pPr marL="1817370"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5pPr>
                <a:lvl6pPr marL="2285365" algn="l" defTabSz="914400" rtl="0" eaLnBrk="1" latinLnBrk="0" hangingPunct="1">
                  <a:defRPr kern="1200">
                    <a:solidFill>
                      <a:schemeClr val="tx1"/>
                    </a:solidFill>
                    <a:latin typeface="Arial" panose="020B0604020202020204" pitchFamily="34" charset="0"/>
                    <a:ea typeface="宋体" pitchFamily="2" charset="-122"/>
                    <a:cs typeface="+mn-cs"/>
                  </a:defRPr>
                </a:lvl6pPr>
                <a:lvl7pPr marL="2742565" algn="l" defTabSz="914400" rtl="0" eaLnBrk="1" latinLnBrk="0" hangingPunct="1">
                  <a:defRPr kern="1200">
                    <a:solidFill>
                      <a:schemeClr val="tx1"/>
                    </a:solidFill>
                    <a:latin typeface="Arial" panose="020B0604020202020204" pitchFamily="34" charset="0"/>
                    <a:ea typeface="宋体" pitchFamily="2" charset="-122"/>
                    <a:cs typeface="+mn-cs"/>
                  </a:defRPr>
                </a:lvl7pPr>
                <a:lvl8pPr marL="3199765" algn="l" defTabSz="914400" rtl="0" eaLnBrk="1" latinLnBrk="0" hangingPunct="1">
                  <a:defRPr kern="1200">
                    <a:solidFill>
                      <a:schemeClr val="tx1"/>
                    </a:solidFill>
                    <a:latin typeface="Arial" panose="020B0604020202020204" pitchFamily="34" charset="0"/>
                    <a:ea typeface="宋体" pitchFamily="2" charset="-122"/>
                    <a:cs typeface="+mn-cs"/>
                  </a:defRPr>
                </a:lvl8pPr>
                <a:lvl9pPr marL="3656965" algn="l" defTabSz="914400" rtl="0" eaLnBrk="1" latinLnBrk="0" hangingPunct="1">
                  <a:defRPr kern="1200">
                    <a:solidFill>
                      <a:schemeClr val="tx1"/>
                    </a:solidFill>
                    <a:latin typeface="Arial" panose="020B0604020202020204" pitchFamily="34" charset="0"/>
                    <a:ea typeface="宋体" pitchFamily="2" charset="-122"/>
                    <a:cs typeface="+mn-cs"/>
                  </a:defRPr>
                </a:lvl9pPr>
              </a:lstStyle>
              <a:p>
                <a:pPr marL="0" marR="0" lvl="0" indent="0" algn="l" defTabSz="16256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sp>
            <p:nvSpPr>
              <p:cNvPr id="941" name="Freeform 385"/>
              <p:cNvSpPr/>
              <p:nvPr/>
            </p:nvSpPr>
            <p:spPr bwMode="auto">
              <a:xfrm>
                <a:off x="5713412" y="6218238"/>
                <a:ext cx="12700" cy="47625"/>
              </a:xfrm>
              <a:custGeom>
                <a:avLst/>
                <a:gdLst>
                  <a:gd name="T0" fmla="*/ 2147483646 w 27"/>
                  <a:gd name="T1" fmla="*/ 2147483646 h 98"/>
                  <a:gd name="T2" fmla="*/ 2147483646 w 27"/>
                  <a:gd name="T3" fmla="*/ 2147483646 h 98"/>
                  <a:gd name="T4" fmla="*/ 2147483646 w 27"/>
                  <a:gd name="T5" fmla="*/ 2147483646 h 98"/>
                  <a:gd name="T6" fmla="*/ 0 w 27"/>
                  <a:gd name="T7" fmla="*/ 2147483646 h 98"/>
                  <a:gd name="T8" fmla="*/ 0 w 27"/>
                  <a:gd name="T9" fmla="*/ 2147483646 h 98"/>
                  <a:gd name="T10" fmla="*/ 2147483646 w 27"/>
                  <a:gd name="T11" fmla="*/ 0 h 98"/>
                  <a:gd name="T12" fmla="*/ 2147483646 w 27"/>
                  <a:gd name="T13" fmla="*/ 2147483646 h 98"/>
                  <a:gd name="T14" fmla="*/ 2147483646 w 27"/>
                  <a:gd name="T15" fmla="*/ 2147483646 h 98"/>
                  <a:gd name="T16" fmla="*/ 2147483646 w 27"/>
                  <a:gd name="T17" fmla="*/ 2147483646 h 9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7" h="98">
                    <a:moveTo>
                      <a:pt x="14" y="98"/>
                    </a:moveTo>
                    <a:lnTo>
                      <a:pt x="14" y="98"/>
                    </a:lnTo>
                    <a:cubicBezTo>
                      <a:pt x="6" y="98"/>
                      <a:pt x="0" y="92"/>
                      <a:pt x="0" y="85"/>
                    </a:cubicBezTo>
                    <a:lnTo>
                      <a:pt x="0" y="12"/>
                    </a:lnTo>
                    <a:cubicBezTo>
                      <a:pt x="0" y="5"/>
                      <a:pt x="6" y="0"/>
                      <a:pt x="14" y="0"/>
                    </a:cubicBezTo>
                    <a:cubicBezTo>
                      <a:pt x="21" y="0"/>
                      <a:pt x="27" y="5"/>
                      <a:pt x="27" y="12"/>
                    </a:cubicBezTo>
                    <a:lnTo>
                      <a:pt x="27" y="85"/>
                    </a:lnTo>
                    <a:cubicBezTo>
                      <a:pt x="27" y="92"/>
                      <a:pt x="21" y="98"/>
                      <a:pt x="14" y="98"/>
                    </a:cubicBezTo>
                    <a:close/>
                  </a:path>
                </a:pathLst>
              </a:custGeom>
              <a:grpFill/>
              <a:ln w="0">
                <a:noFill/>
                <a:prstDash val="solid"/>
                <a:round/>
              </a:ln>
            </p:spPr>
            <p:txBody>
              <a:bodyPr/>
              <a:lstStyle>
                <a:defPPr>
                  <a:defRPr lang="zh-CN"/>
                </a:defPPr>
                <a:lvl1pPr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1pPr>
                <a:lvl2pPr marL="447675"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2pPr>
                <a:lvl3pPr marL="904875"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3pPr>
                <a:lvl4pPr marL="1360170"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4pPr>
                <a:lvl5pPr marL="1817370"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5pPr>
                <a:lvl6pPr marL="2285365" algn="l" defTabSz="914400" rtl="0" eaLnBrk="1" latinLnBrk="0" hangingPunct="1">
                  <a:defRPr kern="1200">
                    <a:solidFill>
                      <a:schemeClr val="tx1"/>
                    </a:solidFill>
                    <a:latin typeface="Arial" panose="020B0604020202020204" pitchFamily="34" charset="0"/>
                    <a:ea typeface="宋体" pitchFamily="2" charset="-122"/>
                    <a:cs typeface="+mn-cs"/>
                  </a:defRPr>
                </a:lvl6pPr>
                <a:lvl7pPr marL="2742565" algn="l" defTabSz="914400" rtl="0" eaLnBrk="1" latinLnBrk="0" hangingPunct="1">
                  <a:defRPr kern="1200">
                    <a:solidFill>
                      <a:schemeClr val="tx1"/>
                    </a:solidFill>
                    <a:latin typeface="Arial" panose="020B0604020202020204" pitchFamily="34" charset="0"/>
                    <a:ea typeface="宋体" pitchFamily="2" charset="-122"/>
                    <a:cs typeface="+mn-cs"/>
                  </a:defRPr>
                </a:lvl7pPr>
                <a:lvl8pPr marL="3199765" algn="l" defTabSz="914400" rtl="0" eaLnBrk="1" latinLnBrk="0" hangingPunct="1">
                  <a:defRPr kern="1200">
                    <a:solidFill>
                      <a:schemeClr val="tx1"/>
                    </a:solidFill>
                    <a:latin typeface="Arial" panose="020B0604020202020204" pitchFamily="34" charset="0"/>
                    <a:ea typeface="宋体" pitchFamily="2" charset="-122"/>
                    <a:cs typeface="+mn-cs"/>
                  </a:defRPr>
                </a:lvl8pPr>
                <a:lvl9pPr marL="3656965" algn="l" defTabSz="914400" rtl="0" eaLnBrk="1" latinLnBrk="0" hangingPunct="1">
                  <a:defRPr kern="1200">
                    <a:solidFill>
                      <a:schemeClr val="tx1"/>
                    </a:solidFill>
                    <a:latin typeface="Arial" panose="020B0604020202020204" pitchFamily="34" charset="0"/>
                    <a:ea typeface="宋体" pitchFamily="2" charset="-122"/>
                    <a:cs typeface="+mn-cs"/>
                  </a:defRPr>
                </a:lvl9pPr>
              </a:lstStyle>
              <a:p>
                <a:pPr marL="0" marR="0" lvl="0" indent="0" algn="l" defTabSz="16256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sp>
            <p:nvSpPr>
              <p:cNvPr id="942" name="Freeform 386"/>
              <p:cNvSpPr/>
              <p:nvPr/>
            </p:nvSpPr>
            <p:spPr bwMode="auto">
              <a:xfrm>
                <a:off x="5622925" y="6267450"/>
                <a:ext cx="46038" cy="31750"/>
              </a:xfrm>
              <a:custGeom>
                <a:avLst/>
                <a:gdLst>
                  <a:gd name="T0" fmla="*/ 2147483646 w 98"/>
                  <a:gd name="T1" fmla="*/ 2147483646 h 67"/>
                  <a:gd name="T2" fmla="*/ 2147483646 w 98"/>
                  <a:gd name="T3" fmla="*/ 2147483646 h 67"/>
                  <a:gd name="T4" fmla="*/ 2147483646 w 98"/>
                  <a:gd name="T5" fmla="*/ 2147483646 h 67"/>
                  <a:gd name="T6" fmla="*/ 2147483646 w 98"/>
                  <a:gd name="T7" fmla="*/ 2147483646 h 67"/>
                  <a:gd name="T8" fmla="*/ 2147483646 w 98"/>
                  <a:gd name="T9" fmla="*/ 2147483646 h 67"/>
                  <a:gd name="T10" fmla="*/ 2147483646 w 98"/>
                  <a:gd name="T11" fmla="*/ 2147483646 h 67"/>
                  <a:gd name="T12" fmla="*/ 2147483646 w 98"/>
                  <a:gd name="T13" fmla="*/ 2147483646 h 67"/>
                  <a:gd name="T14" fmla="*/ 2147483646 w 98"/>
                  <a:gd name="T15" fmla="*/ 2147483646 h 67"/>
                  <a:gd name="T16" fmla="*/ 2147483646 w 98"/>
                  <a:gd name="T17" fmla="*/ 2147483646 h 67"/>
                  <a:gd name="T18" fmla="*/ 2147483646 w 98"/>
                  <a:gd name="T19" fmla="*/ 2147483646 h 6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98" h="67">
                    <a:moveTo>
                      <a:pt x="84" y="67"/>
                    </a:moveTo>
                    <a:lnTo>
                      <a:pt x="84" y="67"/>
                    </a:lnTo>
                    <a:cubicBezTo>
                      <a:pt x="82" y="67"/>
                      <a:pt x="79" y="66"/>
                      <a:pt x="77" y="66"/>
                    </a:cubicBezTo>
                    <a:lnTo>
                      <a:pt x="8" y="26"/>
                    </a:lnTo>
                    <a:cubicBezTo>
                      <a:pt x="2" y="23"/>
                      <a:pt x="0" y="14"/>
                      <a:pt x="3" y="9"/>
                    </a:cubicBezTo>
                    <a:cubicBezTo>
                      <a:pt x="6" y="2"/>
                      <a:pt x="15" y="0"/>
                      <a:pt x="21" y="3"/>
                    </a:cubicBezTo>
                    <a:lnTo>
                      <a:pt x="90" y="42"/>
                    </a:lnTo>
                    <a:cubicBezTo>
                      <a:pt x="96" y="46"/>
                      <a:pt x="98" y="54"/>
                      <a:pt x="95" y="60"/>
                    </a:cubicBezTo>
                    <a:cubicBezTo>
                      <a:pt x="92" y="65"/>
                      <a:pt x="88" y="67"/>
                      <a:pt x="84" y="67"/>
                    </a:cubicBezTo>
                    <a:close/>
                  </a:path>
                </a:pathLst>
              </a:custGeom>
              <a:grpFill/>
              <a:ln w="0">
                <a:noFill/>
                <a:prstDash val="solid"/>
                <a:round/>
              </a:ln>
            </p:spPr>
            <p:txBody>
              <a:bodyPr/>
              <a:lstStyle>
                <a:defPPr>
                  <a:defRPr lang="zh-CN"/>
                </a:defPPr>
                <a:lvl1pPr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1pPr>
                <a:lvl2pPr marL="447675"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2pPr>
                <a:lvl3pPr marL="904875"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3pPr>
                <a:lvl4pPr marL="1360170"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4pPr>
                <a:lvl5pPr marL="1817370"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5pPr>
                <a:lvl6pPr marL="2285365" algn="l" defTabSz="914400" rtl="0" eaLnBrk="1" latinLnBrk="0" hangingPunct="1">
                  <a:defRPr kern="1200">
                    <a:solidFill>
                      <a:schemeClr val="tx1"/>
                    </a:solidFill>
                    <a:latin typeface="Arial" panose="020B0604020202020204" pitchFamily="34" charset="0"/>
                    <a:ea typeface="宋体" pitchFamily="2" charset="-122"/>
                    <a:cs typeface="+mn-cs"/>
                  </a:defRPr>
                </a:lvl6pPr>
                <a:lvl7pPr marL="2742565" algn="l" defTabSz="914400" rtl="0" eaLnBrk="1" latinLnBrk="0" hangingPunct="1">
                  <a:defRPr kern="1200">
                    <a:solidFill>
                      <a:schemeClr val="tx1"/>
                    </a:solidFill>
                    <a:latin typeface="Arial" panose="020B0604020202020204" pitchFamily="34" charset="0"/>
                    <a:ea typeface="宋体" pitchFamily="2" charset="-122"/>
                    <a:cs typeface="+mn-cs"/>
                  </a:defRPr>
                </a:lvl7pPr>
                <a:lvl8pPr marL="3199765" algn="l" defTabSz="914400" rtl="0" eaLnBrk="1" latinLnBrk="0" hangingPunct="1">
                  <a:defRPr kern="1200">
                    <a:solidFill>
                      <a:schemeClr val="tx1"/>
                    </a:solidFill>
                    <a:latin typeface="Arial" panose="020B0604020202020204" pitchFamily="34" charset="0"/>
                    <a:ea typeface="宋体" pitchFamily="2" charset="-122"/>
                    <a:cs typeface="+mn-cs"/>
                  </a:defRPr>
                </a:lvl8pPr>
                <a:lvl9pPr marL="3656965" algn="l" defTabSz="914400" rtl="0" eaLnBrk="1" latinLnBrk="0" hangingPunct="1">
                  <a:defRPr kern="1200">
                    <a:solidFill>
                      <a:schemeClr val="tx1"/>
                    </a:solidFill>
                    <a:latin typeface="Arial" panose="020B0604020202020204" pitchFamily="34" charset="0"/>
                    <a:ea typeface="宋体" pitchFamily="2" charset="-122"/>
                    <a:cs typeface="+mn-cs"/>
                  </a:defRPr>
                </a:lvl9pPr>
              </a:lstStyle>
              <a:p>
                <a:pPr marL="0" marR="0" lvl="0" indent="0" algn="l" defTabSz="16256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sp>
            <p:nvSpPr>
              <p:cNvPr id="943" name="Freeform 387"/>
              <p:cNvSpPr/>
              <p:nvPr/>
            </p:nvSpPr>
            <p:spPr bwMode="auto">
              <a:xfrm>
                <a:off x="5622925" y="6249988"/>
                <a:ext cx="46038" cy="31750"/>
              </a:xfrm>
              <a:custGeom>
                <a:avLst/>
                <a:gdLst>
                  <a:gd name="T0" fmla="*/ 2147483646 w 98"/>
                  <a:gd name="T1" fmla="*/ 2147483646 h 67"/>
                  <a:gd name="T2" fmla="*/ 2147483646 w 98"/>
                  <a:gd name="T3" fmla="*/ 2147483646 h 67"/>
                  <a:gd name="T4" fmla="*/ 2147483646 w 98"/>
                  <a:gd name="T5" fmla="*/ 2147483646 h 67"/>
                  <a:gd name="T6" fmla="*/ 2147483646 w 98"/>
                  <a:gd name="T7" fmla="*/ 2147483646 h 67"/>
                  <a:gd name="T8" fmla="*/ 2147483646 w 98"/>
                  <a:gd name="T9" fmla="*/ 2147483646 h 67"/>
                  <a:gd name="T10" fmla="*/ 2147483646 w 98"/>
                  <a:gd name="T11" fmla="*/ 2147483646 h 67"/>
                  <a:gd name="T12" fmla="*/ 2147483646 w 98"/>
                  <a:gd name="T13" fmla="*/ 2147483646 h 67"/>
                  <a:gd name="T14" fmla="*/ 2147483646 w 98"/>
                  <a:gd name="T15" fmla="*/ 2147483646 h 67"/>
                  <a:gd name="T16" fmla="*/ 2147483646 w 98"/>
                  <a:gd name="T17" fmla="*/ 2147483646 h 67"/>
                  <a:gd name="T18" fmla="*/ 2147483646 w 98"/>
                  <a:gd name="T19" fmla="*/ 2147483646 h 6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98" h="67">
                    <a:moveTo>
                      <a:pt x="15" y="67"/>
                    </a:moveTo>
                    <a:lnTo>
                      <a:pt x="15" y="67"/>
                    </a:lnTo>
                    <a:cubicBezTo>
                      <a:pt x="10" y="67"/>
                      <a:pt x="5" y="65"/>
                      <a:pt x="3" y="61"/>
                    </a:cubicBezTo>
                    <a:cubicBezTo>
                      <a:pt x="0" y="54"/>
                      <a:pt x="2" y="46"/>
                      <a:pt x="8" y="43"/>
                    </a:cubicBezTo>
                    <a:lnTo>
                      <a:pt x="77" y="3"/>
                    </a:lnTo>
                    <a:cubicBezTo>
                      <a:pt x="84" y="0"/>
                      <a:pt x="91" y="2"/>
                      <a:pt x="95" y="9"/>
                    </a:cubicBezTo>
                    <a:cubicBezTo>
                      <a:pt x="98" y="15"/>
                      <a:pt x="96" y="23"/>
                      <a:pt x="90" y="26"/>
                    </a:cubicBezTo>
                    <a:lnTo>
                      <a:pt x="20" y="66"/>
                    </a:lnTo>
                    <a:cubicBezTo>
                      <a:pt x="18" y="67"/>
                      <a:pt x="16" y="67"/>
                      <a:pt x="15" y="67"/>
                    </a:cubicBezTo>
                    <a:close/>
                  </a:path>
                </a:pathLst>
              </a:custGeom>
              <a:grpFill/>
              <a:ln w="0">
                <a:noFill/>
                <a:prstDash val="solid"/>
                <a:round/>
              </a:ln>
            </p:spPr>
            <p:txBody>
              <a:bodyPr/>
              <a:lstStyle>
                <a:defPPr>
                  <a:defRPr lang="zh-CN"/>
                </a:defPPr>
                <a:lvl1pPr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1pPr>
                <a:lvl2pPr marL="447675"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2pPr>
                <a:lvl3pPr marL="904875"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3pPr>
                <a:lvl4pPr marL="1360170"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4pPr>
                <a:lvl5pPr marL="1817370"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5pPr>
                <a:lvl6pPr marL="2285365" algn="l" defTabSz="914400" rtl="0" eaLnBrk="1" latinLnBrk="0" hangingPunct="1">
                  <a:defRPr kern="1200">
                    <a:solidFill>
                      <a:schemeClr val="tx1"/>
                    </a:solidFill>
                    <a:latin typeface="Arial" panose="020B0604020202020204" pitchFamily="34" charset="0"/>
                    <a:ea typeface="宋体" pitchFamily="2" charset="-122"/>
                    <a:cs typeface="+mn-cs"/>
                  </a:defRPr>
                </a:lvl6pPr>
                <a:lvl7pPr marL="2742565" algn="l" defTabSz="914400" rtl="0" eaLnBrk="1" latinLnBrk="0" hangingPunct="1">
                  <a:defRPr kern="1200">
                    <a:solidFill>
                      <a:schemeClr val="tx1"/>
                    </a:solidFill>
                    <a:latin typeface="Arial" panose="020B0604020202020204" pitchFamily="34" charset="0"/>
                    <a:ea typeface="宋体" pitchFamily="2" charset="-122"/>
                    <a:cs typeface="+mn-cs"/>
                  </a:defRPr>
                </a:lvl7pPr>
                <a:lvl8pPr marL="3199765" algn="l" defTabSz="914400" rtl="0" eaLnBrk="1" latinLnBrk="0" hangingPunct="1">
                  <a:defRPr kern="1200">
                    <a:solidFill>
                      <a:schemeClr val="tx1"/>
                    </a:solidFill>
                    <a:latin typeface="Arial" panose="020B0604020202020204" pitchFamily="34" charset="0"/>
                    <a:ea typeface="宋体" pitchFamily="2" charset="-122"/>
                    <a:cs typeface="+mn-cs"/>
                  </a:defRPr>
                </a:lvl8pPr>
                <a:lvl9pPr marL="3656965" algn="l" defTabSz="914400" rtl="0" eaLnBrk="1" latinLnBrk="0" hangingPunct="1">
                  <a:defRPr kern="1200">
                    <a:solidFill>
                      <a:schemeClr val="tx1"/>
                    </a:solidFill>
                    <a:latin typeface="Arial" panose="020B0604020202020204" pitchFamily="34" charset="0"/>
                    <a:ea typeface="宋体" pitchFamily="2" charset="-122"/>
                    <a:cs typeface="+mn-cs"/>
                  </a:defRPr>
                </a:lvl9pPr>
              </a:lstStyle>
              <a:p>
                <a:pPr marL="0" marR="0" lvl="0" indent="0" algn="l" defTabSz="16256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sp>
            <p:nvSpPr>
              <p:cNvPr id="944" name="Freeform 388"/>
              <p:cNvSpPr/>
              <p:nvPr/>
            </p:nvSpPr>
            <p:spPr bwMode="auto">
              <a:xfrm>
                <a:off x="5622925" y="6269038"/>
                <a:ext cx="76200" cy="12700"/>
              </a:xfrm>
              <a:custGeom>
                <a:avLst/>
                <a:gdLst>
                  <a:gd name="T0" fmla="*/ 2147483646 w 161"/>
                  <a:gd name="T1" fmla="*/ 2147483646 h 27"/>
                  <a:gd name="T2" fmla="*/ 2147483646 w 161"/>
                  <a:gd name="T3" fmla="*/ 2147483646 h 27"/>
                  <a:gd name="T4" fmla="*/ 2147483646 w 161"/>
                  <a:gd name="T5" fmla="*/ 2147483646 h 27"/>
                  <a:gd name="T6" fmla="*/ 2147483646 w 161"/>
                  <a:gd name="T7" fmla="*/ 2147483646 h 27"/>
                  <a:gd name="T8" fmla="*/ 0 w 161"/>
                  <a:gd name="T9" fmla="*/ 2147483646 h 27"/>
                  <a:gd name="T10" fmla="*/ 2147483646 w 161"/>
                  <a:gd name="T11" fmla="*/ 0 h 27"/>
                  <a:gd name="T12" fmla="*/ 2147483646 w 161"/>
                  <a:gd name="T13" fmla="*/ 0 h 27"/>
                  <a:gd name="T14" fmla="*/ 2147483646 w 161"/>
                  <a:gd name="T15" fmla="*/ 2147483646 h 27"/>
                  <a:gd name="T16" fmla="*/ 2147483646 w 161"/>
                  <a:gd name="T17" fmla="*/ 2147483646 h 2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61" h="27">
                    <a:moveTo>
                      <a:pt x="148" y="27"/>
                    </a:moveTo>
                    <a:lnTo>
                      <a:pt x="148" y="27"/>
                    </a:lnTo>
                    <a:lnTo>
                      <a:pt x="13" y="27"/>
                    </a:lnTo>
                    <a:cubicBezTo>
                      <a:pt x="5" y="27"/>
                      <a:pt x="0" y="21"/>
                      <a:pt x="0" y="14"/>
                    </a:cubicBezTo>
                    <a:cubicBezTo>
                      <a:pt x="0" y="6"/>
                      <a:pt x="5" y="0"/>
                      <a:pt x="13" y="0"/>
                    </a:cubicBezTo>
                    <a:lnTo>
                      <a:pt x="148" y="0"/>
                    </a:lnTo>
                    <a:cubicBezTo>
                      <a:pt x="155" y="0"/>
                      <a:pt x="161" y="6"/>
                      <a:pt x="161" y="14"/>
                    </a:cubicBezTo>
                    <a:cubicBezTo>
                      <a:pt x="161" y="21"/>
                      <a:pt x="155" y="27"/>
                      <a:pt x="148" y="27"/>
                    </a:cubicBezTo>
                    <a:close/>
                  </a:path>
                </a:pathLst>
              </a:custGeom>
              <a:grpFill/>
              <a:ln w="0">
                <a:noFill/>
                <a:prstDash val="solid"/>
                <a:round/>
              </a:ln>
            </p:spPr>
            <p:txBody>
              <a:bodyPr/>
              <a:lstStyle>
                <a:defPPr>
                  <a:defRPr lang="zh-CN"/>
                </a:defPPr>
                <a:lvl1pPr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1pPr>
                <a:lvl2pPr marL="447675"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2pPr>
                <a:lvl3pPr marL="904875"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3pPr>
                <a:lvl4pPr marL="1360170"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4pPr>
                <a:lvl5pPr marL="1817370"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5pPr>
                <a:lvl6pPr marL="2285365" algn="l" defTabSz="914400" rtl="0" eaLnBrk="1" latinLnBrk="0" hangingPunct="1">
                  <a:defRPr kern="1200">
                    <a:solidFill>
                      <a:schemeClr val="tx1"/>
                    </a:solidFill>
                    <a:latin typeface="Arial" panose="020B0604020202020204" pitchFamily="34" charset="0"/>
                    <a:ea typeface="宋体" pitchFamily="2" charset="-122"/>
                    <a:cs typeface="+mn-cs"/>
                  </a:defRPr>
                </a:lvl6pPr>
                <a:lvl7pPr marL="2742565" algn="l" defTabSz="914400" rtl="0" eaLnBrk="1" latinLnBrk="0" hangingPunct="1">
                  <a:defRPr kern="1200">
                    <a:solidFill>
                      <a:schemeClr val="tx1"/>
                    </a:solidFill>
                    <a:latin typeface="Arial" panose="020B0604020202020204" pitchFamily="34" charset="0"/>
                    <a:ea typeface="宋体" pitchFamily="2" charset="-122"/>
                    <a:cs typeface="+mn-cs"/>
                  </a:defRPr>
                </a:lvl7pPr>
                <a:lvl8pPr marL="3199765" algn="l" defTabSz="914400" rtl="0" eaLnBrk="1" latinLnBrk="0" hangingPunct="1">
                  <a:defRPr kern="1200">
                    <a:solidFill>
                      <a:schemeClr val="tx1"/>
                    </a:solidFill>
                    <a:latin typeface="Arial" panose="020B0604020202020204" pitchFamily="34" charset="0"/>
                    <a:ea typeface="宋体" pitchFamily="2" charset="-122"/>
                    <a:cs typeface="+mn-cs"/>
                  </a:defRPr>
                </a:lvl8pPr>
                <a:lvl9pPr marL="3656965" algn="l" defTabSz="914400" rtl="0" eaLnBrk="1" latinLnBrk="0" hangingPunct="1">
                  <a:defRPr kern="1200">
                    <a:solidFill>
                      <a:schemeClr val="tx1"/>
                    </a:solidFill>
                    <a:latin typeface="Arial" panose="020B0604020202020204" pitchFamily="34" charset="0"/>
                    <a:ea typeface="宋体" pitchFamily="2" charset="-122"/>
                    <a:cs typeface="+mn-cs"/>
                  </a:defRPr>
                </a:lvl9pPr>
              </a:lstStyle>
              <a:p>
                <a:pPr marL="0" marR="0" lvl="0" indent="0" algn="l" defTabSz="16256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sp>
            <p:nvSpPr>
              <p:cNvPr id="945" name="Freeform 389"/>
              <p:cNvSpPr/>
              <p:nvPr/>
            </p:nvSpPr>
            <p:spPr bwMode="auto">
              <a:xfrm>
                <a:off x="5770562" y="6248400"/>
                <a:ext cx="46038" cy="33338"/>
              </a:xfrm>
              <a:custGeom>
                <a:avLst/>
                <a:gdLst>
                  <a:gd name="T0" fmla="*/ 2147483646 w 98"/>
                  <a:gd name="T1" fmla="*/ 2147483646 h 72"/>
                  <a:gd name="T2" fmla="*/ 2147483646 w 98"/>
                  <a:gd name="T3" fmla="*/ 2147483646 h 72"/>
                  <a:gd name="T4" fmla="*/ 2147483646 w 98"/>
                  <a:gd name="T5" fmla="*/ 2147483646 h 72"/>
                  <a:gd name="T6" fmla="*/ 2147483646 w 98"/>
                  <a:gd name="T7" fmla="*/ 2147483646 h 72"/>
                  <a:gd name="T8" fmla="*/ 2147483646 w 98"/>
                  <a:gd name="T9" fmla="*/ 2147483646 h 72"/>
                  <a:gd name="T10" fmla="*/ 2147483646 w 98"/>
                  <a:gd name="T11" fmla="*/ 2147483646 h 72"/>
                  <a:gd name="T12" fmla="*/ 2147483646 w 98"/>
                  <a:gd name="T13" fmla="*/ 2147483646 h 72"/>
                  <a:gd name="T14" fmla="*/ 2147483646 w 98"/>
                  <a:gd name="T15" fmla="*/ 2147483646 h 72"/>
                  <a:gd name="T16" fmla="*/ 2147483646 w 98"/>
                  <a:gd name="T17" fmla="*/ 2147483646 h 72"/>
                  <a:gd name="T18" fmla="*/ 2147483646 w 98"/>
                  <a:gd name="T19" fmla="*/ 2147483646 h 7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98" h="72">
                    <a:moveTo>
                      <a:pt x="83" y="72"/>
                    </a:moveTo>
                    <a:lnTo>
                      <a:pt x="83" y="72"/>
                    </a:lnTo>
                    <a:cubicBezTo>
                      <a:pt x="81" y="72"/>
                      <a:pt x="79" y="72"/>
                      <a:pt x="77" y="71"/>
                    </a:cubicBezTo>
                    <a:lnTo>
                      <a:pt x="8" y="29"/>
                    </a:lnTo>
                    <a:cubicBezTo>
                      <a:pt x="2" y="25"/>
                      <a:pt x="0" y="17"/>
                      <a:pt x="3" y="10"/>
                    </a:cubicBezTo>
                    <a:cubicBezTo>
                      <a:pt x="7" y="3"/>
                      <a:pt x="14" y="0"/>
                      <a:pt x="21" y="5"/>
                    </a:cubicBezTo>
                    <a:lnTo>
                      <a:pt x="90" y="46"/>
                    </a:lnTo>
                    <a:cubicBezTo>
                      <a:pt x="96" y="50"/>
                      <a:pt x="98" y="58"/>
                      <a:pt x="95" y="65"/>
                    </a:cubicBezTo>
                    <a:cubicBezTo>
                      <a:pt x="92" y="69"/>
                      <a:pt x="88" y="72"/>
                      <a:pt x="83" y="72"/>
                    </a:cubicBezTo>
                    <a:close/>
                  </a:path>
                </a:pathLst>
              </a:custGeom>
              <a:grpFill/>
              <a:ln w="0">
                <a:noFill/>
                <a:prstDash val="solid"/>
                <a:round/>
              </a:ln>
            </p:spPr>
            <p:txBody>
              <a:bodyPr/>
              <a:lstStyle>
                <a:defPPr>
                  <a:defRPr lang="zh-CN"/>
                </a:defPPr>
                <a:lvl1pPr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1pPr>
                <a:lvl2pPr marL="447675"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2pPr>
                <a:lvl3pPr marL="904875"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3pPr>
                <a:lvl4pPr marL="1360170"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4pPr>
                <a:lvl5pPr marL="1817370"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5pPr>
                <a:lvl6pPr marL="2285365" algn="l" defTabSz="914400" rtl="0" eaLnBrk="1" latinLnBrk="0" hangingPunct="1">
                  <a:defRPr kern="1200">
                    <a:solidFill>
                      <a:schemeClr val="tx1"/>
                    </a:solidFill>
                    <a:latin typeface="Arial" panose="020B0604020202020204" pitchFamily="34" charset="0"/>
                    <a:ea typeface="宋体" pitchFamily="2" charset="-122"/>
                    <a:cs typeface="+mn-cs"/>
                  </a:defRPr>
                </a:lvl6pPr>
                <a:lvl7pPr marL="2742565" algn="l" defTabSz="914400" rtl="0" eaLnBrk="1" latinLnBrk="0" hangingPunct="1">
                  <a:defRPr kern="1200">
                    <a:solidFill>
                      <a:schemeClr val="tx1"/>
                    </a:solidFill>
                    <a:latin typeface="Arial" panose="020B0604020202020204" pitchFamily="34" charset="0"/>
                    <a:ea typeface="宋体" pitchFamily="2" charset="-122"/>
                    <a:cs typeface="+mn-cs"/>
                  </a:defRPr>
                </a:lvl7pPr>
                <a:lvl8pPr marL="3199765" algn="l" defTabSz="914400" rtl="0" eaLnBrk="1" latinLnBrk="0" hangingPunct="1">
                  <a:defRPr kern="1200">
                    <a:solidFill>
                      <a:schemeClr val="tx1"/>
                    </a:solidFill>
                    <a:latin typeface="Arial" panose="020B0604020202020204" pitchFamily="34" charset="0"/>
                    <a:ea typeface="宋体" pitchFamily="2" charset="-122"/>
                    <a:cs typeface="+mn-cs"/>
                  </a:defRPr>
                </a:lvl8pPr>
                <a:lvl9pPr marL="3656965" algn="l" defTabSz="914400" rtl="0" eaLnBrk="1" latinLnBrk="0" hangingPunct="1">
                  <a:defRPr kern="1200">
                    <a:solidFill>
                      <a:schemeClr val="tx1"/>
                    </a:solidFill>
                    <a:latin typeface="Arial" panose="020B0604020202020204" pitchFamily="34" charset="0"/>
                    <a:ea typeface="宋体" pitchFamily="2" charset="-122"/>
                    <a:cs typeface="+mn-cs"/>
                  </a:defRPr>
                </a:lvl9pPr>
              </a:lstStyle>
              <a:p>
                <a:pPr marL="0" marR="0" lvl="0" indent="0" algn="l" defTabSz="16256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sp>
            <p:nvSpPr>
              <p:cNvPr id="946" name="Freeform 390"/>
              <p:cNvSpPr/>
              <p:nvPr/>
            </p:nvSpPr>
            <p:spPr bwMode="auto">
              <a:xfrm>
                <a:off x="5770562" y="6267450"/>
                <a:ext cx="46038" cy="31750"/>
              </a:xfrm>
              <a:custGeom>
                <a:avLst/>
                <a:gdLst>
                  <a:gd name="T0" fmla="*/ 2147483646 w 98"/>
                  <a:gd name="T1" fmla="*/ 2147483646 h 67"/>
                  <a:gd name="T2" fmla="*/ 2147483646 w 98"/>
                  <a:gd name="T3" fmla="*/ 2147483646 h 67"/>
                  <a:gd name="T4" fmla="*/ 2147483646 w 98"/>
                  <a:gd name="T5" fmla="*/ 2147483646 h 67"/>
                  <a:gd name="T6" fmla="*/ 2147483646 w 98"/>
                  <a:gd name="T7" fmla="*/ 2147483646 h 67"/>
                  <a:gd name="T8" fmla="*/ 2147483646 w 98"/>
                  <a:gd name="T9" fmla="*/ 2147483646 h 67"/>
                  <a:gd name="T10" fmla="*/ 2147483646 w 98"/>
                  <a:gd name="T11" fmla="*/ 2147483646 h 67"/>
                  <a:gd name="T12" fmla="*/ 2147483646 w 98"/>
                  <a:gd name="T13" fmla="*/ 2147483646 h 67"/>
                  <a:gd name="T14" fmla="*/ 2147483646 w 98"/>
                  <a:gd name="T15" fmla="*/ 2147483646 h 67"/>
                  <a:gd name="T16" fmla="*/ 2147483646 w 98"/>
                  <a:gd name="T17" fmla="*/ 2147483646 h 67"/>
                  <a:gd name="T18" fmla="*/ 2147483646 w 98"/>
                  <a:gd name="T19" fmla="*/ 2147483646 h 6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98" h="67">
                    <a:moveTo>
                      <a:pt x="14" y="67"/>
                    </a:moveTo>
                    <a:lnTo>
                      <a:pt x="14" y="67"/>
                    </a:lnTo>
                    <a:cubicBezTo>
                      <a:pt x="10" y="67"/>
                      <a:pt x="6" y="65"/>
                      <a:pt x="3" y="60"/>
                    </a:cubicBezTo>
                    <a:cubicBezTo>
                      <a:pt x="0" y="54"/>
                      <a:pt x="2" y="46"/>
                      <a:pt x="8" y="42"/>
                    </a:cubicBezTo>
                    <a:lnTo>
                      <a:pt x="77" y="3"/>
                    </a:lnTo>
                    <a:cubicBezTo>
                      <a:pt x="83" y="0"/>
                      <a:pt x="91" y="2"/>
                      <a:pt x="95" y="9"/>
                    </a:cubicBezTo>
                    <a:cubicBezTo>
                      <a:pt x="98" y="15"/>
                      <a:pt x="96" y="23"/>
                      <a:pt x="90" y="26"/>
                    </a:cubicBezTo>
                    <a:lnTo>
                      <a:pt x="21" y="66"/>
                    </a:lnTo>
                    <a:cubicBezTo>
                      <a:pt x="19" y="66"/>
                      <a:pt x="16" y="67"/>
                      <a:pt x="14" y="67"/>
                    </a:cubicBezTo>
                    <a:close/>
                  </a:path>
                </a:pathLst>
              </a:custGeom>
              <a:grpFill/>
              <a:ln w="0">
                <a:noFill/>
                <a:prstDash val="solid"/>
                <a:round/>
              </a:ln>
            </p:spPr>
            <p:txBody>
              <a:bodyPr/>
              <a:lstStyle>
                <a:defPPr>
                  <a:defRPr lang="zh-CN"/>
                </a:defPPr>
                <a:lvl1pPr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1pPr>
                <a:lvl2pPr marL="447675"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2pPr>
                <a:lvl3pPr marL="904875"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3pPr>
                <a:lvl4pPr marL="1360170"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4pPr>
                <a:lvl5pPr marL="1817370"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5pPr>
                <a:lvl6pPr marL="2285365" algn="l" defTabSz="914400" rtl="0" eaLnBrk="1" latinLnBrk="0" hangingPunct="1">
                  <a:defRPr kern="1200">
                    <a:solidFill>
                      <a:schemeClr val="tx1"/>
                    </a:solidFill>
                    <a:latin typeface="Arial" panose="020B0604020202020204" pitchFamily="34" charset="0"/>
                    <a:ea typeface="宋体" pitchFamily="2" charset="-122"/>
                    <a:cs typeface="+mn-cs"/>
                  </a:defRPr>
                </a:lvl6pPr>
                <a:lvl7pPr marL="2742565" algn="l" defTabSz="914400" rtl="0" eaLnBrk="1" latinLnBrk="0" hangingPunct="1">
                  <a:defRPr kern="1200">
                    <a:solidFill>
                      <a:schemeClr val="tx1"/>
                    </a:solidFill>
                    <a:latin typeface="Arial" panose="020B0604020202020204" pitchFamily="34" charset="0"/>
                    <a:ea typeface="宋体" pitchFamily="2" charset="-122"/>
                    <a:cs typeface="+mn-cs"/>
                  </a:defRPr>
                </a:lvl7pPr>
                <a:lvl8pPr marL="3199765" algn="l" defTabSz="914400" rtl="0" eaLnBrk="1" latinLnBrk="0" hangingPunct="1">
                  <a:defRPr kern="1200">
                    <a:solidFill>
                      <a:schemeClr val="tx1"/>
                    </a:solidFill>
                    <a:latin typeface="Arial" panose="020B0604020202020204" pitchFamily="34" charset="0"/>
                    <a:ea typeface="宋体" pitchFamily="2" charset="-122"/>
                    <a:cs typeface="+mn-cs"/>
                  </a:defRPr>
                </a:lvl8pPr>
                <a:lvl9pPr marL="3656965" algn="l" defTabSz="914400" rtl="0" eaLnBrk="1" latinLnBrk="0" hangingPunct="1">
                  <a:defRPr kern="1200">
                    <a:solidFill>
                      <a:schemeClr val="tx1"/>
                    </a:solidFill>
                    <a:latin typeface="Arial" panose="020B0604020202020204" pitchFamily="34" charset="0"/>
                    <a:ea typeface="宋体" pitchFamily="2" charset="-122"/>
                    <a:cs typeface="+mn-cs"/>
                  </a:defRPr>
                </a:lvl9pPr>
              </a:lstStyle>
              <a:p>
                <a:pPr marL="0" marR="0" lvl="0" indent="0" algn="l" defTabSz="16256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sp>
            <p:nvSpPr>
              <p:cNvPr id="947" name="Freeform 391"/>
              <p:cNvSpPr/>
              <p:nvPr/>
            </p:nvSpPr>
            <p:spPr bwMode="auto">
              <a:xfrm>
                <a:off x="5741987" y="6269038"/>
                <a:ext cx="74613" cy="12700"/>
              </a:xfrm>
              <a:custGeom>
                <a:avLst/>
                <a:gdLst>
                  <a:gd name="T0" fmla="*/ 2147483646 w 161"/>
                  <a:gd name="T1" fmla="*/ 2147483646 h 27"/>
                  <a:gd name="T2" fmla="*/ 2147483646 w 161"/>
                  <a:gd name="T3" fmla="*/ 2147483646 h 27"/>
                  <a:gd name="T4" fmla="*/ 2147483646 w 161"/>
                  <a:gd name="T5" fmla="*/ 2147483646 h 27"/>
                  <a:gd name="T6" fmla="*/ 2147483646 w 161"/>
                  <a:gd name="T7" fmla="*/ 2147483646 h 27"/>
                  <a:gd name="T8" fmla="*/ 0 w 161"/>
                  <a:gd name="T9" fmla="*/ 2147483646 h 27"/>
                  <a:gd name="T10" fmla="*/ 2147483646 w 161"/>
                  <a:gd name="T11" fmla="*/ 0 h 27"/>
                  <a:gd name="T12" fmla="*/ 2147483646 w 161"/>
                  <a:gd name="T13" fmla="*/ 0 h 27"/>
                  <a:gd name="T14" fmla="*/ 2147483646 w 161"/>
                  <a:gd name="T15" fmla="*/ 2147483646 h 27"/>
                  <a:gd name="T16" fmla="*/ 2147483646 w 161"/>
                  <a:gd name="T17" fmla="*/ 2147483646 h 2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61" h="27">
                    <a:moveTo>
                      <a:pt x="148" y="27"/>
                    </a:moveTo>
                    <a:lnTo>
                      <a:pt x="148" y="27"/>
                    </a:lnTo>
                    <a:lnTo>
                      <a:pt x="13" y="27"/>
                    </a:lnTo>
                    <a:cubicBezTo>
                      <a:pt x="6" y="27"/>
                      <a:pt x="0" y="21"/>
                      <a:pt x="0" y="14"/>
                    </a:cubicBezTo>
                    <a:cubicBezTo>
                      <a:pt x="0" y="6"/>
                      <a:pt x="6" y="0"/>
                      <a:pt x="13" y="0"/>
                    </a:cubicBezTo>
                    <a:lnTo>
                      <a:pt x="148" y="0"/>
                    </a:lnTo>
                    <a:cubicBezTo>
                      <a:pt x="155" y="0"/>
                      <a:pt x="161" y="6"/>
                      <a:pt x="161" y="14"/>
                    </a:cubicBezTo>
                    <a:cubicBezTo>
                      <a:pt x="161" y="21"/>
                      <a:pt x="155" y="27"/>
                      <a:pt x="148" y="27"/>
                    </a:cubicBezTo>
                    <a:close/>
                  </a:path>
                </a:pathLst>
              </a:custGeom>
              <a:grpFill/>
              <a:ln w="0">
                <a:noFill/>
                <a:prstDash val="solid"/>
                <a:round/>
              </a:ln>
            </p:spPr>
            <p:txBody>
              <a:bodyPr/>
              <a:lstStyle>
                <a:defPPr>
                  <a:defRPr lang="zh-CN"/>
                </a:defPPr>
                <a:lvl1pPr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1pPr>
                <a:lvl2pPr marL="447675"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2pPr>
                <a:lvl3pPr marL="904875"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3pPr>
                <a:lvl4pPr marL="1360170"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4pPr>
                <a:lvl5pPr marL="1817370"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5pPr>
                <a:lvl6pPr marL="2285365" algn="l" defTabSz="914400" rtl="0" eaLnBrk="1" latinLnBrk="0" hangingPunct="1">
                  <a:defRPr kern="1200">
                    <a:solidFill>
                      <a:schemeClr val="tx1"/>
                    </a:solidFill>
                    <a:latin typeface="Arial" panose="020B0604020202020204" pitchFamily="34" charset="0"/>
                    <a:ea typeface="宋体" pitchFamily="2" charset="-122"/>
                    <a:cs typeface="+mn-cs"/>
                  </a:defRPr>
                </a:lvl6pPr>
                <a:lvl7pPr marL="2742565" algn="l" defTabSz="914400" rtl="0" eaLnBrk="1" latinLnBrk="0" hangingPunct="1">
                  <a:defRPr kern="1200">
                    <a:solidFill>
                      <a:schemeClr val="tx1"/>
                    </a:solidFill>
                    <a:latin typeface="Arial" panose="020B0604020202020204" pitchFamily="34" charset="0"/>
                    <a:ea typeface="宋体" pitchFamily="2" charset="-122"/>
                    <a:cs typeface="+mn-cs"/>
                  </a:defRPr>
                </a:lvl7pPr>
                <a:lvl8pPr marL="3199765" algn="l" defTabSz="914400" rtl="0" eaLnBrk="1" latinLnBrk="0" hangingPunct="1">
                  <a:defRPr kern="1200">
                    <a:solidFill>
                      <a:schemeClr val="tx1"/>
                    </a:solidFill>
                    <a:latin typeface="Arial" panose="020B0604020202020204" pitchFamily="34" charset="0"/>
                    <a:ea typeface="宋体" pitchFamily="2" charset="-122"/>
                    <a:cs typeface="+mn-cs"/>
                  </a:defRPr>
                </a:lvl8pPr>
                <a:lvl9pPr marL="3656965" algn="l" defTabSz="914400" rtl="0" eaLnBrk="1" latinLnBrk="0" hangingPunct="1">
                  <a:defRPr kern="1200">
                    <a:solidFill>
                      <a:schemeClr val="tx1"/>
                    </a:solidFill>
                    <a:latin typeface="Arial" panose="020B0604020202020204" pitchFamily="34" charset="0"/>
                    <a:ea typeface="宋体" pitchFamily="2" charset="-122"/>
                    <a:cs typeface="+mn-cs"/>
                  </a:defRPr>
                </a:lvl9pPr>
              </a:lstStyle>
              <a:p>
                <a:pPr marL="0" marR="0" lvl="0" indent="0" algn="l" defTabSz="16256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sp>
            <p:nvSpPr>
              <p:cNvPr id="948" name="Freeform 392"/>
              <p:cNvSpPr/>
              <p:nvPr/>
            </p:nvSpPr>
            <p:spPr bwMode="auto">
              <a:xfrm>
                <a:off x="5686425" y="6275388"/>
                <a:ext cx="12700" cy="15875"/>
              </a:xfrm>
              <a:custGeom>
                <a:avLst/>
                <a:gdLst>
                  <a:gd name="T0" fmla="*/ 2147483646 w 27"/>
                  <a:gd name="T1" fmla="*/ 2147483646 h 31"/>
                  <a:gd name="T2" fmla="*/ 2147483646 w 27"/>
                  <a:gd name="T3" fmla="*/ 2147483646 h 31"/>
                  <a:gd name="T4" fmla="*/ 2147483646 w 27"/>
                  <a:gd name="T5" fmla="*/ 2147483646 h 31"/>
                  <a:gd name="T6" fmla="*/ 0 w 27"/>
                  <a:gd name="T7" fmla="*/ 2147483646 h 31"/>
                  <a:gd name="T8" fmla="*/ 0 w 27"/>
                  <a:gd name="T9" fmla="*/ 0 h 31"/>
                  <a:gd name="T10" fmla="*/ 2147483646 w 27"/>
                  <a:gd name="T11" fmla="*/ 0 h 31"/>
                  <a:gd name="T12" fmla="*/ 2147483646 w 27"/>
                  <a:gd name="T13" fmla="*/ 2147483646 h 31"/>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7" h="31">
                    <a:moveTo>
                      <a:pt x="27" y="31"/>
                    </a:moveTo>
                    <a:lnTo>
                      <a:pt x="27" y="31"/>
                    </a:lnTo>
                    <a:lnTo>
                      <a:pt x="0" y="31"/>
                    </a:lnTo>
                    <a:lnTo>
                      <a:pt x="0" y="0"/>
                    </a:lnTo>
                    <a:lnTo>
                      <a:pt x="27" y="0"/>
                    </a:lnTo>
                    <a:lnTo>
                      <a:pt x="27" y="31"/>
                    </a:lnTo>
                    <a:close/>
                  </a:path>
                </a:pathLst>
              </a:custGeom>
              <a:grpFill/>
              <a:ln w="0">
                <a:noFill/>
                <a:prstDash val="solid"/>
                <a:round/>
              </a:ln>
            </p:spPr>
            <p:txBody>
              <a:bodyPr/>
              <a:lstStyle>
                <a:defPPr>
                  <a:defRPr lang="zh-CN"/>
                </a:defPPr>
                <a:lvl1pPr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1pPr>
                <a:lvl2pPr marL="447675"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2pPr>
                <a:lvl3pPr marL="904875"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3pPr>
                <a:lvl4pPr marL="1360170"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4pPr>
                <a:lvl5pPr marL="1817370"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5pPr>
                <a:lvl6pPr marL="2285365" algn="l" defTabSz="914400" rtl="0" eaLnBrk="1" latinLnBrk="0" hangingPunct="1">
                  <a:defRPr kern="1200">
                    <a:solidFill>
                      <a:schemeClr val="tx1"/>
                    </a:solidFill>
                    <a:latin typeface="Arial" panose="020B0604020202020204" pitchFamily="34" charset="0"/>
                    <a:ea typeface="宋体" pitchFamily="2" charset="-122"/>
                    <a:cs typeface="+mn-cs"/>
                  </a:defRPr>
                </a:lvl6pPr>
                <a:lvl7pPr marL="2742565" algn="l" defTabSz="914400" rtl="0" eaLnBrk="1" latinLnBrk="0" hangingPunct="1">
                  <a:defRPr kern="1200">
                    <a:solidFill>
                      <a:schemeClr val="tx1"/>
                    </a:solidFill>
                    <a:latin typeface="Arial" panose="020B0604020202020204" pitchFamily="34" charset="0"/>
                    <a:ea typeface="宋体" pitchFamily="2" charset="-122"/>
                    <a:cs typeface="+mn-cs"/>
                  </a:defRPr>
                </a:lvl7pPr>
                <a:lvl8pPr marL="3199765" algn="l" defTabSz="914400" rtl="0" eaLnBrk="1" latinLnBrk="0" hangingPunct="1">
                  <a:defRPr kern="1200">
                    <a:solidFill>
                      <a:schemeClr val="tx1"/>
                    </a:solidFill>
                    <a:latin typeface="Arial" panose="020B0604020202020204" pitchFamily="34" charset="0"/>
                    <a:ea typeface="宋体" pitchFamily="2" charset="-122"/>
                    <a:cs typeface="+mn-cs"/>
                  </a:defRPr>
                </a:lvl8pPr>
                <a:lvl9pPr marL="3656965" algn="l" defTabSz="914400" rtl="0" eaLnBrk="1" latinLnBrk="0" hangingPunct="1">
                  <a:defRPr kern="1200">
                    <a:solidFill>
                      <a:schemeClr val="tx1"/>
                    </a:solidFill>
                    <a:latin typeface="Arial" panose="020B0604020202020204" pitchFamily="34" charset="0"/>
                    <a:ea typeface="宋体" pitchFamily="2" charset="-122"/>
                    <a:cs typeface="+mn-cs"/>
                  </a:defRPr>
                </a:lvl9pPr>
              </a:lstStyle>
              <a:p>
                <a:pPr marL="0" marR="0" lvl="0" indent="0" algn="l" defTabSz="16256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sp>
            <p:nvSpPr>
              <p:cNvPr id="949" name="Freeform 393"/>
              <p:cNvSpPr/>
              <p:nvPr/>
            </p:nvSpPr>
            <p:spPr bwMode="auto">
              <a:xfrm>
                <a:off x="5719762" y="6284913"/>
                <a:ext cx="19050" cy="11113"/>
              </a:xfrm>
              <a:custGeom>
                <a:avLst/>
                <a:gdLst>
                  <a:gd name="T0" fmla="*/ 2147483646 w 40"/>
                  <a:gd name="T1" fmla="*/ 2147483646 h 26"/>
                  <a:gd name="T2" fmla="*/ 2147483646 w 40"/>
                  <a:gd name="T3" fmla="*/ 2147483646 h 26"/>
                  <a:gd name="T4" fmla="*/ 2147483646 w 40"/>
                  <a:gd name="T5" fmla="*/ 2147483646 h 26"/>
                  <a:gd name="T6" fmla="*/ 0 w 40"/>
                  <a:gd name="T7" fmla="*/ 2147483646 h 26"/>
                  <a:gd name="T8" fmla="*/ 0 w 40"/>
                  <a:gd name="T9" fmla="*/ 0 h 26"/>
                  <a:gd name="T10" fmla="*/ 2147483646 w 40"/>
                  <a:gd name="T11" fmla="*/ 0 h 26"/>
                  <a:gd name="T12" fmla="*/ 2147483646 w 40"/>
                  <a:gd name="T13" fmla="*/ 2147483646 h 2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0" h="26">
                    <a:moveTo>
                      <a:pt x="40" y="26"/>
                    </a:moveTo>
                    <a:lnTo>
                      <a:pt x="40" y="26"/>
                    </a:lnTo>
                    <a:lnTo>
                      <a:pt x="0" y="26"/>
                    </a:lnTo>
                    <a:lnTo>
                      <a:pt x="0" y="0"/>
                    </a:lnTo>
                    <a:lnTo>
                      <a:pt x="40" y="0"/>
                    </a:lnTo>
                    <a:lnTo>
                      <a:pt x="40" y="26"/>
                    </a:lnTo>
                    <a:close/>
                  </a:path>
                </a:pathLst>
              </a:custGeom>
              <a:grpFill/>
              <a:ln w="0">
                <a:noFill/>
                <a:prstDash val="solid"/>
                <a:round/>
              </a:ln>
            </p:spPr>
            <p:txBody>
              <a:bodyPr/>
              <a:lstStyle>
                <a:defPPr>
                  <a:defRPr lang="zh-CN"/>
                </a:defPPr>
                <a:lvl1pPr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1pPr>
                <a:lvl2pPr marL="447675"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2pPr>
                <a:lvl3pPr marL="904875"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3pPr>
                <a:lvl4pPr marL="1360170"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4pPr>
                <a:lvl5pPr marL="1817370"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5pPr>
                <a:lvl6pPr marL="2285365" algn="l" defTabSz="914400" rtl="0" eaLnBrk="1" latinLnBrk="0" hangingPunct="1">
                  <a:defRPr kern="1200">
                    <a:solidFill>
                      <a:schemeClr val="tx1"/>
                    </a:solidFill>
                    <a:latin typeface="Arial" panose="020B0604020202020204" pitchFamily="34" charset="0"/>
                    <a:ea typeface="宋体" pitchFamily="2" charset="-122"/>
                    <a:cs typeface="+mn-cs"/>
                  </a:defRPr>
                </a:lvl6pPr>
                <a:lvl7pPr marL="2742565" algn="l" defTabSz="914400" rtl="0" eaLnBrk="1" latinLnBrk="0" hangingPunct="1">
                  <a:defRPr kern="1200">
                    <a:solidFill>
                      <a:schemeClr val="tx1"/>
                    </a:solidFill>
                    <a:latin typeface="Arial" panose="020B0604020202020204" pitchFamily="34" charset="0"/>
                    <a:ea typeface="宋体" pitchFamily="2" charset="-122"/>
                    <a:cs typeface="+mn-cs"/>
                  </a:defRPr>
                </a:lvl7pPr>
                <a:lvl8pPr marL="3199765" algn="l" defTabSz="914400" rtl="0" eaLnBrk="1" latinLnBrk="0" hangingPunct="1">
                  <a:defRPr kern="1200">
                    <a:solidFill>
                      <a:schemeClr val="tx1"/>
                    </a:solidFill>
                    <a:latin typeface="Arial" panose="020B0604020202020204" pitchFamily="34" charset="0"/>
                    <a:ea typeface="宋体" pitchFamily="2" charset="-122"/>
                    <a:cs typeface="+mn-cs"/>
                  </a:defRPr>
                </a:lvl8pPr>
                <a:lvl9pPr marL="3656965" algn="l" defTabSz="914400" rtl="0" eaLnBrk="1" latinLnBrk="0" hangingPunct="1">
                  <a:defRPr kern="1200">
                    <a:solidFill>
                      <a:schemeClr val="tx1"/>
                    </a:solidFill>
                    <a:latin typeface="Arial" panose="020B0604020202020204" pitchFamily="34" charset="0"/>
                    <a:ea typeface="宋体" pitchFamily="2" charset="-122"/>
                    <a:cs typeface="+mn-cs"/>
                  </a:defRPr>
                </a:lvl9pPr>
              </a:lstStyle>
              <a:p>
                <a:pPr marL="0" marR="0" lvl="0" indent="0" algn="l" defTabSz="16256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sp>
            <p:nvSpPr>
              <p:cNvPr id="950" name="Freeform 394"/>
              <p:cNvSpPr/>
              <p:nvPr/>
            </p:nvSpPr>
            <p:spPr bwMode="auto">
              <a:xfrm>
                <a:off x="5741987" y="6259513"/>
                <a:ext cx="12700" cy="15875"/>
              </a:xfrm>
              <a:custGeom>
                <a:avLst/>
                <a:gdLst>
                  <a:gd name="T0" fmla="*/ 2147483646 w 27"/>
                  <a:gd name="T1" fmla="*/ 2147483646 h 36"/>
                  <a:gd name="T2" fmla="*/ 2147483646 w 27"/>
                  <a:gd name="T3" fmla="*/ 2147483646 h 36"/>
                  <a:gd name="T4" fmla="*/ 2147483646 w 27"/>
                  <a:gd name="T5" fmla="*/ 2147483646 h 36"/>
                  <a:gd name="T6" fmla="*/ 0 w 27"/>
                  <a:gd name="T7" fmla="*/ 2147483646 h 36"/>
                  <a:gd name="T8" fmla="*/ 0 w 27"/>
                  <a:gd name="T9" fmla="*/ 0 h 36"/>
                  <a:gd name="T10" fmla="*/ 2147483646 w 27"/>
                  <a:gd name="T11" fmla="*/ 0 h 36"/>
                  <a:gd name="T12" fmla="*/ 2147483646 w 27"/>
                  <a:gd name="T13" fmla="*/ 2147483646 h 3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7" h="36">
                    <a:moveTo>
                      <a:pt x="27" y="36"/>
                    </a:moveTo>
                    <a:lnTo>
                      <a:pt x="27" y="36"/>
                    </a:lnTo>
                    <a:lnTo>
                      <a:pt x="0" y="36"/>
                    </a:lnTo>
                    <a:lnTo>
                      <a:pt x="0" y="0"/>
                    </a:lnTo>
                    <a:lnTo>
                      <a:pt x="27" y="0"/>
                    </a:lnTo>
                    <a:lnTo>
                      <a:pt x="27" y="36"/>
                    </a:lnTo>
                    <a:close/>
                  </a:path>
                </a:pathLst>
              </a:custGeom>
              <a:grpFill/>
              <a:ln w="0">
                <a:noFill/>
                <a:prstDash val="solid"/>
                <a:round/>
              </a:ln>
            </p:spPr>
            <p:txBody>
              <a:bodyPr/>
              <a:lstStyle>
                <a:defPPr>
                  <a:defRPr lang="zh-CN"/>
                </a:defPPr>
                <a:lvl1pPr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1pPr>
                <a:lvl2pPr marL="447675"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2pPr>
                <a:lvl3pPr marL="904875"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3pPr>
                <a:lvl4pPr marL="1360170"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4pPr>
                <a:lvl5pPr marL="1817370"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5pPr>
                <a:lvl6pPr marL="2285365" algn="l" defTabSz="914400" rtl="0" eaLnBrk="1" latinLnBrk="0" hangingPunct="1">
                  <a:defRPr kern="1200">
                    <a:solidFill>
                      <a:schemeClr val="tx1"/>
                    </a:solidFill>
                    <a:latin typeface="Arial" panose="020B0604020202020204" pitchFamily="34" charset="0"/>
                    <a:ea typeface="宋体" pitchFamily="2" charset="-122"/>
                    <a:cs typeface="+mn-cs"/>
                  </a:defRPr>
                </a:lvl6pPr>
                <a:lvl7pPr marL="2742565" algn="l" defTabSz="914400" rtl="0" eaLnBrk="1" latinLnBrk="0" hangingPunct="1">
                  <a:defRPr kern="1200">
                    <a:solidFill>
                      <a:schemeClr val="tx1"/>
                    </a:solidFill>
                    <a:latin typeface="Arial" panose="020B0604020202020204" pitchFamily="34" charset="0"/>
                    <a:ea typeface="宋体" pitchFamily="2" charset="-122"/>
                    <a:cs typeface="+mn-cs"/>
                  </a:defRPr>
                </a:lvl7pPr>
                <a:lvl8pPr marL="3199765" algn="l" defTabSz="914400" rtl="0" eaLnBrk="1" latinLnBrk="0" hangingPunct="1">
                  <a:defRPr kern="1200">
                    <a:solidFill>
                      <a:schemeClr val="tx1"/>
                    </a:solidFill>
                    <a:latin typeface="Arial" panose="020B0604020202020204" pitchFamily="34" charset="0"/>
                    <a:ea typeface="宋体" pitchFamily="2" charset="-122"/>
                    <a:cs typeface="+mn-cs"/>
                  </a:defRPr>
                </a:lvl8pPr>
                <a:lvl9pPr marL="3656965" algn="l" defTabSz="914400" rtl="0" eaLnBrk="1" latinLnBrk="0" hangingPunct="1">
                  <a:defRPr kern="1200">
                    <a:solidFill>
                      <a:schemeClr val="tx1"/>
                    </a:solidFill>
                    <a:latin typeface="Arial" panose="020B0604020202020204" pitchFamily="34" charset="0"/>
                    <a:ea typeface="宋体" pitchFamily="2" charset="-122"/>
                    <a:cs typeface="+mn-cs"/>
                  </a:defRPr>
                </a:lvl9pPr>
              </a:lstStyle>
              <a:p>
                <a:pPr marL="0" marR="0" lvl="0" indent="0" algn="l" defTabSz="16256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sp>
            <p:nvSpPr>
              <p:cNvPr id="951" name="Freeform 395"/>
              <p:cNvSpPr/>
              <p:nvPr/>
            </p:nvSpPr>
            <p:spPr bwMode="auto">
              <a:xfrm>
                <a:off x="5700712" y="6253163"/>
                <a:ext cx="19050" cy="12700"/>
              </a:xfrm>
              <a:custGeom>
                <a:avLst/>
                <a:gdLst>
                  <a:gd name="T0" fmla="*/ 2147483646 w 40"/>
                  <a:gd name="T1" fmla="*/ 2147483646 h 27"/>
                  <a:gd name="T2" fmla="*/ 2147483646 w 40"/>
                  <a:gd name="T3" fmla="*/ 2147483646 h 27"/>
                  <a:gd name="T4" fmla="*/ 2147483646 w 40"/>
                  <a:gd name="T5" fmla="*/ 2147483646 h 27"/>
                  <a:gd name="T6" fmla="*/ 0 w 40"/>
                  <a:gd name="T7" fmla="*/ 2147483646 h 27"/>
                  <a:gd name="T8" fmla="*/ 0 w 40"/>
                  <a:gd name="T9" fmla="*/ 0 h 27"/>
                  <a:gd name="T10" fmla="*/ 2147483646 w 40"/>
                  <a:gd name="T11" fmla="*/ 0 h 27"/>
                  <a:gd name="T12" fmla="*/ 2147483646 w 40"/>
                  <a:gd name="T13" fmla="*/ 2147483646 h 2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0" h="27">
                    <a:moveTo>
                      <a:pt x="40" y="27"/>
                    </a:moveTo>
                    <a:lnTo>
                      <a:pt x="40" y="27"/>
                    </a:lnTo>
                    <a:lnTo>
                      <a:pt x="0" y="27"/>
                    </a:lnTo>
                    <a:lnTo>
                      <a:pt x="0" y="0"/>
                    </a:lnTo>
                    <a:lnTo>
                      <a:pt x="40" y="0"/>
                    </a:lnTo>
                    <a:lnTo>
                      <a:pt x="40" y="27"/>
                    </a:lnTo>
                    <a:close/>
                  </a:path>
                </a:pathLst>
              </a:custGeom>
              <a:grpFill/>
              <a:ln w="0">
                <a:noFill/>
                <a:prstDash val="solid"/>
                <a:round/>
              </a:ln>
            </p:spPr>
            <p:txBody>
              <a:bodyPr/>
              <a:lstStyle>
                <a:defPPr>
                  <a:defRPr lang="zh-CN"/>
                </a:defPPr>
                <a:lvl1pPr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1pPr>
                <a:lvl2pPr marL="447675"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2pPr>
                <a:lvl3pPr marL="904875"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3pPr>
                <a:lvl4pPr marL="1360170"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4pPr>
                <a:lvl5pPr marL="1817370"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5pPr>
                <a:lvl6pPr marL="2285365" algn="l" defTabSz="914400" rtl="0" eaLnBrk="1" latinLnBrk="0" hangingPunct="1">
                  <a:defRPr kern="1200">
                    <a:solidFill>
                      <a:schemeClr val="tx1"/>
                    </a:solidFill>
                    <a:latin typeface="Arial" panose="020B0604020202020204" pitchFamily="34" charset="0"/>
                    <a:ea typeface="宋体" pitchFamily="2" charset="-122"/>
                    <a:cs typeface="+mn-cs"/>
                  </a:defRPr>
                </a:lvl6pPr>
                <a:lvl7pPr marL="2742565" algn="l" defTabSz="914400" rtl="0" eaLnBrk="1" latinLnBrk="0" hangingPunct="1">
                  <a:defRPr kern="1200">
                    <a:solidFill>
                      <a:schemeClr val="tx1"/>
                    </a:solidFill>
                    <a:latin typeface="Arial" panose="020B0604020202020204" pitchFamily="34" charset="0"/>
                    <a:ea typeface="宋体" pitchFamily="2" charset="-122"/>
                    <a:cs typeface="+mn-cs"/>
                  </a:defRPr>
                </a:lvl7pPr>
                <a:lvl8pPr marL="3199765" algn="l" defTabSz="914400" rtl="0" eaLnBrk="1" latinLnBrk="0" hangingPunct="1">
                  <a:defRPr kern="1200">
                    <a:solidFill>
                      <a:schemeClr val="tx1"/>
                    </a:solidFill>
                    <a:latin typeface="Arial" panose="020B0604020202020204" pitchFamily="34" charset="0"/>
                    <a:ea typeface="宋体" pitchFamily="2" charset="-122"/>
                    <a:cs typeface="+mn-cs"/>
                  </a:defRPr>
                </a:lvl8pPr>
                <a:lvl9pPr marL="3656965" algn="l" defTabSz="914400" rtl="0" eaLnBrk="1" latinLnBrk="0" hangingPunct="1">
                  <a:defRPr kern="1200">
                    <a:solidFill>
                      <a:schemeClr val="tx1"/>
                    </a:solidFill>
                    <a:latin typeface="Arial" panose="020B0604020202020204" pitchFamily="34" charset="0"/>
                    <a:ea typeface="宋体" pitchFamily="2" charset="-122"/>
                    <a:cs typeface="+mn-cs"/>
                  </a:defRPr>
                </a:lvl9pPr>
              </a:lstStyle>
              <a:p>
                <a:pPr marL="0" marR="0" lvl="0" indent="0" algn="l" defTabSz="16256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sp>
            <p:nvSpPr>
              <p:cNvPr id="952" name="Freeform 396"/>
              <p:cNvSpPr/>
              <p:nvPr/>
            </p:nvSpPr>
            <p:spPr bwMode="auto">
              <a:xfrm>
                <a:off x="5735637" y="6272213"/>
                <a:ext cx="128588" cy="141288"/>
              </a:xfrm>
              <a:custGeom>
                <a:avLst/>
                <a:gdLst>
                  <a:gd name="T0" fmla="*/ 2147483646 w 274"/>
                  <a:gd name="T1" fmla="*/ 2147483646 h 300"/>
                  <a:gd name="T2" fmla="*/ 2147483646 w 274"/>
                  <a:gd name="T3" fmla="*/ 2147483646 h 300"/>
                  <a:gd name="T4" fmla="*/ 2147483646 w 274"/>
                  <a:gd name="T5" fmla="*/ 2147483646 h 300"/>
                  <a:gd name="T6" fmla="*/ 2147483646 w 274"/>
                  <a:gd name="T7" fmla="*/ 2147483646 h 300"/>
                  <a:gd name="T8" fmla="*/ 2147483646 w 274"/>
                  <a:gd name="T9" fmla="*/ 2147483646 h 300"/>
                  <a:gd name="T10" fmla="*/ 2147483646 w 274"/>
                  <a:gd name="T11" fmla="*/ 2147483646 h 300"/>
                  <a:gd name="T12" fmla="*/ 2147483646 w 274"/>
                  <a:gd name="T13" fmla="*/ 2147483646 h 300"/>
                  <a:gd name="T14" fmla="*/ 2147483646 w 274"/>
                  <a:gd name="T15" fmla="*/ 0 h 300"/>
                  <a:gd name="T16" fmla="*/ 2147483646 w 274"/>
                  <a:gd name="T17" fmla="*/ 2147483646 h 300"/>
                  <a:gd name="T18" fmla="*/ 2147483646 w 274"/>
                  <a:gd name="T19" fmla="*/ 2147483646 h 300"/>
                  <a:gd name="T20" fmla="*/ 2147483646 w 274"/>
                  <a:gd name="T21" fmla="*/ 2147483646 h 300"/>
                  <a:gd name="T22" fmla="*/ 2147483646 w 274"/>
                  <a:gd name="T23" fmla="*/ 2147483646 h 30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74" h="300">
                    <a:moveTo>
                      <a:pt x="17" y="300"/>
                    </a:moveTo>
                    <a:lnTo>
                      <a:pt x="17" y="300"/>
                    </a:lnTo>
                    <a:cubicBezTo>
                      <a:pt x="9" y="300"/>
                      <a:pt x="2" y="294"/>
                      <a:pt x="1" y="285"/>
                    </a:cubicBezTo>
                    <a:cubicBezTo>
                      <a:pt x="0" y="276"/>
                      <a:pt x="7" y="268"/>
                      <a:pt x="15" y="267"/>
                    </a:cubicBezTo>
                    <a:cubicBezTo>
                      <a:pt x="144" y="256"/>
                      <a:pt x="242" y="197"/>
                      <a:pt x="242" y="131"/>
                    </a:cubicBezTo>
                    <a:lnTo>
                      <a:pt x="242" y="16"/>
                    </a:lnTo>
                    <a:cubicBezTo>
                      <a:pt x="242" y="7"/>
                      <a:pt x="249" y="0"/>
                      <a:pt x="258" y="0"/>
                    </a:cubicBezTo>
                    <a:cubicBezTo>
                      <a:pt x="267" y="0"/>
                      <a:pt x="274" y="7"/>
                      <a:pt x="274" y="16"/>
                    </a:cubicBezTo>
                    <a:lnTo>
                      <a:pt x="274" y="131"/>
                    </a:lnTo>
                    <a:cubicBezTo>
                      <a:pt x="274" y="216"/>
                      <a:pt x="167" y="287"/>
                      <a:pt x="18" y="300"/>
                    </a:cubicBezTo>
                    <a:lnTo>
                      <a:pt x="17" y="300"/>
                    </a:lnTo>
                    <a:close/>
                  </a:path>
                </a:pathLst>
              </a:custGeom>
              <a:grpFill/>
              <a:ln w="0">
                <a:noFill/>
                <a:prstDash val="solid"/>
                <a:round/>
              </a:ln>
            </p:spPr>
            <p:txBody>
              <a:bodyPr/>
              <a:lstStyle>
                <a:defPPr>
                  <a:defRPr lang="zh-CN"/>
                </a:defPPr>
                <a:lvl1pPr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1pPr>
                <a:lvl2pPr marL="447675"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2pPr>
                <a:lvl3pPr marL="904875"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3pPr>
                <a:lvl4pPr marL="1360170"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4pPr>
                <a:lvl5pPr marL="1817370"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5pPr>
                <a:lvl6pPr marL="2285365" algn="l" defTabSz="914400" rtl="0" eaLnBrk="1" latinLnBrk="0" hangingPunct="1">
                  <a:defRPr kern="1200">
                    <a:solidFill>
                      <a:schemeClr val="tx1"/>
                    </a:solidFill>
                    <a:latin typeface="Arial" panose="020B0604020202020204" pitchFamily="34" charset="0"/>
                    <a:ea typeface="宋体" pitchFamily="2" charset="-122"/>
                    <a:cs typeface="+mn-cs"/>
                  </a:defRPr>
                </a:lvl6pPr>
                <a:lvl7pPr marL="2742565" algn="l" defTabSz="914400" rtl="0" eaLnBrk="1" latinLnBrk="0" hangingPunct="1">
                  <a:defRPr kern="1200">
                    <a:solidFill>
                      <a:schemeClr val="tx1"/>
                    </a:solidFill>
                    <a:latin typeface="Arial" panose="020B0604020202020204" pitchFamily="34" charset="0"/>
                    <a:ea typeface="宋体" pitchFamily="2" charset="-122"/>
                    <a:cs typeface="+mn-cs"/>
                  </a:defRPr>
                </a:lvl7pPr>
                <a:lvl8pPr marL="3199765" algn="l" defTabSz="914400" rtl="0" eaLnBrk="1" latinLnBrk="0" hangingPunct="1">
                  <a:defRPr kern="1200">
                    <a:solidFill>
                      <a:schemeClr val="tx1"/>
                    </a:solidFill>
                    <a:latin typeface="Arial" panose="020B0604020202020204" pitchFamily="34" charset="0"/>
                    <a:ea typeface="宋体" pitchFamily="2" charset="-122"/>
                    <a:cs typeface="+mn-cs"/>
                  </a:defRPr>
                </a:lvl8pPr>
                <a:lvl9pPr marL="3656965" algn="l" defTabSz="914400" rtl="0" eaLnBrk="1" latinLnBrk="0" hangingPunct="1">
                  <a:defRPr kern="1200">
                    <a:solidFill>
                      <a:schemeClr val="tx1"/>
                    </a:solidFill>
                    <a:latin typeface="Arial" panose="020B0604020202020204" pitchFamily="34" charset="0"/>
                    <a:ea typeface="宋体" pitchFamily="2" charset="-122"/>
                    <a:cs typeface="+mn-cs"/>
                  </a:defRPr>
                </a:lvl9pPr>
              </a:lstStyle>
              <a:p>
                <a:pPr marL="0" marR="0" lvl="0" indent="0" algn="l" defTabSz="16256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sp>
            <p:nvSpPr>
              <p:cNvPr id="953" name="Freeform 397"/>
              <p:cNvSpPr/>
              <p:nvPr/>
            </p:nvSpPr>
            <p:spPr bwMode="auto">
              <a:xfrm>
                <a:off x="5576887" y="6272213"/>
                <a:ext cx="128588" cy="141288"/>
              </a:xfrm>
              <a:custGeom>
                <a:avLst/>
                <a:gdLst>
                  <a:gd name="T0" fmla="*/ 2147483646 w 273"/>
                  <a:gd name="T1" fmla="*/ 2147483646 h 300"/>
                  <a:gd name="T2" fmla="*/ 2147483646 w 273"/>
                  <a:gd name="T3" fmla="*/ 2147483646 h 300"/>
                  <a:gd name="T4" fmla="*/ 2147483646 w 273"/>
                  <a:gd name="T5" fmla="*/ 2147483646 h 300"/>
                  <a:gd name="T6" fmla="*/ 2147483646 w 273"/>
                  <a:gd name="T7" fmla="*/ 2147483646 h 300"/>
                  <a:gd name="T8" fmla="*/ 0 w 273"/>
                  <a:gd name="T9" fmla="*/ 2147483646 h 300"/>
                  <a:gd name="T10" fmla="*/ 0 w 273"/>
                  <a:gd name="T11" fmla="*/ 2147483646 h 300"/>
                  <a:gd name="T12" fmla="*/ 2147483646 w 273"/>
                  <a:gd name="T13" fmla="*/ 0 h 300"/>
                  <a:gd name="T14" fmla="*/ 2147483646 w 273"/>
                  <a:gd name="T15" fmla="*/ 2147483646 h 300"/>
                  <a:gd name="T16" fmla="*/ 2147483646 w 273"/>
                  <a:gd name="T17" fmla="*/ 2147483646 h 300"/>
                  <a:gd name="T18" fmla="*/ 2147483646 w 273"/>
                  <a:gd name="T19" fmla="*/ 2147483646 h 300"/>
                  <a:gd name="T20" fmla="*/ 2147483646 w 273"/>
                  <a:gd name="T21" fmla="*/ 2147483646 h 300"/>
                  <a:gd name="T22" fmla="*/ 2147483646 w 273"/>
                  <a:gd name="T23" fmla="*/ 2147483646 h 30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73" h="300">
                    <a:moveTo>
                      <a:pt x="257" y="300"/>
                    </a:moveTo>
                    <a:lnTo>
                      <a:pt x="257" y="300"/>
                    </a:lnTo>
                    <a:lnTo>
                      <a:pt x="255" y="300"/>
                    </a:lnTo>
                    <a:cubicBezTo>
                      <a:pt x="107" y="286"/>
                      <a:pt x="0" y="215"/>
                      <a:pt x="0" y="131"/>
                    </a:cubicBezTo>
                    <a:lnTo>
                      <a:pt x="0" y="16"/>
                    </a:lnTo>
                    <a:cubicBezTo>
                      <a:pt x="0" y="7"/>
                      <a:pt x="7" y="0"/>
                      <a:pt x="16" y="0"/>
                    </a:cubicBezTo>
                    <a:cubicBezTo>
                      <a:pt x="25" y="0"/>
                      <a:pt x="32" y="7"/>
                      <a:pt x="32" y="16"/>
                    </a:cubicBezTo>
                    <a:lnTo>
                      <a:pt x="32" y="131"/>
                    </a:lnTo>
                    <a:cubicBezTo>
                      <a:pt x="32" y="197"/>
                      <a:pt x="129" y="255"/>
                      <a:pt x="258" y="267"/>
                    </a:cubicBezTo>
                    <a:cubicBezTo>
                      <a:pt x="267" y="268"/>
                      <a:pt x="273" y="276"/>
                      <a:pt x="273" y="285"/>
                    </a:cubicBezTo>
                    <a:cubicBezTo>
                      <a:pt x="272" y="294"/>
                      <a:pt x="265" y="300"/>
                      <a:pt x="257" y="300"/>
                    </a:cubicBezTo>
                    <a:close/>
                  </a:path>
                </a:pathLst>
              </a:custGeom>
              <a:grpFill/>
              <a:ln w="0">
                <a:noFill/>
                <a:prstDash val="solid"/>
                <a:round/>
              </a:ln>
            </p:spPr>
            <p:txBody>
              <a:bodyPr/>
              <a:lstStyle>
                <a:defPPr>
                  <a:defRPr lang="zh-CN"/>
                </a:defPPr>
                <a:lvl1pPr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1pPr>
                <a:lvl2pPr marL="447675"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2pPr>
                <a:lvl3pPr marL="904875"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3pPr>
                <a:lvl4pPr marL="1360170"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4pPr>
                <a:lvl5pPr marL="1817370"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5pPr>
                <a:lvl6pPr marL="2285365" algn="l" defTabSz="914400" rtl="0" eaLnBrk="1" latinLnBrk="0" hangingPunct="1">
                  <a:defRPr kern="1200">
                    <a:solidFill>
                      <a:schemeClr val="tx1"/>
                    </a:solidFill>
                    <a:latin typeface="Arial" panose="020B0604020202020204" pitchFamily="34" charset="0"/>
                    <a:ea typeface="宋体" pitchFamily="2" charset="-122"/>
                    <a:cs typeface="+mn-cs"/>
                  </a:defRPr>
                </a:lvl6pPr>
                <a:lvl7pPr marL="2742565" algn="l" defTabSz="914400" rtl="0" eaLnBrk="1" latinLnBrk="0" hangingPunct="1">
                  <a:defRPr kern="1200">
                    <a:solidFill>
                      <a:schemeClr val="tx1"/>
                    </a:solidFill>
                    <a:latin typeface="Arial" panose="020B0604020202020204" pitchFamily="34" charset="0"/>
                    <a:ea typeface="宋体" pitchFamily="2" charset="-122"/>
                    <a:cs typeface="+mn-cs"/>
                  </a:defRPr>
                </a:lvl7pPr>
                <a:lvl8pPr marL="3199765" algn="l" defTabSz="914400" rtl="0" eaLnBrk="1" latinLnBrk="0" hangingPunct="1">
                  <a:defRPr kern="1200">
                    <a:solidFill>
                      <a:schemeClr val="tx1"/>
                    </a:solidFill>
                    <a:latin typeface="Arial" panose="020B0604020202020204" pitchFamily="34" charset="0"/>
                    <a:ea typeface="宋体" pitchFamily="2" charset="-122"/>
                    <a:cs typeface="+mn-cs"/>
                  </a:defRPr>
                </a:lvl8pPr>
                <a:lvl9pPr marL="3656965" algn="l" defTabSz="914400" rtl="0" eaLnBrk="1" latinLnBrk="0" hangingPunct="1">
                  <a:defRPr kern="1200">
                    <a:solidFill>
                      <a:schemeClr val="tx1"/>
                    </a:solidFill>
                    <a:latin typeface="Arial" panose="020B0604020202020204" pitchFamily="34" charset="0"/>
                    <a:ea typeface="宋体" pitchFamily="2" charset="-122"/>
                    <a:cs typeface="+mn-cs"/>
                  </a:defRPr>
                </a:lvl9pPr>
              </a:lstStyle>
              <a:p>
                <a:pPr marL="0" marR="0" lvl="0" indent="0" algn="l" defTabSz="16256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sp>
            <p:nvSpPr>
              <p:cNvPr id="954" name="Freeform 398"/>
              <p:cNvSpPr/>
              <p:nvPr/>
            </p:nvSpPr>
            <p:spPr bwMode="auto">
              <a:xfrm>
                <a:off x="5678487" y="6389688"/>
                <a:ext cx="31750" cy="33338"/>
              </a:xfrm>
              <a:custGeom>
                <a:avLst/>
                <a:gdLst>
                  <a:gd name="T0" fmla="*/ 2147483646 w 67"/>
                  <a:gd name="T1" fmla="*/ 2147483646 h 72"/>
                  <a:gd name="T2" fmla="*/ 2147483646 w 67"/>
                  <a:gd name="T3" fmla="*/ 2147483646 h 72"/>
                  <a:gd name="T4" fmla="*/ 2147483646 w 67"/>
                  <a:gd name="T5" fmla="*/ 2147483646 h 72"/>
                  <a:gd name="T6" fmla="*/ 0 w 67"/>
                  <a:gd name="T7" fmla="*/ 2147483646 h 72"/>
                  <a:gd name="T8" fmla="*/ 2147483646 w 67"/>
                  <a:gd name="T9" fmla="*/ 0 h 72"/>
                  <a:gd name="T10" fmla="*/ 2147483646 w 67"/>
                  <a:gd name="T11" fmla="*/ 2147483646 h 72"/>
                  <a:gd name="T12" fmla="*/ 2147483646 w 67"/>
                  <a:gd name="T13" fmla="*/ 2147483646 h 7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7" h="72">
                    <a:moveTo>
                      <a:pt x="34" y="72"/>
                    </a:moveTo>
                    <a:lnTo>
                      <a:pt x="34" y="72"/>
                    </a:lnTo>
                    <a:cubicBezTo>
                      <a:pt x="15" y="72"/>
                      <a:pt x="0" y="55"/>
                      <a:pt x="0" y="36"/>
                    </a:cubicBezTo>
                    <a:cubicBezTo>
                      <a:pt x="0" y="16"/>
                      <a:pt x="15" y="0"/>
                      <a:pt x="34" y="0"/>
                    </a:cubicBezTo>
                    <a:cubicBezTo>
                      <a:pt x="52" y="0"/>
                      <a:pt x="67" y="16"/>
                      <a:pt x="67" y="36"/>
                    </a:cubicBezTo>
                    <a:cubicBezTo>
                      <a:pt x="67" y="55"/>
                      <a:pt x="52" y="72"/>
                      <a:pt x="34" y="72"/>
                    </a:cubicBezTo>
                    <a:close/>
                  </a:path>
                </a:pathLst>
              </a:custGeom>
              <a:grpFill/>
              <a:ln w="0">
                <a:noFill/>
                <a:prstDash val="solid"/>
                <a:round/>
              </a:ln>
            </p:spPr>
            <p:txBody>
              <a:bodyPr/>
              <a:lstStyle>
                <a:defPPr>
                  <a:defRPr lang="zh-CN"/>
                </a:defPPr>
                <a:lvl1pPr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1pPr>
                <a:lvl2pPr marL="447675"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2pPr>
                <a:lvl3pPr marL="904875"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3pPr>
                <a:lvl4pPr marL="1360170"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4pPr>
                <a:lvl5pPr marL="1817370"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5pPr>
                <a:lvl6pPr marL="2285365" algn="l" defTabSz="914400" rtl="0" eaLnBrk="1" latinLnBrk="0" hangingPunct="1">
                  <a:defRPr kern="1200">
                    <a:solidFill>
                      <a:schemeClr val="tx1"/>
                    </a:solidFill>
                    <a:latin typeface="Arial" panose="020B0604020202020204" pitchFamily="34" charset="0"/>
                    <a:ea typeface="宋体" pitchFamily="2" charset="-122"/>
                    <a:cs typeface="+mn-cs"/>
                  </a:defRPr>
                </a:lvl6pPr>
                <a:lvl7pPr marL="2742565" algn="l" defTabSz="914400" rtl="0" eaLnBrk="1" latinLnBrk="0" hangingPunct="1">
                  <a:defRPr kern="1200">
                    <a:solidFill>
                      <a:schemeClr val="tx1"/>
                    </a:solidFill>
                    <a:latin typeface="Arial" panose="020B0604020202020204" pitchFamily="34" charset="0"/>
                    <a:ea typeface="宋体" pitchFamily="2" charset="-122"/>
                    <a:cs typeface="+mn-cs"/>
                  </a:defRPr>
                </a:lvl7pPr>
                <a:lvl8pPr marL="3199765" algn="l" defTabSz="914400" rtl="0" eaLnBrk="1" latinLnBrk="0" hangingPunct="1">
                  <a:defRPr kern="1200">
                    <a:solidFill>
                      <a:schemeClr val="tx1"/>
                    </a:solidFill>
                    <a:latin typeface="Arial" panose="020B0604020202020204" pitchFamily="34" charset="0"/>
                    <a:ea typeface="宋体" pitchFamily="2" charset="-122"/>
                    <a:cs typeface="+mn-cs"/>
                  </a:defRPr>
                </a:lvl8pPr>
                <a:lvl9pPr marL="3656965" algn="l" defTabSz="914400" rtl="0" eaLnBrk="1" latinLnBrk="0" hangingPunct="1">
                  <a:defRPr kern="1200">
                    <a:solidFill>
                      <a:schemeClr val="tx1"/>
                    </a:solidFill>
                    <a:latin typeface="Arial" panose="020B0604020202020204" pitchFamily="34" charset="0"/>
                    <a:ea typeface="宋体" pitchFamily="2" charset="-122"/>
                    <a:cs typeface="+mn-cs"/>
                  </a:defRPr>
                </a:lvl9pPr>
              </a:lstStyle>
              <a:p>
                <a:pPr marL="0" marR="0" lvl="0" indent="0" algn="l" defTabSz="16256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sp>
            <p:nvSpPr>
              <p:cNvPr id="955" name="Freeform 399"/>
              <p:cNvSpPr/>
              <p:nvPr/>
            </p:nvSpPr>
            <p:spPr bwMode="auto">
              <a:xfrm>
                <a:off x="5729287" y="6389688"/>
                <a:ext cx="31750" cy="33338"/>
              </a:xfrm>
              <a:custGeom>
                <a:avLst/>
                <a:gdLst>
                  <a:gd name="T0" fmla="*/ 2147483646 w 67"/>
                  <a:gd name="T1" fmla="*/ 2147483646 h 72"/>
                  <a:gd name="T2" fmla="*/ 2147483646 w 67"/>
                  <a:gd name="T3" fmla="*/ 2147483646 h 72"/>
                  <a:gd name="T4" fmla="*/ 2147483646 w 67"/>
                  <a:gd name="T5" fmla="*/ 2147483646 h 72"/>
                  <a:gd name="T6" fmla="*/ 0 w 67"/>
                  <a:gd name="T7" fmla="*/ 2147483646 h 72"/>
                  <a:gd name="T8" fmla="*/ 2147483646 w 67"/>
                  <a:gd name="T9" fmla="*/ 0 h 72"/>
                  <a:gd name="T10" fmla="*/ 2147483646 w 67"/>
                  <a:gd name="T11" fmla="*/ 2147483646 h 72"/>
                  <a:gd name="T12" fmla="*/ 2147483646 w 67"/>
                  <a:gd name="T13" fmla="*/ 2147483646 h 7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7" h="72">
                    <a:moveTo>
                      <a:pt x="34" y="72"/>
                    </a:moveTo>
                    <a:lnTo>
                      <a:pt x="34" y="72"/>
                    </a:lnTo>
                    <a:cubicBezTo>
                      <a:pt x="15" y="72"/>
                      <a:pt x="0" y="55"/>
                      <a:pt x="0" y="36"/>
                    </a:cubicBezTo>
                    <a:cubicBezTo>
                      <a:pt x="0" y="16"/>
                      <a:pt x="15" y="0"/>
                      <a:pt x="34" y="0"/>
                    </a:cubicBezTo>
                    <a:cubicBezTo>
                      <a:pt x="52" y="0"/>
                      <a:pt x="67" y="16"/>
                      <a:pt x="67" y="36"/>
                    </a:cubicBezTo>
                    <a:cubicBezTo>
                      <a:pt x="67" y="55"/>
                      <a:pt x="52" y="72"/>
                      <a:pt x="34" y="72"/>
                    </a:cubicBezTo>
                    <a:close/>
                  </a:path>
                </a:pathLst>
              </a:custGeom>
              <a:grpFill/>
              <a:ln w="0">
                <a:noFill/>
                <a:prstDash val="solid"/>
                <a:round/>
              </a:ln>
            </p:spPr>
            <p:txBody>
              <a:bodyPr/>
              <a:lstStyle>
                <a:defPPr>
                  <a:defRPr lang="zh-CN"/>
                </a:defPPr>
                <a:lvl1pPr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1pPr>
                <a:lvl2pPr marL="447675"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2pPr>
                <a:lvl3pPr marL="904875"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3pPr>
                <a:lvl4pPr marL="1360170"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4pPr>
                <a:lvl5pPr marL="1817370"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5pPr>
                <a:lvl6pPr marL="2285365" algn="l" defTabSz="914400" rtl="0" eaLnBrk="1" latinLnBrk="0" hangingPunct="1">
                  <a:defRPr kern="1200">
                    <a:solidFill>
                      <a:schemeClr val="tx1"/>
                    </a:solidFill>
                    <a:latin typeface="Arial" panose="020B0604020202020204" pitchFamily="34" charset="0"/>
                    <a:ea typeface="宋体" pitchFamily="2" charset="-122"/>
                    <a:cs typeface="+mn-cs"/>
                  </a:defRPr>
                </a:lvl6pPr>
                <a:lvl7pPr marL="2742565" algn="l" defTabSz="914400" rtl="0" eaLnBrk="1" latinLnBrk="0" hangingPunct="1">
                  <a:defRPr kern="1200">
                    <a:solidFill>
                      <a:schemeClr val="tx1"/>
                    </a:solidFill>
                    <a:latin typeface="Arial" panose="020B0604020202020204" pitchFamily="34" charset="0"/>
                    <a:ea typeface="宋体" pitchFamily="2" charset="-122"/>
                    <a:cs typeface="+mn-cs"/>
                  </a:defRPr>
                </a:lvl7pPr>
                <a:lvl8pPr marL="3199765" algn="l" defTabSz="914400" rtl="0" eaLnBrk="1" latinLnBrk="0" hangingPunct="1">
                  <a:defRPr kern="1200">
                    <a:solidFill>
                      <a:schemeClr val="tx1"/>
                    </a:solidFill>
                    <a:latin typeface="Arial" panose="020B0604020202020204" pitchFamily="34" charset="0"/>
                    <a:ea typeface="宋体" pitchFamily="2" charset="-122"/>
                    <a:cs typeface="+mn-cs"/>
                  </a:defRPr>
                </a:lvl8pPr>
                <a:lvl9pPr marL="3656965" algn="l" defTabSz="914400" rtl="0" eaLnBrk="1" latinLnBrk="0" hangingPunct="1">
                  <a:defRPr kern="1200">
                    <a:solidFill>
                      <a:schemeClr val="tx1"/>
                    </a:solidFill>
                    <a:latin typeface="Arial" panose="020B0604020202020204" pitchFamily="34" charset="0"/>
                    <a:ea typeface="宋体" pitchFamily="2" charset="-122"/>
                    <a:cs typeface="+mn-cs"/>
                  </a:defRPr>
                </a:lvl9pPr>
              </a:lstStyle>
              <a:p>
                <a:pPr marL="0" marR="0" lvl="0" indent="0" algn="l" defTabSz="16256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grpSp>
        <p:grpSp>
          <p:nvGrpSpPr>
            <p:cNvPr id="906" name="组合 124"/>
            <p:cNvGrpSpPr/>
            <p:nvPr/>
          </p:nvGrpSpPr>
          <p:grpSpPr>
            <a:xfrm>
              <a:off x="6092563" y="4568909"/>
              <a:ext cx="343090" cy="153748"/>
              <a:chOff x="5576887" y="6196013"/>
              <a:chExt cx="287338" cy="227013"/>
            </a:xfrm>
            <a:solidFill>
              <a:srgbClr val="474747"/>
            </a:solidFill>
          </p:grpSpPr>
          <p:sp>
            <p:nvSpPr>
              <p:cNvPr id="914" name="Freeform 379"/>
              <p:cNvSpPr>
                <a:spLocks noEditPoints="1"/>
              </p:cNvSpPr>
              <p:nvPr/>
            </p:nvSpPr>
            <p:spPr bwMode="auto">
              <a:xfrm>
                <a:off x="5576887" y="6196013"/>
                <a:ext cx="287338" cy="160338"/>
              </a:xfrm>
              <a:custGeom>
                <a:avLst/>
                <a:gdLst>
                  <a:gd name="T0" fmla="*/ 2147483646 w 610"/>
                  <a:gd name="T1" fmla="*/ 2147483646 h 341"/>
                  <a:gd name="T2" fmla="*/ 2147483646 w 610"/>
                  <a:gd name="T3" fmla="*/ 2147483646 h 341"/>
                  <a:gd name="T4" fmla="*/ 2147483646 w 610"/>
                  <a:gd name="T5" fmla="*/ 2147483646 h 341"/>
                  <a:gd name="T6" fmla="*/ 2147483646 w 610"/>
                  <a:gd name="T7" fmla="*/ 2147483646 h 341"/>
                  <a:gd name="T8" fmla="*/ 2147483646 w 610"/>
                  <a:gd name="T9" fmla="*/ 2147483646 h 341"/>
                  <a:gd name="T10" fmla="*/ 2147483646 w 610"/>
                  <a:gd name="T11" fmla="*/ 2147483646 h 341"/>
                  <a:gd name="T12" fmla="*/ 2147483646 w 610"/>
                  <a:gd name="T13" fmla="*/ 2147483646 h 341"/>
                  <a:gd name="T14" fmla="*/ 2147483646 w 610"/>
                  <a:gd name="T15" fmla="*/ 2147483646 h 341"/>
                  <a:gd name="T16" fmla="*/ 2147483646 w 610"/>
                  <a:gd name="T17" fmla="*/ 2147483646 h 341"/>
                  <a:gd name="T18" fmla="*/ 2147483646 w 610"/>
                  <a:gd name="T19" fmla="*/ 2147483646 h 341"/>
                  <a:gd name="T20" fmla="*/ 0 w 610"/>
                  <a:gd name="T21" fmla="*/ 2147483646 h 341"/>
                  <a:gd name="T22" fmla="*/ 2147483646 w 610"/>
                  <a:gd name="T23" fmla="*/ 0 h 341"/>
                  <a:gd name="T24" fmla="*/ 2147483646 w 610"/>
                  <a:gd name="T25" fmla="*/ 2147483646 h 341"/>
                  <a:gd name="T26" fmla="*/ 2147483646 w 610"/>
                  <a:gd name="T27" fmla="*/ 2147483646 h 341"/>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610" h="341">
                    <a:moveTo>
                      <a:pt x="305" y="33"/>
                    </a:moveTo>
                    <a:lnTo>
                      <a:pt x="305" y="33"/>
                    </a:lnTo>
                    <a:cubicBezTo>
                      <a:pt x="157" y="33"/>
                      <a:pt x="32" y="96"/>
                      <a:pt x="32" y="171"/>
                    </a:cubicBezTo>
                    <a:cubicBezTo>
                      <a:pt x="32" y="245"/>
                      <a:pt x="157" y="308"/>
                      <a:pt x="305" y="308"/>
                    </a:cubicBezTo>
                    <a:cubicBezTo>
                      <a:pt x="452" y="308"/>
                      <a:pt x="577" y="245"/>
                      <a:pt x="577" y="171"/>
                    </a:cubicBezTo>
                    <a:cubicBezTo>
                      <a:pt x="577" y="96"/>
                      <a:pt x="452" y="33"/>
                      <a:pt x="305" y="33"/>
                    </a:cubicBezTo>
                    <a:close/>
                    <a:moveTo>
                      <a:pt x="305" y="341"/>
                    </a:moveTo>
                    <a:lnTo>
                      <a:pt x="305" y="341"/>
                    </a:lnTo>
                    <a:cubicBezTo>
                      <a:pt x="134" y="341"/>
                      <a:pt x="0" y="266"/>
                      <a:pt x="0" y="171"/>
                    </a:cubicBezTo>
                    <a:cubicBezTo>
                      <a:pt x="0" y="75"/>
                      <a:pt x="134" y="0"/>
                      <a:pt x="305" y="0"/>
                    </a:cubicBezTo>
                    <a:cubicBezTo>
                      <a:pt x="476" y="0"/>
                      <a:pt x="610" y="75"/>
                      <a:pt x="610" y="171"/>
                    </a:cubicBezTo>
                    <a:cubicBezTo>
                      <a:pt x="610" y="266"/>
                      <a:pt x="476" y="341"/>
                      <a:pt x="305" y="341"/>
                    </a:cubicBezTo>
                    <a:close/>
                  </a:path>
                </a:pathLst>
              </a:custGeom>
              <a:grpFill/>
              <a:ln w="0">
                <a:noFill/>
                <a:prstDash val="solid"/>
                <a:round/>
              </a:ln>
            </p:spPr>
            <p:txBody>
              <a:bodyPr/>
              <a:lstStyle>
                <a:defPPr>
                  <a:defRPr lang="zh-CN"/>
                </a:defPPr>
                <a:lvl1pPr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1pPr>
                <a:lvl2pPr marL="447675"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2pPr>
                <a:lvl3pPr marL="904875"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3pPr>
                <a:lvl4pPr marL="1360170"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4pPr>
                <a:lvl5pPr marL="1817370"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5pPr>
                <a:lvl6pPr marL="2285365" algn="l" defTabSz="914400" rtl="0" eaLnBrk="1" latinLnBrk="0" hangingPunct="1">
                  <a:defRPr kern="1200">
                    <a:solidFill>
                      <a:schemeClr val="tx1"/>
                    </a:solidFill>
                    <a:latin typeface="Arial" panose="020B0604020202020204" pitchFamily="34" charset="0"/>
                    <a:ea typeface="宋体" pitchFamily="2" charset="-122"/>
                    <a:cs typeface="+mn-cs"/>
                  </a:defRPr>
                </a:lvl6pPr>
                <a:lvl7pPr marL="2742565" algn="l" defTabSz="914400" rtl="0" eaLnBrk="1" latinLnBrk="0" hangingPunct="1">
                  <a:defRPr kern="1200">
                    <a:solidFill>
                      <a:schemeClr val="tx1"/>
                    </a:solidFill>
                    <a:latin typeface="Arial" panose="020B0604020202020204" pitchFamily="34" charset="0"/>
                    <a:ea typeface="宋体" pitchFamily="2" charset="-122"/>
                    <a:cs typeface="+mn-cs"/>
                  </a:defRPr>
                </a:lvl7pPr>
                <a:lvl8pPr marL="3199765" algn="l" defTabSz="914400" rtl="0" eaLnBrk="1" latinLnBrk="0" hangingPunct="1">
                  <a:defRPr kern="1200">
                    <a:solidFill>
                      <a:schemeClr val="tx1"/>
                    </a:solidFill>
                    <a:latin typeface="Arial" panose="020B0604020202020204" pitchFamily="34" charset="0"/>
                    <a:ea typeface="宋体" pitchFamily="2" charset="-122"/>
                    <a:cs typeface="+mn-cs"/>
                  </a:defRPr>
                </a:lvl8pPr>
                <a:lvl9pPr marL="3656965" algn="l" defTabSz="914400" rtl="0" eaLnBrk="1" latinLnBrk="0" hangingPunct="1">
                  <a:defRPr kern="1200">
                    <a:solidFill>
                      <a:schemeClr val="tx1"/>
                    </a:solidFill>
                    <a:latin typeface="Arial" panose="020B0604020202020204" pitchFamily="34" charset="0"/>
                    <a:ea typeface="宋体" pitchFamily="2" charset="-122"/>
                    <a:cs typeface="+mn-cs"/>
                  </a:defRPr>
                </a:lvl9pPr>
              </a:lstStyle>
              <a:p>
                <a:pPr marL="0" marR="0" lvl="0" indent="0" algn="l" defTabSz="16256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sp>
            <p:nvSpPr>
              <p:cNvPr id="915" name="Freeform 380"/>
              <p:cNvSpPr/>
              <p:nvPr/>
            </p:nvSpPr>
            <p:spPr bwMode="auto">
              <a:xfrm>
                <a:off x="5713412" y="6299200"/>
                <a:ext cx="47625" cy="31750"/>
              </a:xfrm>
              <a:custGeom>
                <a:avLst/>
                <a:gdLst>
                  <a:gd name="T0" fmla="*/ 2147483646 w 99"/>
                  <a:gd name="T1" fmla="*/ 2147483646 h 67"/>
                  <a:gd name="T2" fmla="*/ 2147483646 w 99"/>
                  <a:gd name="T3" fmla="*/ 2147483646 h 67"/>
                  <a:gd name="T4" fmla="*/ 2147483646 w 99"/>
                  <a:gd name="T5" fmla="*/ 2147483646 h 67"/>
                  <a:gd name="T6" fmla="*/ 2147483646 w 99"/>
                  <a:gd name="T7" fmla="*/ 2147483646 h 67"/>
                  <a:gd name="T8" fmla="*/ 2147483646 w 99"/>
                  <a:gd name="T9" fmla="*/ 2147483646 h 67"/>
                  <a:gd name="T10" fmla="*/ 2147483646 w 99"/>
                  <a:gd name="T11" fmla="*/ 2147483646 h 67"/>
                  <a:gd name="T12" fmla="*/ 2147483646 w 99"/>
                  <a:gd name="T13" fmla="*/ 2147483646 h 67"/>
                  <a:gd name="T14" fmla="*/ 2147483646 w 99"/>
                  <a:gd name="T15" fmla="*/ 2147483646 h 67"/>
                  <a:gd name="T16" fmla="*/ 2147483646 w 99"/>
                  <a:gd name="T17" fmla="*/ 2147483646 h 67"/>
                  <a:gd name="T18" fmla="*/ 2147483646 w 99"/>
                  <a:gd name="T19" fmla="*/ 2147483646 h 6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99" h="67">
                    <a:moveTo>
                      <a:pt x="15" y="67"/>
                    </a:moveTo>
                    <a:lnTo>
                      <a:pt x="15" y="67"/>
                    </a:lnTo>
                    <a:cubicBezTo>
                      <a:pt x="10" y="67"/>
                      <a:pt x="6" y="65"/>
                      <a:pt x="4" y="61"/>
                    </a:cubicBezTo>
                    <a:cubicBezTo>
                      <a:pt x="0" y="54"/>
                      <a:pt x="3" y="46"/>
                      <a:pt x="9" y="43"/>
                    </a:cubicBezTo>
                    <a:lnTo>
                      <a:pt x="78" y="3"/>
                    </a:lnTo>
                    <a:cubicBezTo>
                      <a:pt x="85" y="0"/>
                      <a:pt x="92" y="2"/>
                      <a:pt x="96" y="9"/>
                    </a:cubicBezTo>
                    <a:cubicBezTo>
                      <a:pt x="99" y="15"/>
                      <a:pt x="97" y="23"/>
                      <a:pt x="90" y="27"/>
                    </a:cubicBezTo>
                    <a:lnTo>
                      <a:pt x="21" y="66"/>
                    </a:lnTo>
                    <a:cubicBezTo>
                      <a:pt x="20" y="67"/>
                      <a:pt x="17" y="67"/>
                      <a:pt x="15" y="67"/>
                    </a:cubicBezTo>
                    <a:close/>
                  </a:path>
                </a:pathLst>
              </a:custGeom>
              <a:grpFill/>
              <a:ln w="0">
                <a:noFill/>
                <a:prstDash val="solid"/>
                <a:round/>
              </a:ln>
            </p:spPr>
            <p:txBody>
              <a:bodyPr/>
              <a:lstStyle>
                <a:defPPr>
                  <a:defRPr lang="zh-CN"/>
                </a:defPPr>
                <a:lvl1pPr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1pPr>
                <a:lvl2pPr marL="447675"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2pPr>
                <a:lvl3pPr marL="904875"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3pPr>
                <a:lvl4pPr marL="1360170"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4pPr>
                <a:lvl5pPr marL="1817370"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5pPr>
                <a:lvl6pPr marL="2285365" algn="l" defTabSz="914400" rtl="0" eaLnBrk="1" latinLnBrk="0" hangingPunct="1">
                  <a:defRPr kern="1200">
                    <a:solidFill>
                      <a:schemeClr val="tx1"/>
                    </a:solidFill>
                    <a:latin typeface="Arial" panose="020B0604020202020204" pitchFamily="34" charset="0"/>
                    <a:ea typeface="宋体" pitchFamily="2" charset="-122"/>
                    <a:cs typeface="+mn-cs"/>
                  </a:defRPr>
                </a:lvl6pPr>
                <a:lvl7pPr marL="2742565" algn="l" defTabSz="914400" rtl="0" eaLnBrk="1" latinLnBrk="0" hangingPunct="1">
                  <a:defRPr kern="1200">
                    <a:solidFill>
                      <a:schemeClr val="tx1"/>
                    </a:solidFill>
                    <a:latin typeface="Arial" panose="020B0604020202020204" pitchFamily="34" charset="0"/>
                    <a:ea typeface="宋体" pitchFamily="2" charset="-122"/>
                    <a:cs typeface="+mn-cs"/>
                  </a:defRPr>
                </a:lvl7pPr>
                <a:lvl8pPr marL="3199765" algn="l" defTabSz="914400" rtl="0" eaLnBrk="1" latinLnBrk="0" hangingPunct="1">
                  <a:defRPr kern="1200">
                    <a:solidFill>
                      <a:schemeClr val="tx1"/>
                    </a:solidFill>
                    <a:latin typeface="Arial" panose="020B0604020202020204" pitchFamily="34" charset="0"/>
                    <a:ea typeface="宋体" pitchFamily="2" charset="-122"/>
                    <a:cs typeface="+mn-cs"/>
                  </a:defRPr>
                </a:lvl8pPr>
                <a:lvl9pPr marL="3656965" algn="l" defTabSz="914400" rtl="0" eaLnBrk="1" latinLnBrk="0" hangingPunct="1">
                  <a:defRPr kern="1200">
                    <a:solidFill>
                      <a:schemeClr val="tx1"/>
                    </a:solidFill>
                    <a:latin typeface="Arial" panose="020B0604020202020204" pitchFamily="34" charset="0"/>
                    <a:ea typeface="宋体" pitchFamily="2" charset="-122"/>
                    <a:cs typeface="+mn-cs"/>
                  </a:defRPr>
                </a:lvl9pPr>
              </a:lstStyle>
              <a:p>
                <a:pPr marL="0" marR="0" lvl="0" indent="0" algn="l" defTabSz="16256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sp>
            <p:nvSpPr>
              <p:cNvPr id="916" name="Freeform 381"/>
              <p:cNvSpPr/>
              <p:nvPr/>
            </p:nvSpPr>
            <p:spPr bwMode="auto">
              <a:xfrm>
                <a:off x="5680075" y="6299200"/>
                <a:ext cx="46038" cy="31750"/>
              </a:xfrm>
              <a:custGeom>
                <a:avLst/>
                <a:gdLst>
                  <a:gd name="T0" fmla="*/ 2147483646 w 98"/>
                  <a:gd name="T1" fmla="*/ 2147483646 h 67"/>
                  <a:gd name="T2" fmla="*/ 2147483646 w 98"/>
                  <a:gd name="T3" fmla="*/ 2147483646 h 67"/>
                  <a:gd name="T4" fmla="*/ 2147483646 w 98"/>
                  <a:gd name="T5" fmla="*/ 2147483646 h 67"/>
                  <a:gd name="T6" fmla="*/ 2147483646 w 98"/>
                  <a:gd name="T7" fmla="*/ 2147483646 h 67"/>
                  <a:gd name="T8" fmla="*/ 2147483646 w 98"/>
                  <a:gd name="T9" fmla="*/ 2147483646 h 67"/>
                  <a:gd name="T10" fmla="*/ 2147483646 w 98"/>
                  <a:gd name="T11" fmla="*/ 2147483646 h 67"/>
                  <a:gd name="T12" fmla="*/ 2147483646 w 98"/>
                  <a:gd name="T13" fmla="*/ 2147483646 h 67"/>
                  <a:gd name="T14" fmla="*/ 2147483646 w 98"/>
                  <a:gd name="T15" fmla="*/ 2147483646 h 67"/>
                  <a:gd name="T16" fmla="*/ 2147483646 w 98"/>
                  <a:gd name="T17" fmla="*/ 2147483646 h 67"/>
                  <a:gd name="T18" fmla="*/ 2147483646 w 98"/>
                  <a:gd name="T19" fmla="*/ 2147483646 h 6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98" h="67">
                    <a:moveTo>
                      <a:pt x="84" y="67"/>
                    </a:moveTo>
                    <a:lnTo>
                      <a:pt x="84" y="67"/>
                    </a:lnTo>
                    <a:cubicBezTo>
                      <a:pt x="82" y="67"/>
                      <a:pt x="80" y="67"/>
                      <a:pt x="78" y="66"/>
                    </a:cubicBezTo>
                    <a:lnTo>
                      <a:pt x="8" y="27"/>
                    </a:lnTo>
                    <a:cubicBezTo>
                      <a:pt x="2" y="23"/>
                      <a:pt x="0" y="15"/>
                      <a:pt x="3" y="9"/>
                    </a:cubicBezTo>
                    <a:cubicBezTo>
                      <a:pt x="7" y="2"/>
                      <a:pt x="14" y="0"/>
                      <a:pt x="21" y="3"/>
                    </a:cubicBezTo>
                    <a:lnTo>
                      <a:pt x="90" y="43"/>
                    </a:lnTo>
                    <a:cubicBezTo>
                      <a:pt x="96" y="46"/>
                      <a:pt x="98" y="54"/>
                      <a:pt x="95" y="61"/>
                    </a:cubicBezTo>
                    <a:cubicBezTo>
                      <a:pt x="93" y="65"/>
                      <a:pt x="88" y="67"/>
                      <a:pt x="84" y="67"/>
                    </a:cubicBezTo>
                    <a:close/>
                  </a:path>
                </a:pathLst>
              </a:custGeom>
              <a:grpFill/>
              <a:ln w="0">
                <a:noFill/>
                <a:prstDash val="solid"/>
                <a:round/>
              </a:ln>
            </p:spPr>
            <p:txBody>
              <a:bodyPr/>
              <a:lstStyle>
                <a:defPPr>
                  <a:defRPr lang="zh-CN"/>
                </a:defPPr>
                <a:lvl1pPr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1pPr>
                <a:lvl2pPr marL="447675"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2pPr>
                <a:lvl3pPr marL="904875"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3pPr>
                <a:lvl4pPr marL="1360170"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4pPr>
                <a:lvl5pPr marL="1817370"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5pPr>
                <a:lvl6pPr marL="2285365" algn="l" defTabSz="914400" rtl="0" eaLnBrk="1" latinLnBrk="0" hangingPunct="1">
                  <a:defRPr kern="1200">
                    <a:solidFill>
                      <a:schemeClr val="tx1"/>
                    </a:solidFill>
                    <a:latin typeface="Arial" panose="020B0604020202020204" pitchFamily="34" charset="0"/>
                    <a:ea typeface="宋体" pitchFamily="2" charset="-122"/>
                    <a:cs typeface="+mn-cs"/>
                  </a:defRPr>
                </a:lvl6pPr>
                <a:lvl7pPr marL="2742565" algn="l" defTabSz="914400" rtl="0" eaLnBrk="1" latinLnBrk="0" hangingPunct="1">
                  <a:defRPr kern="1200">
                    <a:solidFill>
                      <a:schemeClr val="tx1"/>
                    </a:solidFill>
                    <a:latin typeface="Arial" panose="020B0604020202020204" pitchFamily="34" charset="0"/>
                    <a:ea typeface="宋体" pitchFamily="2" charset="-122"/>
                    <a:cs typeface="+mn-cs"/>
                  </a:defRPr>
                </a:lvl7pPr>
                <a:lvl8pPr marL="3199765" algn="l" defTabSz="914400" rtl="0" eaLnBrk="1" latinLnBrk="0" hangingPunct="1">
                  <a:defRPr kern="1200">
                    <a:solidFill>
                      <a:schemeClr val="tx1"/>
                    </a:solidFill>
                    <a:latin typeface="Arial" panose="020B0604020202020204" pitchFamily="34" charset="0"/>
                    <a:ea typeface="宋体" pitchFamily="2" charset="-122"/>
                    <a:cs typeface="+mn-cs"/>
                  </a:defRPr>
                </a:lvl8pPr>
                <a:lvl9pPr marL="3656965" algn="l" defTabSz="914400" rtl="0" eaLnBrk="1" latinLnBrk="0" hangingPunct="1">
                  <a:defRPr kern="1200">
                    <a:solidFill>
                      <a:schemeClr val="tx1"/>
                    </a:solidFill>
                    <a:latin typeface="Arial" panose="020B0604020202020204" pitchFamily="34" charset="0"/>
                    <a:ea typeface="宋体" pitchFamily="2" charset="-122"/>
                    <a:cs typeface="+mn-cs"/>
                  </a:defRPr>
                </a:lvl9pPr>
              </a:lstStyle>
              <a:p>
                <a:pPr marL="0" marR="0" lvl="0" indent="0" algn="l" defTabSz="16256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sp>
            <p:nvSpPr>
              <p:cNvPr id="917" name="Freeform 382"/>
              <p:cNvSpPr/>
              <p:nvPr/>
            </p:nvSpPr>
            <p:spPr bwMode="auto">
              <a:xfrm>
                <a:off x="5713412" y="6284913"/>
                <a:ext cx="12700" cy="46038"/>
              </a:xfrm>
              <a:custGeom>
                <a:avLst/>
                <a:gdLst>
                  <a:gd name="T0" fmla="*/ 2147483646 w 27"/>
                  <a:gd name="T1" fmla="*/ 2147483646 h 98"/>
                  <a:gd name="T2" fmla="*/ 2147483646 w 27"/>
                  <a:gd name="T3" fmla="*/ 2147483646 h 98"/>
                  <a:gd name="T4" fmla="*/ 2147483646 w 27"/>
                  <a:gd name="T5" fmla="*/ 2147483646 h 98"/>
                  <a:gd name="T6" fmla="*/ 0 w 27"/>
                  <a:gd name="T7" fmla="*/ 2147483646 h 98"/>
                  <a:gd name="T8" fmla="*/ 0 w 27"/>
                  <a:gd name="T9" fmla="*/ 2147483646 h 98"/>
                  <a:gd name="T10" fmla="*/ 2147483646 w 27"/>
                  <a:gd name="T11" fmla="*/ 0 h 98"/>
                  <a:gd name="T12" fmla="*/ 2147483646 w 27"/>
                  <a:gd name="T13" fmla="*/ 2147483646 h 98"/>
                  <a:gd name="T14" fmla="*/ 2147483646 w 27"/>
                  <a:gd name="T15" fmla="*/ 2147483646 h 98"/>
                  <a:gd name="T16" fmla="*/ 2147483646 w 27"/>
                  <a:gd name="T17" fmla="*/ 2147483646 h 9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7" h="98">
                    <a:moveTo>
                      <a:pt x="14" y="98"/>
                    </a:moveTo>
                    <a:lnTo>
                      <a:pt x="14" y="98"/>
                    </a:lnTo>
                    <a:cubicBezTo>
                      <a:pt x="7" y="98"/>
                      <a:pt x="0" y="92"/>
                      <a:pt x="0" y="86"/>
                    </a:cubicBezTo>
                    <a:lnTo>
                      <a:pt x="0" y="13"/>
                    </a:lnTo>
                    <a:cubicBezTo>
                      <a:pt x="0" y="5"/>
                      <a:pt x="7" y="0"/>
                      <a:pt x="14" y="0"/>
                    </a:cubicBezTo>
                    <a:cubicBezTo>
                      <a:pt x="22" y="0"/>
                      <a:pt x="27" y="5"/>
                      <a:pt x="27" y="13"/>
                    </a:cubicBezTo>
                    <a:lnTo>
                      <a:pt x="27" y="86"/>
                    </a:lnTo>
                    <a:cubicBezTo>
                      <a:pt x="27" y="92"/>
                      <a:pt x="22" y="98"/>
                      <a:pt x="14" y="98"/>
                    </a:cubicBezTo>
                    <a:close/>
                  </a:path>
                </a:pathLst>
              </a:custGeom>
              <a:grpFill/>
              <a:ln w="0">
                <a:noFill/>
                <a:prstDash val="solid"/>
                <a:round/>
              </a:ln>
            </p:spPr>
            <p:txBody>
              <a:bodyPr/>
              <a:lstStyle>
                <a:defPPr>
                  <a:defRPr lang="zh-CN"/>
                </a:defPPr>
                <a:lvl1pPr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1pPr>
                <a:lvl2pPr marL="447675"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2pPr>
                <a:lvl3pPr marL="904875"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3pPr>
                <a:lvl4pPr marL="1360170"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4pPr>
                <a:lvl5pPr marL="1817370"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5pPr>
                <a:lvl6pPr marL="2285365" algn="l" defTabSz="914400" rtl="0" eaLnBrk="1" latinLnBrk="0" hangingPunct="1">
                  <a:defRPr kern="1200">
                    <a:solidFill>
                      <a:schemeClr val="tx1"/>
                    </a:solidFill>
                    <a:latin typeface="Arial" panose="020B0604020202020204" pitchFamily="34" charset="0"/>
                    <a:ea typeface="宋体" pitchFamily="2" charset="-122"/>
                    <a:cs typeface="+mn-cs"/>
                  </a:defRPr>
                </a:lvl6pPr>
                <a:lvl7pPr marL="2742565" algn="l" defTabSz="914400" rtl="0" eaLnBrk="1" latinLnBrk="0" hangingPunct="1">
                  <a:defRPr kern="1200">
                    <a:solidFill>
                      <a:schemeClr val="tx1"/>
                    </a:solidFill>
                    <a:latin typeface="Arial" panose="020B0604020202020204" pitchFamily="34" charset="0"/>
                    <a:ea typeface="宋体" pitchFamily="2" charset="-122"/>
                    <a:cs typeface="+mn-cs"/>
                  </a:defRPr>
                </a:lvl7pPr>
                <a:lvl8pPr marL="3199765" algn="l" defTabSz="914400" rtl="0" eaLnBrk="1" latinLnBrk="0" hangingPunct="1">
                  <a:defRPr kern="1200">
                    <a:solidFill>
                      <a:schemeClr val="tx1"/>
                    </a:solidFill>
                    <a:latin typeface="Arial" panose="020B0604020202020204" pitchFamily="34" charset="0"/>
                    <a:ea typeface="宋体" pitchFamily="2" charset="-122"/>
                    <a:cs typeface="+mn-cs"/>
                  </a:defRPr>
                </a:lvl8pPr>
                <a:lvl9pPr marL="3656965" algn="l" defTabSz="914400" rtl="0" eaLnBrk="1" latinLnBrk="0" hangingPunct="1">
                  <a:defRPr kern="1200">
                    <a:solidFill>
                      <a:schemeClr val="tx1"/>
                    </a:solidFill>
                    <a:latin typeface="Arial" panose="020B0604020202020204" pitchFamily="34" charset="0"/>
                    <a:ea typeface="宋体" pitchFamily="2" charset="-122"/>
                    <a:cs typeface="+mn-cs"/>
                  </a:defRPr>
                </a:lvl9pPr>
              </a:lstStyle>
              <a:p>
                <a:pPr marL="0" marR="0" lvl="0" indent="0" algn="l" defTabSz="16256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sp>
            <p:nvSpPr>
              <p:cNvPr id="918" name="Freeform 383"/>
              <p:cNvSpPr/>
              <p:nvPr/>
            </p:nvSpPr>
            <p:spPr bwMode="auto">
              <a:xfrm>
                <a:off x="5680075" y="6218238"/>
                <a:ext cx="46038" cy="31750"/>
              </a:xfrm>
              <a:custGeom>
                <a:avLst/>
                <a:gdLst>
                  <a:gd name="T0" fmla="*/ 2147483646 w 98"/>
                  <a:gd name="T1" fmla="*/ 2147483646 h 67"/>
                  <a:gd name="T2" fmla="*/ 2147483646 w 98"/>
                  <a:gd name="T3" fmla="*/ 2147483646 h 67"/>
                  <a:gd name="T4" fmla="*/ 2147483646 w 98"/>
                  <a:gd name="T5" fmla="*/ 2147483646 h 67"/>
                  <a:gd name="T6" fmla="*/ 2147483646 w 98"/>
                  <a:gd name="T7" fmla="*/ 2147483646 h 67"/>
                  <a:gd name="T8" fmla="*/ 2147483646 w 98"/>
                  <a:gd name="T9" fmla="*/ 2147483646 h 67"/>
                  <a:gd name="T10" fmla="*/ 2147483646 w 98"/>
                  <a:gd name="T11" fmla="*/ 2147483646 h 67"/>
                  <a:gd name="T12" fmla="*/ 2147483646 w 98"/>
                  <a:gd name="T13" fmla="*/ 2147483646 h 67"/>
                  <a:gd name="T14" fmla="*/ 2147483646 w 98"/>
                  <a:gd name="T15" fmla="*/ 2147483646 h 67"/>
                  <a:gd name="T16" fmla="*/ 2147483646 w 98"/>
                  <a:gd name="T17" fmla="*/ 2147483646 h 67"/>
                  <a:gd name="T18" fmla="*/ 2147483646 w 98"/>
                  <a:gd name="T19" fmla="*/ 2147483646 h 6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98" h="67">
                    <a:moveTo>
                      <a:pt x="14" y="67"/>
                    </a:moveTo>
                    <a:lnTo>
                      <a:pt x="14" y="67"/>
                    </a:lnTo>
                    <a:cubicBezTo>
                      <a:pt x="10" y="67"/>
                      <a:pt x="5" y="64"/>
                      <a:pt x="3" y="60"/>
                    </a:cubicBezTo>
                    <a:cubicBezTo>
                      <a:pt x="0" y="53"/>
                      <a:pt x="2" y="46"/>
                      <a:pt x="8" y="42"/>
                    </a:cubicBezTo>
                    <a:lnTo>
                      <a:pt x="77" y="3"/>
                    </a:lnTo>
                    <a:cubicBezTo>
                      <a:pt x="83" y="0"/>
                      <a:pt x="91" y="2"/>
                      <a:pt x="94" y="8"/>
                    </a:cubicBezTo>
                    <a:cubicBezTo>
                      <a:pt x="98" y="15"/>
                      <a:pt x="96" y="23"/>
                      <a:pt x="90" y="26"/>
                    </a:cubicBezTo>
                    <a:lnTo>
                      <a:pt x="20" y="65"/>
                    </a:lnTo>
                    <a:cubicBezTo>
                      <a:pt x="18" y="66"/>
                      <a:pt x="16" y="67"/>
                      <a:pt x="14" y="67"/>
                    </a:cubicBezTo>
                    <a:close/>
                  </a:path>
                </a:pathLst>
              </a:custGeom>
              <a:grpFill/>
              <a:ln w="0">
                <a:noFill/>
                <a:prstDash val="solid"/>
                <a:round/>
              </a:ln>
            </p:spPr>
            <p:txBody>
              <a:bodyPr/>
              <a:lstStyle>
                <a:defPPr>
                  <a:defRPr lang="zh-CN"/>
                </a:defPPr>
                <a:lvl1pPr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1pPr>
                <a:lvl2pPr marL="447675"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2pPr>
                <a:lvl3pPr marL="904875"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3pPr>
                <a:lvl4pPr marL="1360170"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4pPr>
                <a:lvl5pPr marL="1817370"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5pPr>
                <a:lvl6pPr marL="2285365" algn="l" defTabSz="914400" rtl="0" eaLnBrk="1" latinLnBrk="0" hangingPunct="1">
                  <a:defRPr kern="1200">
                    <a:solidFill>
                      <a:schemeClr val="tx1"/>
                    </a:solidFill>
                    <a:latin typeface="Arial" panose="020B0604020202020204" pitchFamily="34" charset="0"/>
                    <a:ea typeface="宋体" pitchFamily="2" charset="-122"/>
                    <a:cs typeface="+mn-cs"/>
                  </a:defRPr>
                </a:lvl6pPr>
                <a:lvl7pPr marL="2742565" algn="l" defTabSz="914400" rtl="0" eaLnBrk="1" latinLnBrk="0" hangingPunct="1">
                  <a:defRPr kern="1200">
                    <a:solidFill>
                      <a:schemeClr val="tx1"/>
                    </a:solidFill>
                    <a:latin typeface="Arial" panose="020B0604020202020204" pitchFamily="34" charset="0"/>
                    <a:ea typeface="宋体" pitchFamily="2" charset="-122"/>
                    <a:cs typeface="+mn-cs"/>
                  </a:defRPr>
                </a:lvl7pPr>
                <a:lvl8pPr marL="3199765" algn="l" defTabSz="914400" rtl="0" eaLnBrk="1" latinLnBrk="0" hangingPunct="1">
                  <a:defRPr kern="1200">
                    <a:solidFill>
                      <a:schemeClr val="tx1"/>
                    </a:solidFill>
                    <a:latin typeface="Arial" panose="020B0604020202020204" pitchFamily="34" charset="0"/>
                    <a:ea typeface="宋体" pitchFamily="2" charset="-122"/>
                    <a:cs typeface="+mn-cs"/>
                  </a:defRPr>
                </a:lvl8pPr>
                <a:lvl9pPr marL="3656965" algn="l" defTabSz="914400" rtl="0" eaLnBrk="1" latinLnBrk="0" hangingPunct="1">
                  <a:defRPr kern="1200">
                    <a:solidFill>
                      <a:schemeClr val="tx1"/>
                    </a:solidFill>
                    <a:latin typeface="Arial" panose="020B0604020202020204" pitchFamily="34" charset="0"/>
                    <a:ea typeface="宋体" pitchFamily="2" charset="-122"/>
                    <a:cs typeface="+mn-cs"/>
                  </a:defRPr>
                </a:lvl9pPr>
              </a:lstStyle>
              <a:p>
                <a:pPr marL="0" marR="0" lvl="0" indent="0" algn="l" defTabSz="16256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sp>
            <p:nvSpPr>
              <p:cNvPr id="919" name="Freeform 384"/>
              <p:cNvSpPr/>
              <p:nvPr/>
            </p:nvSpPr>
            <p:spPr bwMode="auto">
              <a:xfrm>
                <a:off x="5713412" y="6218238"/>
                <a:ext cx="47625" cy="31750"/>
              </a:xfrm>
              <a:custGeom>
                <a:avLst/>
                <a:gdLst>
                  <a:gd name="T0" fmla="*/ 2147483646 w 99"/>
                  <a:gd name="T1" fmla="*/ 2147483646 h 67"/>
                  <a:gd name="T2" fmla="*/ 2147483646 w 99"/>
                  <a:gd name="T3" fmla="*/ 2147483646 h 67"/>
                  <a:gd name="T4" fmla="*/ 2147483646 w 99"/>
                  <a:gd name="T5" fmla="*/ 2147483646 h 67"/>
                  <a:gd name="T6" fmla="*/ 2147483646 w 99"/>
                  <a:gd name="T7" fmla="*/ 2147483646 h 67"/>
                  <a:gd name="T8" fmla="*/ 2147483646 w 99"/>
                  <a:gd name="T9" fmla="*/ 2147483646 h 67"/>
                  <a:gd name="T10" fmla="*/ 2147483646 w 99"/>
                  <a:gd name="T11" fmla="*/ 2147483646 h 67"/>
                  <a:gd name="T12" fmla="*/ 2147483646 w 99"/>
                  <a:gd name="T13" fmla="*/ 2147483646 h 67"/>
                  <a:gd name="T14" fmla="*/ 2147483646 w 99"/>
                  <a:gd name="T15" fmla="*/ 2147483646 h 67"/>
                  <a:gd name="T16" fmla="*/ 2147483646 w 99"/>
                  <a:gd name="T17" fmla="*/ 2147483646 h 67"/>
                  <a:gd name="T18" fmla="*/ 2147483646 w 99"/>
                  <a:gd name="T19" fmla="*/ 2147483646 h 6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99" h="67">
                    <a:moveTo>
                      <a:pt x="85" y="67"/>
                    </a:moveTo>
                    <a:lnTo>
                      <a:pt x="85" y="67"/>
                    </a:lnTo>
                    <a:cubicBezTo>
                      <a:pt x="83" y="67"/>
                      <a:pt x="80" y="66"/>
                      <a:pt x="78" y="65"/>
                    </a:cubicBezTo>
                    <a:lnTo>
                      <a:pt x="9" y="26"/>
                    </a:lnTo>
                    <a:cubicBezTo>
                      <a:pt x="2" y="23"/>
                      <a:pt x="0" y="15"/>
                      <a:pt x="4" y="8"/>
                    </a:cubicBezTo>
                    <a:cubicBezTo>
                      <a:pt x="7" y="2"/>
                      <a:pt x="15" y="0"/>
                      <a:pt x="21" y="3"/>
                    </a:cubicBezTo>
                    <a:lnTo>
                      <a:pt x="91" y="42"/>
                    </a:lnTo>
                    <a:cubicBezTo>
                      <a:pt x="97" y="46"/>
                      <a:pt x="99" y="53"/>
                      <a:pt x="96" y="60"/>
                    </a:cubicBezTo>
                    <a:cubicBezTo>
                      <a:pt x="94" y="64"/>
                      <a:pt x="89" y="67"/>
                      <a:pt x="85" y="67"/>
                    </a:cubicBezTo>
                    <a:close/>
                  </a:path>
                </a:pathLst>
              </a:custGeom>
              <a:grpFill/>
              <a:ln w="0">
                <a:noFill/>
                <a:prstDash val="solid"/>
                <a:round/>
              </a:ln>
            </p:spPr>
            <p:txBody>
              <a:bodyPr/>
              <a:lstStyle>
                <a:defPPr>
                  <a:defRPr lang="zh-CN"/>
                </a:defPPr>
                <a:lvl1pPr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1pPr>
                <a:lvl2pPr marL="447675"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2pPr>
                <a:lvl3pPr marL="904875"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3pPr>
                <a:lvl4pPr marL="1360170"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4pPr>
                <a:lvl5pPr marL="1817370"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5pPr>
                <a:lvl6pPr marL="2285365" algn="l" defTabSz="914400" rtl="0" eaLnBrk="1" latinLnBrk="0" hangingPunct="1">
                  <a:defRPr kern="1200">
                    <a:solidFill>
                      <a:schemeClr val="tx1"/>
                    </a:solidFill>
                    <a:latin typeface="Arial" panose="020B0604020202020204" pitchFamily="34" charset="0"/>
                    <a:ea typeface="宋体" pitchFamily="2" charset="-122"/>
                    <a:cs typeface="+mn-cs"/>
                  </a:defRPr>
                </a:lvl6pPr>
                <a:lvl7pPr marL="2742565" algn="l" defTabSz="914400" rtl="0" eaLnBrk="1" latinLnBrk="0" hangingPunct="1">
                  <a:defRPr kern="1200">
                    <a:solidFill>
                      <a:schemeClr val="tx1"/>
                    </a:solidFill>
                    <a:latin typeface="Arial" panose="020B0604020202020204" pitchFamily="34" charset="0"/>
                    <a:ea typeface="宋体" pitchFamily="2" charset="-122"/>
                    <a:cs typeface="+mn-cs"/>
                  </a:defRPr>
                </a:lvl7pPr>
                <a:lvl8pPr marL="3199765" algn="l" defTabSz="914400" rtl="0" eaLnBrk="1" latinLnBrk="0" hangingPunct="1">
                  <a:defRPr kern="1200">
                    <a:solidFill>
                      <a:schemeClr val="tx1"/>
                    </a:solidFill>
                    <a:latin typeface="Arial" panose="020B0604020202020204" pitchFamily="34" charset="0"/>
                    <a:ea typeface="宋体" pitchFamily="2" charset="-122"/>
                    <a:cs typeface="+mn-cs"/>
                  </a:defRPr>
                </a:lvl8pPr>
                <a:lvl9pPr marL="3656965" algn="l" defTabSz="914400" rtl="0" eaLnBrk="1" latinLnBrk="0" hangingPunct="1">
                  <a:defRPr kern="1200">
                    <a:solidFill>
                      <a:schemeClr val="tx1"/>
                    </a:solidFill>
                    <a:latin typeface="Arial" panose="020B0604020202020204" pitchFamily="34" charset="0"/>
                    <a:ea typeface="宋体" pitchFamily="2" charset="-122"/>
                    <a:cs typeface="+mn-cs"/>
                  </a:defRPr>
                </a:lvl9pPr>
              </a:lstStyle>
              <a:p>
                <a:pPr marL="0" marR="0" lvl="0" indent="0" algn="l" defTabSz="16256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sp>
            <p:nvSpPr>
              <p:cNvPr id="920" name="Freeform 385"/>
              <p:cNvSpPr/>
              <p:nvPr/>
            </p:nvSpPr>
            <p:spPr bwMode="auto">
              <a:xfrm>
                <a:off x="5713412" y="6218238"/>
                <a:ext cx="12700" cy="47625"/>
              </a:xfrm>
              <a:custGeom>
                <a:avLst/>
                <a:gdLst>
                  <a:gd name="T0" fmla="*/ 2147483646 w 27"/>
                  <a:gd name="T1" fmla="*/ 2147483646 h 98"/>
                  <a:gd name="T2" fmla="*/ 2147483646 w 27"/>
                  <a:gd name="T3" fmla="*/ 2147483646 h 98"/>
                  <a:gd name="T4" fmla="*/ 2147483646 w 27"/>
                  <a:gd name="T5" fmla="*/ 2147483646 h 98"/>
                  <a:gd name="T6" fmla="*/ 0 w 27"/>
                  <a:gd name="T7" fmla="*/ 2147483646 h 98"/>
                  <a:gd name="T8" fmla="*/ 0 w 27"/>
                  <a:gd name="T9" fmla="*/ 2147483646 h 98"/>
                  <a:gd name="T10" fmla="*/ 2147483646 w 27"/>
                  <a:gd name="T11" fmla="*/ 0 h 98"/>
                  <a:gd name="T12" fmla="*/ 2147483646 w 27"/>
                  <a:gd name="T13" fmla="*/ 2147483646 h 98"/>
                  <a:gd name="T14" fmla="*/ 2147483646 w 27"/>
                  <a:gd name="T15" fmla="*/ 2147483646 h 98"/>
                  <a:gd name="T16" fmla="*/ 2147483646 w 27"/>
                  <a:gd name="T17" fmla="*/ 2147483646 h 9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7" h="98">
                    <a:moveTo>
                      <a:pt x="14" y="98"/>
                    </a:moveTo>
                    <a:lnTo>
                      <a:pt x="14" y="98"/>
                    </a:lnTo>
                    <a:cubicBezTo>
                      <a:pt x="6" y="98"/>
                      <a:pt x="0" y="92"/>
                      <a:pt x="0" y="85"/>
                    </a:cubicBezTo>
                    <a:lnTo>
                      <a:pt x="0" y="12"/>
                    </a:lnTo>
                    <a:cubicBezTo>
                      <a:pt x="0" y="5"/>
                      <a:pt x="6" y="0"/>
                      <a:pt x="14" y="0"/>
                    </a:cubicBezTo>
                    <a:cubicBezTo>
                      <a:pt x="21" y="0"/>
                      <a:pt x="27" y="5"/>
                      <a:pt x="27" y="12"/>
                    </a:cubicBezTo>
                    <a:lnTo>
                      <a:pt x="27" y="85"/>
                    </a:lnTo>
                    <a:cubicBezTo>
                      <a:pt x="27" y="92"/>
                      <a:pt x="21" y="98"/>
                      <a:pt x="14" y="98"/>
                    </a:cubicBezTo>
                    <a:close/>
                  </a:path>
                </a:pathLst>
              </a:custGeom>
              <a:grpFill/>
              <a:ln w="0">
                <a:noFill/>
                <a:prstDash val="solid"/>
                <a:round/>
              </a:ln>
            </p:spPr>
            <p:txBody>
              <a:bodyPr/>
              <a:lstStyle>
                <a:defPPr>
                  <a:defRPr lang="zh-CN"/>
                </a:defPPr>
                <a:lvl1pPr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1pPr>
                <a:lvl2pPr marL="447675"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2pPr>
                <a:lvl3pPr marL="904875"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3pPr>
                <a:lvl4pPr marL="1360170"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4pPr>
                <a:lvl5pPr marL="1817370"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5pPr>
                <a:lvl6pPr marL="2285365" algn="l" defTabSz="914400" rtl="0" eaLnBrk="1" latinLnBrk="0" hangingPunct="1">
                  <a:defRPr kern="1200">
                    <a:solidFill>
                      <a:schemeClr val="tx1"/>
                    </a:solidFill>
                    <a:latin typeface="Arial" panose="020B0604020202020204" pitchFamily="34" charset="0"/>
                    <a:ea typeface="宋体" pitchFamily="2" charset="-122"/>
                    <a:cs typeface="+mn-cs"/>
                  </a:defRPr>
                </a:lvl6pPr>
                <a:lvl7pPr marL="2742565" algn="l" defTabSz="914400" rtl="0" eaLnBrk="1" latinLnBrk="0" hangingPunct="1">
                  <a:defRPr kern="1200">
                    <a:solidFill>
                      <a:schemeClr val="tx1"/>
                    </a:solidFill>
                    <a:latin typeface="Arial" panose="020B0604020202020204" pitchFamily="34" charset="0"/>
                    <a:ea typeface="宋体" pitchFamily="2" charset="-122"/>
                    <a:cs typeface="+mn-cs"/>
                  </a:defRPr>
                </a:lvl7pPr>
                <a:lvl8pPr marL="3199765" algn="l" defTabSz="914400" rtl="0" eaLnBrk="1" latinLnBrk="0" hangingPunct="1">
                  <a:defRPr kern="1200">
                    <a:solidFill>
                      <a:schemeClr val="tx1"/>
                    </a:solidFill>
                    <a:latin typeface="Arial" panose="020B0604020202020204" pitchFamily="34" charset="0"/>
                    <a:ea typeface="宋体" pitchFamily="2" charset="-122"/>
                    <a:cs typeface="+mn-cs"/>
                  </a:defRPr>
                </a:lvl8pPr>
                <a:lvl9pPr marL="3656965" algn="l" defTabSz="914400" rtl="0" eaLnBrk="1" latinLnBrk="0" hangingPunct="1">
                  <a:defRPr kern="1200">
                    <a:solidFill>
                      <a:schemeClr val="tx1"/>
                    </a:solidFill>
                    <a:latin typeface="Arial" panose="020B0604020202020204" pitchFamily="34" charset="0"/>
                    <a:ea typeface="宋体" pitchFamily="2" charset="-122"/>
                    <a:cs typeface="+mn-cs"/>
                  </a:defRPr>
                </a:lvl9pPr>
              </a:lstStyle>
              <a:p>
                <a:pPr marL="0" marR="0" lvl="0" indent="0" algn="l" defTabSz="16256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sp>
            <p:nvSpPr>
              <p:cNvPr id="921" name="Freeform 386"/>
              <p:cNvSpPr/>
              <p:nvPr/>
            </p:nvSpPr>
            <p:spPr bwMode="auto">
              <a:xfrm>
                <a:off x="5622925" y="6267450"/>
                <a:ext cx="46038" cy="31750"/>
              </a:xfrm>
              <a:custGeom>
                <a:avLst/>
                <a:gdLst>
                  <a:gd name="T0" fmla="*/ 2147483646 w 98"/>
                  <a:gd name="T1" fmla="*/ 2147483646 h 67"/>
                  <a:gd name="T2" fmla="*/ 2147483646 w 98"/>
                  <a:gd name="T3" fmla="*/ 2147483646 h 67"/>
                  <a:gd name="T4" fmla="*/ 2147483646 w 98"/>
                  <a:gd name="T5" fmla="*/ 2147483646 h 67"/>
                  <a:gd name="T6" fmla="*/ 2147483646 w 98"/>
                  <a:gd name="T7" fmla="*/ 2147483646 h 67"/>
                  <a:gd name="T8" fmla="*/ 2147483646 w 98"/>
                  <a:gd name="T9" fmla="*/ 2147483646 h 67"/>
                  <a:gd name="T10" fmla="*/ 2147483646 w 98"/>
                  <a:gd name="T11" fmla="*/ 2147483646 h 67"/>
                  <a:gd name="T12" fmla="*/ 2147483646 w 98"/>
                  <a:gd name="T13" fmla="*/ 2147483646 h 67"/>
                  <a:gd name="T14" fmla="*/ 2147483646 w 98"/>
                  <a:gd name="T15" fmla="*/ 2147483646 h 67"/>
                  <a:gd name="T16" fmla="*/ 2147483646 w 98"/>
                  <a:gd name="T17" fmla="*/ 2147483646 h 67"/>
                  <a:gd name="T18" fmla="*/ 2147483646 w 98"/>
                  <a:gd name="T19" fmla="*/ 2147483646 h 6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98" h="67">
                    <a:moveTo>
                      <a:pt x="84" y="67"/>
                    </a:moveTo>
                    <a:lnTo>
                      <a:pt x="84" y="67"/>
                    </a:lnTo>
                    <a:cubicBezTo>
                      <a:pt x="82" y="67"/>
                      <a:pt x="79" y="66"/>
                      <a:pt x="77" y="66"/>
                    </a:cubicBezTo>
                    <a:lnTo>
                      <a:pt x="8" y="26"/>
                    </a:lnTo>
                    <a:cubicBezTo>
                      <a:pt x="2" y="23"/>
                      <a:pt x="0" y="14"/>
                      <a:pt x="3" y="9"/>
                    </a:cubicBezTo>
                    <a:cubicBezTo>
                      <a:pt x="6" y="2"/>
                      <a:pt x="15" y="0"/>
                      <a:pt x="21" y="3"/>
                    </a:cubicBezTo>
                    <a:lnTo>
                      <a:pt x="90" y="42"/>
                    </a:lnTo>
                    <a:cubicBezTo>
                      <a:pt x="96" y="46"/>
                      <a:pt x="98" y="54"/>
                      <a:pt x="95" y="60"/>
                    </a:cubicBezTo>
                    <a:cubicBezTo>
                      <a:pt x="92" y="65"/>
                      <a:pt x="88" y="67"/>
                      <a:pt x="84" y="67"/>
                    </a:cubicBezTo>
                    <a:close/>
                  </a:path>
                </a:pathLst>
              </a:custGeom>
              <a:grpFill/>
              <a:ln w="0">
                <a:noFill/>
                <a:prstDash val="solid"/>
                <a:round/>
              </a:ln>
            </p:spPr>
            <p:txBody>
              <a:bodyPr/>
              <a:lstStyle>
                <a:defPPr>
                  <a:defRPr lang="zh-CN"/>
                </a:defPPr>
                <a:lvl1pPr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1pPr>
                <a:lvl2pPr marL="447675"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2pPr>
                <a:lvl3pPr marL="904875"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3pPr>
                <a:lvl4pPr marL="1360170"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4pPr>
                <a:lvl5pPr marL="1817370"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5pPr>
                <a:lvl6pPr marL="2285365" algn="l" defTabSz="914400" rtl="0" eaLnBrk="1" latinLnBrk="0" hangingPunct="1">
                  <a:defRPr kern="1200">
                    <a:solidFill>
                      <a:schemeClr val="tx1"/>
                    </a:solidFill>
                    <a:latin typeface="Arial" panose="020B0604020202020204" pitchFamily="34" charset="0"/>
                    <a:ea typeface="宋体" pitchFamily="2" charset="-122"/>
                    <a:cs typeface="+mn-cs"/>
                  </a:defRPr>
                </a:lvl6pPr>
                <a:lvl7pPr marL="2742565" algn="l" defTabSz="914400" rtl="0" eaLnBrk="1" latinLnBrk="0" hangingPunct="1">
                  <a:defRPr kern="1200">
                    <a:solidFill>
                      <a:schemeClr val="tx1"/>
                    </a:solidFill>
                    <a:latin typeface="Arial" panose="020B0604020202020204" pitchFamily="34" charset="0"/>
                    <a:ea typeface="宋体" pitchFamily="2" charset="-122"/>
                    <a:cs typeface="+mn-cs"/>
                  </a:defRPr>
                </a:lvl7pPr>
                <a:lvl8pPr marL="3199765" algn="l" defTabSz="914400" rtl="0" eaLnBrk="1" latinLnBrk="0" hangingPunct="1">
                  <a:defRPr kern="1200">
                    <a:solidFill>
                      <a:schemeClr val="tx1"/>
                    </a:solidFill>
                    <a:latin typeface="Arial" panose="020B0604020202020204" pitchFamily="34" charset="0"/>
                    <a:ea typeface="宋体" pitchFamily="2" charset="-122"/>
                    <a:cs typeface="+mn-cs"/>
                  </a:defRPr>
                </a:lvl8pPr>
                <a:lvl9pPr marL="3656965" algn="l" defTabSz="914400" rtl="0" eaLnBrk="1" latinLnBrk="0" hangingPunct="1">
                  <a:defRPr kern="1200">
                    <a:solidFill>
                      <a:schemeClr val="tx1"/>
                    </a:solidFill>
                    <a:latin typeface="Arial" panose="020B0604020202020204" pitchFamily="34" charset="0"/>
                    <a:ea typeface="宋体" pitchFamily="2" charset="-122"/>
                    <a:cs typeface="+mn-cs"/>
                  </a:defRPr>
                </a:lvl9pPr>
              </a:lstStyle>
              <a:p>
                <a:pPr marL="0" marR="0" lvl="0" indent="0" algn="l" defTabSz="16256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sp>
            <p:nvSpPr>
              <p:cNvPr id="922" name="Freeform 387"/>
              <p:cNvSpPr/>
              <p:nvPr/>
            </p:nvSpPr>
            <p:spPr bwMode="auto">
              <a:xfrm>
                <a:off x="5622925" y="6249988"/>
                <a:ext cx="46038" cy="31750"/>
              </a:xfrm>
              <a:custGeom>
                <a:avLst/>
                <a:gdLst>
                  <a:gd name="T0" fmla="*/ 2147483646 w 98"/>
                  <a:gd name="T1" fmla="*/ 2147483646 h 67"/>
                  <a:gd name="T2" fmla="*/ 2147483646 w 98"/>
                  <a:gd name="T3" fmla="*/ 2147483646 h 67"/>
                  <a:gd name="T4" fmla="*/ 2147483646 w 98"/>
                  <a:gd name="T5" fmla="*/ 2147483646 h 67"/>
                  <a:gd name="T6" fmla="*/ 2147483646 w 98"/>
                  <a:gd name="T7" fmla="*/ 2147483646 h 67"/>
                  <a:gd name="T8" fmla="*/ 2147483646 w 98"/>
                  <a:gd name="T9" fmla="*/ 2147483646 h 67"/>
                  <a:gd name="T10" fmla="*/ 2147483646 w 98"/>
                  <a:gd name="T11" fmla="*/ 2147483646 h 67"/>
                  <a:gd name="T12" fmla="*/ 2147483646 w 98"/>
                  <a:gd name="T13" fmla="*/ 2147483646 h 67"/>
                  <a:gd name="T14" fmla="*/ 2147483646 w 98"/>
                  <a:gd name="T15" fmla="*/ 2147483646 h 67"/>
                  <a:gd name="T16" fmla="*/ 2147483646 w 98"/>
                  <a:gd name="T17" fmla="*/ 2147483646 h 67"/>
                  <a:gd name="T18" fmla="*/ 2147483646 w 98"/>
                  <a:gd name="T19" fmla="*/ 2147483646 h 6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98" h="67">
                    <a:moveTo>
                      <a:pt x="15" y="67"/>
                    </a:moveTo>
                    <a:lnTo>
                      <a:pt x="15" y="67"/>
                    </a:lnTo>
                    <a:cubicBezTo>
                      <a:pt x="10" y="67"/>
                      <a:pt x="5" y="65"/>
                      <a:pt x="3" y="61"/>
                    </a:cubicBezTo>
                    <a:cubicBezTo>
                      <a:pt x="0" y="54"/>
                      <a:pt x="2" y="46"/>
                      <a:pt x="8" y="43"/>
                    </a:cubicBezTo>
                    <a:lnTo>
                      <a:pt x="77" y="3"/>
                    </a:lnTo>
                    <a:cubicBezTo>
                      <a:pt x="84" y="0"/>
                      <a:pt x="91" y="2"/>
                      <a:pt x="95" y="9"/>
                    </a:cubicBezTo>
                    <a:cubicBezTo>
                      <a:pt x="98" y="15"/>
                      <a:pt x="96" y="23"/>
                      <a:pt x="90" y="26"/>
                    </a:cubicBezTo>
                    <a:lnTo>
                      <a:pt x="20" y="66"/>
                    </a:lnTo>
                    <a:cubicBezTo>
                      <a:pt x="18" y="67"/>
                      <a:pt x="16" y="67"/>
                      <a:pt x="15" y="67"/>
                    </a:cubicBezTo>
                    <a:close/>
                  </a:path>
                </a:pathLst>
              </a:custGeom>
              <a:grpFill/>
              <a:ln w="0">
                <a:noFill/>
                <a:prstDash val="solid"/>
                <a:round/>
              </a:ln>
            </p:spPr>
            <p:txBody>
              <a:bodyPr/>
              <a:lstStyle>
                <a:defPPr>
                  <a:defRPr lang="zh-CN"/>
                </a:defPPr>
                <a:lvl1pPr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1pPr>
                <a:lvl2pPr marL="447675"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2pPr>
                <a:lvl3pPr marL="904875"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3pPr>
                <a:lvl4pPr marL="1360170"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4pPr>
                <a:lvl5pPr marL="1817370"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5pPr>
                <a:lvl6pPr marL="2285365" algn="l" defTabSz="914400" rtl="0" eaLnBrk="1" latinLnBrk="0" hangingPunct="1">
                  <a:defRPr kern="1200">
                    <a:solidFill>
                      <a:schemeClr val="tx1"/>
                    </a:solidFill>
                    <a:latin typeface="Arial" panose="020B0604020202020204" pitchFamily="34" charset="0"/>
                    <a:ea typeface="宋体" pitchFamily="2" charset="-122"/>
                    <a:cs typeface="+mn-cs"/>
                  </a:defRPr>
                </a:lvl6pPr>
                <a:lvl7pPr marL="2742565" algn="l" defTabSz="914400" rtl="0" eaLnBrk="1" latinLnBrk="0" hangingPunct="1">
                  <a:defRPr kern="1200">
                    <a:solidFill>
                      <a:schemeClr val="tx1"/>
                    </a:solidFill>
                    <a:latin typeface="Arial" panose="020B0604020202020204" pitchFamily="34" charset="0"/>
                    <a:ea typeface="宋体" pitchFamily="2" charset="-122"/>
                    <a:cs typeface="+mn-cs"/>
                  </a:defRPr>
                </a:lvl7pPr>
                <a:lvl8pPr marL="3199765" algn="l" defTabSz="914400" rtl="0" eaLnBrk="1" latinLnBrk="0" hangingPunct="1">
                  <a:defRPr kern="1200">
                    <a:solidFill>
                      <a:schemeClr val="tx1"/>
                    </a:solidFill>
                    <a:latin typeface="Arial" panose="020B0604020202020204" pitchFamily="34" charset="0"/>
                    <a:ea typeface="宋体" pitchFamily="2" charset="-122"/>
                    <a:cs typeface="+mn-cs"/>
                  </a:defRPr>
                </a:lvl8pPr>
                <a:lvl9pPr marL="3656965" algn="l" defTabSz="914400" rtl="0" eaLnBrk="1" latinLnBrk="0" hangingPunct="1">
                  <a:defRPr kern="1200">
                    <a:solidFill>
                      <a:schemeClr val="tx1"/>
                    </a:solidFill>
                    <a:latin typeface="Arial" panose="020B0604020202020204" pitchFamily="34" charset="0"/>
                    <a:ea typeface="宋体" pitchFamily="2" charset="-122"/>
                    <a:cs typeface="+mn-cs"/>
                  </a:defRPr>
                </a:lvl9pPr>
              </a:lstStyle>
              <a:p>
                <a:pPr marL="0" marR="0" lvl="0" indent="0" algn="l" defTabSz="16256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sp>
            <p:nvSpPr>
              <p:cNvPr id="923" name="Freeform 388"/>
              <p:cNvSpPr/>
              <p:nvPr/>
            </p:nvSpPr>
            <p:spPr bwMode="auto">
              <a:xfrm>
                <a:off x="5622925" y="6269038"/>
                <a:ext cx="76200" cy="12700"/>
              </a:xfrm>
              <a:custGeom>
                <a:avLst/>
                <a:gdLst>
                  <a:gd name="T0" fmla="*/ 2147483646 w 161"/>
                  <a:gd name="T1" fmla="*/ 2147483646 h 27"/>
                  <a:gd name="T2" fmla="*/ 2147483646 w 161"/>
                  <a:gd name="T3" fmla="*/ 2147483646 h 27"/>
                  <a:gd name="T4" fmla="*/ 2147483646 w 161"/>
                  <a:gd name="T5" fmla="*/ 2147483646 h 27"/>
                  <a:gd name="T6" fmla="*/ 2147483646 w 161"/>
                  <a:gd name="T7" fmla="*/ 2147483646 h 27"/>
                  <a:gd name="T8" fmla="*/ 0 w 161"/>
                  <a:gd name="T9" fmla="*/ 2147483646 h 27"/>
                  <a:gd name="T10" fmla="*/ 2147483646 w 161"/>
                  <a:gd name="T11" fmla="*/ 0 h 27"/>
                  <a:gd name="T12" fmla="*/ 2147483646 w 161"/>
                  <a:gd name="T13" fmla="*/ 0 h 27"/>
                  <a:gd name="T14" fmla="*/ 2147483646 w 161"/>
                  <a:gd name="T15" fmla="*/ 2147483646 h 27"/>
                  <a:gd name="T16" fmla="*/ 2147483646 w 161"/>
                  <a:gd name="T17" fmla="*/ 2147483646 h 2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61" h="27">
                    <a:moveTo>
                      <a:pt x="148" y="27"/>
                    </a:moveTo>
                    <a:lnTo>
                      <a:pt x="148" y="27"/>
                    </a:lnTo>
                    <a:lnTo>
                      <a:pt x="13" y="27"/>
                    </a:lnTo>
                    <a:cubicBezTo>
                      <a:pt x="5" y="27"/>
                      <a:pt x="0" y="21"/>
                      <a:pt x="0" y="14"/>
                    </a:cubicBezTo>
                    <a:cubicBezTo>
                      <a:pt x="0" y="6"/>
                      <a:pt x="5" y="0"/>
                      <a:pt x="13" y="0"/>
                    </a:cubicBezTo>
                    <a:lnTo>
                      <a:pt x="148" y="0"/>
                    </a:lnTo>
                    <a:cubicBezTo>
                      <a:pt x="155" y="0"/>
                      <a:pt x="161" y="6"/>
                      <a:pt x="161" y="14"/>
                    </a:cubicBezTo>
                    <a:cubicBezTo>
                      <a:pt x="161" y="21"/>
                      <a:pt x="155" y="27"/>
                      <a:pt x="148" y="27"/>
                    </a:cubicBezTo>
                    <a:close/>
                  </a:path>
                </a:pathLst>
              </a:custGeom>
              <a:grpFill/>
              <a:ln w="0">
                <a:noFill/>
                <a:prstDash val="solid"/>
                <a:round/>
              </a:ln>
            </p:spPr>
            <p:txBody>
              <a:bodyPr/>
              <a:lstStyle>
                <a:defPPr>
                  <a:defRPr lang="zh-CN"/>
                </a:defPPr>
                <a:lvl1pPr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1pPr>
                <a:lvl2pPr marL="447675"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2pPr>
                <a:lvl3pPr marL="904875"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3pPr>
                <a:lvl4pPr marL="1360170"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4pPr>
                <a:lvl5pPr marL="1817370"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5pPr>
                <a:lvl6pPr marL="2285365" algn="l" defTabSz="914400" rtl="0" eaLnBrk="1" latinLnBrk="0" hangingPunct="1">
                  <a:defRPr kern="1200">
                    <a:solidFill>
                      <a:schemeClr val="tx1"/>
                    </a:solidFill>
                    <a:latin typeface="Arial" panose="020B0604020202020204" pitchFamily="34" charset="0"/>
                    <a:ea typeface="宋体" pitchFamily="2" charset="-122"/>
                    <a:cs typeface="+mn-cs"/>
                  </a:defRPr>
                </a:lvl6pPr>
                <a:lvl7pPr marL="2742565" algn="l" defTabSz="914400" rtl="0" eaLnBrk="1" latinLnBrk="0" hangingPunct="1">
                  <a:defRPr kern="1200">
                    <a:solidFill>
                      <a:schemeClr val="tx1"/>
                    </a:solidFill>
                    <a:latin typeface="Arial" panose="020B0604020202020204" pitchFamily="34" charset="0"/>
                    <a:ea typeface="宋体" pitchFamily="2" charset="-122"/>
                    <a:cs typeface="+mn-cs"/>
                  </a:defRPr>
                </a:lvl7pPr>
                <a:lvl8pPr marL="3199765" algn="l" defTabSz="914400" rtl="0" eaLnBrk="1" latinLnBrk="0" hangingPunct="1">
                  <a:defRPr kern="1200">
                    <a:solidFill>
                      <a:schemeClr val="tx1"/>
                    </a:solidFill>
                    <a:latin typeface="Arial" panose="020B0604020202020204" pitchFamily="34" charset="0"/>
                    <a:ea typeface="宋体" pitchFamily="2" charset="-122"/>
                    <a:cs typeface="+mn-cs"/>
                  </a:defRPr>
                </a:lvl8pPr>
                <a:lvl9pPr marL="3656965" algn="l" defTabSz="914400" rtl="0" eaLnBrk="1" latinLnBrk="0" hangingPunct="1">
                  <a:defRPr kern="1200">
                    <a:solidFill>
                      <a:schemeClr val="tx1"/>
                    </a:solidFill>
                    <a:latin typeface="Arial" panose="020B0604020202020204" pitchFamily="34" charset="0"/>
                    <a:ea typeface="宋体" pitchFamily="2" charset="-122"/>
                    <a:cs typeface="+mn-cs"/>
                  </a:defRPr>
                </a:lvl9pPr>
              </a:lstStyle>
              <a:p>
                <a:pPr marL="0" marR="0" lvl="0" indent="0" algn="l" defTabSz="16256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sp>
            <p:nvSpPr>
              <p:cNvPr id="924" name="Freeform 389"/>
              <p:cNvSpPr/>
              <p:nvPr/>
            </p:nvSpPr>
            <p:spPr bwMode="auto">
              <a:xfrm>
                <a:off x="5770562" y="6248400"/>
                <a:ext cx="46038" cy="33338"/>
              </a:xfrm>
              <a:custGeom>
                <a:avLst/>
                <a:gdLst>
                  <a:gd name="T0" fmla="*/ 2147483646 w 98"/>
                  <a:gd name="T1" fmla="*/ 2147483646 h 72"/>
                  <a:gd name="T2" fmla="*/ 2147483646 w 98"/>
                  <a:gd name="T3" fmla="*/ 2147483646 h 72"/>
                  <a:gd name="T4" fmla="*/ 2147483646 w 98"/>
                  <a:gd name="T5" fmla="*/ 2147483646 h 72"/>
                  <a:gd name="T6" fmla="*/ 2147483646 w 98"/>
                  <a:gd name="T7" fmla="*/ 2147483646 h 72"/>
                  <a:gd name="T8" fmla="*/ 2147483646 w 98"/>
                  <a:gd name="T9" fmla="*/ 2147483646 h 72"/>
                  <a:gd name="T10" fmla="*/ 2147483646 w 98"/>
                  <a:gd name="T11" fmla="*/ 2147483646 h 72"/>
                  <a:gd name="T12" fmla="*/ 2147483646 w 98"/>
                  <a:gd name="T13" fmla="*/ 2147483646 h 72"/>
                  <a:gd name="T14" fmla="*/ 2147483646 w 98"/>
                  <a:gd name="T15" fmla="*/ 2147483646 h 72"/>
                  <a:gd name="T16" fmla="*/ 2147483646 w 98"/>
                  <a:gd name="T17" fmla="*/ 2147483646 h 72"/>
                  <a:gd name="T18" fmla="*/ 2147483646 w 98"/>
                  <a:gd name="T19" fmla="*/ 2147483646 h 7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98" h="72">
                    <a:moveTo>
                      <a:pt x="83" y="72"/>
                    </a:moveTo>
                    <a:lnTo>
                      <a:pt x="83" y="72"/>
                    </a:lnTo>
                    <a:cubicBezTo>
                      <a:pt x="81" y="72"/>
                      <a:pt x="79" y="72"/>
                      <a:pt x="77" y="71"/>
                    </a:cubicBezTo>
                    <a:lnTo>
                      <a:pt x="8" y="29"/>
                    </a:lnTo>
                    <a:cubicBezTo>
                      <a:pt x="2" y="25"/>
                      <a:pt x="0" y="17"/>
                      <a:pt x="3" y="10"/>
                    </a:cubicBezTo>
                    <a:cubicBezTo>
                      <a:pt x="7" y="3"/>
                      <a:pt x="14" y="0"/>
                      <a:pt x="21" y="5"/>
                    </a:cubicBezTo>
                    <a:lnTo>
                      <a:pt x="90" y="46"/>
                    </a:lnTo>
                    <a:cubicBezTo>
                      <a:pt x="96" y="50"/>
                      <a:pt x="98" y="58"/>
                      <a:pt x="95" y="65"/>
                    </a:cubicBezTo>
                    <a:cubicBezTo>
                      <a:pt x="92" y="69"/>
                      <a:pt x="88" y="72"/>
                      <a:pt x="83" y="72"/>
                    </a:cubicBezTo>
                    <a:close/>
                  </a:path>
                </a:pathLst>
              </a:custGeom>
              <a:grpFill/>
              <a:ln w="0">
                <a:noFill/>
                <a:prstDash val="solid"/>
                <a:round/>
              </a:ln>
            </p:spPr>
            <p:txBody>
              <a:bodyPr/>
              <a:lstStyle>
                <a:defPPr>
                  <a:defRPr lang="zh-CN"/>
                </a:defPPr>
                <a:lvl1pPr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1pPr>
                <a:lvl2pPr marL="447675"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2pPr>
                <a:lvl3pPr marL="904875"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3pPr>
                <a:lvl4pPr marL="1360170"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4pPr>
                <a:lvl5pPr marL="1817370"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5pPr>
                <a:lvl6pPr marL="2285365" algn="l" defTabSz="914400" rtl="0" eaLnBrk="1" latinLnBrk="0" hangingPunct="1">
                  <a:defRPr kern="1200">
                    <a:solidFill>
                      <a:schemeClr val="tx1"/>
                    </a:solidFill>
                    <a:latin typeface="Arial" panose="020B0604020202020204" pitchFamily="34" charset="0"/>
                    <a:ea typeface="宋体" pitchFamily="2" charset="-122"/>
                    <a:cs typeface="+mn-cs"/>
                  </a:defRPr>
                </a:lvl6pPr>
                <a:lvl7pPr marL="2742565" algn="l" defTabSz="914400" rtl="0" eaLnBrk="1" latinLnBrk="0" hangingPunct="1">
                  <a:defRPr kern="1200">
                    <a:solidFill>
                      <a:schemeClr val="tx1"/>
                    </a:solidFill>
                    <a:latin typeface="Arial" panose="020B0604020202020204" pitchFamily="34" charset="0"/>
                    <a:ea typeface="宋体" pitchFamily="2" charset="-122"/>
                    <a:cs typeface="+mn-cs"/>
                  </a:defRPr>
                </a:lvl7pPr>
                <a:lvl8pPr marL="3199765" algn="l" defTabSz="914400" rtl="0" eaLnBrk="1" latinLnBrk="0" hangingPunct="1">
                  <a:defRPr kern="1200">
                    <a:solidFill>
                      <a:schemeClr val="tx1"/>
                    </a:solidFill>
                    <a:latin typeface="Arial" panose="020B0604020202020204" pitchFamily="34" charset="0"/>
                    <a:ea typeface="宋体" pitchFamily="2" charset="-122"/>
                    <a:cs typeface="+mn-cs"/>
                  </a:defRPr>
                </a:lvl8pPr>
                <a:lvl9pPr marL="3656965" algn="l" defTabSz="914400" rtl="0" eaLnBrk="1" latinLnBrk="0" hangingPunct="1">
                  <a:defRPr kern="1200">
                    <a:solidFill>
                      <a:schemeClr val="tx1"/>
                    </a:solidFill>
                    <a:latin typeface="Arial" panose="020B0604020202020204" pitchFamily="34" charset="0"/>
                    <a:ea typeface="宋体" pitchFamily="2" charset="-122"/>
                    <a:cs typeface="+mn-cs"/>
                  </a:defRPr>
                </a:lvl9pPr>
              </a:lstStyle>
              <a:p>
                <a:pPr marL="0" marR="0" lvl="0" indent="0" algn="l" defTabSz="16256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sp>
            <p:nvSpPr>
              <p:cNvPr id="925" name="Freeform 390"/>
              <p:cNvSpPr/>
              <p:nvPr/>
            </p:nvSpPr>
            <p:spPr bwMode="auto">
              <a:xfrm>
                <a:off x="5770562" y="6267450"/>
                <a:ext cx="46038" cy="31750"/>
              </a:xfrm>
              <a:custGeom>
                <a:avLst/>
                <a:gdLst>
                  <a:gd name="T0" fmla="*/ 2147483646 w 98"/>
                  <a:gd name="T1" fmla="*/ 2147483646 h 67"/>
                  <a:gd name="T2" fmla="*/ 2147483646 w 98"/>
                  <a:gd name="T3" fmla="*/ 2147483646 h 67"/>
                  <a:gd name="T4" fmla="*/ 2147483646 w 98"/>
                  <a:gd name="T5" fmla="*/ 2147483646 h 67"/>
                  <a:gd name="T6" fmla="*/ 2147483646 w 98"/>
                  <a:gd name="T7" fmla="*/ 2147483646 h 67"/>
                  <a:gd name="T8" fmla="*/ 2147483646 w 98"/>
                  <a:gd name="T9" fmla="*/ 2147483646 h 67"/>
                  <a:gd name="T10" fmla="*/ 2147483646 w 98"/>
                  <a:gd name="T11" fmla="*/ 2147483646 h 67"/>
                  <a:gd name="T12" fmla="*/ 2147483646 w 98"/>
                  <a:gd name="T13" fmla="*/ 2147483646 h 67"/>
                  <a:gd name="T14" fmla="*/ 2147483646 w 98"/>
                  <a:gd name="T15" fmla="*/ 2147483646 h 67"/>
                  <a:gd name="T16" fmla="*/ 2147483646 w 98"/>
                  <a:gd name="T17" fmla="*/ 2147483646 h 67"/>
                  <a:gd name="T18" fmla="*/ 2147483646 w 98"/>
                  <a:gd name="T19" fmla="*/ 2147483646 h 6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98" h="67">
                    <a:moveTo>
                      <a:pt x="14" y="67"/>
                    </a:moveTo>
                    <a:lnTo>
                      <a:pt x="14" y="67"/>
                    </a:lnTo>
                    <a:cubicBezTo>
                      <a:pt x="10" y="67"/>
                      <a:pt x="6" y="65"/>
                      <a:pt x="3" y="60"/>
                    </a:cubicBezTo>
                    <a:cubicBezTo>
                      <a:pt x="0" y="54"/>
                      <a:pt x="2" y="46"/>
                      <a:pt x="8" y="42"/>
                    </a:cubicBezTo>
                    <a:lnTo>
                      <a:pt x="77" y="3"/>
                    </a:lnTo>
                    <a:cubicBezTo>
                      <a:pt x="83" y="0"/>
                      <a:pt x="91" y="2"/>
                      <a:pt x="95" y="9"/>
                    </a:cubicBezTo>
                    <a:cubicBezTo>
                      <a:pt x="98" y="15"/>
                      <a:pt x="96" y="23"/>
                      <a:pt x="90" y="26"/>
                    </a:cubicBezTo>
                    <a:lnTo>
                      <a:pt x="21" y="66"/>
                    </a:lnTo>
                    <a:cubicBezTo>
                      <a:pt x="19" y="66"/>
                      <a:pt x="16" y="67"/>
                      <a:pt x="14" y="67"/>
                    </a:cubicBezTo>
                    <a:close/>
                  </a:path>
                </a:pathLst>
              </a:custGeom>
              <a:grpFill/>
              <a:ln w="0">
                <a:noFill/>
                <a:prstDash val="solid"/>
                <a:round/>
              </a:ln>
            </p:spPr>
            <p:txBody>
              <a:bodyPr/>
              <a:lstStyle>
                <a:defPPr>
                  <a:defRPr lang="zh-CN"/>
                </a:defPPr>
                <a:lvl1pPr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1pPr>
                <a:lvl2pPr marL="447675"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2pPr>
                <a:lvl3pPr marL="904875"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3pPr>
                <a:lvl4pPr marL="1360170"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4pPr>
                <a:lvl5pPr marL="1817370"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5pPr>
                <a:lvl6pPr marL="2285365" algn="l" defTabSz="914400" rtl="0" eaLnBrk="1" latinLnBrk="0" hangingPunct="1">
                  <a:defRPr kern="1200">
                    <a:solidFill>
                      <a:schemeClr val="tx1"/>
                    </a:solidFill>
                    <a:latin typeface="Arial" panose="020B0604020202020204" pitchFamily="34" charset="0"/>
                    <a:ea typeface="宋体" pitchFamily="2" charset="-122"/>
                    <a:cs typeface="+mn-cs"/>
                  </a:defRPr>
                </a:lvl6pPr>
                <a:lvl7pPr marL="2742565" algn="l" defTabSz="914400" rtl="0" eaLnBrk="1" latinLnBrk="0" hangingPunct="1">
                  <a:defRPr kern="1200">
                    <a:solidFill>
                      <a:schemeClr val="tx1"/>
                    </a:solidFill>
                    <a:latin typeface="Arial" panose="020B0604020202020204" pitchFamily="34" charset="0"/>
                    <a:ea typeface="宋体" pitchFamily="2" charset="-122"/>
                    <a:cs typeface="+mn-cs"/>
                  </a:defRPr>
                </a:lvl7pPr>
                <a:lvl8pPr marL="3199765" algn="l" defTabSz="914400" rtl="0" eaLnBrk="1" latinLnBrk="0" hangingPunct="1">
                  <a:defRPr kern="1200">
                    <a:solidFill>
                      <a:schemeClr val="tx1"/>
                    </a:solidFill>
                    <a:latin typeface="Arial" panose="020B0604020202020204" pitchFamily="34" charset="0"/>
                    <a:ea typeface="宋体" pitchFamily="2" charset="-122"/>
                    <a:cs typeface="+mn-cs"/>
                  </a:defRPr>
                </a:lvl8pPr>
                <a:lvl9pPr marL="3656965" algn="l" defTabSz="914400" rtl="0" eaLnBrk="1" latinLnBrk="0" hangingPunct="1">
                  <a:defRPr kern="1200">
                    <a:solidFill>
                      <a:schemeClr val="tx1"/>
                    </a:solidFill>
                    <a:latin typeface="Arial" panose="020B0604020202020204" pitchFamily="34" charset="0"/>
                    <a:ea typeface="宋体" pitchFamily="2" charset="-122"/>
                    <a:cs typeface="+mn-cs"/>
                  </a:defRPr>
                </a:lvl9pPr>
              </a:lstStyle>
              <a:p>
                <a:pPr marL="0" marR="0" lvl="0" indent="0" algn="l" defTabSz="16256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sp>
            <p:nvSpPr>
              <p:cNvPr id="926" name="Freeform 391"/>
              <p:cNvSpPr/>
              <p:nvPr/>
            </p:nvSpPr>
            <p:spPr bwMode="auto">
              <a:xfrm>
                <a:off x="5741987" y="6269038"/>
                <a:ext cx="74613" cy="12700"/>
              </a:xfrm>
              <a:custGeom>
                <a:avLst/>
                <a:gdLst>
                  <a:gd name="T0" fmla="*/ 2147483646 w 161"/>
                  <a:gd name="T1" fmla="*/ 2147483646 h 27"/>
                  <a:gd name="T2" fmla="*/ 2147483646 w 161"/>
                  <a:gd name="T3" fmla="*/ 2147483646 h 27"/>
                  <a:gd name="T4" fmla="*/ 2147483646 w 161"/>
                  <a:gd name="T5" fmla="*/ 2147483646 h 27"/>
                  <a:gd name="T6" fmla="*/ 2147483646 w 161"/>
                  <a:gd name="T7" fmla="*/ 2147483646 h 27"/>
                  <a:gd name="T8" fmla="*/ 0 w 161"/>
                  <a:gd name="T9" fmla="*/ 2147483646 h 27"/>
                  <a:gd name="T10" fmla="*/ 2147483646 w 161"/>
                  <a:gd name="T11" fmla="*/ 0 h 27"/>
                  <a:gd name="T12" fmla="*/ 2147483646 w 161"/>
                  <a:gd name="T13" fmla="*/ 0 h 27"/>
                  <a:gd name="T14" fmla="*/ 2147483646 w 161"/>
                  <a:gd name="T15" fmla="*/ 2147483646 h 27"/>
                  <a:gd name="T16" fmla="*/ 2147483646 w 161"/>
                  <a:gd name="T17" fmla="*/ 2147483646 h 2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61" h="27">
                    <a:moveTo>
                      <a:pt x="148" y="27"/>
                    </a:moveTo>
                    <a:lnTo>
                      <a:pt x="148" y="27"/>
                    </a:lnTo>
                    <a:lnTo>
                      <a:pt x="13" y="27"/>
                    </a:lnTo>
                    <a:cubicBezTo>
                      <a:pt x="6" y="27"/>
                      <a:pt x="0" y="21"/>
                      <a:pt x="0" y="14"/>
                    </a:cubicBezTo>
                    <a:cubicBezTo>
                      <a:pt x="0" y="6"/>
                      <a:pt x="6" y="0"/>
                      <a:pt x="13" y="0"/>
                    </a:cubicBezTo>
                    <a:lnTo>
                      <a:pt x="148" y="0"/>
                    </a:lnTo>
                    <a:cubicBezTo>
                      <a:pt x="155" y="0"/>
                      <a:pt x="161" y="6"/>
                      <a:pt x="161" y="14"/>
                    </a:cubicBezTo>
                    <a:cubicBezTo>
                      <a:pt x="161" y="21"/>
                      <a:pt x="155" y="27"/>
                      <a:pt x="148" y="27"/>
                    </a:cubicBezTo>
                    <a:close/>
                  </a:path>
                </a:pathLst>
              </a:custGeom>
              <a:grpFill/>
              <a:ln w="0">
                <a:noFill/>
                <a:prstDash val="solid"/>
                <a:round/>
              </a:ln>
            </p:spPr>
            <p:txBody>
              <a:bodyPr/>
              <a:lstStyle>
                <a:defPPr>
                  <a:defRPr lang="zh-CN"/>
                </a:defPPr>
                <a:lvl1pPr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1pPr>
                <a:lvl2pPr marL="447675"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2pPr>
                <a:lvl3pPr marL="904875"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3pPr>
                <a:lvl4pPr marL="1360170"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4pPr>
                <a:lvl5pPr marL="1817370"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5pPr>
                <a:lvl6pPr marL="2285365" algn="l" defTabSz="914400" rtl="0" eaLnBrk="1" latinLnBrk="0" hangingPunct="1">
                  <a:defRPr kern="1200">
                    <a:solidFill>
                      <a:schemeClr val="tx1"/>
                    </a:solidFill>
                    <a:latin typeface="Arial" panose="020B0604020202020204" pitchFamily="34" charset="0"/>
                    <a:ea typeface="宋体" pitchFamily="2" charset="-122"/>
                    <a:cs typeface="+mn-cs"/>
                  </a:defRPr>
                </a:lvl6pPr>
                <a:lvl7pPr marL="2742565" algn="l" defTabSz="914400" rtl="0" eaLnBrk="1" latinLnBrk="0" hangingPunct="1">
                  <a:defRPr kern="1200">
                    <a:solidFill>
                      <a:schemeClr val="tx1"/>
                    </a:solidFill>
                    <a:latin typeface="Arial" panose="020B0604020202020204" pitchFamily="34" charset="0"/>
                    <a:ea typeface="宋体" pitchFamily="2" charset="-122"/>
                    <a:cs typeface="+mn-cs"/>
                  </a:defRPr>
                </a:lvl7pPr>
                <a:lvl8pPr marL="3199765" algn="l" defTabSz="914400" rtl="0" eaLnBrk="1" latinLnBrk="0" hangingPunct="1">
                  <a:defRPr kern="1200">
                    <a:solidFill>
                      <a:schemeClr val="tx1"/>
                    </a:solidFill>
                    <a:latin typeface="Arial" panose="020B0604020202020204" pitchFamily="34" charset="0"/>
                    <a:ea typeface="宋体" pitchFamily="2" charset="-122"/>
                    <a:cs typeface="+mn-cs"/>
                  </a:defRPr>
                </a:lvl8pPr>
                <a:lvl9pPr marL="3656965" algn="l" defTabSz="914400" rtl="0" eaLnBrk="1" latinLnBrk="0" hangingPunct="1">
                  <a:defRPr kern="1200">
                    <a:solidFill>
                      <a:schemeClr val="tx1"/>
                    </a:solidFill>
                    <a:latin typeface="Arial" panose="020B0604020202020204" pitchFamily="34" charset="0"/>
                    <a:ea typeface="宋体" pitchFamily="2" charset="-122"/>
                    <a:cs typeface="+mn-cs"/>
                  </a:defRPr>
                </a:lvl9pPr>
              </a:lstStyle>
              <a:p>
                <a:pPr marL="0" marR="0" lvl="0" indent="0" algn="l" defTabSz="16256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sp>
            <p:nvSpPr>
              <p:cNvPr id="927" name="Freeform 392"/>
              <p:cNvSpPr/>
              <p:nvPr/>
            </p:nvSpPr>
            <p:spPr bwMode="auto">
              <a:xfrm>
                <a:off x="5686425" y="6275388"/>
                <a:ext cx="12700" cy="15875"/>
              </a:xfrm>
              <a:custGeom>
                <a:avLst/>
                <a:gdLst>
                  <a:gd name="T0" fmla="*/ 2147483646 w 27"/>
                  <a:gd name="T1" fmla="*/ 2147483646 h 31"/>
                  <a:gd name="T2" fmla="*/ 2147483646 w 27"/>
                  <a:gd name="T3" fmla="*/ 2147483646 h 31"/>
                  <a:gd name="T4" fmla="*/ 2147483646 w 27"/>
                  <a:gd name="T5" fmla="*/ 2147483646 h 31"/>
                  <a:gd name="T6" fmla="*/ 0 w 27"/>
                  <a:gd name="T7" fmla="*/ 2147483646 h 31"/>
                  <a:gd name="T8" fmla="*/ 0 w 27"/>
                  <a:gd name="T9" fmla="*/ 0 h 31"/>
                  <a:gd name="T10" fmla="*/ 2147483646 w 27"/>
                  <a:gd name="T11" fmla="*/ 0 h 31"/>
                  <a:gd name="T12" fmla="*/ 2147483646 w 27"/>
                  <a:gd name="T13" fmla="*/ 2147483646 h 31"/>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7" h="31">
                    <a:moveTo>
                      <a:pt x="27" y="31"/>
                    </a:moveTo>
                    <a:lnTo>
                      <a:pt x="27" y="31"/>
                    </a:lnTo>
                    <a:lnTo>
                      <a:pt x="0" y="31"/>
                    </a:lnTo>
                    <a:lnTo>
                      <a:pt x="0" y="0"/>
                    </a:lnTo>
                    <a:lnTo>
                      <a:pt x="27" y="0"/>
                    </a:lnTo>
                    <a:lnTo>
                      <a:pt x="27" y="31"/>
                    </a:lnTo>
                    <a:close/>
                  </a:path>
                </a:pathLst>
              </a:custGeom>
              <a:grpFill/>
              <a:ln w="0">
                <a:noFill/>
                <a:prstDash val="solid"/>
                <a:round/>
              </a:ln>
            </p:spPr>
            <p:txBody>
              <a:bodyPr/>
              <a:lstStyle>
                <a:defPPr>
                  <a:defRPr lang="zh-CN"/>
                </a:defPPr>
                <a:lvl1pPr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1pPr>
                <a:lvl2pPr marL="447675"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2pPr>
                <a:lvl3pPr marL="904875"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3pPr>
                <a:lvl4pPr marL="1360170"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4pPr>
                <a:lvl5pPr marL="1817370"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5pPr>
                <a:lvl6pPr marL="2285365" algn="l" defTabSz="914400" rtl="0" eaLnBrk="1" latinLnBrk="0" hangingPunct="1">
                  <a:defRPr kern="1200">
                    <a:solidFill>
                      <a:schemeClr val="tx1"/>
                    </a:solidFill>
                    <a:latin typeface="Arial" panose="020B0604020202020204" pitchFamily="34" charset="0"/>
                    <a:ea typeface="宋体" pitchFamily="2" charset="-122"/>
                    <a:cs typeface="+mn-cs"/>
                  </a:defRPr>
                </a:lvl6pPr>
                <a:lvl7pPr marL="2742565" algn="l" defTabSz="914400" rtl="0" eaLnBrk="1" latinLnBrk="0" hangingPunct="1">
                  <a:defRPr kern="1200">
                    <a:solidFill>
                      <a:schemeClr val="tx1"/>
                    </a:solidFill>
                    <a:latin typeface="Arial" panose="020B0604020202020204" pitchFamily="34" charset="0"/>
                    <a:ea typeface="宋体" pitchFamily="2" charset="-122"/>
                    <a:cs typeface="+mn-cs"/>
                  </a:defRPr>
                </a:lvl7pPr>
                <a:lvl8pPr marL="3199765" algn="l" defTabSz="914400" rtl="0" eaLnBrk="1" latinLnBrk="0" hangingPunct="1">
                  <a:defRPr kern="1200">
                    <a:solidFill>
                      <a:schemeClr val="tx1"/>
                    </a:solidFill>
                    <a:latin typeface="Arial" panose="020B0604020202020204" pitchFamily="34" charset="0"/>
                    <a:ea typeface="宋体" pitchFamily="2" charset="-122"/>
                    <a:cs typeface="+mn-cs"/>
                  </a:defRPr>
                </a:lvl8pPr>
                <a:lvl9pPr marL="3656965" algn="l" defTabSz="914400" rtl="0" eaLnBrk="1" latinLnBrk="0" hangingPunct="1">
                  <a:defRPr kern="1200">
                    <a:solidFill>
                      <a:schemeClr val="tx1"/>
                    </a:solidFill>
                    <a:latin typeface="Arial" panose="020B0604020202020204" pitchFamily="34" charset="0"/>
                    <a:ea typeface="宋体" pitchFamily="2" charset="-122"/>
                    <a:cs typeface="+mn-cs"/>
                  </a:defRPr>
                </a:lvl9pPr>
              </a:lstStyle>
              <a:p>
                <a:pPr marL="0" marR="0" lvl="0" indent="0" algn="l" defTabSz="16256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sp>
            <p:nvSpPr>
              <p:cNvPr id="928" name="Freeform 393"/>
              <p:cNvSpPr/>
              <p:nvPr/>
            </p:nvSpPr>
            <p:spPr bwMode="auto">
              <a:xfrm>
                <a:off x="5719762" y="6284913"/>
                <a:ext cx="19050" cy="11113"/>
              </a:xfrm>
              <a:custGeom>
                <a:avLst/>
                <a:gdLst>
                  <a:gd name="T0" fmla="*/ 2147483646 w 40"/>
                  <a:gd name="T1" fmla="*/ 2147483646 h 26"/>
                  <a:gd name="T2" fmla="*/ 2147483646 w 40"/>
                  <a:gd name="T3" fmla="*/ 2147483646 h 26"/>
                  <a:gd name="T4" fmla="*/ 2147483646 w 40"/>
                  <a:gd name="T5" fmla="*/ 2147483646 h 26"/>
                  <a:gd name="T6" fmla="*/ 0 w 40"/>
                  <a:gd name="T7" fmla="*/ 2147483646 h 26"/>
                  <a:gd name="T8" fmla="*/ 0 w 40"/>
                  <a:gd name="T9" fmla="*/ 0 h 26"/>
                  <a:gd name="T10" fmla="*/ 2147483646 w 40"/>
                  <a:gd name="T11" fmla="*/ 0 h 26"/>
                  <a:gd name="T12" fmla="*/ 2147483646 w 40"/>
                  <a:gd name="T13" fmla="*/ 2147483646 h 2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0" h="26">
                    <a:moveTo>
                      <a:pt x="40" y="26"/>
                    </a:moveTo>
                    <a:lnTo>
                      <a:pt x="40" y="26"/>
                    </a:lnTo>
                    <a:lnTo>
                      <a:pt x="0" y="26"/>
                    </a:lnTo>
                    <a:lnTo>
                      <a:pt x="0" y="0"/>
                    </a:lnTo>
                    <a:lnTo>
                      <a:pt x="40" y="0"/>
                    </a:lnTo>
                    <a:lnTo>
                      <a:pt x="40" y="26"/>
                    </a:lnTo>
                    <a:close/>
                  </a:path>
                </a:pathLst>
              </a:custGeom>
              <a:grpFill/>
              <a:ln w="0">
                <a:noFill/>
                <a:prstDash val="solid"/>
                <a:round/>
              </a:ln>
            </p:spPr>
            <p:txBody>
              <a:bodyPr/>
              <a:lstStyle>
                <a:defPPr>
                  <a:defRPr lang="zh-CN"/>
                </a:defPPr>
                <a:lvl1pPr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1pPr>
                <a:lvl2pPr marL="447675"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2pPr>
                <a:lvl3pPr marL="904875"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3pPr>
                <a:lvl4pPr marL="1360170"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4pPr>
                <a:lvl5pPr marL="1817370"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5pPr>
                <a:lvl6pPr marL="2285365" algn="l" defTabSz="914400" rtl="0" eaLnBrk="1" latinLnBrk="0" hangingPunct="1">
                  <a:defRPr kern="1200">
                    <a:solidFill>
                      <a:schemeClr val="tx1"/>
                    </a:solidFill>
                    <a:latin typeface="Arial" panose="020B0604020202020204" pitchFamily="34" charset="0"/>
                    <a:ea typeface="宋体" pitchFamily="2" charset="-122"/>
                    <a:cs typeface="+mn-cs"/>
                  </a:defRPr>
                </a:lvl6pPr>
                <a:lvl7pPr marL="2742565" algn="l" defTabSz="914400" rtl="0" eaLnBrk="1" latinLnBrk="0" hangingPunct="1">
                  <a:defRPr kern="1200">
                    <a:solidFill>
                      <a:schemeClr val="tx1"/>
                    </a:solidFill>
                    <a:latin typeface="Arial" panose="020B0604020202020204" pitchFamily="34" charset="0"/>
                    <a:ea typeface="宋体" pitchFamily="2" charset="-122"/>
                    <a:cs typeface="+mn-cs"/>
                  </a:defRPr>
                </a:lvl7pPr>
                <a:lvl8pPr marL="3199765" algn="l" defTabSz="914400" rtl="0" eaLnBrk="1" latinLnBrk="0" hangingPunct="1">
                  <a:defRPr kern="1200">
                    <a:solidFill>
                      <a:schemeClr val="tx1"/>
                    </a:solidFill>
                    <a:latin typeface="Arial" panose="020B0604020202020204" pitchFamily="34" charset="0"/>
                    <a:ea typeface="宋体" pitchFamily="2" charset="-122"/>
                    <a:cs typeface="+mn-cs"/>
                  </a:defRPr>
                </a:lvl8pPr>
                <a:lvl9pPr marL="3656965" algn="l" defTabSz="914400" rtl="0" eaLnBrk="1" latinLnBrk="0" hangingPunct="1">
                  <a:defRPr kern="1200">
                    <a:solidFill>
                      <a:schemeClr val="tx1"/>
                    </a:solidFill>
                    <a:latin typeface="Arial" panose="020B0604020202020204" pitchFamily="34" charset="0"/>
                    <a:ea typeface="宋体" pitchFamily="2" charset="-122"/>
                    <a:cs typeface="+mn-cs"/>
                  </a:defRPr>
                </a:lvl9pPr>
              </a:lstStyle>
              <a:p>
                <a:pPr marL="0" marR="0" lvl="0" indent="0" algn="l" defTabSz="16256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sp>
            <p:nvSpPr>
              <p:cNvPr id="929" name="Freeform 394"/>
              <p:cNvSpPr/>
              <p:nvPr/>
            </p:nvSpPr>
            <p:spPr bwMode="auto">
              <a:xfrm>
                <a:off x="5741987" y="6259513"/>
                <a:ext cx="12700" cy="15875"/>
              </a:xfrm>
              <a:custGeom>
                <a:avLst/>
                <a:gdLst>
                  <a:gd name="T0" fmla="*/ 2147483646 w 27"/>
                  <a:gd name="T1" fmla="*/ 2147483646 h 36"/>
                  <a:gd name="T2" fmla="*/ 2147483646 w 27"/>
                  <a:gd name="T3" fmla="*/ 2147483646 h 36"/>
                  <a:gd name="T4" fmla="*/ 2147483646 w 27"/>
                  <a:gd name="T5" fmla="*/ 2147483646 h 36"/>
                  <a:gd name="T6" fmla="*/ 0 w 27"/>
                  <a:gd name="T7" fmla="*/ 2147483646 h 36"/>
                  <a:gd name="T8" fmla="*/ 0 w 27"/>
                  <a:gd name="T9" fmla="*/ 0 h 36"/>
                  <a:gd name="T10" fmla="*/ 2147483646 w 27"/>
                  <a:gd name="T11" fmla="*/ 0 h 36"/>
                  <a:gd name="T12" fmla="*/ 2147483646 w 27"/>
                  <a:gd name="T13" fmla="*/ 2147483646 h 3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7" h="36">
                    <a:moveTo>
                      <a:pt x="27" y="36"/>
                    </a:moveTo>
                    <a:lnTo>
                      <a:pt x="27" y="36"/>
                    </a:lnTo>
                    <a:lnTo>
                      <a:pt x="0" y="36"/>
                    </a:lnTo>
                    <a:lnTo>
                      <a:pt x="0" y="0"/>
                    </a:lnTo>
                    <a:lnTo>
                      <a:pt x="27" y="0"/>
                    </a:lnTo>
                    <a:lnTo>
                      <a:pt x="27" y="36"/>
                    </a:lnTo>
                    <a:close/>
                  </a:path>
                </a:pathLst>
              </a:custGeom>
              <a:grpFill/>
              <a:ln w="0">
                <a:noFill/>
                <a:prstDash val="solid"/>
                <a:round/>
              </a:ln>
            </p:spPr>
            <p:txBody>
              <a:bodyPr/>
              <a:lstStyle>
                <a:defPPr>
                  <a:defRPr lang="zh-CN"/>
                </a:defPPr>
                <a:lvl1pPr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1pPr>
                <a:lvl2pPr marL="447675"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2pPr>
                <a:lvl3pPr marL="904875"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3pPr>
                <a:lvl4pPr marL="1360170"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4pPr>
                <a:lvl5pPr marL="1817370"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5pPr>
                <a:lvl6pPr marL="2285365" algn="l" defTabSz="914400" rtl="0" eaLnBrk="1" latinLnBrk="0" hangingPunct="1">
                  <a:defRPr kern="1200">
                    <a:solidFill>
                      <a:schemeClr val="tx1"/>
                    </a:solidFill>
                    <a:latin typeface="Arial" panose="020B0604020202020204" pitchFamily="34" charset="0"/>
                    <a:ea typeface="宋体" pitchFamily="2" charset="-122"/>
                    <a:cs typeface="+mn-cs"/>
                  </a:defRPr>
                </a:lvl6pPr>
                <a:lvl7pPr marL="2742565" algn="l" defTabSz="914400" rtl="0" eaLnBrk="1" latinLnBrk="0" hangingPunct="1">
                  <a:defRPr kern="1200">
                    <a:solidFill>
                      <a:schemeClr val="tx1"/>
                    </a:solidFill>
                    <a:latin typeface="Arial" panose="020B0604020202020204" pitchFamily="34" charset="0"/>
                    <a:ea typeface="宋体" pitchFamily="2" charset="-122"/>
                    <a:cs typeface="+mn-cs"/>
                  </a:defRPr>
                </a:lvl7pPr>
                <a:lvl8pPr marL="3199765" algn="l" defTabSz="914400" rtl="0" eaLnBrk="1" latinLnBrk="0" hangingPunct="1">
                  <a:defRPr kern="1200">
                    <a:solidFill>
                      <a:schemeClr val="tx1"/>
                    </a:solidFill>
                    <a:latin typeface="Arial" panose="020B0604020202020204" pitchFamily="34" charset="0"/>
                    <a:ea typeface="宋体" pitchFamily="2" charset="-122"/>
                    <a:cs typeface="+mn-cs"/>
                  </a:defRPr>
                </a:lvl8pPr>
                <a:lvl9pPr marL="3656965" algn="l" defTabSz="914400" rtl="0" eaLnBrk="1" latinLnBrk="0" hangingPunct="1">
                  <a:defRPr kern="1200">
                    <a:solidFill>
                      <a:schemeClr val="tx1"/>
                    </a:solidFill>
                    <a:latin typeface="Arial" panose="020B0604020202020204" pitchFamily="34" charset="0"/>
                    <a:ea typeface="宋体" pitchFamily="2" charset="-122"/>
                    <a:cs typeface="+mn-cs"/>
                  </a:defRPr>
                </a:lvl9pPr>
              </a:lstStyle>
              <a:p>
                <a:pPr marL="0" marR="0" lvl="0" indent="0" algn="l" defTabSz="16256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sp>
            <p:nvSpPr>
              <p:cNvPr id="930" name="Freeform 395"/>
              <p:cNvSpPr/>
              <p:nvPr/>
            </p:nvSpPr>
            <p:spPr bwMode="auto">
              <a:xfrm>
                <a:off x="5700712" y="6253163"/>
                <a:ext cx="19050" cy="12700"/>
              </a:xfrm>
              <a:custGeom>
                <a:avLst/>
                <a:gdLst>
                  <a:gd name="T0" fmla="*/ 2147483646 w 40"/>
                  <a:gd name="T1" fmla="*/ 2147483646 h 27"/>
                  <a:gd name="T2" fmla="*/ 2147483646 w 40"/>
                  <a:gd name="T3" fmla="*/ 2147483646 h 27"/>
                  <a:gd name="T4" fmla="*/ 2147483646 w 40"/>
                  <a:gd name="T5" fmla="*/ 2147483646 h 27"/>
                  <a:gd name="T6" fmla="*/ 0 w 40"/>
                  <a:gd name="T7" fmla="*/ 2147483646 h 27"/>
                  <a:gd name="T8" fmla="*/ 0 w 40"/>
                  <a:gd name="T9" fmla="*/ 0 h 27"/>
                  <a:gd name="T10" fmla="*/ 2147483646 w 40"/>
                  <a:gd name="T11" fmla="*/ 0 h 27"/>
                  <a:gd name="T12" fmla="*/ 2147483646 w 40"/>
                  <a:gd name="T13" fmla="*/ 2147483646 h 2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0" h="27">
                    <a:moveTo>
                      <a:pt x="40" y="27"/>
                    </a:moveTo>
                    <a:lnTo>
                      <a:pt x="40" y="27"/>
                    </a:lnTo>
                    <a:lnTo>
                      <a:pt x="0" y="27"/>
                    </a:lnTo>
                    <a:lnTo>
                      <a:pt x="0" y="0"/>
                    </a:lnTo>
                    <a:lnTo>
                      <a:pt x="40" y="0"/>
                    </a:lnTo>
                    <a:lnTo>
                      <a:pt x="40" y="27"/>
                    </a:lnTo>
                    <a:close/>
                  </a:path>
                </a:pathLst>
              </a:custGeom>
              <a:grpFill/>
              <a:ln w="0">
                <a:noFill/>
                <a:prstDash val="solid"/>
                <a:round/>
              </a:ln>
            </p:spPr>
            <p:txBody>
              <a:bodyPr/>
              <a:lstStyle>
                <a:defPPr>
                  <a:defRPr lang="zh-CN"/>
                </a:defPPr>
                <a:lvl1pPr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1pPr>
                <a:lvl2pPr marL="447675"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2pPr>
                <a:lvl3pPr marL="904875"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3pPr>
                <a:lvl4pPr marL="1360170"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4pPr>
                <a:lvl5pPr marL="1817370"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5pPr>
                <a:lvl6pPr marL="2285365" algn="l" defTabSz="914400" rtl="0" eaLnBrk="1" latinLnBrk="0" hangingPunct="1">
                  <a:defRPr kern="1200">
                    <a:solidFill>
                      <a:schemeClr val="tx1"/>
                    </a:solidFill>
                    <a:latin typeface="Arial" panose="020B0604020202020204" pitchFamily="34" charset="0"/>
                    <a:ea typeface="宋体" pitchFamily="2" charset="-122"/>
                    <a:cs typeface="+mn-cs"/>
                  </a:defRPr>
                </a:lvl6pPr>
                <a:lvl7pPr marL="2742565" algn="l" defTabSz="914400" rtl="0" eaLnBrk="1" latinLnBrk="0" hangingPunct="1">
                  <a:defRPr kern="1200">
                    <a:solidFill>
                      <a:schemeClr val="tx1"/>
                    </a:solidFill>
                    <a:latin typeface="Arial" panose="020B0604020202020204" pitchFamily="34" charset="0"/>
                    <a:ea typeface="宋体" pitchFamily="2" charset="-122"/>
                    <a:cs typeface="+mn-cs"/>
                  </a:defRPr>
                </a:lvl7pPr>
                <a:lvl8pPr marL="3199765" algn="l" defTabSz="914400" rtl="0" eaLnBrk="1" latinLnBrk="0" hangingPunct="1">
                  <a:defRPr kern="1200">
                    <a:solidFill>
                      <a:schemeClr val="tx1"/>
                    </a:solidFill>
                    <a:latin typeface="Arial" panose="020B0604020202020204" pitchFamily="34" charset="0"/>
                    <a:ea typeface="宋体" pitchFamily="2" charset="-122"/>
                    <a:cs typeface="+mn-cs"/>
                  </a:defRPr>
                </a:lvl8pPr>
                <a:lvl9pPr marL="3656965" algn="l" defTabSz="914400" rtl="0" eaLnBrk="1" latinLnBrk="0" hangingPunct="1">
                  <a:defRPr kern="1200">
                    <a:solidFill>
                      <a:schemeClr val="tx1"/>
                    </a:solidFill>
                    <a:latin typeface="Arial" panose="020B0604020202020204" pitchFamily="34" charset="0"/>
                    <a:ea typeface="宋体" pitchFamily="2" charset="-122"/>
                    <a:cs typeface="+mn-cs"/>
                  </a:defRPr>
                </a:lvl9pPr>
              </a:lstStyle>
              <a:p>
                <a:pPr marL="0" marR="0" lvl="0" indent="0" algn="l" defTabSz="16256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sp>
            <p:nvSpPr>
              <p:cNvPr id="931" name="Freeform 396"/>
              <p:cNvSpPr/>
              <p:nvPr/>
            </p:nvSpPr>
            <p:spPr bwMode="auto">
              <a:xfrm>
                <a:off x="5735637" y="6272213"/>
                <a:ext cx="128588" cy="141288"/>
              </a:xfrm>
              <a:custGeom>
                <a:avLst/>
                <a:gdLst>
                  <a:gd name="T0" fmla="*/ 2147483646 w 274"/>
                  <a:gd name="T1" fmla="*/ 2147483646 h 300"/>
                  <a:gd name="T2" fmla="*/ 2147483646 w 274"/>
                  <a:gd name="T3" fmla="*/ 2147483646 h 300"/>
                  <a:gd name="T4" fmla="*/ 2147483646 w 274"/>
                  <a:gd name="T5" fmla="*/ 2147483646 h 300"/>
                  <a:gd name="T6" fmla="*/ 2147483646 w 274"/>
                  <a:gd name="T7" fmla="*/ 2147483646 h 300"/>
                  <a:gd name="T8" fmla="*/ 2147483646 w 274"/>
                  <a:gd name="T9" fmla="*/ 2147483646 h 300"/>
                  <a:gd name="T10" fmla="*/ 2147483646 w 274"/>
                  <a:gd name="T11" fmla="*/ 2147483646 h 300"/>
                  <a:gd name="T12" fmla="*/ 2147483646 w 274"/>
                  <a:gd name="T13" fmla="*/ 2147483646 h 300"/>
                  <a:gd name="T14" fmla="*/ 2147483646 w 274"/>
                  <a:gd name="T15" fmla="*/ 0 h 300"/>
                  <a:gd name="T16" fmla="*/ 2147483646 w 274"/>
                  <a:gd name="T17" fmla="*/ 2147483646 h 300"/>
                  <a:gd name="T18" fmla="*/ 2147483646 w 274"/>
                  <a:gd name="T19" fmla="*/ 2147483646 h 300"/>
                  <a:gd name="T20" fmla="*/ 2147483646 w 274"/>
                  <a:gd name="T21" fmla="*/ 2147483646 h 300"/>
                  <a:gd name="T22" fmla="*/ 2147483646 w 274"/>
                  <a:gd name="T23" fmla="*/ 2147483646 h 30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74" h="300">
                    <a:moveTo>
                      <a:pt x="17" y="300"/>
                    </a:moveTo>
                    <a:lnTo>
                      <a:pt x="17" y="300"/>
                    </a:lnTo>
                    <a:cubicBezTo>
                      <a:pt x="9" y="300"/>
                      <a:pt x="2" y="294"/>
                      <a:pt x="1" y="285"/>
                    </a:cubicBezTo>
                    <a:cubicBezTo>
                      <a:pt x="0" y="276"/>
                      <a:pt x="7" y="268"/>
                      <a:pt x="15" y="267"/>
                    </a:cubicBezTo>
                    <a:cubicBezTo>
                      <a:pt x="144" y="256"/>
                      <a:pt x="242" y="197"/>
                      <a:pt x="242" y="131"/>
                    </a:cubicBezTo>
                    <a:lnTo>
                      <a:pt x="242" y="16"/>
                    </a:lnTo>
                    <a:cubicBezTo>
                      <a:pt x="242" y="7"/>
                      <a:pt x="249" y="0"/>
                      <a:pt x="258" y="0"/>
                    </a:cubicBezTo>
                    <a:cubicBezTo>
                      <a:pt x="267" y="0"/>
                      <a:pt x="274" y="7"/>
                      <a:pt x="274" y="16"/>
                    </a:cubicBezTo>
                    <a:lnTo>
                      <a:pt x="274" y="131"/>
                    </a:lnTo>
                    <a:cubicBezTo>
                      <a:pt x="274" y="216"/>
                      <a:pt x="167" y="287"/>
                      <a:pt x="18" y="300"/>
                    </a:cubicBezTo>
                    <a:lnTo>
                      <a:pt x="17" y="300"/>
                    </a:lnTo>
                    <a:close/>
                  </a:path>
                </a:pathLst>
              </a:custGeom>
              <a:grpFill/>
              <a:ln w="0">
                <a:noFill/>
                <a:prstDash val="solid"/>
                <a:round/>
              </a:ln>
            </p:spPr>
            <p:txBody>
              <a:bodyPr/>
              <a:lstStyle>
                <a:defPPr>
                  <a:defRPr lang="zh-CN"/>
                </a:defPPr>
                <a:lvl1pPr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1pPr>
                <a:lvl2pPr marL="447675"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2pPr>
                <a:lvl3pPr marL="904875"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3pPr>
                <a:lvl4pPr marL="1360170"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4pPr>
                <a:lvl5pPr marL="1817370"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5pPr>
                <a:lvl6pPr marL="2285365" algn="l" defTabSz="914400" rtl="0" eaLnBrk="1" latinLnBrk="0" hangingPunct="1">
                  <a:defRPr kern="1200">
                    <a:solidFill>
                      <a:schemeClr val="tx1"/>
                    </a:solidFill>
                    <a:latin typeface="Arial" panose="020B0604020202020204" pitchFamily="34" charset="0"/>
                    <a:ea typeface="宋体" pitchFamily="2" charset="-122"/>
                    <a:cs typeface="+mn-cs"/>
                  </a:defRPr>
                </a:lvl6pPr>
                <a:lvl7pPr marL="2742565" algn="l" defTabSz="914400" rtl="0" eaLnBrk="1" latinLnBrk="0" hangingPunct="1">
                  <a:defRPr kern="1200">
                    <a:solidFill>
                      <a:schemeClr val="tx1"/>
                    </a:solidFill>
                    <a:latin typeface="Arial" panose="020B0604020202020204" pitchFamily="34" charset="0"/>
                    <a:ea typeface="宋体" pitchFamily="2" charset="-122"/>
                    <a:cs typeface="+mn-cs"/>
                  </a:defRPr>
                </a:lvl7pPr>
                <a:lvl8pPr marL="3199765" algn="l" defTabSz="914400" rtl="0" eaLnBrk="1" latinLnBrk="0" hangingPunct="1">
                  <a:defRPr kern="1200">
                    <a:solidFill>
                      <a:schemeClr val="tx1"/>
                    </a:solidFill>
                    <a:latin typeface="Arial" panose="020B0604020202020204" pitchFamily="34" charset="0"/>
                    <a:ea typeface="宋体" pitchFamily="2" charset="-122"/>
                    <a:cs typeface="+mn-cs"/>
                  </a:defRPr>
                </a:lvl8pPr>
                <a:lvl9pPr marL="3656965" algn="l" defTabSz="914400" rtl="0" eaLnBrk="1" latinLnBrk="0" hangingPunct="1">
                  <a:defRPr kern="1200">
                    <a:solidFill>
                      <a:schemeClr val="tx1"/>
                    </a:solidFill>
                    <a:latin typeface="Arial" panose="020B0604020202020204" pitchFamily="34" charset="0"/>
                    <a:ea typeface="宋体" pitchFamily="2" charset="-122"/>
                    <a:cs typeface="+mn-cs"/>
                  </a:defRPr>
                </a:lvl9pPr>
              </a:lstStyle>
              <a:p>
                <a:pPr marL="0" marR="0" lvl="0" indent="0" algn="l" defTabSz="16256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sp>
            <p:nvSpPr>
              <p:cNvPr id="932" name="Freeform 397"/>
              <p:cNvSpPr/>
              <p:nvPr/>
            </p:nvSpPr>
            <p:spPr bwMode="auto">
              <a:xfrm>
                <a:off x="5576887" y="6272213"/>
                <a:ext cx="128588" cy="141288"/>
              </a:xfrm>
              <a:custGeom>
                <a:avLst/>
                <a:gdLst>
                  <a:gd name="T0" fmla="*/ 2147483646 w 273"/>
                  <a:gd name="T1" fmla="*/ 2147483646 h 300"/>
                  <a:gd name="T2" fmla="*/ 2147483646 w 273"/>
                  <a:gd name="T3" fmla="*/ 2147483646 h 300"/>
                  <a:gd name="T4" fmla="*/ 2147483646 w 273"/>
                  <a:gd name="T5" fmla="*/ 2147483646 h 300"/>
                  <a:gd name="T6" fmla="*/ 2147483646 w 273"/>
                  <a:gd name="T7" fmla="*/ 2147483646 h 300"/>
                  <a:gd name="T8" fmla="*/ 0 w 273"/>
                  <a:gd name="T9" fmla="*/ 2147483646 h 300"/>
                  <a:gd name="T10" fmla="*/ 0 w 273"/>
                  <a:gd name="T11" fmla="*/ 2147483646 h 300"/>
                  <a:gd name="T12" fmla="*/ 2147483646 w 273"/>
                  <a:gd name="T13" fmla="*/ 0 h 300"/>
                  <a:gd name="T14" fmla="*/ 2147483646 w 273"/>
                  <a:gd name="T15" fmla="*/ 2147483646 h 300"/>
                  <a:gd name="T16" fmla="*/ 2147483646 w 273"/>
                  <a:gd name="T17" fmla="*/ 2147483646 h 300"/>
                  <a:gd name="T18" fmla="*/ 2147483646 w 273"/>
                  <a:gd name="T19" fmla="*/ 2147483646 h 300"/>
                  <a:gd name="T20" fmla="*/ 2147483646 w 273"/>
                  <a:gd name="T21" fmla="*/ 2147483646 h 300"/>
                  <a:gd name="T22" fmla="*/ 2147483646 w 273"/>
                  <a:gd name="T23" fmla="*/ 2147483646 h 30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73" h="300">
                    <a:moveTo>
                      <a:pt x="257" y="300"/>
                    </a:moveTo>
                    <a:lnTo>
                      <a:pt x="257" y="300"/>
                    </a:lnTo>
                    <a:lnTo>
                      <a:pt x="255" y="300"/>
                    </a:lnTo>
                    <a:cubicBezTo>
                      <a:pt x="107" y="286"/>
                      <a:pt x="0" y="215"/>
                      <a:pt x="0" y="131"/>
                    </a:cubicBezTo>
                    <a:lnTo>
                      <a:pt x="0" y="16"/>
                    </a:lnTo>
                    <a:cubicBezTo>
                      <a:pt x="0" y="7"/>
                      <a:pt x="7" y="0"/>
                      <a:pt x="16" y="0"/>
                    </a:cubicBezTo>
                    <a:cubicBezTo>
                      <a:pt x="25" y="0"/>
                      <a:pt x="32" y="7"/>
                      <a:pt x="32" y="16"/>
                    </a:cubicBezTo>
                    <a:lnTo>
                      <a:pt x="32" y="131"/>
                    </a:lnTo>
                    <a:cubicBezTo>
                      <a:pt x="32" y="197"/>
                      <a:pt x="129" y="255"/>
                      <a:pt x="258" y="267"/>
                    </a:cubicBezTo>
                    <a:cubicBezTo>
                      <a:pt x="267" y="268"/>
                      <a:pt x="273" y="276"/>
                      <a:pt x="273" y="285"/>
                    </a:cubicBezTo>
                    <a:cubicBezTo>
                      <a:pt x="272" y="294"/>
                      <a:pt x="265" y="300"/>
                      <a:pt x="257" y="300"/>
                    </a:cubicBezTo>
                    <a:close/>
                  </a:path>
                </a:pathLst>
              </a:custGeom>
              <a:grpFill/>
              <a:ln w="0">
                <a:noFill/>
                <a:prstDash val="solid"/>
                <a:round/>
              </a:ln>
            </p:spPr>
            <p:txBody>
              <a:bodyPr/>
              <a:lstStyle>
                <a:defPPr>
                  <a:defRPr lang="zh-CN"/>
                </a:defPPr>
                <a:lvl1pPr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1pPr>
                <a:lvl2pPr marL="447675"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2pPr>
                <a:lvl3pPr marL="904875"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3pPr>
                <a:lvl4pPr marL="1360170"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4pPr>
                <a:lvl5pPr marL="1817370"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5pPr>
                <a:lvl6pPr marL="2285365" algn="l" defTabSz="914400" rtl="0" eaLnBrk="1" latinLnBrk="0" hangingPunct="1">
                  <a:defRPr kern="1200">
                    <a:solidFill>
                      <a:schemeClr val="tx1"/>
                    </a:solidFill>
                    <a:latin typeface="Arial" panose="020B0604020202020204" pitchFamily="34" charset="0"/>
                    <a:ea typeface="宋体" pitchFamily="2" charset="-122"/>
                    <a:cs typeface="+mn-cs"/>
                  </a:defRPr>
                </a:lvl6pPr>
                <a:lvl7pPr marL="2742565" algn="l" defTabSz="914400" rtl="0" eaLnBrk="1" latinLnBrk="0" hangingPunct="1">
                  <a:defRPr kern="1200">
                    <a:solidFill>
                      <a:schemeClr val="tx1"/>
                    </a:solidFill>
                    <a:latin typeface="Arial" panose="020B0604020202020204" pitchFamily="34" charset="0"/>
                    <a:ea typeface="宋体" pitchFamily="2" charset="-122"/>
                    <a:cs typeface="+mn-cs"/>
                  </a:defRPr>
                </a:lvl7pPr>
                <a:lvl8pPr marL="3199765" algn="l" defTabSz="914400" rtl="0" eaLnBrk="1" latinLnBrk="0" hangingPunct="1">
                  <a:defRPr kern="1200">
                    <a:solidFill>
                      <a:schemeClr val="tx1"/>
                    </a:solidFill>
                    <a:latin typeface="Arial" panose="020B0604020202020204" pitchFamily="34" charset="0"/>
                    <a:ea typeface="宋体" pitchFamily="2" charset="-122"/>
                    <a:cs typeface="+mn-cs"/>
                  </a:defRPr>
                </a:lvl8pPr>
                <a:lvl9pPr marL="3656965" algn="l" defTabSz="914400" rtl="0" eaLnBrk="1" latinLnBrk="0" hangingPunct="1">
                  <a:defRPr kern="1200">
                    <a:solidFill>
                      <a:schemeClr val="tx1"/>
                    </a:solidFill>
                    <a:latin typeface="Arial" panose="020B0604020202020204" pitchFamily="34" charset="0"/>
                    <a:ea typeface="宋体" pitchFamily="2" charset="-122"/>
                    <a:cs typeface="+mn-cs"/>
                  </a:defRPr>
                </a:lvl9pPr>
              </a:lstStyle>
              <a:p>
                <a:pPr marL="0" marR="0" lvl="0" indent="0" algn="l" defTabSz="16256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sp>
            <p:nvSpPr>
              <p:cNvPr id="933" name="Freeform 398"/>
              <p:cNvSpPr/>
              <p:nvPr/>
            </p:nvSpPr>
            <p:spPr bwMode="auto">
              <a:xfrm>
                <a:off x="5678487" y="6389688"/>
                <a:ext cx="31750" cy="33338"/>
              </a:xfrm>
              <a:custGeom>
                <a:avLst/>
                <a:gdLst>
                  <a:gd name="T0" fmla="*/ 2147483646 w 67"/>
                  <a:gd name="T1" fmla="*/ 2147483646 h 72"/>
                  <a:gd name="T2" fmla="*/ 2147483646 w 67"/>
                  <a:gd name="T3" fmla="*/ 2147483646 h 72"/>
                  <a:gd name="T4" fmla="*/ 2147483646 w 67"/>
                  <a:gd name="T5" fmla="*/ 2147483646 h 72"/>
                  <a:gd name="T6" fmla="*/ 0 w 67"/>
                  <a:gd name="T7" fmla="*/ 2147483646 h 72"/>
                  <a:gd name="T8" fmla="*/ 2147483646 w 67"/>
                  <a:gd name="T9" fmla="*/ 0 h 72"/>
                  <a:gd name="T10" fmla="*/ 2147483646 w 67"/>
                  <a:gd name="T11" fmla="*/ 2147483646 h 72"/>
                  <a:gd name="T12" fmla="*/ 2147483646 w 67"/>
                  <a:gd name="T13" fmla="*/ 2147483646 h 7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7" h="72">
                    <a:moveTo>
                      <a:pt x="34" y="72"/>
                    </a:moveTo>
                    <a:lnTo>
                      <a:pt x="34" y="72"/>
                    </a:lnTo>
                    <a:cubicBezTo>
                      <a:pt x="15" y="72"/>
                      <a:pt x="0" y="55"/>
                      <a:pt x="0" y="36"/>
                    </a:cubicBezTo>
                    <a:cubicBezTo>
                      <a:pt x="0" y="16"/>
                      <a:pt x="15" y="0"/>
                      <a:pt x="34" y="0"/>
                    </a:cubicBezTo>
                    <a:cubicBezTo>
                      <a:pt x="52" y="0"/>
                      <a:pt x="67" y="16"/>
                      <a:pt x="67" y="36"/>
                    </a:cubicBezTo>
                    <a:cubicBezTo>
                      <a:pt x="67" y="55"/>
                      <a:pt x="52" y="72"/>
                      <a:pt x="34" y="72"/>
                    </a:cubicBezTo>
                    <a:close/>
                  </a:path>
                </a:pathLst>
              </a:custGeom>
              <a:grpFill/>
              <a:ln w="0">
                <a:noFill/>
                <a:prstDash val="solid"/>
                <a:round/>
              </a:ln>
            </p:spPr>
            <p:txBody>
              <a:bodyPr/>
              <a:lstStyle>
                <a:defPPr>
                  <a:defRPr lang="zh-CN"/>
                </a:defPPr>
                <a:lvl1pPr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1pPr>
                <a:lvl2pPr marL="447675"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2pPr>
                <a:lvl3pPr marL="904875"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3pPr>
                <a:lvl4pPr marL="1360170"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4pPr>
                <a:lvl5pPr marL="1817370"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5pPr>
                <a:lvl6pPr marL="2285365" algn="l" defTabSz="914400" rtl="0" eaLnBrk="1" latinLnBrk="0" hangingPunct="1">
                  <a:defRPr kern="1200">
                    <a:solidFill>
                      <a:schemeClr val="tx1"/>
                    </a:solidFill>
                    <a:latin typeface="Arial" panose="020B0604020202020204" pitchFamily="34" charset="0"/>
                    <a:ea typeface="宋体" pitchFamily="2" charset="-122"/>
                    <a:cs typeface="+mn-cs"/>
                  </a:defRPr>
                </a:lvl6pPr>
                <a:lvl7pPr marL="2742565" algn="l" defTabSz="914400" rtl="0" eaLnBrk="1" latinLnBrk="0" hangingPunct="1">
                  <a:defRPr kern="1200">
                    <a:solidFill>
                      <a:schemeClr val="tx1"/>
                    </a:solidFill>
                    <a:latin typeface="Arial" panose="020B0604020202020204" pitchFamily="34" charset="0"/>
                    <a:ea typeface="宋体" pitchFamily="2" charset="-122"/>
                    <a:cs typeface="+mn-cs"/>
                  </a:defRPr>
                </a:lvl7pPr>
                <a:lvl8pPr marL="3199765" algn="l" defTabSz="914400" rtl="0" eaLnBrk="1" latinLnBrk="0" hangingPunct="1">
                  <a:defRPr kern="1200">
                    <a:solidFill>
                      <a:schemeClr val="tx1"/>
                    </a:solidFill>
                    <a:latin typeface="Arial" panose="020B0604020202020204" pitchFamily="34" charset="0"/>
                    <a:ea typeface="宋体" pitchFamily="2" charset="-122"/>
                    <a:cs typeface="+mn-cs"/>
                  </a:defRPr>
                </a:lvl8pPr>
                <a:lvl9pPr marL="3656965" algn="l" defTabSz="914400" rtl="0" eaLnBrk="1" latinLnBrk="0" hangingPunct="1">
                  <a:defRPr kern="1200">
                    <a:solidFill>
                      <a:schemeClr val="tx1"/>
                    </a:solidFill>
                    <a:latin typeface="Arial" panose="020B0604020202020204" pitchFamily="34" charset="0"/>
                    <a:ea typeface="宋体" pitchFamily="2" charset="-122"/>
                    <a:cs typeface="+mn-cs"/>
                  </a:defRPr>
                </a:lvl9pPr>
              </a:lstStyle>
              <a:p>
                <a:pPr marL="0" marR="0" lvl="0" indent="0" algn="l" defTabSz="16256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sp>
            <p:nvSpPr>
              <p:cNvPr id="934" name="Freeform 399"/>
              <p:cNvSpPr/>
              <p:nvPr/>
            </p:nvSpPr>
            <p:spPr bwMode="auto">
              <a:xfrm>
                <a:off x="5729287" y="6389688"/>
                <a:ext cx="31750" cy="33338"/>
              </a:xfrm>
              <a:custGeom>
                <a:avLst/>
                <a:gdLst>
                  <a:gd name="T0" fmla="*/ 2147483646 w 67"/>
                  <a:gd name="T1" fmla="*/ 2147483646 h 72"/>
                  <a:gd name="T2" fmla="*/ 2147483646 w 67"/>
                  <a:gd name="T3" fmla="*/ 2147483646 h 72"/>
                  <a:gd name="T4" fmla="*/ 2147483646 w 67"/>
                  <a:gd name="T5" fmla="*/ 2147483646 h 72"/>
                  <a:gd name="T6" fmla="*/ 0 w 67"/>
                  <a:gd name="T7" fmla="*/ 2147483646 h 72"/>
                  <a:gd name="T8" fmla="*/ 2147483646 w 67"/>
                  <a:gd name="T9" fmla="*/ 0 h 72"/>
                  <a:gd name="T10" fmla="*/ 2147483646 w 67"/>
                  <a:gd name="T11" fmla="*/ 2147483646 h 72"/>
                  <a:gd name="T12" fmla="*/ 2147483646 w 67"/>
                  <a:gd name="T13" fmla="*/ 2147483646 h 7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7" h="72">
                    <a:moveTo>
                      <a:pt x="34" y="72"/>
                    </a:moveTo>
                    <a:lnTo>
                      <a:pt x="34" y="72"/>
                    </a:lnTo>
                    <a:cubicBezTo>
                      <a:pt x="15" y="72"/>
                      <a:pt x="0" y="55"/>
                      <a:pt x="0" y="36"/>
                    </a:cubicBezTo>
                    <a:cubicBezTo>
                      <a:pt x="0" y="16"/>
                      <a:pt x="15" y="0"/>
                      <a:pt x="34" y="0"/>
                    </a:cubicBezTo>
                    <a:cubicBezTo>
                      <a:pt x="52" y="0"/>
                      <a:pt x="67" y="16"/>
                      <a:pt x="67" y="36"/>
                    </a:cubicBezTo>
                    <a:cubicBezTo>
                      <a:pt x="67" y="55"/>
                      <a:pt x="52" y="72"/>
                      <a:pt x="34" y="72"/>
                    </a:cubicBezTo>
                    <a:close/>
                  </a:path>
                </a:pathLst>
              </a:custGeom>
              <a:grpFill/>
              <a:ln w="0">
                <a:noFill/>
                <a:prstDash val="solid"/>
                <a:round/>
              </a:ln>
            </p:spPr>
            <p:txBody>
              <a:bodyPr/>
              <a:lstStyle>
                <a:defPPr>
                  <a:defRPr lang="zh-CN"/>
                </a:defPPr>
                <a:lvl1pPr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1pPr>
                <a:lvl2pPr marL="447675"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2pPr>
                <a:lvl3pPr marL="904875"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3pPr>
                <a:lvl4pPr marL="1360170"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4pPr>
                <a:lvl5pPr marL="1817370" indent="127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5pPr>
                <a:lvl6pPr marL="2285365" algn="l" defTabSz="914400" rtl="0" eaLnBrk="1" latinLnBrk="0" hangingPunct="1">
                  <a:defRPr kern="1200">
                    <a:solidFill>
                      <a:schemeClr val="tx1"/>
                    </a:solidFill>
                    <a:latin typeface="Arial" panose="020B0604020202020204" pitchFamily="34" charset="0"/>
                    <a:ea typeface="宋体" pitchFamily="2" charset="-122"/>
                    <a:cs typeface="+mn-cs"/>
                  </a:defRPr>
                </a:lvl6pPr>
                <a:lvl7pPr marL="2742565" algn="l" defTabSz="914400" rtl="0" eaLnBrk="1" latinLnBrk="0" hangingPunct="1">
                  <a:defRPr kern="1200">
                    <a:solidFill>
                      <a:schemeClr val="tx1"/>
                    </a:solidFill>
                    <a:latin typeface="Arial" panose="020B0604020202020204" pitchFamily="34" charset="0"/>
                    <a:ea typeface="宋体" pitchFamily="2" charset="-122"/>
                    <a:cs typeface="+mn-cs"/>
                  </a:defRPr>
                </a:lvl7pPr>
                <a:lvl8pPr marL="3199765" algn="l" defTabSz="914400" rtl="0" eaLnBrk="1" latinLnBrk="0" hangingPunct="1">
                  <a:defRPr kern="1200">
                    <a:solidFill>
                      <a:schemeClr val="tx1"/>
                    </a:solidFill>
                    <a:latin typeface="Arial" panose="020B0604020202020204" pitchFamily="34" charset="0"/>
                    <a:ea typeface="宋体" pitchFamily="2" charset="-122"/>
                    <a:cs typeface="+mn-cs"/>
                  </a:defRPr>
                </a:lvl8pPr>
                <a:lvl9pPr marL="3656965" algn="l" defTabSz="914400" rtl="0" eaLnBrk="1" latinLnBrk="0" hangingPunct="1">
                  <a:defRPr kern="1200">
                    <a:solidFill>
                      <a:schemeClr val="tx1"/>
                    </a:solidFill>
                    <a:latin typeface="Arial" panose="020B0604020202020204" pitchFamily="34" charset="0"/>
                    <a:ea typeface="宋体" pitchFamily="2" charset="-122"/>
                    <a:cs typeface="+mn-cs"/>
                  </a:defRPr>
                </a:lvl9pPr>
              </a:lstStyle>
              <a:p>
                <a:pPr marL="0" marR="0" lvl="0" indent="0" algn="l" defTabSz="16256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grpSp>
        <p:grpSp>
          <p:nvGrpSpPr>
            <p:cNvPr id="907" name="组合 906"/>
            <p:cNvGrpSpPr/>
            <p:nvPr/>
          </p:nvGrpSpPr>
          <p:grpSpPr>
            <a:xfrm>
              <a:off x="3192274" y="4183742"/>
              <a:ext cx="2955259" cy="982263"/>
              <a:chOff x="4864829" y="1718298"/>
              <a:chExt cx="1530914" cy="653223"/>
            </a:xfrm>
          </p:grpSpPr>
          <p:sp>
            <p:nvSpPr>
              <p:cNvPr id="908" name="任意多边形 546"/>
              <p:cNvSpPr/>
              <p:nvPr/>
            </p:nvSpPr>
            <p:spPr>
              <a:xfrm>
                <a:off x="4867592" y="1718298"/>
                <a:ext cx="875724" cy="303880"/>
              </a:xfrm>
              <a:custGeom>
                <a:avLst/>
                <a:gdLst>
                  <a:gd name="connsiteX0" fmla="*/ 0 w 875724"/>
                  <a:gd name="connsiteY0" fmla="*/ 303880 h 303880"/>
                  <a:gd name="connsiteX1" fmla="*/ 486206 w 875724"/>
                  <a:gd name="connsiteY1" fmla="*/ 226529 h 303880"/>
                  <a:gd name="connsiteX2" fmla="*/ 875724 w 875724"/>
                  <a:gd name="connsiteY2" fmla="*/ 0 h 303880"/>
                </a:gdLst>
                <a:ahLst/>
                <a:cxnLst>
                  <a:cxn ang="0">
                    <a:pos x="connsiteX0" y="connsiteY0"/>
                  </a:cxn>
                  <a:cxn ang="0">
                    <a:pos x="connsiteX1" y="connsiteY1"/>
                  </a:cxn>
                  <a:cxn ang="0">
                    <a:pos x="connsiteX2" y="connsiteY2"/>
                  </a:cxn>
                </a:cxnLst>
                <a:rect l="l" t="t" r="r" b="b"/>
                <a:pathLst>
                  <a:path w="875724" h="303880">
                    <a:moveTo>
                      <a:pt x="0" y="303880"/>
                    </a:moveTo>
                    <a:cubicBezTo>
                      <a:pt x="170126" y="290528"/>
                      <a:pt x="340252" y="277176"/>
                      <a:pt x="486206" y="226529"/>
                    </a:cubicBezTo>
                    <a:cubicBezTo>
                      <a:pt x="632160" y="175882"/>
                      <a:pt x="753942" y="87941"/>
                      <a:pt x="875724" y="0"/>
                    </a:cubicBezTo>
                  </a:path>
                </a:pathLst>
              </a:custGeom>
              <a:noFill/>
              <a:ln w="12700" cap="flat" cmpd="sng" algn="ctr">
                <a:solidFill>
                  <a:srgbClr val="B5B5B5"/>
                </a:solidFill>
                <a:prstDash val="sysDash"/>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rgbClr val="666666"/>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sp>
            <p:nvSpPr>
              <p:cNvPr id="909" name="任意多边形 547"/>
              <p:cNvSpPr/>
              <p:nvPr/>
            </p:nvSpPr>
            <p:spPr>
              <a:xfrm>
                <a:off x="4864829" y="2030465"/>
                <a:ext cx="729710" cy="341056"/>
              </a:xfrm>
              <a:custGeom>
                <a:avLst/>
                <a:gdLst>
                  <a:gd name="connsiteX0" fmla="*/ 0 w 723785"/>
                  <a:gd name="connsiteY0" fmla="*/ 0 h 298354"/>
                  <a:gd name="connsiteX1" fmla="*/ 442006 w 723785"/>
                  <a:gd name="connsiteY1" fmla="*/ 113264 h 298354"/>
                  <a:gd name="connsiteX2" fmla="*/ 723785 w 723785"/>
                  <a:gd name="connsiteY2" fmla="*/ 298354 h 298354"/>
                </a:gdLst>
                <a:ahLst/>
                <a:cxnLst>
                  <a:cxn ang="0">
                    <a:pos x="connsiteX0" y="connsiteY0"/>
                  </a:cxn>
                  <a:cxn ang="0">
                    <a:pos x="connsiteX1" y="connsiteY1"/>
                  </a:cxn>
                  <a:cxn ang="0">
                    <a:pos x="connsiteX2" y="connsiteY2"/>
                  </a:cxn>
                </a:cxnLst>
                <a:rect l="l" t="t" r="r" b="b"/>
                <a:pathLst>
                  <a:path w="723785" h="298354">
                    <a:moveTo>
                      <a:pt x="0" y="0"/>
                    </a:moveTo>
                    <a:cubicBezTo>
                      <a:pt x="160687" y="31769"/>
                      <a:pt x="321375" y="63538"/>
                      <a:pt x="442006" y="113264"/>
                    </a:cubicBezTo>
                    <a:cubicBezTo>
                      <a:pt x="562637" y="162990"/>
                      <a:pt x="643211" y="230672"/>
                      <a:pt x="723785" y="298354"/>
                    </a:cubicBezTo>
                  </a:path>
                </a:pathLst>
              </a:custGeom>
              <a:noFill/>
              <a:ln w="12700" cap="flat" cmpd="sng" algn="ctr">
                <a:solidFill>
                  <a:srgbClr val="B5B5B5"/>
                </a:solidFill>
                <a:prstDash val="sysDash"/>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rgbClr val="666666"/>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sp>
            <p:nvSpPr>
              <p:cNvPr id="910" name="任意多边形 548"/>
              <p:cNvSpPr/>
              <p:nvPr/>
            </p:nvSpPr>
            <p:spPr>
              <a:xfrm>
                <a:off x="5587608" y="2060948"/>
                <a:ext cx="796127" cy="303941"/>
              </a:xfrm>
              <a:custGeom>
                <a:avLst/>
                <a:gdLst>
                  <a:gd name="connsiteX0" fmla="*/ 0 w 779035"/>
                  <a:gd name="connsiteY0" fmla="*/ 267966 h 267966"/>
                  <a:gd name="connsiteX1" fmla="*/ 353604 w 779035"/>
                  <a:gd name="connsiteY1" fmla="*/ 82876 h 267966"/>
                  <a:gd name="connsiteX2" fmla="*/ 779035 w 779035"/>
                  <a:gd name="connsiteY2" fmla="*/ 0 h 267966"/>
                </a:gdLst>
                <a:ahLst/>
                <a:cxnLst>
                  <a:cxn ang="0">
                    <a:pos x="connsiteX0" y="connsiteY0"/>
                  </a:cxn>
                  <a:cxn ang="0">
                    <a:pos x="connsiteX1" y="connsiteY1"/>
                  </a:cxn>
                  <a:cxn ang="0">
                    <a:pos x="connsiteX2" y="connsiteY2"/>
                  </a:cxn>
                </a:cxnLst>
                <a:rect l="l" t="t" r="r" b="b"/>
                <a:pathLst>
                  <a:path w="779035" h="267966">
                    <a:moveTo>
                      <a:pt x="0" y="267966"/>
                    </a:moveTo>
                    <a:cubicBezTo>
                      <a:pt x="111882" y="197751"/>
                      <a:pt x="223765" y="127537"/>
                      <a:pt x="353604" y="82876"/>
                    </a:cubicBezTo>
                    <a:cubicBezTo>
                      <a:pt x="483443" y="38215"/>
                      <a:pt x="631239" y="19107"/>
                      <a:pt x="779035" y="0"/>
                    </a:cubicBezTo>
                  </a:path>
                </a:pathLst>
              </a:custGeom>
              <a:noFill/>
              <a:ln w="12700" cap="flat" cmpd="sng" algn="ctr">
                <a:solidFill>
                  <a:srgbClr val="B5B5B5"/>
                </a:solidFill>
                <a:prstDash val="sysDash"/>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rgbClr val="666666"/>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sp>
            <p:nvSpPr>
              <p:cNvPr id="911" name="任意多边形 549"/>
              <p:cNvSpPr/>
              <p:nvPr/>
            </p:nvSpPr>
            <p:spPr>
              <a:xfrm>
                <a:off x="5801329" y="1732111"/>
                <a:ext cx="566321" cy="287304"/>
              </a:xfrm>
              <a:custGeom>
                <a:avLst/>
                <a:gdLst>
                  <a:gd name="connsiteX0" fmla="*/ 0 w 566321"/>
                  <a:gd name="connsiteY0" fmla="*/ 0 h 287304"/>
                  <a:gd name="connsiteX1" fmla="*/ 265204 w 566321"/>
                  <a:gd name="connsiteY1" fmla="*/ 187853 h 287304"/>
                  <a:gd name="connsiteX2" fmla="*/ 566321 w 566321"/>
                  <a:gd name="connsiteY2" fmla="*/ 287304 h 287304"/>
                </a:gdLst>
                <a:ahLst/>
                <a:cxnLst>
                  <a:cxn ang="0">
                    <a:pos x="connsiteX0" y="connsiteY0"/>
                  </a:cxn>
                  <a:cxn ang="0">
                    <a:pos x="connsiteX1" y="connsiteY1"/>
                  </a:cxn>
                  <a:cxn ang="0">
                    <a:pos x="connsiteX2" y="connsiteY2"/>
                  </a:cxn>
                </a:cxnLst>
                <a:rect l="l" t="t" r="r" b="b"/>
                <a:pathLst>
                  <a:path w="566321" h="287304">
                    <a:moveTo>
                      <a:pt x="0" y="0"/>
                    </a:moveTo>
                    <a:cubicBezTo>
                      <a:pt x="85408" y="69984"/>
                      <a:pt x="170817" y="139969"/>
                      <a:pt x="265204" y="187853"/>
                    </a:cubicBezTo>
                    <a:cubicBezTo>
                      <a:pt x="359591" y="235737"/>
                      <a:pt x="566321" y="287304"/>
                      <a:pt x="566321" y="287304"/>
                    </a:cubicBezTo>
                  </a:path>
                </a:pathLst>
              </a:custGeom>
              <a:noFill/>
              <a:ln w="12700" cap="flat" cmpd="sng" algn="ctr">
                <a:solidFill>
                  <a:srgbClr val="B5B5B5"/>
                </a:solidFill>
                <a:prstDash val="sysDash"/>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rgbClr val="666666"/>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cxnSp>
            <p:nvCxnSpPr>
              <p:cNvPr id="912" name="直接连接符 911"/>
              <p:cNvCxnSpPr>
                <a:stCxn id="909" idx="0"/>
              </p:cNvCxnSpPr>
              <p:nvPr/>
            </p:nvCxnSpPr>
            <p:spPr>
              <a:xfrm>
                <a:off x="4864829" y="2030465"/>
                <a:ext cx="1530914" cy="0"/>
              </a:xfrm>
              <a:prstGeom prst="line">
                <a:avLst/>
              </a:prstGeom>
              <a:noFill/>
              <a:ln w="12700" cap="flat" cmpd="sng" algn="ctr">
                <a:solidFill>
                  <a:srgbClr val="B5B5B5"/>
                </a:solidFill>
                <a:prstDash val="sysDash"/>
                <a:miter lim="800000"/>
              </a:ln>
              <a:effectLst/>
            </p:spPr>
          </p:cxnSp>
          <p:cxnSp>
            <p:nvCxnSpPr>
              <p:cNvPr id="913" name="直接连接符 912"/>
              <p:cNvCxnSpPr>
                <a:stCxn id="910" idx="0"/>
              </p:cNvCxnSpPr>
              <p:nvPr/>
            </p:nvCxnSpPr>
            <p:spPr>
              <a:xfrm flipV="1">
                <a:off x="5587608" y="1731603"/>
                <a:ext cx="188157" cy="633286"/>
              </a:xfrm>
              <a:prstGeom prst="line">
                <a:avLst/>
              </a:prstGeom>
              <a:noFill/>
              <a:ln w="12700" cap="flat" cmpd="sng" algn="ctr">
                <a:solidFill>
                  <a:srgbClr val="B5B5B5"/>
                </a:solidFill>
                <a:prstDash val="sysDash"/>
                <a:miter lim="800000"/>
              </a:ln>
              <a:effectLst/>
            </p:spPr>
          </p:cxnSp>
        </p:grpSp>
      </p:grpSp>
      <p:cxnSp>
        <p:nvCxnSpPr>
          <p:cNvPr id="998" name="直接连接符 997"/>
          <p:cNvCxnSpPr/>
          <p:nvPr/>
        </p:nvCxnSpPr>
        <p:spPr bwMode="auto">
          <a:xfrm>
            <a:off x="5941344" y="2989554"/>
            <a:ext cx="598038" cy="2627"/>
          </a:xfrm>
          <a:prstGeom prst="line">
            <a:avLst/>
          </a:prstGeom>
          <a:noFill/>
          <a:ln w="12700" cap="flat" cmpd="sng" algn="ctr">
            <a:solidFill>
              <a:srgbClr val="1D1D1A"/>
            </a:solidFill>
            <a:prstDash val="solid"/>
            <a:round/>
            <a:headEnd type="none" w="med" len="med"/>
            <a:tailEnd type="none" w="med" len="med"/>
          </a:ln>
          <a:effectLst/>
        </p:spPr>
      </p:cxnSp>
      <p:sp>
        <p:nvSpPr>
          <p:cNvPr id="999" name="任意多边形 998"/>
          <p:cNvSpPr/>
          <p:nvPr/>
        </p:nvSpPr>
        <p:spPr>
          <a:xfrm>
            <a:off x="2138545" y="2011724"/>
            <a:ext cx="2622742" cy="955601"/>
          </a:xfrm>
          <a:custGeom>
            <a:avLst/>
            <a:gdLst>
              <a:gd name="connsiteX0" fmla="*/ 1002323 w 1313312"/>
              <a:gd name="connsiteY0" fmla="*/ 2409093 h 2409093"/>
              <a:gd name="connsiteX1" fmla="*/ 1204546 w 1313312"/>
              <a:gd name="connsiteY1" fmla="*/ 1828800 h 2409093"/>
              <a:gd name="connsiteX2" fmla="*/ 1222130 w 1313312"/>
              <a:gd name="connsiteY2" fmla="*/ 1186962 h 2409093"/>
              <a:gd name="connsiteX3" fmla="*/ 1222130 w 1313312"/>
              <a:gd name="connsiteY3" fmla="*/ 615462 h 2409093"/>
              <a:gd name="connsiteX4" fmla="*/ 0 w 1313312"/>
              <a:gd name="connsiteY4" fmla="*/ 0 h 2409093"/>
              <a:gd name="connsiteX0-1" fmla="*/ 2028640 w 2339629"/>
              <a:gd name="connsiteY0-2" fmla="*/ 3247571 h 3247571"/>
              <a:gd name="connsiteX1-3" fmla="*/ 2230863 w 2339629"/>
              <a:gd name="connsiteY1-4" fmla="*/ 2667278 h 3247571"/>
              <a:gd name="connsiteX2-5" fmla="*/ 2248447 w 2339629"/>
              <a:gd name="connsiteY2-6" fmla="*/ 2025440 h 3247571"/>
              <a:gd name="connsiteX3-7" fmla="*/ 2248447 w 2339629"/>
              <a:gd name="connsiteY3-8" fmla="*/ 1453940 h 3247571"/>
              <a:gd name="connsiteX4-9" fmla="*/ 0 w 2339629"/>
              <a:gd name="connsiteY4-10" fmla="*/ 0 h 3247571"/>
              <a:gd name="connsiteX0-11" fmla="*/ 2028640 w 2358804"/>
              <a:gd name="connsiteY0-12" fmla="*/ 3247571 h 3247571"/>
              <a:gd name="connsiteX1-13" fmla="*/ 2230863 w 2358804"/>
              <a:gd name="connsiteY1-14" fmla="*/ 2667278 h 3247571"/>
              <a:gd name="connsiteX2-15" fmla="*/ 2248447 w 2358804"/>
              <a:gd name="connsiteY2-16" fmla="*/ 2025440 h 3247571"/>
              <a:gd name="connsiteX3-17" fmla="*/ 2248447 w 2358804"/>
              <a:gd name="connsiteY3-18" fmla="*/ 1453940 h 3247571"/>
              <a:gd name="connsiteX4-19" fmla="*/ 756293 w 2358804"/>
              <a:gd name="connsiteY4-20" fmla="*/ 1034452 h 3247571"/>
              <a:gd name="connsiteX5" fmla="*/ 0 w 2358804"/>
              <a:gd name="connsiteY5" fmla="*/ 0 h 3247571"/>
              <a:gd name="connsiteX0-21" fmla="*/ 2028640 w 2361314"/>
              <a:gd name="connsiteY0-22" fmla="*/ 3247571 h 3247571"/>
              <a:gd name="connsiteX1-23" fmla="*/ 2230863 w 2361314"/>
              <a:gd name="connsiteY1-24" fmla="*/ 2667278 h 3247571"/>
              <a:gd name="connsiteX2-25" fmla="*/ 2248447 w 2361314"/>
              <a:gd name="connsiteY2-26" fmla="*/ 2025440 h 3247571"/>
              <a:gd name="connsiteX3-27" fmla="*/ 756293 w 2361314"/>
              <a:gd name="connsiteY3-28" fmla="*/ 1034452 h 3247571"/>
              <a:gd name="connsiteX4-29" fmla="*/ 0 w 2361314"/>
              <a:gd name="connsiteY4-30" fmla="*/ 0 h 3247571"/>
              <a:gd name="connsiteX0-31" fmla="*/ 2028640 w 2352815"/>
              <a:gd name="connsiteY0-32" fmla="*/ 3247571 h 3247571"/>
              <a:gd name="connsiteX1-33" fmla="*/ 2230863 w 2352815"/>
              <a:gd name="connsiteY1-34" fmla="*/ 2667278 h 3247571"/>
              <a:gd name="connsiteX2-35" fmla="*/ 2237292 w 2352815"/>
              <a:gd name="connsiteY2-36" fmla="*/ 1364522 h 3247571"/>
              <a:gd name="connsiteX3-37" fmla="*/ 756293 w 2352815"/>
              <a:gd name="connsiteY3-38" fmla="*/ 1034452 h 3247571"/>
              <a:gd name="connsiteX4-39" fmla="*/ 0 w 2352815"/>
              <a:gd name="connsiteY4-40" fmla="*/ 0 h 3247571"/>
              <a:gd name="connsiteX0-41" fmla="*/ 2028640 w 2301525"/>
              <a:gd name="connsiteY0-42" fmla="*/ 3247571 h 3247571"/>
              <a:gd name="connsiteX1-43" fmla="*/ 2237292 w 2301525"/>
              <a:gd name="connsiteY1-44" fmla="*/ 1364522 h 3247571"/>
              <a:gd name="connsiteX2-45" fmla="*/ 756293 w 2301525"/>
              <a:gd name="connsiteY2-46" fmla="*/ 1034452 h 3247571"/>
              <a:gd name="connsiteX3-47" fmla="*/ 0 w 2301525"/>
              <a:gd name="connsiteY3-48" fmla="*/ 0 h 3247571"/>
              <a:gd name="connsiteX0-49" fmla="*/ 2028640 w 2362507"/>
              <a:gd name="connsiteY0-50" fmla="*/ 3247571 h 3247571"/>
              <a:gd name="connsiteX1-51" fmla="*/ 2256724 w 2362507"/>
              <a:gd name="connsiteY1-52" fmla="*/ 2671950 h 3247571"/>
              <a:gd name="connsiteX2-53" fmla="*/ 2237292 w 2362507"/>
              <a:gd name="connsiteY2-54" fmla="*/ 1364522 h 3247571"/>
              <a:gd name="connsiteX3-55" fmla="*/ 756293 w 2362507"/>
              <a:gd name="connsiteY3-56" fmla="*/ 1034452 h 3247571"/>
              <a:gd name="connsiteX4-57" fmla="*/ 0 w 2362507"/>
              <a:gd name="connsiteY4-58" fmla="*/ 0 h 3247571"/>
              <a:gd name="connsiteX0-59" fmla="*/ 2028640 w 2338318"/>
              <a:gd name="connsiteY0-60" fmla="*/ 3247571 h 3247571"/>
              <a:gd name="connsiteX1-61" fmla="*/ 2256724 w 2338318"/>
              <a:gd name="connsiteY1-62" fmla="*/ 2671950 h 3247571"/>
              <a:gd name="connsiteX2-63" fmla="*/ 2212102 w 2338318"/>
              <a:gd name="connsiteY2-64" fmla="*/ 1951845 h 3247571"/>
              <a:gd name="connsiteX3-65" fmla="*/ 2237292 w 2338318"/>
              <a:gd name="connsiteY3-66" fmla="*/ 1364522 h 3247571"/>
              <a:gd name="connsiteX4-67" fmla="*/ 756293 w 2338318"/>
              <a:gd name="connsiteY4-68" fmla="*/ 1034452 h 3247571"/>
              <a:gd name="connsiteX5-69" fmla="*/ 0 w 2338318"/>
              <a:gd name="connsiteY5-70" fmla="*/ 0 h 3247571"/>
              <a:gd name="connsiteX0-71" fmla="*/ 2028640 w 2338318"/>
              <a:gd name="connsiteY0-72" fmla="*/ 3247571 h 3247571"/>
              <a:gd name="connsiteX1-73" fmla="*/ 2206524 w 2338318"/>
              <a:gd name="connsiteY1-74" fmla="*/ 2701544 h 3247571"/>
              <a:gd name="connsiteX2-75" fmla="*/ 2212102 w 2338318"/>
              <a:gd name="connsiteY2-76" fmla="*/ 1951845 h 3247571"/>
              <a:gd name="connsiteX3-77" fmla="*/ 2237292 w 2338318"/>
              <a:gd name="connsiteY3-78" fmla="*/ 1364522 h 3247571"/>
              <a:gd name="connsiteX4-79" fmla="*/ 756293 w 2338318"/>
              <a:gd name="connsiteY4-80" fmla="*/ 1034452 h 3247571"/>
              <a:gd name="connsiteX5-81" fmla="*/ 0 w 2338318"/>
              <a:gd name="connsiteY5-82" fmla="*/ 0 h 3247571"/>
              <a:gd name="connsiteX0-83" fmla="*/ 2028640 w 2344480"/>
              <a:gd name="connsiteY0-84" fmla="*/ 3247571 h 3247571"/>
              <a:gd name="connsiteX1-85" fmla="*/ 2206524 w 2344480"/>
              <a:gd name="connsiteY1-86" fmla="*/ 2701544 h 3247571"/>
              <a:gd name="connsiteX2-87" fmla="*/ 2237292 w 2344480"/>
              <a:gd name="connsiteY2-88" fmla="*/ 1364522 h 3247571"/>
              <a:gd name="connsiteX3-89" fmla="*/ 756293 w 2344480"/>
              <a:gd name="connsiteY3-90" fmla="*/ 1034452 h 3247571"/>
              <a:gd name="connsiteX4-91" fmla="*/ 0 w 2344480"/>
              <a:gd name="connsiteY4-92" fmla="*/ 0 h 3247571"/>
              <a:gd name="connsiteX0-93" fmla="*/ 2028640 w 2322909"/>
              <a:gd name="connsiteY0-94" fmla="*/ 3247571 h 3247571"/>
              <a:gd name="connsiteX1-95" fmla="*/ 2206524 w 2322909"/>
              <a:gd name="connsiteY1-96" fmla="*/ 2701544 h 3247571"/>
              <a:gd name="connsiteX2-97" fmla="*/ 2150746 w 2322909"/>
              <a:gd name="connsiteY2-98" fmla="*/ 2247779 h 3247571"/>
              <a:gd name="connsiteX3-99" fmla="*/ 2237292 w 2322909"/>
              <a:gd name="connsiteY3-100" fmla="*/ 1364522 h 3247571"/>
              <a:gd name="connsiteX4-101" fmla="*/ 756293 w 2322909"/>
              <a:gd name="connsiteY4-102" fmla="*/ 1034452 h 3247571"/>
              <a:gd name="connsiteX5-103" fmla="*/ 0 w 2322909"/>
              <a:gd name="connsiteY5-104" fmla="*/ 0 h 3247571"/>
              <a:gd name="connsiteX0-105" fmla="*/ 2028640 w 2322909"/>
              <a:gd name="connsiteY0-106" fmla="*/ 3247571 h 3247571"/>
              <a:gd name="connsiteX1-107" fmla="*/ 2150746 w 2322909"/>
              <a:gd name="connsiteY1-108" fmla="*/ 2800189 h 3247571"/>
              <a:gd name="connsiteX2-109" fmla="*/ 2150746 w 2322909"/>
              <a:gd name="connsiteY2-110" fmla="*/ 2247779 h 3247571"/>
              <a:gd name="connsiteX3-111" fmla="*/ 2237292 w 2322909"/>
              <a:gd name="connsiteY3-112" fmla="*/ 1364522 h 3247571"/>
              <a:gd name="connsiteX4-113" fmla="*/ 756293 w 2322909"/>
              <a:gd name="connsiteY4-114" fmla="*/ 1034452 h 3247571"/>
              <a:gd name="connsiteX5-115" fmla="*/ 0 w 2322909"/>
              <a:gd name="connsiteY5-116" fmla="*/ 0 h 3247571"/>
              <a:gd name="connsiteX0-117" fmla="*/ 2028640 w 2327854"/>
              <a:gd name="connsiteY0-118" fmla="*/ 3247571 h 3247571"/>
              <a:gd name="connsiteX1-119" fmla="*/ 2150746 w 2327854"/>
              <a:gd name="connsiteY1-120" fmla="*/ 2247779 h 3247571"/>
              <a:gd name="connsiteX2-121" fmla="*/ 2237292 w 2327854"/>
              <a:gd name="connsiteY2-122" fmla="*/ 1364522 h 3247571"/>
              <a:gd name="connsiteX3-123" fmla="*/ 756293 w 2327854"/>
              <a:gd name="connsiteY3-124" fmla="*/ 1034452 h 3247571"/>
              <a:gd name="connsiteX4-125" fmla="*/ 0 w 2327854"/>
              <a:gd name="connsiteY4-126" fmla="*/ 0 h 3247571"/>
              <a:gd name="connsiteX0-127" fmla="*/ 2028640 w 2325800"/>
              <a:gd name="connsiteY0-128" fmla="*/ 3247571 h 3247571"/>
              <a:gd name="connsiteX1-129" fmla="*/ 2195369 w 2325800"/>
              <a:gd name="connsiteY1-130" fmla="*/ 2760730 h 3247571"/>
              <a:gd name="connsiteX2-131" fmla="*/ 2150746 w 2325800"/>
              <a:gd name="connsiteY2-132" fmla="*/ 2247779 h 3247571"/>
              <a:gd name="connsiteX3-133" fmla="*/ 2237292 w 2325800"/>
              <a:gd name="connsiteY3-134" fmla="*/ 1364522 h 3247571"/>
              <a:gd name="connsiteX4-135" fmla="*/ 756293 w 2325800"/>
              <a:gd name="connsiteY4-136" fmla="*/ 1034452 h 3247571"/>
              <a:gd name="connsiteX5-137" fmla="*/ 0 w 2325800"/>
              <a:gd name="connsiteY5-138" fmla="*/ 0 h 3247571"/>
              <a:gd name="connsiteX0-139" fmla="*/ 2028640 w 2340893"/>
              <a:gd name="connsiteY0-140" fmla="*/ 3247571 h 3247571"/>
              <a:gd name="connsiteX1-141" fmla="*/ 2195369 w 2340893"/>
              <a:gd name="connsiteY1-142" fmla="*/ 2760730 h 3247571"/>
              <a:gd name="connsiteX2-143" fmla="*/ 2237292 w 2340893"/>
              <a:gd name="connsiteY2-144" fmla="*/ 1364522 h 3247571"/>
              <a:gd name="connsiteX3-145" fmla="*/ 756293 w 2340893"/>
              <a:gd name="connsiteY3-146" fmla="*/ 1034452 h 3247571"/>
              <a:gd name="connsiteX4-147" fmla="*/ 0 w 2340893"/>
              <a:gd name="connsiteY4-148" fmla="*/ 0 h 3247571"/>
              <a:gd name="connsiteX0-149" fmla="*/ 2028640 w 2323450"/>
              <a:gd name="connsiteY0-150" fmla="*/ 3247571 h 3247571"/>
              <a:gd name="connsiteX1-151" fmla="*/ 2134013 w 2323450"/>
              <a:gd name="connsiteY1-152" fmla="*/ 2790324 h 3247571"/>
              <a:gd name="connsiteX2-153" fmla="*/ 2237292 w 2323450"/>
              <a:gd name="connsiteY2-154" fmla="*/ 1364522 h 3247571"/>
              <a:gd name="connsiteX3-155" fmla="*/ 756293 w 2323450"/>
              <a:gd name="connsiteY3-156" fmla="*/ 1034452 h 3247571"/>
              <a:gd name="connsiteX4-157" fmla="*/ 0 w 2323450"/>
              <a:gd name="connsiteY4-158" fmla="*/ 0 h 3247571"/>
              <a:gd name="connsiteX0-159" fmla="*/ 2028640 w 2254282"/>
              <a:gd name="connsiteY0-160" fmla="*/ 3247571 h 3247571"/>
              <a:gd name="connsiteX1-161" fmla="*/ 2134013 w 2254282"/>
              <a:gd name="connsiteY1-162" fmla="*/ 2790324 h 3247571"/>
              <a:gd name="connsiteX2-163" fmla="*/ 2148047 w 2254282"/>
              <a:gd name="connsiteY2-164" fmla="*/ 1374386 h 3247571"/>
              <a:gd name="connsiteX3-165" fmla="*/ 756293 w 2254282"/>
              <a:gd name="connsiteY3-166" fmla="*/ 1034452 h 3247571"/>
              <a:gd name="connsiteX4-167" fmla="*/ 0 w 2254282"/>
              <a:gd name="connsiteY4-168" fmla="*/ 0 h 3247571"/>
              <a:gd name="connsiteX0-169" fmla="*/ 2028640 w 2254484"/>
              <a:gd name="connsiteY0-170" fmla="*/ 3247571 h 3247571"/>
              <a:gd name="connsiteX1-171" fmla="*/ 2134013 w 2254484"/>
              <a:gd name="connsiteY1-172" fmla="*/ 2790324 h 3247571"/>
              <a:gd name="connsiteX2-173" fmla="*/ 2156325 w 2254484"/>
              <a:gd name="connsiteY2-174" fmla="*/ 1991303 h 3247571"/>
              <a:gd name="connsiteX3-175" fmla="*/ 2148047 w 2254484"/>
              <a:gd name="connsiteY3-176" fmla="*/ 1374386 h 3247571"/>
              <a:gd name="connsiteX4-177" fmla="*/ 756293 w 2254484"/>
              <a:gd name="connsiteY4-178" fmla="*/ 1034452 h 3247571"/>
              <a:gd name="connsiteX5-179" fmla="*/ 0 w 2254484"/>
              <a:gd name="connsiteY5-180" fmla="*/ 0 h 3247571"/>
              <a:gd name="connsiteX0-181" fmla="*/ 2028640 w 2261065"/>
              <a:gd name="connsiteY0-182" fmla="*/ 3247571 h 3247571"/>
              <a:gd name="connsiteX1-183" fmla="*/ 2134013 w 2261065"/>
              <a:gd name="connsiteY1-184" fmla="*/ 2790324 h 3247571"/>
              <a:gd name="connsiteX2-185" fmla="*/ 2156325 w 2261065"/>
              <a:gd name="connsiteY2-186" fmla="*/ 1991303 h 3247571"/>
              <a:gd name="connsiteX3-187" fmla="*/ 756293 w 2261065"/>
              <a:gd name="connsiteY3-188" fmla="*/ 1034452 h 3247571"/>
              <a:gd name="connsiteX4-189" fmla="*/ 0 w 2261065"/>
              <a:gd name="connsiteY4-190" fmla="*/ 0 h 3247571"/>
              <a:gd name="connsiteX0-191" fmla="*/ 2028640 w 2134013"/>
              <a:gd name="connsiteY0-192" fmla="*/ 3247571 h 3247571"/>
              <a:gd name="connsiteX1-193" fmla="*/ 2134013 w 2134013"/>
              <a:gd name="connsiteY1-194" fmla="*/ 2790324 h 3247571"/>
              <a:gd name="connsiteX2-195" fmla="*/ 756293 w 2134013"/>
              <a:gd name="connsiteY2-196" fmla="*/ 1034452 h 3247571"/>
              <a:gd name="connsiteX3-197" fmla="*/ 0 w 2134013"/>
              <a:gd name="connsiteY3-198" fmla="*/ 0 h 3247571"/>
              <a:gd name="connsiteX0-199" fmla="*/ 2028640 w 2196729"/>
              <a:gd name="connsiteY0-200" fmla="*/ 3247571 h 3247571"/>
              <a:gd name="connsiteX1-201" fmla="*/ 2134013 w 2196729"/>
              <a:gd name="connsiteY1-202" fmla="*/ 2790324 h 3247571"/>
              <a:gd name="connsiteX2-203" fmla="*/ 2089391 w 2196729"/>
              <a:gd name="connsiteY2-204" fmla="*/ 1379707 h 3247571"/>
              <a:gd name="connsiteX3-205" fmla="*/ 756293 w 2196729"/>
              <a:gd name="connsiteY3-206" fmla="*/ 1034452 h 3247571"/>
              <a:gd name="connsiteX4-207" fmla="*/ 0 w 2196729"/>
              <a:gd name="connsiteY4-208" fmla="*/ 0 h 3247571"/>
              <a:gd name="connsiteX0-209" fmla="*/ 2017484 w 2196729"/>
              <a:gd name="connsiteY0-210" fmla="*/ 3060146 h 3060146"/>
              <a:gd name="connsiteX1-211" fmla="*/ 2134013 w 2196729"/>
              <a:gd name="connsiteY1-212" fmla="*/ 2790324 h 3060146"/>
              <a:gd name="connsiteX2-213" fmla="*/ 2089391 w 2196729"/>
              <a:gd name="connsiteY2-214" fmla="*/ 1379707 h 3060146"/>
              <a:gd name="connsiteX3-215" fmla="*/ 756293 w 2196729"/>
              <a:gd name="connsiteY3-216" fmla="*/ 1034452 h 3060146"/>
              <a:gd name="connsiteX4-217" fmla="*/ 0 w 2196729"/>
              <a:gd name="connsiteY4-218" fmla="*/ 0 h 3060146"/>
              <a:gd name="connsiteX0-219" fmla="*/ 2045373 w 2196729"/>
              <a:gd name="connsiteY0-220" fmla="*/ 3089739 h 3089739"/>
              <a:gd name="connsiteX1-221" fmla="*/ 2134013 w 2196729"/>
              <a:gd name="connsiteY1-222" fmla="*/ 2790324 h 3089739"/>
              <a:gd name="connsiteX2-223" fmla="*/ 2089391 w 2196729"/>
              <a:gd name="connsiteY2-224" fmla="*/ 1379707 h 3089739"/>
              <a:gd name="connsiteX3-225" fmla="*/ 756293 w 2196729"/>
              <a:gd name="connsiteY3-226" fmla="*/ 1034452 h 3089739"/>
              <a:gd name="connsiteX4-227" fmla="*/ 0 w 2196729"/>
              <a:gd name="connsiteY4-228" fmla="*/ 0 h 3089739"/>
              <a:gd name="connsiteX0-229" fmla="*/ 2045373 w 2174011"/>
              <a:gd name="connsiteY0-230" fmla="*/ 3089739 h 3089739"/>
              <a:gd name="connsiteX1-231" fmla="*/ 2134013 w 2174011"/>
              <a:gd name="connsiteY1-232" fmla="*/ 2790324 h 3089739"/>
              <a:gd name="connsiteX2-233" fmla="*/ 2055924 w 2174011"/>
              <a:gd name="connsiteY2-234" fmla="*/ 1142960 h 3089739"/>
              <a:gd name="connsiteX3-235" fmla="*/ 756293 w 2174011"/>
              <a:gd name="connsiteY3-236" fmla="*/ 1034452 h 3089739"/>
              <a:gd name="connsiteX4-237" fmla="*/ 0 w 2174011"/>
              <a:gd name="connsiteY4-238" fmla="*/ 0 h 3089739"/>
              <a:gd name="connsiteX0-239" fmla="*/ 2045373 w 2168378"/>
              <a:gd name="connsiteY0-240" fmla="*/ 3089739 h 3089739"/>
              <a:gd name="connsiteX1-241" fmla="*/ 2117280 w 2168378"/>
              <a:gd name="connsiteY1-242" fmla="*/ 2810053 h 3089739"/>
              <a:gd name="connsiteX2-243" fmla="*/ 2055924 w 2168378"/>
              <a:gd name="connsiteY2-244" fmla="*/ 1142960 h 3089739"/>
              <a:gd name="connsiteX3-245" fmla="*/ 756293 w 2168378"/>
              <a:gd name="connsiteY3-246" fmla="*/ 1034452 h 3089739"/>
              <a:gd name="connsiteX4-247" fmla="*/ 0 w 2168378"/>
              <a:gd name="connsiteY4-248" fmla="*/ 0 h 3089739"/>
              <a:gd name="connsiteX0-249" fmla="*/ 2045373 w 4100920"/>
              <a:gd name="connsiteY0-250" fmla="*/ 3089739 h 3089739"/>
              <a:gd name="connsiteX1-251" fmla="*/ 2117280 w 4100920"/>
              <a:gd name="connsiteY1-252" fmla="*/ 2810053 h 3089739"/>
              <a:gd name="connsiteX2-253" fmla="*/ 2055924 w 4100920"/>
              <a:gd name="connsiteY2-254" fmla="*/ 1142960 h 3089739"/>
              <a:gd name="connsiteX3-255" fmla="*/ 4075090 w 4100920"/>
              <a:gd name="connsiteY3-256" fmla="*/ 580688 h 3089739"/>
              <a:gd name="connsiteX4-257" fmla="*/ 0 w 4100920"/>
              <a:gd name="connsiteY4-258" fmla="*/ 0 h 3089739"/>
              <a:gd name="connsiteX0-259" fmla="*/ 4062 w 2356669"/>
              <a:gd name="connsiteY0-260" fmla="*/ 3247570 h 3247570"/>
              <a:gd name="connsiteX1-261" fmla="*/ 75969 w 2356669"/>
              <a:gd name="connsiteY1-262" fmla="*/ 2967884 h 3247570"/>
              <a:gd name="connsiteX2-263" fmla="*/ 14613 w 2356669"/>
              <a:gd name="connsiteY2-264" fmla="*/ 1300791 h 3247570"/>
              <a:gd name="connsiteX3-265" fmla="*/ 2033779 w 2356669"/>
              <a:gd name="connsiteY3-266" fmla="*/ 738519 h 3247570"/>
              <a:gd name="connsiteX4-267" fmla="*/ 2342848 w 2356669"/>
              <a:gd name="connsiteY4-268" fmla="*/ 0 h 3247570"/>
              <a:gd name="connsiteX0-269" fmla="*/ 148645 w 2487430"/>
              <a:gd name="connsiteY0-270" fmla="*/ 3247570 h 3247570"/>
              <a:gd name="connsiteX1-271" fmla="*/ 220552 w 2487430"/>
              <a:gd name="connsiteY1-272" fmla="*/ 2967884 h 3247570"/>
              <a:gd name="connsiteX2-273" fmla="*/ 159196 w 2487430"/>
              <a:gd name="connsiteY2-274" fmla="*/ 1300791 h 3247570"/>
              <a:gd name="connsiteX3-275" fmla="*/ 2487431 w 2487430"/>
              <a:gd name="connsiteY3-276" fmla="*/ 0 h 3247570"/>
              <a:gd name="connsiteX0-277" fmla="*/ 148645 w 2487431"/>
              <a:gd name="connsiteY0-278" fmla="*/ 3247570 h 3247570"/>
              <a:gd name="connsiteX1-279" fmla="*/ 220552 w 2487431"/>
              <a:gd name="connsiteY1-280" fmla="*/ 2967884 h 3247570"/>
              <a:gd name="connsiteX2-281" fmla="*/ 159196 w 2487431"/>
              <a:gd name="connsiteY2-282" fmla="*/ 1300791 h 3247570"/>
              <a:gd name="connsiteX3-283" fmla="*/ 2161630 w 2487431"/>
              <a:gd name="connsiteY3-284" fmla="*/ 876620 h 3247570"/>
              <a:gd name="connsiteX4-285" fmla="*/ 2487431 w 2487431"/>
              <a:gd name="connsiteY4-286" fmla="*/ 0 h 3247570"/>
              <a:gd name="connsiteX0-287" fmla="*/ 126255 w 2465041"/>
              <a:gd name="connsiteY0-288" fmla="*/ 3247570 h 3247570"/>
              <a:gd name="connsiteX1-289" fmla="*/ 198162 w 2465041"/>
              <a:gd name="connsiteY1-290" fmla="*/ 2967884 h 3247570"/>
              <a:gd name="connsiteX2-291" fmla="*/ 253940 w 2465041"/>
              <a:gd name="connsiteY2-292" fmla="*/ 1872929 h 3247570"/>
              <a:gd name="connsiteX3-293" fmla="*/ 136806 w 2465041"/>
              <a:gd name="connsiteY3-294" fmla="*/ 1300791 h 3247570"/>
              <a:gd name="connsiteX4-295" fmla="*/ 2139240 w 2465041"/>
              <a:gd name="connsiteY4-296" fmla="*/ 876620 h 3247570"/>
              <a:gd name="connsiteX5-297" fmla="*/ 2465041 w 2465041"/>
              <a:gd name="connsiteY5-298" fmla="*/ 0 h 3247570"/>
              <a:gd name="connsiteX0-299" fmla="*/ 39273 w 2378059"/>
              <a:gd name="connsiteY0-300" fmla="*/ 3247570 h 3247570"/>
              <a:gd name="connsiteX1-301" fmla="*/ 111180 w 2378059"/>
              <a:gd name="connsiteY1-302" fmla="*/ 2967884 h 3247570"/>
              <a:gd name="connsiteX2-303" fmla="*/ 166958 w 2378059"/>
              <a:gd name="connsiteY2-304" fmla="*/ 1872929 h 3247570"/>
              <a:gd name="connsiteX3-305" fmla="*/ 2052258 w 2378059"/>
              <a:gd name="connsiteY3-306" fmla="*/ 876620 h 3247570"/>
              <a:gd name="connsiteX4-307" fmla="*/ 2378059 w 2378059"/>
              <a:gd name="connsiteY4-308" fmla="*/ 0 h 3247570"/>
              <a:gd name="connsiteX0-309" fmla="*/ 41388 w 2380174"/>
              <a:gd name="connsiteY0-310" fmla="*/ 3247570 h 3247570"/>
              <a:gd name="connsiteX1-311" fmla="*/ 113295 w 2380174"/>
              <a:gd name="connsiteY1-312" fmla="*/ 2967884 h 3247570"/>
              <a:gd name="connsiteX2-313" fmla="*/ 102139 w 2380174"/>
              <a:gd name="connsiteY2-314" fmla="*/ 2287236 h 3247570"/>
              <a:gd name="connsiteX3-315" fmla="*/ 169073 w 2380174"/>
              <a:gd name="connsiteY3-316" fmla="*/ 1872929 h 3247570"/>
              <a:gd name="connsiteX4-317" fmla="*/ 2054373 w 2380174"/>
              <a:gd name="connsiteY4-318" fmla="*/ 876620 h 3247570"/>
              <a:gd name="connsiteX5-319" fmla="*/ 2380174 w 2380174"/>
              <a:gd name="connsiteY5-320" fmla="*/ 0 h 3247570"/>
              <a:gd name="connsiteX0-321" fmla="*/ 30189 w 2368975"/>
              <a:gd name="connsiteY0-322" fmla="*/ 3247570 h 3247570"/>
              <a:gd name="connsiteX1-323" fmla="*/ 102096 w 2368975"/>
              <a:gd name="connsiteY1-324" fmla="*/ 2967884 h 3247570"/>
              <a:gd name="connsiteX2-325" fmla="*/ 90940 w 2368975"/>
              <a:gd name="connsiteY2-326" fmla="*/ 2287236 h 3247570"/>
              <a:gd name="connsiteX3-327" fmla="*/ 174607 w 2368975"/>
              <a:gd name="connsiteY3-328" fmla="*/ 1320520 h 3247570"/>
              <a:gd name="connsiteX4-329" fmla="*/ 2043174 w 2368975"/>
              <a:gd name="connsiteY4-330" fmla="*/ 876620 h 3247570"/>
              <a:gd name="connsiteX5-331" fmla="*/ 2368975 w 2368975"/>
              <a:gd name="connsiteY5-332" fmla="*/ 0 h 3247570"/>
              <a:gd name="connsiteX0-333" fmla="*/ 8060 w 2346846"/>
              <a:gd name="connsiteY0-334" fmla="*/ 3247570 h 3247570"/>
              <a:gd name="connsiteX1-335" fmla="*/ 79967 w 2346846"/>
              <a:gd name="connsiteY1-336" fmla="*/ 2967884 h 3247570"/>
              <a:gd name="connsiteX2-337" fmla="*/ 68811 w 2346846"/>
              <a:gd name="connsiteY2-338" fmla="*/ 2287236 h 3247570"/>
              <a:gd name="connsiteX3-339" fmla="*/ 135745 w 2346846"/>
              <a:gd name="connsiteY3-340" fmla="*/ 1853200 h 3247570"/>
              <a:gd name="connsiteX4-341" fmla="*/ 152478 w 2346846"/>
              <a:gd name="connsiteY4-342" fmla="*/ 1320520 h 3247570"/>
              <a:gd name="connsiteX5-343" fmla="*/ 2021045 w 2346846"/>
              <a:gd name="connsiteY5-344" fmla="*/ 876620 h 3247570"/>
              <a:gd name="connsiteX6" fmla="*/ 2346846 w 2346846"/>
              <a:gd name="connsiteY6" fmla="*/ 0 h 3247570"/>
              <a:gd name="connsiteX0-345" fmla="*/ 0 w 2338786"/>
              <a:gd name="connsiteY0-346" fmla="*/ 3247570 h 3247570"/>
              <a:gd name="connsiteX1-347" fmla="*/ 71907 w 2338786"/>
              <a:gd name="connsiteY1-348" fmla="*/ 2967884 h 3247570"/>
              <a:gd name="connsiteX2-349" fmla="*/ 60751 w 2338786"/>
              <a:gd name="connsiteY2-350" fmla="*/ 2287236 h 3247570"/>
              <a:gd name="connsiteX3-351" fmla="*/ 127685 w 2338786"/>
              <a:gd name="connsiteY3-352" fmla="*/ 1853200 h 3247570"/>
              <a:gd name="connsiteX4-353" fmla="*/ 177885 w 2338786"/>
              <a:gd name="connsiteY4-354" fmla="*/ 1251469 h 3247570"/>
              <a:gd name="connsiteX5-355" fmla="*/ 2012985 w 2338786"/>
              <a:gd name="connsiteY5-356" fmla="*/ 876620 h 3247570"/>
              <a:gd name="connsiteX6-357" fmla="*/ 2338786 w 2338786"/>
              <a:gd name="connsiteY6-358" fmla="*/ 0 h 3247570"/>
              <a:gd name="connsiteX0-359" fmla="*/ 0 w 2338786"/>
              <a:gd name="connsiteY0-360" fmla="*/ 3247570 h 3247570"/>
              <a:gd name="connsiteX1-361" fmla="*/ 71907 w 2338786"/>
              <a:gd name="connsiteY1-362" fmla="*/ 2967884 h 3247570"/>
              <a:gd name="connsiteX2-363" fmla="*/ 60751 w 2338786"/>
              <a:gd name="connsiteY2-364" fmla="*/ 2287236 h 3247570"/>
              <a:gd name="connsiteX3-365" fmla="*/ 127685 w 2338786"/>
              <a:gd name="connsiteY3-366" fmla="*/ 1853200 h 3247570"/>
              <a:gd name="connsiteX4-367" fmla="*/ 110951 w 2338786"/>
              <a:gd name="connsiteY4-368" fmla="*/ 1478351 h 3247570"/>
              <a:gd name="connsiteX5-369" fmla="*/ 177885 w 2338786"/>
              <a:gd name="connsiteY5-370" fmla="*/ 1251469 h 3247570"/>
              <a:gd name="connsiteX6-371" fmla="*/ 2012985 w 2338786"/>
              <a:gd name="connsiteY6-372" fmla="*/ 876620 h 3247570"/>
              <a:gd name="connsiteX7" fmla="*/ 2338786 w 2338786"/>
              <a:gd name="connsiteY7" fmla="*/ 0 h 3247570"/>
              <a:gd name="connsiteX0-373" fmla="*/ 0 w 2338786"/>
              <a:gd name="connsiteY0-374" fmla="*/ 3247570 h 3247570"/>
              <a:gd name="connsiteX1-375" fmla="*/ 71907 w 2338786"/>
              <a:gd name="connsiteY1-376" fmla="*/ 2967884 h 3247570"/>
              <a:gd name="connsiteX2-377" fmla="*/ 60751 w 2338786"/>
              <a:gd name="connsiteY2-378" fmla="*/ 2287236 h 3247570"/>
              <a:gd name="connsiteX3-379" fmla="*/ 127685 w 2338786"/>
              <a:gd name="connsiteY3-380" fmla="*/ 1853200 h 3247570"/>
              <a:gd name="connsiteX4-381" fmla="*/ 110951 w 2338786"/>
              <a:gd name="connsiteY4-382" fmla="*/ 1478351 h 3247570"/>
              <a:gd name="connsiteX5-383" fmla="*/ 395420 w 2338786"/>
              <a:gd name="connsiteY5-384" fmla="*/ 1142960 h 3247570"/>
              <a:gd name="connsiteX6-385" fmla="*/ 2012985 w 2338786"/>
              <a:gd name="connsiteY6-386" fmla="*/ 876620 h 3247570"/>
              <a:gd name="connsiteX7-387" fmla="*/ 2338786 w 2338786"/>
              <a:gd name="connsiteY7-388" fmla="*/ 0 h 3247570"/>
              <a:gd name="connsiteX0-389" fmla="*/ 0 w 2338786"/>
              <a:gd name="connsiteY0-390" fmla="*/ 3247570 h 3247570"/>
              <a:gd name="connsiteX1-391" fmla="*/ 71907 w 2338786"/>
              <a:gd name="connsiteY1-392" fmla="*/ 2967884 h 3247570"/>
              <a:gd name="connsiteX2-393" fmla="*/ 60751 w 2338786"/>
              <a:gd name="connsiteY2-394" fmla="*/ 2287236 h 3247570"/>
              <a:gd name="connsiteX3-395" fmla="*/ 110951 w 2338786"/>
              <a:gd name="connsiteY3-396" fmla="*/ 1478351 h 3247570"/>
              <a:gd name="connsiteX4-397" fmla="*/ 395420 w 2338786"/>
              <a:gd name="connsiteY4-398" fmla="*/ 1142960 h 3247570"/>
              <a:gd name="connsiteX5-399" fmla="*/ 2012985 w 2338786"/>
              <a:gd name="connsiteY5-400" fmla="*/ 876620 h 3247570"/>
              <a:gd name="connsiteX6-401" fmla="*/ 2338786 w 2338786"/>
              <a:gd name="connsiteY6-402" fmla="*/ 0 h 3247570"/>
              <a:gd name="connsiteX0-403" fmla="*/ 0 w 2338786"/>
              <a:gd name="connsiteY0-404" fmla="*/ 3247570 h 3247570"/>
              <a:gd name="connsiteX1-405" fmla="*/ 71907 w 2338786"/>
              <a:gd name="connsiteY1-406" fmla="*/ 2967884 h 3247570"/>
              <a:gd name="connsiteX2-407" fmla="*/ 105373 w 2338786"/>
              <a:gd name="connsiteY2-408" fmla="*/ 2287236 h 3247570"/>
              <a:gd name="connsiteX3-409" fmla="*/ 110951 w 2338786"/>
              <a:gd name="connsiteY3-410" fmla="*/ 1478351 h 3247570"/>
              <a:gd name="connsiteX4-411" fmla="*/ 395420 w 2338786"/>
              <a:gd name="connsiteY4-412" fmla="*/ 1142960 h 3247570"/>
              <a:gd name="connsiteX5-413" fmla="*/ 2012985 w 2338786"/>
              <a:gd name="connsiteY5-414" fmla="*/ 876620 h 3247570"/>
              <a:gd name="connsiteX6-415" fmla="*/ 2338786 w 2338786"/>
              <a:gd name="connsiteY6-416" fmla="*/ 0 h 3247570"/>
              <a:gd name="connsiteX0-417" fmla="*/ 0 w 2338786"/>
              <a:gd name="connsiteY0-418" fmla="*/ 3247570 h 3247570"/>
              <a:gd name="connsiteX1-419" fmla="*/ 71907 w 2338786"/>
              <a:gd name="connsiteY1-420" fmla="*/ 2967884 h 3247570"/>
              <a:gd name="connsiteX2-421" fmla="*/ 105373 w 2338786"/>
              <a:gd name="connsiteY2-422" fmla="*/ 2287236 h 3247570"/>
              <a:gd name="connsiteX3-423" fmla="*/ 172307 w 2338786"/>
              <a:gd name="connsiteY3-424" fmla="*/ 1448758 h 3247570"/>
              <a:gd name="connsiteX4-425" fmla="*/ 395420 w 2338786"/>
              <a:gd name="connsiteY4-426" fmla="*/ 1142960 h 3247570"/>
              <a:gd name="connsiteX5-427" fmla="*/ 2012985 w 2338786"/>
              <a:gd name="connsiteY5-428" fmla="*/ 876620 h 3247570"/>
              <a:gd name="connsiteX6-429" fmla="*/ 2338786 w 2338786"/>
              <a:gd name="connsiteY6-430" fmla="*/ 0 h 3247570"/>
              <a:gd name="connsiteX0-431" fmla="*/ 0 w 2338786"/>
              <a:gd name="connsiteY0-432" fmla="*/ 3247570 h 3247570"/>
              <a:gd name="connsiteX1-433" fmla="*/ 71907 w 2338786"/>
              <a:gd name="connsiteY1-434" fmla="*/ 2967884 h 3247570"/>
              <a:gd name="connsiteX2-435" fmla="*/ 105373 w 2338786"/>
              <a:gd name="connsiteY2-436" fmla="*/ 2287236 h 3247570"/>
              <a:gd name="connsiteX3-437" fmla="*/ 172307 w 2338786"/>
              <a:gd name="connsiteY3-438" fmla="*/ 1448758 h 3247570"/>
              <a:gd name="connsiteX4-439" fmla="*/ 395420 w 2338786"/>
              <a:gd name="connsiteY4-440" fmla="*/ 1142960 h 3247570"/>
              <a:gd name="connsiteX5-441" fmla="*/ 2012985 w 2338786"/>
              <a:gd name="connsiteY5-442" fmla="*/ 876620 h 3247570"/>
              <a:gd name="connsiteX6-443" fmla="*/ 2338786 w 2338786"/>
              <a:gd name="connsiteY6-444" fmla="*/ 0 h 3247570"/>
              <a:gd name="connsiteX0-445" fmla="*/ 0 w 2338786"/>
              <a:gd name="connsiteY0-446" fmla="*/ 3247570 h 3247570"/>
              <a:gd name="connsiteX1-447" fmla="*/ 71907 w 2338786"/>
              <a:gd name="connsiteY1-448" fmla="*/ 2967884 h 3247570"/>
              <a:gd name="connsiteX2-449" fmla="*/ 105373 w 2338786"/>
              <a:gd name="connsiteY2-450" fmla="*/ 2287236 h 3247570"/>
              <a:gd name="connsiteX3-451" fmla="*/ 149996 w 2338786"/>
              <a:gd name="connsiteY3-452" fmla="*/ 1340249 h 3247570"/>
              <a:gd name="connsiteX4-453" fmla="*/ 395420 w 2338786"/>
              <a:gd name="connsiteY4-454" fmla="*/ 1142960 h 3247570"/>
              <a:gd name="connsiteX5-455" fmla="*/ 2012985 w 2338786"/>
              <a:gd name="connsiteY5-456" fmla="*/ 876620 h 3247570"/>
              <a:gd name="connsiteX6-457" fmla="*/ 2338786 w 2338786"/>
              <a:gd name="connsiteY6-458" fmla="*/ 0 h 3247570"/>
              <a:gd name="connsiteX0-459" fmla="*/ 0 w 2338786"/>
              <a:gd name="connsiteY0-460" fmla="*/ 3247570 h 3247570"/>
              <a:gd name="connsiteX1-461" fmla="*/ 71907 w 2338786"/>
              <a:gd name="connsiteY1-462" fmla="*/ 2967884 h 3247570"/>
              <a:gd name="connsiteX2-463" fmla="*/ 105373 w 2338786"/>
              <a:gd name="connsiteY2-464" fmla="*/ 2287236 h 3247570"/>
              <a:gd name="connsiteX3-465" fmla="*/ 395420 w 2338786"/>
              <a:gd name="connsiteY3-466" fmla="*/ 1142960 h 3247570"/>
              <a:gd name="connsiteX4-467" fmla="*/ 2012985 w 2338786"/>
              <a:gd name="connsiteY4-468" fmla="*/ 876620 h 3247570"/>
              <a:gd name="connsiteX5-469" fmla="*/ 2338786 w 2338786"/>
              <a:gd name="connsiteY5-470" fmla="*/ 0 h 3247570"/>
              <a:gd name="connsiteX0-471" fmla="*/ 0 w 2338786"/>
              <a:gd name="connsiteY0-472" fmla="*/ 3247570 h 3247570"/>
              <a:gd name="connsiteX1-473" fmla="*/ 71907 w 2338786"/>
              <a:gd name="connsiteY1-474" fmla="*/ 2967884 h 3247570"/>
              <a:gd name="connsiteX2-475" fmla="*/ 105373 w 2338786"/>
              <a:gd name="connsiteY2-476" fmla="*/ 2287236 h 3247570"/>
              <a:gd name="connsiteX3-477" fmla="*/ 127684 w 2338786"/>
              <a:gd name="connsiteY3-478" fmla="*/ 1409300 h 3247570"/>
              <a:gd name="connsiteX4-479" fmla="*/ 395420 w 2338786"/>
              <a:gd name="connsiteY4-480" fmla="*/ 1142960 h 3247570"/>
              <a:gd name="connsiteX5-481" fmla="*/ 2012985 w 2338786"/>
              <a:gd name="connsiteY5-482" fmla="*/ 876620 h 3247570"/>
              <a:gd name="connsiteX6-483" fmla="*/ 2338786 w 2338786"/>
              <a:gd name="connsiteY6-484" fmla="*/ 0 h 3247570"/>
              <a:gd name="connsiteX0-485" fmla="*/ 0 w 2338786"/>
              <a:gd name="connsiteY0-486" fmla="*/ 3247570 h 3247570"/>
              <a:gd name="connsiteX1-487" fmla="*/ 71907 w 2338786"/>
              <a:gd name="connsiteY1-488" fmla="*/ 2967884 h 3247570"/>
              <a:gd name="connsiteX2-489" fmla="*/ 105373 w 2338786"/>
              <a:gd name="connsiteY2-490" fmla="*/ 2287236 h 3247570"/>
              <a:gd name="connsiteX3-491" fmla="*/ 127684 w 2338786"/>
              <a:gd name="connsiteY3-492" fmla="*/ 1409300 h 3247570"/>
              <a:gd name="connsiteX4-493" fmla="*/ 205773 w 2338786"/>
              <a:gd name="connsiteY4-494" fmla="*/ 1261334 h 3247570"/>
              <a:gd name="connsiteX5-495" fmla="*/ 395420 w 2338786"/>
              <a:gd name="connsiteY5-496" fmla="*/ 1142960 h 3247570"/>
              <a:gd name="connsiteX6-497" fmla="*/ 2012985 w 2338786"/>
              <a:gd name="connsiteY6-498" fmla="*/ 876620 h 3247570"/>
              <a:gd name="connsiteX7-499" fmla="*/ 2338786 w 2338786"/>
              <a:gd name="connsiteY7-500" fmla="*/ 0 h 3247570"/>
              <a:gd name="connsiteX0-501" fmla="*/ 0 w 2338786"/>
              <a:gd name="connsiteY0-502" fmla="*/ 3247570 h 3247570"/>
              <a:gd name="connsiteX1-503" fmla="*/ 71907 w 2338786"/>
              <a:gd name="connsiteY1-504" fmla="*/ 2967884 h 3247570"/>
              <a:gd name="connsiteX2-505" fmla="*/ 105373 w 2338786"/>
              <a:gd name="connsiteY2-506" fmla="*/ 2287236 h 3247570"/>
              <a:gd name="connsiteX3-507" fmla="*/ 127684 w 2338786"/>
              <a:gd name="connsiteY3-508" fmla="*/ 1409300 h 3247570"/>
              <a:gd name="connsiteX4-509" fmla="*/ 395420 w 2338786"/>
              <a:gd name="connsiteY4-510" fmla="*/ 1142960 h 3247570"/>
              <a:gd name="connsiteX5-511" fmla="*/ 2012985 w 2338786"/>
              <a:gd name="connsiteY5-512" fmla="*/ 876620 h 3247570"/>
              <a:gd name="connsiteX6-513" fmla="*/ 2338786 w 2338786"/>
              <a:gd name="connsiteY6-514" fmla="*/ 0 h 3247570"/>
              <a:gd name="connsiteX0-515" fmla="*/ 0 w 2338786"/>
              <a:gd name="connsiteY0-516" fmla="*/ 3247570 h 3247570"/>
              <a:gd name="connsiteX1-517" fmla="*/ 71907 w 2338786"/>
              <a:gd name="connsiteY1-518" fmla="*/ 2967884 h 3247570"/>
              <a:gd name="connsiteX2-519" fmla="*/ 105373 w 2338786"/>
              <a:gd name="connsiteY2-520" fmla="*/ 2287236 h 3247570"/>
              <a:gd name="connsiteX3-521" fmla="*/ 395420 w 2338786"/>
              <a:gd name="connsiteY3-522" fmla="*/ 1142960 h 3247570"/>
              <a:gd name="connsiteX4-523" fmla="*/ 2012985 w 2338786"/>
              <a:gd name="connsiteY4-524" fmla="*/ 876620 h 3247570"/>
              <a:gd name="connsiteX5-525" fmla="*/ 2338786 w 2338786"/>
              <a:gd name="connsiteY5-526" fmla="*/ 0 h 3247570"/>
              <a:gd name="connsiteX0-527" fmla="*/ 0 w 2338786"/>
              <a:gd name="connsiteY0-528" fmla="*/ 3247570 h 3247570"/>
              <a:gd name="connsiteX1-529" fmla="*/ 71907 w 2338786"/>
              <a:gd name="connsiteY1-530" fmla="*/ 2967884 h 3247570"/>
              <a:gd name="connsiteX2-531" fmla="*/ 105373 w 2338786"/>
              <a:gd name="connsiteY2-532" fmla="*/ 2287236 h 3247570"/>
              <a:gd name="connsiteX3-533" fmla="*/ 395420 w 2338786"/>
              <a:gd name="connsiteY3-534" fmla="*/ 1142960 h 3247570"/>
              <a:gd name="connsiteX4-535" fmla="*/ 1979518 w 2338786"/>
              <a:gd name="connsiteY4-536" fmla="*/ 620145 h 3247570"/>
              <a:gd name="connsiteX5-537" fmla="*/ 2338786 w 2338786"/>
              <a:gd name="connsiteY5-538" fmla="*/ 0 h 3247570"/>
              <a:gd name="connsiteX0-539" fmla="*/ 0 w 2489387"/>
              <a:gd name="connsiteY0-540" fmla="*/ 3504046 h 3504046"/>
              <a:gd name="connsiteX1-541" fmla="*/ 71907 w 2489387"/>
              <a:gd name="connsiteY1-542" fmla="*/ 3224360 h 3504046"/>
              <a:gd name="connsiteX2-543" fmla="*/ 105373 w 2489387"/>
              <a:gd name="connsiteY2-544" fmla="*/ 2543712 h 3504046"/>
              <a:gd name="connsiteX3-545" fmla="*/ 395420 w 2489387"/>
              <a:gd name="connsiteY3-546" fmla="*/ 1399436 h 3504046"/>
              <a:gd name="connsiteX4-547" fmla="*/ 1979518 w 2489387"/>
              <a:gd name="connsiteY4-548" fmla="*/ 876621 h 3504046"/>
              <a:gd name="connsiteX5-549" fmla="*/ 2489387 w 2489387"/>
              <a:gd name="connsiteY5-550" fmla="*/ 0 h 3504046"/>
              <a:gd name="connsiteX0-551" fmla="*/ 0 w 2058121"/>
              <a:gd name="connsiteY0-552" fmla="*/ 3474142 h 3474142"/>
              <a:gd name="connsiteX1-553" fmla="*/ 71907 w 2058121"/>
              <a:gd name="connsiteY1-554" fmla="*/ 3194456 h 3474142"/>
              <a:gd name="connsiteX2-555" fmla="*/ 105373 w 2058121"/>
              <a:gd name="connsiteY2-556" fmla="*/ 2513808 h 3474142"/>
              <a:gd name="connsiteX3-557" fmla="*/ 395420 w 2058121"/>
              <a:gd name="connsiteY3-558" fmla="*/ 1369532 h 3474142"/>
              <a:gd name="connsiteX4-559" fmla="*/ 1979518 w 2058121"/>
              <a:gd name="connsiteY4-560" fmla="*/ 846717 h 3474142"/>
              <a:gd name="connsiteX5-561" fmla="*/ 1378992 w 2058121"/>
              <a:gd name="connsiteY5-562" fmla="*/ 0 h 3474142"/>
              <a:gd name="connsiteX0-563" fmla="*/ 0 w 1979518"/>
              <a:gd name="connsiteY0-564" fmla="*/ 2627425 h 2627425"/>
              <a:gd name="connsiteX1-565" fmla="*/ 71907 w 1979518"/>
              <a:gd name="connsiteY1-566" fmla="*/ 2347739 h 2627425"/>
              <a:gd name="connsiteX2-567" fmla="*/ 105373 w 1979518"/>
              <a:gd name="connsiteY2-568" fmla="*/ 1667091 h 2627425"/>
              <a:gd name="connsiteX3-569" fmla="*/ 395420 w 1979518"/>
              <a:gd name="connsiteY3-570" fmla="*/ 522815 h 2627425"/>
              <a:gd name="connsiteX4-571" fmla="*/ 1979518 w 1979518"/>
              <a:gd name="connsiteY4-572" fmla="*/ 0 h 2627425"/>
              <a:gd name="connsiteX0-573" fmla="*/ 0 w 1342591"/>
              <a:gd name="connsiteY0-574" fmla="*/ 3484698 h 3484698"/>
              <a:gd name="connsiteX1-575" fmla="*/ 71907 w 1342591"/>
              <a:gd name="connsiteY1-576" fmla="*/ 3205012 h 3484698"/>
              <a:gd name="connsiteX2-577" fmla="*/ 105373 w 1342591"/>
              <a:gd name="connsiteY2-578" fmla="*/ 2524364 h 3484698"/>
              <a:gd name="connsiteX3-579" fmla="*/ 395420 w 1342591"/>
              <a:gd name="connsiteY3-580" fmla="*/ 1380088 h 3484698"/>
              <a:gd name="connsiteX4-581" fmla="*/ 1342591 w 1342591"/>
              <a:gd name="connsiteY4-582" fmla="*/ 0 h 3484698"/>
              <a:gd name="connsiteX0-583" fmla="*/ 0 w 1992906"/>
              <a:gd name="connsiteY0-584" fmla="*/ 3484698 h 3484698"/>
              <a:gd name="connsiteX1-585" fmla="*/ 71907 w 1992906"/>
              <a:gd name="connsiteY1-586" fmla="*/ 3205012 h 3484698"/>
              <a:gd name="connsiteX2-587" fmla="*/ 105373 w 1992906"/>
              <a:gd name="connsiteY2-588" fmla="*/ 2524364 h 3484698"/>
              <a:gd name="connsiteX3-589" fmla="*/ 395420 w 1992906"/>
              <a:gd name="connsiteY3-590" fmla="*/ 1380088 h 3484698"/>
              <a:gd name="connsiteX4-591" fmla="*/ 1973833 w 1992906"/>
              <a:gd name="connsiteY4-592" fmla="*/ 864748 h 3484698"/>
              <a:gd name="connsiteX5-593" fmla="*/ 1342591 w 1992906"/>
              <a:gd name="connsiteY5-594" fmla="*/ 0 h 3484698"/>
              <a:gd name="connsiteX0-595" fmla="*/ 0 w 2017677"/>
              <a:gd name="connsiteY0-596" fmla="*/ 3484698 h 3484698"/>
              <a:gd name="connsiteX1-597" fmla="*/ 71907 w 2017677"/>
              <a:gd name="connsiteY1-598" fmla="*/ 3205012 h 3484698"/>
              <a:gd name="connsiteX2-599" fmla="*/ 105373 w 2017677"/>
              <a:gd name="connsiteY2-600" fmla="*/ 2524364 h 3484698"/>
              <a:gd name="connsiteX3-601" fmla="*/ 395420 w 2017677"/>
              <a:gd name="connsiteY3-602" fmla="*/ 1380088 h 3484698"/>
              <a:gd name="connsiteX4-603" fmla="*/ 1973833 w 2017677"/>
              <a:gd name="connsiteY4-604" fmla="*/ 864748 h 3484698"/>
              <a:gd name="connsiteX5-605" fmla="*/ 1590549 w 2017677"/>
              <a:gd name="connsiteY5-606" fmla="*/ 176937 h 3484698"/>
              <a:gd name="connsiteX6-607" fmla="*/ 1342591 w 2017677"/>
              <a:gd name="connsiteY6-608" fmla="*/ 0 h 3484698"/>
              <a:gd name="connsiteX0-609" fmla="*/ 0 w 2017677"/>
              <a:gd name="connsiteY0-610" fmla="*/ 3307761 h 3307761"/>
              <a:gd name="connsiteX1-611" fmla="*/ 71907 w 2017677"/>
              <a:gd name="connsiteY1-612" fmla="*/ 3028075 h 3307761"/>
              <a:gd name="connsiteX2-613" fmla="*/ 105373 w 2017677"/>
              <a:gd name="connsiteY2-614" fmla="*/ 2347427 h 3307761"/>
              <a:gd name="connsiteX3-615" fmla="*/ 395420 w 2017677"/>
              <a:gd name="connsiteY3-616" fmla="*/ 1203151 h 3307761"/>
              <a:gd name="connsiteX4-617" fmla="*/ 1973833 w 2017677"/>
              <a:gd name="connsiteY4-618" fmla="*/ 687811 h 3307761"/>
              <a:gd name="connsiteX5-619" fmla="*/ 1590549 w 2017677"/>
              <a:gd name="connsiteY5-620" fmla="*/ 0 h 3307761"/>
              <a:gd name="connsiteX0-621" fmla="*/ 0 w 2006437"/>
              <a:gd name="connsiteY0-622" fmla="*/ 3507127 h 3507127"/>
              <a:gd name="connsiteX1-623" fmla="*/ 71907 w 2006437"/>
              <a:gd name="connsiteY1-624" fmla="*/ 3227441 h 3507127"/>
              <a:gd name="connsiteX2-625" fmla="*/ 105373 w 2006437"/>
              <a:gd name="connsiteY2-626" fmla="*/ 2546793 h 3507127"/>
              <a:gd name="connsiteX3-627" fmla="*/ 395420 w 2006437"/>
              <a:gd name="connsiteY3-628" fmla="*/ 1402517 h 3507127"/>
              <a:gd name="connsiteX4-629" fmla="*/ 1973833 w 2006437"/>
              <a:gd name="connsiteY4-630" fmla="*/ 887177 h 3507127"/>
              <a:gd name="connsiteX5-631" fmla="*/ 1381997 w 2006437"/>
              <a:gd name="connsiteY5-632" fmla="*/ 0 h 3507127"/>
              <a:gd name="connsiteX0-633" fmla="*/ 0 w 2006437"/>
              <a:gd name="connsiteY0-634" fmla="*/ 3507127 h 3507127"/>
              <a:gd name="connsiteX1-635" fmla="*/ 71907 w 2006437"/>
              <a:gd name="connsiteY1-636" fmla="*/ 3227441 h 3507127"/>
              <a:gd name="connsiteX2-637" fmla="*/ 105373 w 2006437"/>
              <a:gd name="connsiteY2-638" fmla="*/ 2546793 h 3507127"/>
              <a:gd name="connsiteX3-639" fmla="*/ 395420 w 2006437"/>
              <a:gd name="connsiteY3-640" fmla="*/ 1402517 h 3507127"/>
              <a:gd name="connsiteX4-641" fmla="*/ 1973833 w 2006437"/>
              <a:gd name="connsiteY4-642" fmla="*/ 887177 h 3507127"/>
              <a:gd name="connsiteX5-643" fmla="*/ 1381997 w 2006437"/>
              <a:gd name="connsiteY5-644" fmla="*/ 0 h 3507127"/>
              <a:gd name="connsiteX0-645" fmla="*/ 0 w 2006437"/>
              <a:gd name="connsiteY0-646" fmla="*/ 3507127 h 3507127"/>
              <a:gd name="connsiteX1-647" fmla="*/ 71907 w 2006437"/>
              <a:gd name="connsiteY1-648" fmla="*/ 3227441 h 3507127"/>
              <a:gd name="connsiteX2-649" fmla="*/ 105373 w 2006437"/>
              <a:gd name="connsiteY2-650" fmla="*/ 2546793 h 3507127"/>
              <a:gd name="connsiteX3-651" fmla="*/ 395420 w 2006437"/>
              <a:gd name="connsiteY3-652" fmla="*/ 1402517 h 3507127"/>
              <a:gd name="connsiteX4-653" fmla="*/ 1973833 w 2006437"/>
              <a:gd name="connsiteY4-654" fmla="*/ 887177 h 3507127"/>
              <a:gd name="connsiteX5-655" fmla="*/ 1381997 w 2006437"/>
              <a:gd name="connsiteY5-656" fmla="*/ 0 h 3507127"/>
              <a:gd name="connsiteX0-657" fmla="*/ 0 w 2006437"/>
              <a:gd name="connsiteY0-658" fmla="*/ 3507127 h 3507127"/>
              <a:gd name="connsiteX1-659" fmla="*/ 71907 w 2006437"/>
              <a:gd name="connsiteY1-660" fmla="*/ 3227441 h 3507127"/>
              <a:gd name="connsiteX2-661" fmla="*/ 105373 w 2006437"/>
              <a:gd name="connsiteY2-662" fmla="*/ 2546793 h 3507127"/>
              <a:gd name="connsiteX3-663" fmla="*/ 395420 w 2006437"/>
              <a:gd name="connsiteY3-664" fmla="*/ 1402517 h 3507127"/>
              <a:gd name="connsiteX4-665" fmla="*/ 1973833 w 2006437"/>
              <a:gd name="connsiteY4-666" fmla="*/ 887177 h 3507127"/>
              <a:gd name="connsiteX5-667" fmla="*/ 1381997 w 2006437"/>
              <a:gd name="connsiteY5-668" fmla="*/ 0 h 3507127"/>
              <a:gd name="connsiteX0-669" fmla="*/ 17254 w 2023691"/>
              <a:gd name="connsiteY0-670" fmla="*/ 3507127 h 3507127"/>
              <a:gd name="connsiteX1-671" fmla="*/ 498 w 2023691"/>
              <a:gd name="connsiteY1-672" fmla="*/ 3187638 h 3507127"/>
              <a:gd name="connsiteX2-673" fmla="*/ 122627 w 2023691"/>
              <a:gd name="connsiteY2-674" fmla="*/ 2546793 h 3507127"/>
              <a:gd name="connsiteX3-675" fmla="*/ 412674 w 2023691"/>
              <a:gd name="connsiteY3-676" fmla="*/ 1402517 h 3507127"/>
              <a:gd name="connsiteX4-677" fmla="*/ 1991087 w 2023691"/>
              <a:gd name="connsiteY4-678" fmla="*/ 887177 h 3507127"/>
              <a:gd name="connsiteX5-679" fmla="*/ 1399251 w 2023691"/>
              <a:gd name="connsiteY5-680" fmla="*/ 0 h 3507127"/>
              <a:gd name="connsiteX0-681" fmla="*/ 48407 w 2054844"/>
              <a:gd name="connsiteY0-682" fmla="*/ 3507127 h 3507127"/>
              <a:gd name="connsiteX1-683" fmla="*/ 31651 w 2054844"/>
              <a:gd name="connsiteY1-684" fmla="*/ 3187638 h 3507127"/>
              <a:gd name="connsiteX2-685" fmla="*/ 31016 w 2054844"/>
              <a:gd name="connsiteY2-686" fmla="*/ 2254902 h 3507127"/>
              <a:gd name="connsiteX3-687" fmla="*/ 443827 w 2054844"/>
              <a:gd name="connsiteY3-688" fmla="*/ 1402517 h 3507127"/>
              <a:gd name="connsiteX4-689" fmla="*/ 2022240 w 2054844"/>
              <a:gd name="connsiteY4-690" fmla="*/ 887177 h 3507127"/>
              <a:gd name="connsiteX5-691" fmla="*/ 1430404 w 2054844"/>
              <a:gd name="connsiteY5-692" fmla="*/ 0 h 3507127"/>
              <a:gd name="connsiteX0-693" fmla="*/ 40300 w 2046737"/>
              <a:gd name="connsiteY0-694" fmla="*/ 3507127 h 3507127"/>
              <a:gd name="connsiteX1-695" fmla="*/ 23544 w 2046737"/>
              <a:gd name="connsiteY1-696" fmla="*/ 3187638 h 3507127"/>
              <a:gd name="connsiteX2-697" fmla="*/ 435720 w 2046737"/>
              <a:gd name="connsiteY2-698" fmla="*/ 1402517 h 3507127"/>
              <a:gd name="connsiteX3-699" fmla="*/ 2014133 w 2046737"/>
              <a:gd name="connsiteY3-700" fmla="*/ 887177 h 3507127"/>
              <a:gd name="connsiteX4-701" fmla="*/ 1422297 w 2046737"/>
              <a:gd name="connsiteY4-702" fmla="*/ 0 h 3507127"/>
              <a:gd name="connsiteX0-703" fmla="*/ 54582 w 2061019"/>
              <a:gd name="connsiteY0-704" fmla="*/ 3507127 h 3507127"/>
              <a:gd name="connsiteX1-705" fmla="*/ 37826 w 2061019"/>
              <a:gd name="connsiteY1-706" fmla="*/ 3187638 h 3507127"/>
              <a:gd name="connsiteX2-707" fmla="*/ 29320 w 2061019"/>
              <a:gd name="connsiteY2-708" fmla="*/ 1993522 h 3507127"/>
              <a:gd name="connsiteX3-709" fmla="*/ 450002 w 2061019"/>
              <a:gd name="connsiteY3-710" fmla="*/ 1402517 h 3507127"/>
              <a:gd name="connsiteX4-711" fmla="*/ 2028415 w 2061019"/>
              <a:gd name="connsiteY4-712" fmla="*/ 887177 h 3507127"/>
              <a:gd name="connsiteX5-713" fmla="*/ 1436579 w 2061019"/>
              <a:gd name="connsiteY5-714" fmla="*/ 0 h 3507127"/>
              <a:gd name="connsiteX0-715" fmla="*/ 81578 w 2088015"/>
              <a:gd name="connsiteY0-716" fmla="*/ 3507127 h 3507127"/>
              <a:gd name="connsiteX1-717" fmla="*/ 3440 w 2088015"/>
              <a:gd name="connsiteY1-718" fmla="*/ 3214174 h 3507127"/>
              <a:gd name="connsiteX2-719" fmla="*/ 56316 w 2088015"/>
              <a:gd name="connsiteY2-720" fmla="*/ 1993522 h 3507127"/>
              <a:gd name="connsiteX3-721" fmla="*/ 476998 w 2088015"/>
              <a:gd name="connsiteY3-722" fmla="*/ 1402517 h 3507127"/>
              <a:gd name="connsiteX4-723" fmla="*/ 2055411 w 2088015"/>
              <a:gd name="connsiteY4-724" fmla="*/ 887177 h 3507127"/>
              <a:gd name="connsiteX5-725" fmla="*/ 1463575 w 2088015"/>
              <a:gd name="connsiteY5-726" fmla="*/ 0 h 3507127"/>
              <a:gd name="connsiteX0-727" fmla="*/ 3440 w 2088015"/>
              <a:gd name="connsiteY0-728" fmla="*/ 3214174 h 3214174"/>
              <a:gd name="connsiteX1-729" fmla="*/ 56316 w 2088015"/>
              <a:gd name="connsiteY1-730" fmla="*/ 1993522 h 3214174"/>
              <a:gd name="connsiteX2-731" fmla="*/ 476998 w 2088015"/>
              <a:gd name="connsiteY2-732" fmla="*/ 1402517 h 3214174"/>
              <a:gd name="connsiteX3-733" fmla="*/ 2055411 w 2088015"/>
              <a:gd name="connsiteY3-734" fmla="*/ 887177 h 3214174"/>
              <a:gd name="connsiteX4-735" fmla="*/ 1463575 w 2088015"/>
              <a:gd name="connsiteY4-736" fmla="*/ 0 h 3214174"/>
              <a:gd name="connsiteX0-737" fmla="*/ 876 w 2105911"/>
              <a:gd name="connsiteY0-738" fmla="*/ 3519333 h 3519333"/>
              <a:gd name="connsiteX1-739" fmla="*/ 74212 w 2105911"/>
              <a:gd name="connsiteY1-740" fmla="*/ 1993522 h 3519333"/>
              <a:gd name="connsiteX2-741" fmla="*/ 494894 w 2105911"/>
              <a:gd name="connsiteY2-742" fmla="*/ 1402517 h 3519333"/>
              <a:gd name="connsiteX3-743" fmla="*/ 2073307 w 2105911"/>
              <a:gd name="connsiteY3-744" fmla="*/ 887177 h 3519333"/>
              <a:gd name="connsiteX4-745" fmla="*/ 1481471 w 2105911"/>
              <a:gd name="connsiteY4-746" fmla="*/ 0 h 3519333"/>
              <a:gd name="connsiteX0-747" fmla="*/ 876 w 2352706"/>
              <a:gd name="connsiteY0-748" fmla="*/ 3519333 h 3519333"/>
              <a:gd name="connsiteX1-749" fmla="*/ 74212 w 2352706"/>
              <a:gd name="connsiteY1-750" fmla="*/ 1993522 h 3519333"/>
              <a:gd name="connsiteX2-751" fmla="*/ 494894 w 2352706"/>
              <a:gd name="connsiteY2-752" fmla="*/ 1402517 h 3519333"/>
              <a:gd name="connsiteX3-753" fmla="*/ 2327906 w 2352706"/>
              <a:gd name="connsiteY3-754" fmla="*/ 827143 h 3519333"/>
              <a:gd name="connsiteX4-755" fmla="*/ 1481471 w 2352706"/>
              <a:gd name="connsiteY4-756" fmla="*/ 0 h 3519333"/>
              <a:gd name="connsiteX0-757" fmla="*/ 16984 w 2368814"/>
              <a:gd name="connsiteY0-758" fmla="*/ 3519333 h 3519333"/>
              <a:gd name="connsiteX1-759" fmla="*/ 90320 w 2368814"/>
              <a:gd name="connsiteY1-760" fmla="*/ 1993522 h 3519333"/>
              <a:gd name="connsiteX2-761" fmla="*/ 848538 w 2368814"/>
              <a:gd name="connsiteY2-762" fmla="*/ 1441914 h 3519333"/>
              <a:gd name="connsiteX3-763" fmla="*/ 2344014 w 2368814"/>
              <a:gd name="connsiteY3-764" fmla="*/ 827143 h 3519333"/>
              <a:gd name="connsiteX4-765" fmla="*/ 1497579 w 2368814"/>
              <a:gd name="connsiteY4-766" fmla="*/ 0 h 3519333"/>
              <a:gd name="connsiteX0-767" fmla="*/ 53 w 2351883"/>
              <a:gd name="connsiteY0-768" fmla="*/ 3519333 h 3519333"/>
              <a:gd name="connsiteX1-769" fmla="*/ 383922 w 2351883"/>
              <a:gd name="connsiteY1-770" fmla="*/ 2072317 h 3519333"/>
              <a:gd name="connsiteX2-771" fmla="*/ 831607 w 2351883"/>
              <a:gd name="connsiteY2-772" fmla="*/ 1441914 h 3519333"/>
              <a:gd name="connsiteX3-773" fmla="*/ 2327083 w 2351883"/>
              <a:gd name="connsiteY3-774" fmla="*/ 827143 h 3519333"/>
              <a:gd name="connsiteX4-775" fmla="*/ 1480648 w 2351883"/>
              <a:gd name="connsiteY4-776" fmla="*/ 0 h 3519333"/>
              <a:gd name="connsiteX0-777" fmla="*/ 53 w 2337631"/>
              <a:gd name="connsiteY0-778" fmla="*/ 4963921 h 4963921"/>
              <a:gd name="connsiteX1-779" fmla="*/ 383922 w 2337631"/>
              <a:gd name="connsiteY1-780" fmla="*/ 3516905 h 4963921"/>
              <a:gd name="connsiteX2-781" fmla="*/ 831607 w 2337631"/>
              <a:gd name="connsiteY2-782" fmla="*/ 2886502 h 4963921"/>
              <a:gd name="connsiteX3-783" fmla="*/ 2327083 w 2337631"/>
              <a:gd name="connsiteY3-784" fmla="*/ 2271731 h 4963921"/>
              <a:gd name="connsiteX4-785" fmla="*/ 49496 w 2337631"/>
              <a:gd name="connsiteY4-786" fmla="*/ 0 h 4963921"/>
              <a:gd name="connsiteX0-787" fmla="*/ 53 w 1066203"/>
              <a:gd name="connsiteY0-788" fmla="*/ 4963921 h 4963921"/>
              <a:gd name="connsiteX1-789" fmla="*/ 383922 w 1066203"/>
              <a:gd name="connsiteY1-790" fmla="*/ 3516905 h 4963921"/>
              <a:gd name="connsiteX2-791" fmla="*/ 831607 w 1066203"/>
              <a:gd name="connsiteY2-792" fmla="*/ 2886502 h 4963921"/>
              <a:gd name="connsiteX3-793" fmla="*/ 1044447 w 1066203"/>
              <a:gd name="connsiteY3-794" fmla="*/ 2297996 h 4963921"/>
              <a:gd name="connsiteX4-795" fmla="*/ 49496 w 1066203"/>
              <a:gd name="connsiteY4-796" fmla="*/ 0 h 4963921"/>
              <a:gd name="connsiteX0-797" fmla="*/ 61 w 1066211"/>
              <a:gd name="connsiteY0-798" fmla="*/ 4963921 h 4963921"/>
              <a:gd name="connsiteX1-799" fmla="*/ 383930 w 1066211"/>
              <a:gd name="connsiteY1-800" fmla="*/ 3516905 h 4963921"/>
              <a:gd name="connsiteX2-801" fmla="*/ 1044455 w 1066211"/>
              <a:gd name="connsiteY2-802" fmla="*/ 2297996 h 4963921"/>
              <a:gd name="connsiteX3-803" fmla="*/ 49504 w 1066211"/>
              <a:gd name="connsiteY3-804" fmla="*/ 0 h 4963921"/>
              <a:gd name="connsiteX0-805" fmla="*/ 92322 w 1156188"/>
              <a:gd name="connsiteY0-806" fmla="*/ 2683227 h 2683227"/>
              <a:gd name="connsiteX1-807" fmla="*/ 476191 w 1156188"/>
              <a:gd name="connsiteY1-808" fmla="*/ 1236211 h 2683227"/>
              <a:gd name="connsiteX2-809" fmla="*/ 1136716 w 1156188"/>
              <a:gd name="connsiteY2-810" fmla="*/ 17302 h 2683227"/>
              <a:gd name="connsiteX3-811" fmla="*/ 0 w 1156188"/>
              <a:gd name="connsiteY3-812" fmla="*/ 1107521 h 2683227"/>
              <a:gd name="connsiteX0-813" fmla="*/ 92322 w 1139894"/>
              <a:gd name="connsiteY0-814" fmla="*/ 5317725 h 5317725"/>
              <a:gd name="connsiteX1-815" fmla="*/ 476191 w 1139894"/>
              <a:gd name="connsiteY1-816" fmla="*/ 3870709 h 5317725"/>
              <a:gd name="connsiteX2-817" fmla="*/ 1136716 w 1139894"/>
              <a:gd name="connsiteY2-818" fmla="*/ 2651800 h 5317725"/>
              <a:gd name="connsiteX3-819" fmla="*/ 327084 w 1139894"/>
              <a:gd name="connsiteY3-820" fmla="*/ 8819 h 5317725"/>
              <a:gd name="connsiteX4-821" fmla="*/ 0 w 1139894"/>
              <a:gd name="connsiteY4-822" fmla="*/ 3742019 h 5317725"/>
              <a:gd name="connsiteX0-823" fmla="*/ 62 w 1047634"/>
              <a:gd name="connsiteY0-824" fmla="*/ 5317725 h 5317725"/>
              <a:gd name="connsiteX1-825" fmla="*/ 383931 w 1047634"/>
              <a:gd name="connsiteY1-826" fmla="*/ 3870709 h 5317725"/>
              <a:gd name="connsiteX2-827" fmla="*/ 1044456 w 1047634"/>
              <a:gd name="connsiteY2-828" fmla="*/ 2651800 h 5317725"/>
              <a:gd name="connsiteX3-829" fmla="*/ 234824 w 1047634"/>
              <a:gd name="connsiteY3-830" fmla="*/ 8819 h 5317725"/>
              <a:gd name="connsiteX4-831" fmla="*/ 9001 w 1047634"/>
              <a:gd name="connsiteY4-832" fmla="*/ 3847080 h 5317725"/>
              <a:gd name="connsiteX0-833" fmla="*/ 166580 w 1214152"/>
              <a:gd name="connsiteY0-834" fmla="*/ 5317725 h 5317725"/>
              <a:gd name="connsiteX1-835" fmla="*/ 550449 w 1214152"/>
              <a:gd name="connsiteY1-836" fmla="*/ 3870709 h 5317725"/>
              <a:gd name="connsiteX2-837" fmla="*/ 1210974 w 1214152"/>
              <a:gd name="connsiteY2-838" fmla="*/ 2651800 h 5317725"/>
              <a:gd name="connsiteX3-839" fmla="*/ 401342 w 1214152"/>
              <a:gd name="connsiteY3-840" fmla="*/ 8819 h 5317725"/>
              <a:gd name="connsiteX4-841" fmla="*/ 0 w 1214152"/>
              <a:gd name="connsiteY4-842" fmla="*/ 2809604 h 5317725"/>
              <a:gd name="connsiteX0-843" fmla="*/ 166580 w 1215937"/>
              <a:gd name="connsiteY0-844" fmla="*/ 5314296 h 5314296"/>
              <a:gd name="connsiteX1-845" fmla="*/ 550449 w 1215937"/>
              <a:gd name="connsiteY1-846" fmla="*/ 3867280 h 5314296"/>
              <a:gd name="connsiteX2-847" fmla="*/ 1210974 w 1215937"/>
              <a:gd name="connsiteY2-848" fmla="*/ 2648371 h 5314296"/>
              <a:gd name="connsiteX3-849" fmla="*/ 171818 w 1215937"/>
              <a:gd name="connsiteY3-850" fmla="*/ 3945174 h 5314296"/>
              <a:gd name="connsiteX4-851" fmla="*/ 401342 w 1215937"/>
              <a:gd name="connsiteY4-852" fmla="*/ 5390 h 5314296"/>
              <a:gd name="connsiteX5-853" fmla="*/ 0 w 1215937"/>
              <a:gd name="connsiteY5-854" fmla="*/ 2806175 h 5314296"/>
              <a:gd name="connsiteX0-855" fmla="*/ 166580 w 1215937"/>
              <a:gd name="connsiteY0-856" fmla="*/ 5314296 h 5314296"/>
              <a:gd name="connsiteX1-857" fmla="*/ 611205 w 1215937"/>
              <a:gd name="connsiteY1-858" fmla="*/ 4090535 h 5314296"/>
              <a:gd name="connsiteX2-859" fmla="*/ 1210974 w 1215937"/>
              <a:gd name="connsiteY2-860" fmla="*/ 2648371 h 5314296"/>
              <a:gd name="connsiteX3-861" fmla="*/ 171818 w 1215937"/>
              <a:gd name="connsiteY3-862" fmla="*/ 3945174 h 5314296"/>
              <a:gd name="connsiteX4-863" fmla="*/ 401342 w 1215937"/>
              <a:gd name="connsiteY4-864" fmla="*/ 5390 h 5314296"/>
              <a:gd name="connsiteX5-865" fmla="*/ 0 w 1215937"/>
              <a:gd name="connsiteY5-866" fmla="*/ 2806175 h 5314296"/>
              <a:gd name="connsiteX0-867" fmla="*/ 166580 w 1212248"/>
              <a:gd name="connsiteY0-868" fmla="*/ 5314456 h 5314456"/>
              <a:gd name="connsiteX1-869" fmla="*/ 611205 w 1212248"/>
              <a:gd name="connsiteY1-870" fmla="*/ 4090695 h 5314456"/>
              <a:gd name="connsiteX2-871" fmla="*/ 1210974 w 1212248"/>
              <a:gd name="connsiteY2-872" fmla="*/ 2648531 h 5314456"/>
              <a:gd name="connsiteX3-873" fmla="*/ 691622 w 1212248"/>
              <a:gd name="connsiteY3-874" fmla="*/ 3131111 h 5314456"/>
              <a:gd name="connsiteX4-875" fmla="*/ 171818 w 1212248"/>
              <a:gd name="connsiteY4-876" fmla="*/ 3945334 h 5314456"/>
              <a:gd name="connsiteX5-877" fmla="*/ 401342 w 1212248"/>
              <a:gd name="connsiteY5-878" fmla="*/ 5550 h 5314456"/>
              <a:gd name="connsiteX6-879" fmla="*/ 0 w 1212248"/>
              <a:gd name="connsiteY6-880" fmla="*/ 2806335 h 5314456"/>
              <a:gd name="connsiteX0-881" fmla="*/ 166580 w 1212248"/>
              <a:gd name="connsiteY0-882" fmla="*/ 5314456 h 5314456"/>
              <a:gd name="connsiteX1-883" fmla="*/ 611205 w 1212248"/>
              <a:gd name="connsiteY1-884" fmla="*/ 4090695 h 5314456"/>
              <a:gd name="connsiteX2-885" fmla="*/ 1210974 w 1212248"/>
              <a:gd name="connsiteY2-886" fmla="*/ 2648531 h 5314456"/>
              <a:gd name="connsiteX3-887" fmla="*/ 691622 w 1212248"/>
              <a:gd name="connsiteY3-888" fmla="*/ 3131111 h 5314456"/>
              <a:gd name="connsiteX4-889" fmla="*/ 171818 w 1212248"/>
              <a:gd name="connsiteY4-890" fmla="*/ 3945334 h 5314456"/>
              <a:gd name="connsiteX5-891" fmla="*/ 401342 w 1212248"/>
              <a:gd name="connsiteY5-892" fmla="*/ 5550 h 5314456"/>
              <a:gd name="connsiteX6-893" fmla="*/ 0 w 1212248"/>
              <a:gd name="connsiteY6-894" fmla="*/ 2806335 h 5314456"/>
              <a:gd name="connsiteX0-895" fmla="*/ 166580 w 1226832"/>
              <a:gd name="connsiteY0-896" fmla="*/ 5314456 h 5314456"/>
              <a:gd name="connsiteX1-897" fmla="*/ 611205 w 1226832"/>
              <a:gd name="connsiteY1-898" fmla="*/ 4090695 h 5314456"/>
              <a:gd name="connsiteX2-899" fmla="*/ 1210974 w 1226832"/>
              <a:gd name="connsiteY2-900" fmla="*/ 2648531 h 5314456"/>
              <a:gd name="connsiteX3-901" fmla="*/ 1022408 w 1226832"/>
              <a:gd name="connsiteY3-902" fmla="*/ 2684602 h 5314456"/>
              <a:gd name="connsiteX4-903" fmla="*/ 691622 w 1226832"/>
              <a:gd name="connsiteY4-904" fmla="*/ 3131111 h 5314456"/>
              <a:gd name="connsiteX5-905" fmla="*/ 171818 w 1226832"/>
              <a:gd name="connsiteY5-906" fmla="*/ 3945334 h 5314456"/>
              <a:gd name="connsiteX6-907" fmla="*/ 401342 w 1226832"/>
              <a:gd name="connsiteY6-908" fmla="*/ 5550 h 5314456"/>
              <a:gd name="connsiteX7-909" fmla="*/ 0 w 1226832"/>
              <a:gd name="connsiteY7-910" fmla="*/ 2806335 h 5314456"/>
              <a:gd name="connsiteX0-911" fmla="*/ 166580 w 1234855"/>
              <a:gd name="connsiteY0-912" fmla="*/ 5314456 h 5314456"/>
              <a:gd name="connsiteX1-913" fmla="*/ 611205 w 1234855"/>
              <a:gd name="connsiteY1-914" fmla="*/ 4090695 h 5314456"/>
              <a:gd name="connsiteX2-915" fmla="*/ 1210974 w 1234855"/>
              <a:gd name="connsiteY2-916" fmla="*/ 2648531 h 5314456"/>
              <a:gd name="connsiteX3-917" fmla="*/ 1022408 w 1234855"/>
              <a:gd name="connsiteY3-918" fmla="*/ 2684602 h 5314456"/>
              <a:gd name="connsiteX4-919" fmla="*/ 171818 w 1234855"/>
              <a:gd name="connsiteY4-920" fmla="*/ 3945334 h 5314456"/>
              <a:gd name="connsiteX5-921" fmla="*/ 401342 w 1234855"/>
              <a:gd name="connsiteY5-922" fmla="*/ 5550 h 5314456"/>
              <a:gd name="connsiteX6-923" fmla="*/ 0 w 1234855"/>
              <a:gd name="connsiteY6-924" fmla="*/ 2806335 h 5314456"/>
              <a:gd name="connsiteX0-925" fmla="*/ 213835 w 1282110"/>
              <a:gd name="connsiteY0-926" fmla="*/ 5314456 h 5314456"/>
              <a:gd name="connsiteX1-927" fmla="*/ 658460 w 1282110"/>
              <a:gd name="connsiteY1-928" fmla="*/ 4090695 h 5314456"/>
              <a:gd name="connsiteX2-929" fmla="*/ 1258229 w 1282110"/>
              <a:gd name="connsiteY2-930" fmla="*/ 2648531 h 5314456"/>
              <a:gd name="connsiteX3-931" fmla="*/ 1069663 w 1282110"/>
              <a:gd name="connsiteY3-932" fmla="*/ 2684602 h 5314456"/>
              <a:gd name="connsiteX4-933" fmla="*/ 219073 w 1282110"/>
              <a:gd name="connsiteY4-934" fmla="*/ 3945334 h 5314456"/>
              <a:gd name="connsiteX5-935" fmla="*/ 448597 w 1282110"/>
              <a:gd name="connsiteY5-936" fmla="*/ 5550 h 5314456"/>
              <a:gd name="connsiteX6-937" fmla="*/ 0 w 1282110"/>
              <a:gd name="connsiteY6-938" fmla="*/ 4053933 h 5314456"/>
              <a:gd name="connsiteX0-939" fmla="*/ 213835 w 1282110"/>
              <a:gd name="connsiteY0-940" fmla="*/ 5334526 h 5334526"/>
              <a:gd name="connsiteX1-941" fmla="*/ 658460 w 1282110"/>
              <a:gd name="connsiteY1-942" fmla="*/ 4110765 h 5334526"/>
              <a:gd name="connsiteX2-943" fmla="*/ 1258229 w 1282110"/>
              <a:gd name="connsiteY2-944" fmla="*/ 2668601 h 5334526"/>
              <a:gd name="connsiteX3-945" fmla="*/ 1069663 w 1282110"/>
              <a:gd name="connsiteY3-946" fmla="*/ 2704672 h 5334526"/>
              <a:gd name="connsiteX4-947" fmla="*/ 219073 w 1282110"/>
              <a:gd name="connsiteY4-948" fmla="*/ 3965404 h 5334526"/>
              <a:gd name="connsiteX5-949" fmla="*/ 448597 w 1282110"/>
              <a:gd name="connsiteY5-950" fmla="*/ 25620 h 5334526"/>
              <a:gd name="connsiteX6-951" fmla="*/ 124563 w 1282110"/>
              <a:gd name="connsiteY6-952" fmla="*/ 2205632 h 5334526"/>
              <a:gd name="connsiteX7-953" fmla="*/ 0 w 1282110"/>
              <a:gd name="connsiteY7-954" fmla="*/ 4074003 h 5334526"/>
              <a:gd name="connsiteX0-955" fmla="*/ 213835 w 1282110"/>
              <a:gd name="connsiteY0-956" fmla="*/ 5642172 h 5642172"/>
              <a:gd name="connsiteX1-957" fmla="*/ 658460 w 1282110"/>
              <a:gd name="connsiteY1-958" fmla="*/ 4418411 h 5642172"/>
              <a:gd name="connsiteX2-959" fmla="*/ 1258229 w 1282110"/>
              <a:gd name="connsiteY2-960" fmla="*/ 2976247 h 5642172"/>
              <a:gd name="connsiteX3-961" fmla="*/ 1069663 w 1282110"/>
              <a:gd name="connsiteY3-962" fmla="*/ 3012318 h 5642172"/>
              <a:gd name="connsiteX4-963" fmla="*/ 219073 w 1282110"/>
              <a:gd name="connsiteY4-964" fmla="*/ 4273050 h 5642172"/>
              <a:gd name="connsiteX5-965" fmla="*/ 448597 w 1282110"/>
              <a:gd name="connsiteY5-966" fmla="*/ 333266 h 5642172"/>
              <a:gd name="connsiteX6-967" fmla="*/ 293331 w 1282110"/>
              <a:gd name="connsiteY6-968" fmla="*/ 464592 h 5642172"/>
              <a:gd name="connsiteX7-969" fmla="*/ 124563 w 1282110"/>
              <a:gd name="connsiteY7-970" fmla="*/ 2513278 h 5642172"/>
              <a:gd name="connsiteX8" fmla="*/ 0 w 1282110"/>
              <a:gd name="connsiteY8" fmla="*/ 4381649 h 5642172"/>
              <a:gd name="connsiteX0-971" fmla="*/ 213835 w 1282110"/>
              <a:gd name="connsiteY0-972" fmla="*/ 5678319 h 5678319"/>
              <a:gd name="connsiteX1-973" fmla="*/ 658460 w 1282110"/>
              <a:gd name="connsiteY1-974" fmla="*/ 4454558 h 5678319"/>
              <a:gd name="connsiteX2-975" fmla="*/ 1258229 w 1282110"/>
              <a:gd name="connsiteY2-976" fmla="*/ 3012394 h 5678319"/>
              <a:gd name="connsiteX3-977" fmla="*/ 1069663 w 1282110"/>
              <a:gd name="connsiteY3-978" fmla="*/ 3048465 h 5678319"/>
              <a:gd name="connsiteX4-979" fmla="*/ 219073 w 1282110"/>
              <a:gd name="connsiteY4-980" fmla="*/ 4309197 h 5678319"/>
              <a:gd name="connsiteX5-981" fmla="*/ 468849 w 1282110"/>
              <a:gd name="connsiteY5-982" fmla="*/ 316883 h 5678319"/>
              <a:gd name="connsiteX6-983" fmla="*/ 293331 w 1282110"/>
              <a:gd name="connsiteY6-984" fmla="*/ 500739 h 5678319"/>
              <a:gd name="connsiteX7-985" fmla="*/ 124563 w 1282110"/>
              <a:gd name="connsiteY7-986" fmla="*/ 2549425 h 5678319"/>
              <a:gd name="connsiteX8-987" fmla="*/ 0 w 1282110"/>
              <a:gd name="connsiteY8-988" fmla="*/ 4417796 h 5678319"/>
              <a:gd name="connsiteX0-989" fmla="*/ 213835 w 1282110"/>
              <a:gd name="connsiteY0-990" fmla="*/ 5678319 h 5678319"/>
              <a:gd name="connsiteX1-991" fmla="*/ 658460 w 1282110"/>
              <a:gd name="connsiteY1-992" fmla="*/ 4454558 h 5678319"/>
              <a:gd name="connsiteX2-993" fmla="*/ 1258229 w 1282110"/>
              <a:gd name="connsiteY2-994" fmla="*/ 3012394 h 5678319"/>
              <a:gd name="connsiteX3-995" fmla="*/ 1069663 w 1282110"/>
              <a:gd name="connsiteY3-996" fmla="*/ 3048465 h 5678319"/>
              <a:gd name="connsiteX4-997" fmla="*/ 219073 w 1282110"/>
              <a:gd name="connsiteY4-998" fmla="*/ 4309197 h 5678319"/>
              <a:gd name="connsiteX5-999" fmla="*/ 468849 w 1282110"/>
              <a:gd name="connsiteY5-1000" fmla="*/ 316883 h 5678319"/>
              <a:gd name="connsiteX6-1001" fmla="*/ 293331 w 1282110"/>
              <a:gd name="connsiteY6-1002" fmla="*/ 500739 h 5678319"/>
              <a:gd name="connsiteX7-1003" fmla="*/ 124563 w 1282110"/>
              <a:gd name="connsiteY7-1004" fmla="*/ 2549425 h 5678319"/>
              <a:gd name="connsiteX8-1005" fmla="*/ 0 w 1282110"/>
              <a:gd name="connsiteY8-1006" fmla="*/ 4417796 h 5678319"/>
              <a:gd name="connsiteX0-1007" fmla="*/ 213835 w 1282110"/>
              <a:gd name="connsiteY0-1008" fmla="*/ 5684124 h 5684124"/>
              <a:gd name="connsiteX1-1009" fmla="*/ 658460 w 1282110"/>
              <a:gd name="connsiteY1-1010" fmla="*/ 4460363 h 5684124"/>
              <a:gd name="connsiteX2-1011" fmla="*/ 1258229 w 1282110"/>
              <a:gd name="connsiteY2-1012" fmla="*/ 3018199 h 5684124"/>
              <a:gd name="connsiteX3-1013" fmla="*/ 1069663 w 1282110"/>
              <a:gd name="connsiteY3-1014" fmla="*/ 3054270 h 5684124"/>
              <a:gd name="connsiteX4-1015" fmla="*/ 219073 w 1282110"/>
              <a:gd name="connsiteY4-1016" fmla="*/ 4315002 h 5684124"/>
              <a:gd name="connsiteX5-1017" fmla="*/ 468849 w 1282110"/>
              <a:gd name="connsiteY5-1018" fmla="*/ 322688 h 5684124"/>
              <a:gd name="connsiteX6-1019" fmla="*/ 293331 w 1282110"/>
              <a:gd name="connsiteY6-1020" fmla="*/ 506544 h 5684124"/>
              <a:gd name="connsiteX7-1021" fmla="*/ 124563 w 1282110"/>
              <a:gd name="connsiteY7-1022" fmla="*/ 2555230 h 5684124"/>
              <a:gd name="connsiteX8-1023" fmla="*/ 0 w 1282110"/>
              <a:gd name="connsiteY8-1024" fmla="*/ 4423601 h 5684124"/>
              <a:gd name="connsiteX0-1025" fmla="*/ 213835 w 1282110"/>
              <a:gd name="connsiteY0-1026" fmla="*/ 5628558 h 5628558"/>
              <a:gd name="connsiteX1-1027" fmla="*/ 658460 w 1282110"/>
              <a:gd name="connsiteY1-1028" fmla="*/ 4404797 h 5628558"/>
              <a:gd name="connsiteX2-1029" fmla="*/ 1258229 w 1282110"/>
              <a:gd name="connsiteY2-1030" fmla="*/ 2962633 h 5628558"/>
              <a:gd name="connsiteX3-1031" fmla="*/ 1069663 w 1282110"/>
              <a:gd name="connsiteY3-1032" fmla="*/ 2998704 h 5628558"/>
              <a:gd name="connsiteX4-1033" fmla="*/ 219073 w 1282110"/>
              <a:gd name="connsiteY4-1034" fmla="*/ 4259436 h 5628558"/>
              <a:gd name="connsiteX5-1035" fmla="*/ 468849 w 1282110"/>
              <a:gd name="connsiteY5-1036" fmla="*/ 267122 h 5628558"/>
              <a:gd name="connsiteX6-1037" fmla="*/ 293331 w 1282110"/>
              <a:gd name="connsiteY6-1038" fmla="*/ 450978 h 5628558"/>
              <a:gd name="connsiteX7-1039" fmla="*/ 212322 w 1282110"/>
              <a:gd name="connsiteY7-1040" fmla="*/ 1002548 h 5628558"/>
              <a:gd name="connsiteX8-1041" fmla="*/ 124563 w 1282110"/>
              <a:gd name="connsiteY8-1042" fmla="*/ 2499664 h 5628558"/>
              <a:gd name="connsiteX9" fmla="*/ 0 w 1282110"/>
              <a:gd name="connsiteY9" fmla="*/ 4368035 h 5628558"/>
              <a:gd name="connsiteX0-1043" fmla="*/ 213835 w 1282110"/>
              <a:gd name="connsiteY0-1044" fmla="*/ 5379246 h 5379246"/>
              <a:gd name="connsiteX1-1045" fmla="*/ 658460 w 1282110"/>
              <a:gd name="connsiteY1-1046" fmla="*/ 4155485 h 5379246"/>
              <a:gd name="connsiteX2-1047" fmla="*/ 1258229 w 1282110"/>
              <a:gd name="connsiteY2-1048" fmla="*/ 2713321 h 5379246"/>
              <a:gd name="connsiteX3-1049" fmla="*/ 1069663 w 1282110"/>
              <a:gd name="connsiteY3-1050" fmla="*/ 2749392 h 5379246"/>
              <a:gd name="connsiteX4-1051" fmla="*/ 219073 w 1282110"/>
              <a:gd name="connsiteY4-1052" fmla="*/ 4010124 h 5379246"/>
              <a:gd name="connsiteX5-1053" fmla="*/ 765881 w 1282110"/>
              <a:gd name="connsiteY5-1054" fmla="*/ 608777 h 5379246"/>
              <a:gd name="connsiteX6-1055" fmla="*/ 468849 w 1282110"/>
              <a:gd name="connsiteY6-1056" fmla="*/ 17810 h 5379246"/>
              <a:gd name="connsiteX7-1057" fmla="*/ 293331 w 1282110"/>
              <a:gd name="connsiteY7-1058" fmla="*/ 201666 h 5379246"/>
              <a:gd name="connsiteX8-1059" fmla="*/ 212322 w 1282110"/>
              <a:gd name="connsiteY8-1060" fmla="*/ 753236 h 5379246"/>
              <a:gd name="connsiteX9-1061" fmla="*/ 124563 w 1282110"/>
              <a:gd name="connsiteY9-1062" fmla="*/ 2250352 h 5379246"/>
              <a:gd name="connsiteX10" fmla="*/ 0 w 1282110"/>
              <a:gd name="connsiteY10" fmla="*/ 4118723 h 5379246"/>
              <a:gd name="connsiteX0-1063" fmla="*/ 213835 w 1282110"/>
              <a:gd name="connsiteY0-1064" fmla="*/ 5520907 h 5520907"/>
              <a:gd name="connsiteX1-1065" fmla="*/ 658460 w 1282110"/>
              <a:gd name="connsiteY1-1066" fmla="*/ 4297146 h 5520907"/>
              <a:gd name="connsiteX2-1067" fmla="*/ 1258229 w 1282110"/>
              <a:gd name="connsiteY2-1068" fmla="*/ 2854982 h 5520907"/>
              <a:gd name="connsiteX3-1069" fmla="*/ 1069663 w 1282110"/>
              <a:gd name="connsiteY3-1070" fmla="*/ 2891053 h 5520907"/>
              <a:gd name="connsiteX4-1071" fmla="*/ 219073 w 1282110"/>
              <a:gd name="connsiteY4-1072" fmla="*/ 4151785 h 5520907"/>
              <a:gd name="connsiteX5-1073" fmla="*/ 738878 w 1282110"/>
              <a:gd name="connsiteY5-1074" fmla="*/ 356460 h 5520907"/>
              <a:gd name="connsiteX6-1075" fmla="*/ 468849 w 1282110"/>
              <a:gd name="connsiteY6-1076" fmla="*/ 159471 h 5520907"/>
              <a:gd name="connsiteX7-1077" fmla="*/ 293331 w 1282110"/>
              <a:gd name="connsiteY7-1078" fmla="*/ 343327 h 5520907"/>
              <a:gd name="connsiteX8-1079" fmla="*/ 212322 w 1282110"/>
              <a:gd name="connsiteY8-1080" fmla="*/ 894897 h 5520907"/>
              <a:gd name="connsiteX9-1081" fmla="*/ 124563 w 1282110"/>
              <a:gd name="connsiteY9-1082" fmla="*/ 2392013 h 5520907"/>
              <a:gd name="connsiteX10-1083" fmla="*/ 0 w 1282110"/>
              <a:gd name="connsiteY10-1084" fmla="*/ 4260384 h 5520907"/>
              <a:gd name="connsiteX0-1085" fmla="*/ 213835 w 1282110"/>
              <a:gd name="connsiteY0-1086" fmla="*/ 5549959 h 5549959"/>
              <a:gd name="connsiteX1-1087" fmla="*/ 658460 w 1282110"/>
              <a:gd name="connsiteY1-1088" fmla="*/ 4326198 h 5549959"/>
              <a:gd name="connsiteX2-1089" fmla="*/ 1258229 w 1282110"/>
              <a:gd name="connsiteY2-1090" fmla="*/ 2884034 h 5549959"/>
              <a:gd name="connsiteX3-1091" fmla="*/ 1069663 w 1282110"/>
              <a:gd name="connsiteY3-1092" fmla="*/ 2920105 h 5549959"/>
              <a:gd name="connsiteX4-1093" fmla="*/ 219073 w 1282110"/>
              <a:gd name="connsiteY4-1094" fmla="*/ 4180837 h 5549959"/>
              <a:gd name="connsiteX5-1095" fmla="*/ 738878 w 1282110"/>
              <a:gd name="connsiteY5-1096" fmla="*/ 385512 h 5549959"/>
              <a:gd name="connsiteX6-1097" fmla="*/ 468849 w 1282110"/>
              <a:gd name="connsiteY6-1098" fmla="*/ 188523 h 5549959"/>
              <a:gd name="connsiteX7-1099" fmla="*/ 212322 w 1282110"/>
              <a:gd name="connsiteY7-1100" fmla="*/ 923949 h 5549959"/>
              <a:gd name="connsiteX8-1101" fmla="*/ 124563 w 1282110"/>
              <a:gd name="connsiteY8-1102" fmla="*/ 2421065 h 5549959"/>
              <a:gd name="connsiteX9-1103" fmla="*/ 0 w 1282110"/>
              <a:gd name="connsiteY9-1104" fmla="*/ 4289436 h 5549959"/>
              <a:gd name="connsiteX0-1105" fmla="*/ 213835 w 1282110"/>
              <a:gd name="connsiteY0-1106" fmla="*/ 5524171 h 5524171"/>
              <a:gd name="connsiteX1-1107" fmla="*/ 658460 w 1282110"/>
              <a:gd name="connsiteY1-1108" fmla="*/ 4300410 h 5524171"/>
              <a:gd name="connsiteX2-1109" fmla="*/ 1258229 w 1282110"/>
              <a:gd name="connsiteY2-1110" fmla="*/ 2858246 h 5524171"/>
              <a:gd name="connsiteX3-1111" fmla="*/ 1069663 w 1282110"/>
              <a:gd name="connsiteY3-1112" fmla="*/ 2894317 h 5524171"/>
              <a:gd name="connsiteX4-1113" fmla="*/ 219073 w 1282110"/>
              <a:gd name="connsiteY4-1114" fmla="*/ 4155049 h 5524171"/>
              <a:gd name="connsiteX5-1115" fmla="*/ 738878 w 1282110"/>
              <a:gd name="connsiteY5-1116" fmla="*/ 359724 h 5524171"/>
              <a:gd name="connsiteX6-1117" fmla="*/ 401342 w 1282110"/>
              <a:gd name="connsiteY6-1118" fmla="*/ 228399 h 5524171"/>
              <a:gd name="connsiteX7-1119" fmla="*/ 212322 w 1282110"/>
              <a:gd name="connsiteY7-1120" fmla="*/ 898161 h 5524171"/>
              <a:gd name="connsiteX8-1121" fmla="*/ 124563 w 1282110"/>
              <a:gd name="connsiteY8-1122" fmla="*/ 2395277 h 5524171"/>
              <a:gd name="connsiteX9-1123" fmla="*/ 0 w 1282110"/>
              <a:gd name="connsiteY9-1124" fmla="*/ 4263648 h 5524171"/>
              <a:gd name="connsiteX0-1125" fmla="*/ 213835 w 1282110"/>
              <a:gd name="connsiteY0-1126" fmla="*/ 5452320 h 5452320"/>
              <a:gd name="connsiteX1-1127" fmla="*/ 658460 w 1282110"/>
              <a:gd name="connsiteY1-1128" fmla="*/ 4228559 h 5452320"/>
              <a:gd name="connsiteX2-1129" fmla="*/ 1258229 w 1282110"/>
              <a:gd name="connsiteY2-1130" fmla="*/ 2786395 h 5452320"/>
              <a:gd name="connsiteX3-1131" fmla="*/ 1069663 w 1282110"/>
              <a:gd name="connsiteY3-1132" fmla="*/ 2822466 h 5452320"/>
              <a:gd name="connsiteX4-1133" fmla="*/ 219073 w 1282110"/>
              <a:gd name="connsiteY4-1134" fmla="*/ 4083198 h 5452320"/>
              <a:gd name="connsiteX5-1135" fmla="*/ 374339 w 1282110"/>
              <a:gd name="connsiteY5-1136" fmla="*/ 3203314 h 5452320"/>
              <a:gd name="connsiteX6-1137" fmla="*/ 738878 w 1282110"/>
              <a:gd name="connsiteY6-1138" fmla="*/ 287873 h 5452320"/>
              <a:gd name="connsiteX7-1139" fmla="*/ 401342 w 1282110"/>
              <a:gd name="connsiteY7-1140" fmla="*/ 156548 h 5452320"/>
              <a:gd name="connsiteX8-1141" fmla="*/ 212322 w 1282110"/>
              <a:gd name="connsiteY8-1142" fmla="*/ 826310 h 5452320"/>
              <a:gd name="connsiteX9-1143" fmla="*/ 124563 w 1282110"/>
              <a:gd name="connsiteY9-1144" fmla="*/ 2323426 h 5452320"/>
              <a:gd name="connsiteX10-1145" fmla="*/ 0 w 1282110"/>
              <a:gd name="connsiteY10-1146" fmla="*/ 4191797 h 5452320"/>
              <a:gd name="connsiteX0-1147" fmla="*/ 213835 w 1282110"/>
              <a:gd name="connsiteY0-1148" fmla="*/ 5452320 h 5452320"/>
              <a:gd name="connsiteX1-1149" fmla="*/ 658460 w 1282110"/>
              <a:gd name="connsiteY1-1150" fmla="*/ 4228559 h 5452320"/>
              <a:gd name="connsiteX2-1151" fmla="*/ 1258229 w 1282110"/>
              <a:gd name="connsiteY2-1152" fmla="*/ 2786395 h 5452320"/>
              <a:gd name="connsiteX3-1153" fmla="*/ 1069663 w 1282110"/>
              <a:gd name="connsiteY3-1154" fmla="*/ 2822466 h 5452320"/>
              <a:gd name="connsiteX4-1155" fmla="*/ 279829 w 1282110"/>
              <a:gd name="connsiteY4-1156" fmla="*/ 4437779 h 5452320"/>
              <a:gd name="connsiteX5-1157" fmla="*/ 374339 w 1282110"/>
              <a:gd name="connsiteY5-1158" fmla="*/ 3203314 h 5452320"/>
              <a:gd name="connsiteX6-1159" fmla="*/ 738878 w 1282110"/>
              <a:gd name="connsiteY6-1160" fmla="*/ 287873 h 5452320"/>
              <a:gd name="connsiteX7-1161" fmla="*/ 401342 w 1282110"/>
              <a:gd name="connsiteY7-1162" fmla="*/ 156548 h 5452320"/>
              <a:gd name="connsiteX8-1163" fmla="*/ 212322 w 1282110"/>
              <a:gd name="connsiteY8-1164" fmla="*/ 826310 h 5452320"/>
              <a:gd name="connsiteX9-1165" fmla="*/ 124563 w 1282110"/>
              <a:gd name="connsiteY9-1166" fmla="*/ 2323426 h 5452320"/>
              <a:gd name="connsiteX10-1167" fmla="*/ 0 w 1282110"/>
              <a:gd name="connsiteY10-1168" fmla="*/ 4191797 h 5452320"/>
              <a:gd name="connsiteX0-1169" fmla="*/ 213835 w 1282110"/>
              <a:gd name="connsiteY0-1170" fmla="*/ 5452320 h 5452320"/>
              <a:gd name="connsiteX1-1171" fmla="*/ 658460 w 1282110"/>
              <a:gd name="connsiteY1-1172" fmla="*/ 4228559 h 5452320"/>
              <a:gd name="connsiteX2-1173" fmla="*/ 1258229 w 1282110"/>
              <a:gd name="connsiteY2-1174" fmla="*/ 2786395 h 5452320"/>
              <a:gd name="connsiteX3-1175" fmla="*/ 1069663 w 1282110"/>
              <a:gd name="connsiteY3-1176" fmla="*/ 2822466 h 5452320"/>
              <a:gd name="connsiteX4-1177" fmla="*/ 279829 w 1282110"/>
              <a:gd name="connsiteY4-1178" fmla="*/ 4437779 h 5452320"/>
              <a:gd name="connsiteX5-1179" fmla="*/ 374339 w 1282110"/>
              <a:gd name="connsiteY5-1180" fmla="*/ 3203314 h 5452320"/>
              <a:gd name="connsiteX6-1181" fmla="*/ 738878 w 1282110"/>
              <a:gd name="connsiteY6-1182" fmla="*/ 287873 h 5452320"/>
              <a:gd name="connsiteX7-1183" fmla="*/ 401342 w 1282110"/>
              <a:gd name="connsiteY7-1184" fmla="*/ 156548 h 5452320"/>
              <a:gd name="connsiteX8-1185" fmla="*/ 212322 w 1282110"/>
              <a:gd name="connsiteY8-1186" fmla="*/ 826310 h 5452320"/>
              <a:gd name="connsiteX9-1187" fmla="*/ 124563 w 1282110"/>
              <a:gd name="connsiteY9-1188" fmla="*/ 2323426 h 5452320"/>
              <a:gd name="connsiteX10-1189" fmla="*/ 0 w 1282110"/>
              <a:gd name="connsiteY10-1190" fmla="*/ 4257460 h 5452320"/>
              <a:gd name="connsiteX0-1191" fmla="*/ 213835 w 1282110"/>
              <a:gd name="connsiteY0-1192" fmla="*/ 5452320 h 5452320"/>
              <a:gd name="connsiteX1-1193" fmla="*/ 658460 w 1282110"/>
              <a:gd name="connsiteY1-1194" fmla="*/ 4228559 h 5452320"/>
              <a:gd name="connsiteX2-1195" fmla="*/ 1258229 w 1282110"/>
              <a:gd name="connsiteY2-1196" fmla="*/ 2786395 h 5452320"/>
              <a:gd name="connsiteX3-1197" fmla="*/ 1069663 w 1282110"/>
              <a:gd name="connsiteY3-1198" fmla="*/ 2822466 h 5452320"/>
              <a:gd name="connsiteX4-1199" fmla="*/ 279829 w 1282110"/>
              <a:gd name="connsiteY4-1200" fmla="*/ 4437779 h 5452320"/>
              <a:gd name="connsiteX5-1201" fmla="*/ 374339 w 1282110"/>
              <a:gd name="connsiteY5-1202" fmla="*/ 3203314 h 5452320"/>
              <a:gd name="connsiteX6-1203" fmla="*/ 738878 w 1282110"/>
              <a:gd name="connsiteY6-1204" fmla="*/ 287873 h 5452320"/>
              <a:gd name="connsiteX7-1205" fmla="*/ 401342 w 1282110"/>
              <a:gd name="connsiteY7-1206" fmla="*/ 156548 h 5452320"/>
              <a:gd name="connsiteX8-1207" fmla="*/ 212322 w 1282110"/>
              <a:gd name="connsiteY8-1208" fmla="*/ 826310 h 5452320"/>
              <a:gd name="connsiteX9-1209" fmla="*/ 0 w 1282110"/>
              <a:gd name="connsiteY9-1210" fmla="*/ 4257460 h 5452320"/>
              <a:gd name="connsiteX0-1211" fmla="*/ 213835 w 1313636"/>
              <a:gd name="connsiteY0-1212" fmla="*/ 5452320 h 5452320"/>
              <a:gd name="connsiteX1-1213" fmla="*/ 1258229 w 1313636"/>
              <a:gd name="connsiteY1-1214" fmla="*/ 2786395 h 5452320"/>
              <a:gd name="connsiteX2-1215" fmla="*/ 1069663 w 1313636"/>
              <a:gd name="connsiteY2-1216" fmla="*/ 2822466 h 5452320"/>
              <a:gd name="connsiteX3-1217" fmla="*/ 279829 w 1313636"/>
              <a:gd name="connsiteY3-1218" fmla="*/ 4437779 h 5452320"/>
              <a:gd name="connsiteX4-1219" fmla="*/ 374339 w 1313636"/>
              <a:gd name="connsiteY4-1220" fmla="*/ 3203314 h 5452320"/>
              <a:gd name="connsiteX5-1221" fmla="*/ 738878 w 1313636"/>
              <a:gd name="connsiteY5-1222" fmla="*/ 287873 h 5452320"/>
              <a:gd name="connsiteX6-1223" fmla="*/ 401342 w 1313636"/>
              <a:gd name="connsiteY6-1224" fmla="*/ 156548 h 5452320"/>
              <a:gd name="connsiteX7-1225" fmla="*/ 212322 w 1313636"/>
              <a:gd name="connsiteY7-1226" fmla="*/ 826310 h 5452320"/>
              <a:gd name="connsiteX8-1227" fmla="*/ 0 w 1313636"/>
              <a:gd name="connsiteY8-1228" fmla="*/ 4257460 h 5452320"/>
              <a:gd name="connsiteX0-1229" fmla="*/ 213835 w 1304242"/>
              <a:gd name="connsiteY0-1230" fmla="*/ 5452320 h 5452320"/>
              <a:gd name="connsiteX1-1231" fmla="*/ 1258229 w 1304242"/>
              <a:gd name="connsiteY1-1232" fmla="*/ 2786395 h 5452320"/>
              <a:gd name="connsiteX2-1233" fmla="*/ 1029159 w 1304242"/>
              <a:gd name="connsiteY2-1234" fmla="*/ 2691140 h 5452320"/>
              <a:gd name="connsiteX3-1235" fmla="*/ 279829 w 1304242"/>
              <a:gd name="connsiteY3-1236" fmla="*/ 4437779 h 5452320"/>
              <a:gd name="connsiteX4-1237" fmla="*/ 374339 w 1304242"/>
              <a:gd name="connsiteY4-1238" fmla="*/ 3203314 h 5452320"/>
              <a:gd name="connsiteX5-1239" fmla="*/ 738878 w 1304242"/>
              <a:gd name="connsiteY5-1240" fmla="*/ 287873 h 5452320"/>
              <a:gd name="connsiteX6-1241" fmla="*/ 401342 w 1304242"/>
              <a:gd name="connsiteY6-1242" fmla="*/ 156548 h 5452320"/>
              <a:gd name="connsiteX7-1243" fmla="*/ 212322 w 1304242"/>
              <a:gd name="connsiteY7-1244" fmla="*/ 826310 h 5452320"/>
              <a:gd name="connsiteX8-1245" fmla="*/ 0 w 1304242"/>
              <a:gd name="connsiteY8-1246" fmla="*/ 4257460 h 5452320"/>
              <a:gd name="connsiteX0-1247" fmla="*/ 335348 w 1425755"/>
              <a:gd name="connsiteY0-1248" fmla="*/ 5452320 h 5452320"/>
              <a:gd name="connsiteX1-1249" fmla="*/ 1379742 w 1425755"/>
              <a:gd name="connsiteY1-1250" fmla="*/ 2786395 h 5452320"/>
              <a:gd name="connsiteX2-1251" fmla="*/ 1150672 w 1425755"/>
              <a:gd name="connsiteY2-1252" fmla="*/ 2691140 h 5452320"/>
              <a:gd name="connsiteX3-1253" fmla="*/ 401342 w 1425755"/>
              <a:gd name="connsiteY3-1254" fmla="*/ 4437779 h 5452320"/>
              <a:gd name="connsiteX4-1255" fmla="*/ 495852 w 1425755"/>
              <a:gd name="connsiteY4-1256" fmla="*/ 3203314 h 5452320"/>
              <a:gd name="connsiteX5-1257" fmla="*/ 860391 w 1425755"/>
              <a:gd name="connsiteY5-1258" fmla="*/ 287873 h 5452320"/>
              <a:gd name="connsiteX6-1259" fmla="*/ 522855 w 1425755"/>
              <a:gd name="connsiteY6-1260" fmla="*/ 156548 h 5452320"/>
              <a:gd name="connsiteX7-1261" fmla="*/ 333835 w 1425755"/>
              <a:gd name="connsiteY7-1262" fmla="*/ 826310 h 5452320"/>
              <a:gd name="connsiteX8-1263" fmla="*/ 0 w 1425755"/>
              <a:gd name="connsiteY8-1264" fmla="*/ 4257460 h 5452320"/>
              <a:gd name="connsiteX0-1265" fmla="*/ 335348 w 1425755"/>
              <a:gd name="connsiteY0-1266" fmla="*/ 5452320 h 5452320"/>
              <a:gd name="connsiteX1-1267" fmla="*/ 1379742 w 1425755"/>
              <a:gd name="connsiteY1-1268" fmla="*/ 2786395 h 5452320"/>
              <a:gd name="connsiteX2-1269" fmla="*/ 1150672 w 1425755"/>
              <a:gd name="connsiteY2-1270" fmla="*/ 2691140 h 5452320"/>
              <a:gd name="connsiteX3-1271" fmla="*/ 151566 w 1425755"/>
              <a:gd name="connsiteY3-1272" fmla="*/ 4766094 h 5452320"/>
              <a:gd name="connsiteX4-1273" fmla="*/ 495852 w 1425755"/>
              <a:gd name="connsiteY4-1274" fmla="*/ 3203314 h 5452320"/>
              <a:gd name="connsiteX5-1275" fmla="*/ 860391 w 1425755"/>
              <a:gd name="connsiteY5-1276" fmla="*/ 287873 h 5452320"/>
              <a:gd name="connsiteX6-1277" fmla="*/ 522855 w 1425755"/>
              <a:gd name="connsiteY6-1278" fmla="*/ 156548 h 5452320"/>
              <a:gd name="connsiteX7-1279" fmla="*/ 333835 w 1425755"/>
              <a:gd name="connsiteY7-1280" fmla="*/ 826310 h 5452320"/>
              <a:gd name="connsiteX8-1281" fmla="*/ 0 w 1425755"/>
              <a:gd name="connsiteY8-1282" fmla="*/ 4257460 h 5452320"/>
              <a:gd name="connsiteX0-1283" fmla="*/ 173331 w 1437028"/>
              <a:gd name="connsiteY0-1284" fmla="*/ 5327625 h 5327625"/>
              <a:gd name="connsiteX1-1285" fmla="*/ 1379742 w 1437028"/>
              <a:gd name="connsiteY1-1286" fmla="*/ 2786395 h 5327625"/>
              <a:gd name="connsiteX2-1287" fmla="*/ 1150672 w 1437028"/>
              <a:gd name="connsiteY2-1288" fmla="*/ 2691140 h 5327625"/>
              <a:gd name="connsiteX3-1289" fmla="*/ 151566 w 1437028"/>
              <a:gd name="connsiteY3-1290" fmla="*/ 4766094 h 5327625"/>
              <a:gd name="connsiteX4-1291" fmla="*/ 495852 w 1437028"/>
              <a:gd name="connsiteY4-1292" fmla="*/ 3203314 h 5327625"/>
              <a:gd name="connsiteX5-1293" fmla="*/ 860391 w 1437028"/>
              <a:gd name="connsiteY5-1294" fmla="*/ 287873 h 5327625"/>
              <a:gd name="connsiteX6-1295" fmla="*/ 522855 w 1437028"/>
              <a:gd name="connsiteY6-1296" fmla="*/ 156548 h 5327625"/>
              <a:gd name="connsiteX7-1297" fmla="*/ 333835 w 1437028"/>
              <a:gd name="connsiteY7-1298" fmla="*/ 826310 h 5327625"/>
              <a:gd name="connsiteX8-1299" fmla="*/ 0 w 1437028"/>
              <a:gd name="connsiteY8-1300" fmla="*/ 4257460 h 5327625"/>
              <a:gd name="connsiteX0-1301" fmla="*/ 173331 w 1437028"/>
              <a:gd name="connsiteY0-1302" fmla="*/ 5327625 h 5327625"/>
              <a:gd name="connsiteX1-1303" fmla="*/ 1379742 w 1437028"/>
              <a:gd name="connsiteY1-1304" fmla="*/ 2786395 h 5327625"/>
              <a:gd name="connsiteX2-1305" fmla="*/ 1150672 w 1437028"/>
              <a:gd name="connsiteY2-1306" fmla="*/ 2691140 h 5327625"/>
              <a:gd name="connsiteX3-1307" fmla="*/ 151566 w 1437028"/>
              <a:gd name="connsiteY3-1308" fmla="*/ 4766094 h 5327625"/>
              <a:gd name="connsiteX4-1309" fmla="*/ 414844 w 1437028"/>
              <a:gd name="connsiteY4-1310" fmla="*/ 3116028 h 5327625"/>
              <a:gd name="connsiteX5-1311" fmla="*/ 860391 w 1437028"/>
              <a:gd name="connsiteY5-1312" fmla="*/ 287873 h 5327625"/>
              <a:gd name="connsiteX6-1313" fmla="*/ 522855 w 1437028"/>
              <a:gd name="connsiteY6-1314" fmla="*/ 156548 h 5327625"/>
              <a:gd name="connsiteX7-1315" fmla="*/ 333835 w 1437028"/>
              <a:gd name="connsiteY7-1316" fmla="*/ 826310 h 5327625"/>
              <a:gd name="connsiteX8-1317" fmla="*/ 0 w 1437028"/>
              <a:gd name="connsiteY8-1318" fmla="*/ 4257460 h 5327625"/>
              <a:gd name="connsiteX0-1319" fmla="*/ 186832 w 1450529"/>
              <a:gd name="connsiteY0-1320" fmla="*/ 5327625 h 5327625"/>
              <a:gd name="connsiteX1-1321" fmla="*/ 1393243 w 1450529"/>
              <a:gd name="connsiteY1-1322" fmla="*/ 2786395 h 5327625"/>
              <a:gd name="connsiteX2-1323" fmla="*/ 1164173 w 1450529"/>
              <a:gd name="connsiteY2-1324" fmla="*/ 2691140 h 5327625"/>
              <a:gd name="connsiteX3-1325" fmla="*/ 165067 w 1450529"/>
              <a:gd name="connsiteY3-1326" fmla="*/ 4766094 h 5327625"/>
              <a:gd name="connsiteX4-1327" fmla="*/ 428345 w 1450529"/>
              <a:gd name="connsiteY4-1328" fmla="*/ 3116028 h 5327625"/>
              <a:gd name="connsiteX5-1329" fmla="*/ 873892 w 1450529"/>
              <a:gd name="connsiteY5-1330" fmla="*/ 287873 h 5327625"/>
              <a:gd name="connsiteX6-1331" fmla="*/ 536356 w 1450529"/>
              <a:gd name="connsiteY6-1332" fmla="*/ 156548 h 5327625"/>
              <a:gd name="connsiteX7-1333" fmla="*/ 347336 w 1450529"/>
              <a:gd name="connsiteY7-1334" fmla="*/ 826310 h 5327625"/>
              <a:gd name="connsiteX8-1335" fmla="*/ 0 w 1450529"/>
              <a:gd name="connsiteY8-1336" fmla="*/ 4369686 h 5327625"/>
              <a:gd name="connsiteX0-1337" fmla="*/ 954277 w 1942612"/>
              <a:gd name="connsiteY0-1338" fmla="*/ 5327625 h 5327625"/>
              <a:gd name="connsiteX1-1339" fmla="*/ 13959 w 1942612"/>
              <a:gd name="connsiteY1-1340" fmla="*/ 3060724 h 5327625"/>
              <a:gd name="connsiteX2-1341" fmla="*/ 1931618 w 1942612"/>
              <a:gd name="connsiteY2-1342" fmla="*/ 2691140 h 5327625"/>
              <a:gd name="connsiteX3-1343" fmla="*/ 932512 w 1942612"/>
              <a:gd name="connsiteY3-1344" fmla="*/ 4766094 h 5327625"/>
              <a:gd name="connsiteX4-1345" fmla="*/ 1195790 w 1942612"/>
              <a:gd name="connsiteY4-1346" fmla="*/ 3116028 h 5327625"/>
              <a:gd name="connsiteX5-1347" fmla="*/ 1641337 w 1942612"/>
              <a:gd name="connsiteY5-1348" fmla="*/ 287873 h 5327625"/>
              <a:gd name="connsiteX6-1349" fmla="*/ 1303801 w 1942612"/>
              <a:gd name="connsiteY6-1350" fmla="*/ 156548 h 5327625"/>
              <a:gd name="connsiteX7-1351" fmla="*/ 1114781 w 1942612"/>
              <a:gd name="connsiteY7-1352" fmla="*/ 826310 h 5327625"/>
              <a:gd name="connsiteX8-1353" fmla="*/ 767445 w 1942612"/>
              <a:gd name="connsiteY8-1354" fmla="*/ 4369686 h 5327625"/>
              <a:gd name="connsiteX0-1355" fmla="*/ 954277 w 1942612"/>
              <a:gd name="connsiteY0-1356" fmla="*/ 5327625 h 5327625"/>
              <a:gd name="connsiteX1-1357" fmla="*/ 13959 w 1942612"/>
              <a:gd name="connsiteY1-1358" fmla="*/ 3060724 h 5327625"/>
              <a:gd name="connsiteX2-1359" fmla="*/ 1931618 w 1942612"/>
              <a:gd name="connsiteY2-1360" fmla="*/ 2691141 h 5327625"/>
              <a:gd name="connsiteX3-1361" fmla="*/ 932512 w 1942612"/>
              <a:gd name="connsiteY3-1362" fmla="*/ 4766094 h 5327625"/>
              <a:gd name="connsiteX4-1363" fmla="*/ 1195790 w 1942612"/>
              <a:gd name="connsiteY4-1364" fmla="*/ 3116028 h 5327625"/>
              <a:gd name="connsiteX5-1365" fmla="*/ 1641337 w 1942612"/>
              <a:gd name="connsiteY5-1366" fmla="*/ 287873 h 5327625"/>
              <a:gd name="connsiteX6-1367" fmla="*/ 1303801 w 1942612"/>
              <a:gd name="connsiteY6-1368" fmla="*/ 156548 h 5327625"/>
              <a:gd name="connsiteX7-1369" fmla="*/ 1114781 w 1942612"/>
              <a:gd name="connsiteY7-1370" fmla="*/ 826310 h 5327625"/>
              <a:gd name="connsiteX8-1371" fmla="*/ 767445 w 1942612"/>
              <a:gd name="connsiteY8-1372" fmla="*/ 4369686 h 5327625"/>
              <a:gd name="connsiteX0-1373" fmla="*/ 940332 w 1628158"/>
              <a:gd name="connsiteY0-1374" fmla="*/ 5327625 h 5327625"/>
              <a:gd name="connsiteX1-1375" fmla="*/ 14 w 1628158"/>
              <a:gd name="connsiteY1-1376" fmla="*/ 3060724 h 5327625"/>
              <a:gd name="connsiteX2-1377" fmla="*/ 918567 w 1628158"/>
              <a:gd name="connsiteY2-1378" fmla="*/ 4766094 h 5327625"/>
              <a:gd name="connsiteX3-1379" fmla="*/ 1181845 w 1628158"/>
              <a:gd name="connsiteY3-1380" fmla="*/ 3116028 h 5327625"/>
              <a:gd name="connsiteX4-1381" fmla="*/ 1627392 w 1628158"/>
              <a:gd name="connsiteY4-1382" fmla="*/ 287873 h 5327625"/>
              <a:gd name="connsiteX5-1383" fmla="*/ 1289856 w 1628158"/>
              <a:gd name="connsiteY5-1384" fmla="*/ 156548 h 5327625"/>
              <a:gd name="connsiteX6-1385" fmla="*/ 1100836 w 1628158"/>
              <a:gd name="connsiteY6-1386" fmla="*/ 826310 h 5327625"/>
              <a:gd name="connsiteX7-1387" fmla="*/ 753500 w 1628158"/>
              <a:gd name="connsiteY7-1388" fmla="*/ 4369686 h 5327625"/>
              <a:gd name="connsiteX0-1389" fmla="*/ 948871 w 1636697"/>
              <a:gd name="connsiteY0-1390" fmla="*/ 5327625 h 5327625"/>
              <a:gd name="connsiteX1-1391" fmla="*/ 495061 w 1636697"/>
              <a:gd name="connsiteY1-1392" fmla="*/ 3316879 h 5327625"/>
              <a:gd name="connsiteX2-1393" fmla="*/ 8553 w 1636697"/>
              <a:gd name="connsiteY2-1394" fmla="*/ 3060724 h 5327625"/>
              <a:gd name="connsiteX3-1395" fmla="*/ 927106 w 1636697"/>
              <a:gd name="connsiteY3-1396" fmla="*/ 4766094 h 5327625"/>
              <a:gd name="connsiteX4-1397" fmla="*/ 1190384 w 1636697"/>
              <a:gd name="connsiteY4-1398" fmla="*/ 3116028 h 5327625"/>
              <a:gd name="connsiteX5-1399" fmla="*/ 1635931 w 1636697"/>
              <a:gd name="connsiteY5-1400" fmla="*/ 287873 h 5327625"/>
              <a:gd name="connsiteX6-1401" fmla="*/ 1298395 w 1636697"/>
              <a:gd name="connsiteY6-1402" fmla="*/ 156548 h 5327625"/>
              <a:gd name="connsiteX7-1403" fmla="*/ 1109375 w 1636697"/>
              <a:gd name="connsiteY7-1404" fmla="*/ 826310 h 5327625"/>
              <a:gd name="connsiteX8-1405" fmla="*/ 762039 w 1636697"/>
              <a:gd name="connsiteY8-1406" fmla="*/ 4369686 h 5327625"/>
              <a:gd name="connsiteX0-1407" fmla="*/ 1168137 w 1855963"/>
              <a:gd name="connsiteY0-1408" fmla="*/ 5327625 h 5327625"/>
              <a:gd name="connsiteX1-1409" fmla="*/ 714327 w 1855963"/>
              <a:gd name="connsiteY1-1410" fmla="*/ 3316879 h 5327625"/>
              <a:gd name="connsiteX2-1411" fmla="*/ 227819 w 1855963"/>
              <a:gd name="connsiteY2-1412" fmla="*/ 3060724 h 5327625"/>
              <a:gd name="connsiteX3-1413" fmla="*/ 52756 w 1855963"/>
              <a:gd name="connsiteY3-1414" fmla="*/ 3229593 h 5327625"/>
              <a:gd name="connsiteX4-1415" fmla="*/ 1146372 w 1855963"/>
              <a:gd name="connsiteY4-1416" fmla="*/ 4766094 h 5327625"/>
              <a:gd name="connsiteX5-1417" fmla="*/ 1409650 w 1855963"/>
              <a:gd name="connsiteY5-1418" fmla="*/ 3116028 h 5327625"/>
              <a:gd name="connsiteX6-1419" fmla="*/ 1855197 w 1855963"/>
              <a:gd name="connsiteY6-1420" fmla="*/ 287873 h 5327625"/>
              <a:gd name="connsiteX7-1421" fmla="*/ 1517661 w 1855963"/>
              <a:gd name="connsiteY7-1422" fmla="*/ 156548 h 5327625"/>
              <a:gd name="connsiteX8-1423" fmla="*/ 1328641 w 1855963"/>
              <a:gd name="connsiteY8-1424" fmla="*/ 826310 h 5327625"/>
              <a:gd name="connsiteX9-1425" fmla="*/ 981305 w 1855963"/>
              <a:gd name="connsiteY9-1426" fmla="*/ 4369686 h 5327625"/>
              <a:gd name="connsiteX0-1427" fmla="*/ 1361152 w 2048978"/>
              <a:gd name="connsiteY0-1428" fmla="*/ 5327625 h 5327625"/>
              <a:gd name="connsiteX1-1429" fmla="*/ 29748 w 2048978"/>
              <a:gd name="connsiteY1-1430" fmla="*/ 3466513 h 5327625"/>
              <a:gd name="connsiteX2-1431" fmla="*/ 420834 w 2048978"/>
              <a:gd name="connsiteY2-1432" fmla="*/ 3060724 h 5327625"/>
              <a:gd name="connsiteX3-1433" fmla="*/ 245771 w 2048978"/>
              <a:gd name="connsiteY3-1434" fmla="*/ 3229593 h 5327625"/>
              <a:gd name="connsiteX4-1435" fmla="*/ 1339387 w 2048978"/>
              <a:gd name="connsiteY4-1436" fmla="*/ 4766094 h 5327625"/>
              <a:gd name="connsiteX5-1437" fmla="*/ 1602665 w 2048978"/>
              <a:gd name="connsiteY5-1438" fmla="*/ 3116028 h 5327625"/>
              <a:gd name="connsiteX6-1439" fmla="*/ 2048212 w 2048978"/>
              <a:gd name="connsiteY6-1440" fmla="*/ 287873 h 5327625"/>
              <a:gd name="connsiteX7-1441" fmla="*/ 1710676 w 2048978"/>
              <a:gd name="connsiteY7-1442" fmla="*/ 156548 h 5327625"/>
              <a:gd name="connsiteX8-1443" fmla="*/ 1521656 w 2048978"/>
              <a:gd name="connsiteY8-1444" fmla="*/ 826310 h 5327625"/>
              <a:gd name="connsiteX9-1445" fmla="*/ 1174320 w 2048978"/>
              <a:gd name="connsiteY9-1446" fmla="*/ 4369686 h 5327625"/>
              <a:gd name="connsiteX0-1447" fmla="*/ 1408066 w 2095892"/>
              <a:gd name="connsiteY0-1448" fmla="*/ 5327625 h 5327625"/>
              <a:gd name="connsiteX1-1449" fmla="*/ 76662 w 2095892"/>
              <a:gd name="connsiteY1-1450" fmla="*/ 3466513 h 5327625"/>
              <a:gd name="connsiteX2-1451" fmla="*/ 292685 w 2095892"/>
              <a:gd name="connsiteY2-1452" fmla="*/ 3229593 h 5327625"/>
              <a:gd name="connsiteX3-1453" fmla="*/ 1386301 w 2095892"/>
              <a:gd name="connsiteY3-1454" fmla="*/ 4766094 h 5327625"/>
              <a:gd name="connsiteX4-1455" fmla="*/ 1649579 w 2095892"/>
              <a:gd name="connsiteY4-1456" fmla="*/ 3116028 h 5327625"/>
              <a:gd name="connsiteX5-1457" fmla="*/ 2095126 w 2095892"/>
              <a:gd name="connsiteY5-1458" fmla="*/ 287873 h 5327625"/>
              <a:gd name="connsiteX6-1459" fmla="*/ 1757590 w 2095892"/>
              <a:gd name="connsiteY6-1460" fmla="*/ 156548 h 5327625"/>
              <a:gd name="connsiteX7-1461" fmla="*/ 1568570 w 2095892"/>
              <a:gd name="connsiteY7-1462" fmla="*/ 826310 h 5327625"/>
              <a:gd name="connsiteX8-1463" fmla="*/ 1221234 w 2095892"/>
              <a:gd name="connsiteY8-1464" fmla="*/ 4369686 h 5327625"/>
              <a:gd name="connsiteX0-1465" fmla="*/ 1379345 w 2067171"/>
              <a:gd name="connsiteY0-1466" fmla="*/ 5327625 h 5327625"/>
              <a:gd name="connsiteX1-1467" fmla="*/ 47941 w 2067171"/>
              <a:gd name="connsiteY1-1468" fmla="*/ 3466513 h 5327625"/>
              <a:gd name="connsiteX2-1469" fmla="*/ 479987 w 2067171"/>
              <a:gd name="connsiteY2-1470" fmla="*/ 3129837 h 5327625"/>
              <a:gd name="connsiteX3-1471" fmla="*/ 1357580 w 2067171"/>
              <a:gd name="connsiteY3-1472" fmla="*/ 4766094 h 5327625"/>
              <a:gd name="connsiteX4-1473" fmla="*/ 1620858 w 2067171"/>
              <a:gd name="connsiteY4-1474" fmla="*/ 3116028 h 5327625"/>
              <a:gd name="connsiteX5-1475" fmla="*/ 2066405 w 2067171"/>
              <a:gd name="connsiteY5-1476" fmla="*/ 287873 h 5327625"/>
              <a:gd name="connsiteX6-1477" fmla="*/ 1728869 w 2067171"/>
              <a:gd name="connsiteY6-1478" fmla="*/ 156548 h 5327625"/>
              <a:gd name="connsiteX7-1479" fmla="*/ 1539849 w 2067171"/>
              <a:gd name="connsiteY7-1480" fmla="*/ 826310 h 5327625"/>
              <a:gd name="connsiteX8-1481" fmla="*/ 1192513 w 2067171"/>
              <a:gd name="connsiteY8-1482" fmla="*/ 4369686 h 5327625"/>
              <a:gd name="connsiteX0-1483" fmla="*/ 1379345 w 2447741"/>
              <a:gd name="connsiteY0-1484" fmla="*/ 5349580 h 5349580"/>
              <a:gd name="connsiteX1-1485" fmla="*/ 47941 w 2447741"/>
              <a:gd name="connsiteY1-1486" fmla="*/ 3488468 h 5349580"/>
              <a:gd name="connsiteX2-1487" fmla="*/ 479987 w 2447741"/>
              <a:gd name="connsiteY2-1488" fmla="*/ 3151792 h 5349580"/>
              <a:gd name="connsiteX3-1489" fmla="*/ 1357580 w 2447741"/>
              <a:gd name="connsiteY3-1490" fmla="*/ 4788049 h 5349580"/>
              <a:gd name="connsiteX4-1491" fmla="*/ 1620858 w 2447741"/>
              <a:gd name="connsiteY4-1492" fmla="*/ 3137983 h 5349580"/>
              <a:gd name="connsiteX5-1493" fmla="*/ 2066405 w 2447741"/>
              <a:gd name="connsiteY5-1494" fmla="*/ 309828 h 5349580"/>
              <a:gd name="connsiteX6-1495" fmla="*/ 1728869 w 2447741"/>
              <a:gd name="connsiteY6-1496" fmla="*/ 178503 h 5349580"/>
              <a:gd name="connsiteX7-1497" fmla="*/ 2444445 w 2447741"/>
              <a:gd name="connsiteY7-1498" fmla="*/ 1234819 h 5349580"/>
              <a:gd name="connsiteX8-1499" fmla="*/ 1192513 w 2447741"/>
              <a:gd name="connsiteY8-1500" fmla="*/ 4391641 h 5349580"/>
              <a:gd name="connsiteX0-1501" fmla="*/ 1379345 w 2456098"/>
              <a:gd name="connsiteY0-1502" fmla="*/ 5386892 h 5386892"/>
              <a:gd name="connsiteX1-1503" fmla="*/ 47941 w 2456098"/>
              <a:gd name="connsiteY1-1504" fmla="*/ 3525780 h 5386892"/>
              <a:gd name="connsiteX2-1505" fmla="*/ 479987 w 2456098"/>
              <a:gd name="connsiteY2-1506" fmla="*/ 3189104 h 5386892"/>
              <a:gd name="connsiteX3-1507" fmla="*/ 1357580 w 2456098"/>
              <a:gd name="connsiteY3-1508" fmla="*/ 4825361 h 5386892"/>
              <a:gd name="connsiteX4-1509" fmla="*/ 1620858 w 2456098"/>
              <a:gd name="connsiteY4-1510" fmla="*/ 3175295 h 5386892"/>
              <a:gd name="connsiteX5-1511" fmla="*/ 2066405 w 2456098"/>
              <a:gd name="connsiteY5-1512" fmla="*/ 347140 h 5386892"/>
              <a:gd name="connsiteX6-1513" fmla="*/ 2268927 w 2456098"/>
              <a:gd name="connsiteY6-1514" fmla="*/ 140998 h 5386892"/>
              <a:gd name="connsiteX7-1515" fmla="*/ 2444445 w 2456098"/>
              <a:gd name="connsiteY7-1516" fmla="*/ 1272131 h 5386892"/>
              <a:gd name="connsiteX8-1517" fmla="*/ 1192513 w 2456098"/>
              <a:gd name="connsiteY8-1518" fmla="*/ 4428953 h 5386892"/>
              <a:gd name="connsiteX0-1519" fmla="*/ 1379345 w 2456098"/>
              <a:gd name="connsiteY0-1520" fmla="*/ 5386892 h 5386892"/>
              <a:gd name="connsiteX1-1521" fmla="*/ 47941 w 2456098"/>
              <a:gd name="connsiteY1-1522" fmla="*/ 3525780 h 5386892"/>
              <a:gd name="connsiteX2-1523" fmla="*/ 479987 w 2456098"/>
              <a:gd name="connsiteY2-1524" fmla="*/ 3189104 h 5386892"/>
              <a:gd name="connsiteX3-1525" fmla="*/ 1357580 w 2456098"/>
              <a:gd name="connsiteY3-1526" fmla="*/ 4825361 h 5386892"/>
              <a:gd name="connsiteX4-1527" fmla="*/ 1620858 w 2456098"/>
              <a:gd name="connsiteY4-1528" fmla="*/ 3175295 h 5386892"/>
              <a:gd name="connsiteX5-1529" fmla="*/ 2066405 w 2456098"/>
              <a:gd name="connsiteY5-1530" fmla="*/ 347140 h 5386892"/>
              <a:gd name="connsiteX6-1531" fmla="*/ 2268927 w 2456098"/>
              <a:gd name="connsiteY6-1532" fmla="*/ 140998 h 5386892"/>
              <a:gd name="connsiteX7-1533" fmla="*/ 2444445 w 2456098"/>
              <a:gd name="connsiteY7-1534" fmla="*/ 1272131 h 5386892"/>
              <a:gd name="connsiteX8-1535" fmla="*/ 1604307 w 2456098"/>
              <a:gd name="connsiteY8-1536" fmla="*/ 4428953 h 5386892"/>
              <a:gd name="connsiteX0-1537" fmla="*/ 1379345 w 2456098"/>
              <a:gd name="connsiteY0-1538" fmla="*/ 5386892 h 5386892"/>
              <a:gd name="connsiteX1-1539" fmla="*/ 47941 w 2456098"/>
              <a:gd name="connsiteY1-1540" fmla="*/ 3525780 h 5386892"/>
              <a:gd name="connsiteX2-1541" fmla="*/ 479987 w 2456098"/>
              <a:gd name="connsiteY2-1542" fmla="*/ 3189104 h 5386892"/>
              <a:gd name="connsiteX3-1543" fmla="*/ 1357580 w 2456098"/>
              <a:gd name="connsiteY3-1544" fmla="*/ 4825361 h 5386892"/>
              <a:gd name="connsiteX4-1545" fmla="*/ 1364331 w 2456098"/>
              <a:gd name="connsiteY4-1546" fmla="*/ 2551822 h 5386892"/>
              <a:gd name="connsiteX5-1547" fmla="*/ 2066405 w 2456098"/>
              <a:gd name="connsiteY5-1548" fmla="*/ 347140 h 5386892"/>
              <a:gd name="connsiteX6-1549" fmla="*/ 2268927 w 2456098"/>
              <a:gd name="connsiteY6-1550" fmla="*/ 140998 h 5386892"/>
              <a:gd name="connsiteX7-1551" fmla="*/ 2444445 w 2456098"/>
              <a:gd name="connsiteY7-1552" fmla="*/ 1272131 h 5386892"/>
              <a:gd name="connsiteX8-1553" fmla="*/ 1604307 w 2456098"/>
              <a:gd name="connsiteY8-1554" fmla="*/ 4428953 h 5386892"/>
              <a:gd name="connsiteX0-1555" fmla="*/ 1379345 w 2458400"/>
              <a:gd name="connsiteY0-1556" fmla="*/ 5421458 h 5421458"/>
              <a:gd name="connsiteX1-1557" fmla="*/ 47941 w 2458400"/>
              <a:gd name="connsiteY1-1558" fmla="*/ 3560346 h 5421458"/>
              <a:gd name="connsiteX2-1559" fmla="*/ 479987 w 2458400"/>
              <a:gd name="connsiteY2-1560" fmla="*/ 3223670 h 5421458"/>
              <a:gd name="connsiteX3-1561" fmla="*/ 1357580 w 2458400"/>
              <a:gd name="connsiteY3-1562" fmla="*/ 4859927 h 5421458"/>
              <a:gd name="connsiteX4-1563" fmla="*/ 1364331 w 2458400"/>
              <a:gd name="connsiteY4-1564" fmla="*/ 2586388 h 5421458"/>
              <a:gd name="connsiteX5-1565" fmla="*/ 1836881 w 2458400"/>
              <a:gd name="connsiteY5-1566" fmla="*/ 319358 h 5421458"/>
              <a:gd name="connsiteX6-1567" fmla="*/ 2268927 w 2458400"/>
              <a:gd name="connsiteY6-1568" fmla="*/ 175564 h 5421458"/>
              <a:gd name="connsiteX7-1569" fmla="*/ 2444445 w 2458400"/>
              <a:gd name="connsiteY7-1570" fmla="*/ 1306697 h 5421458"/>
              <a:gd name="connsiteX8-1571" fmla="*/ 1604307 w 2458400"/>
              <a:gd name="connsiteY8-1572" fmla="*/ 4463519 h 5421458"/>
              <a:gd name="connsiteX0-1573" fmla="*/ 1379345 w 2458400"/>
              <a:gd name="connsiteY0-1574" fmla="*/ 5245894 h 5245894"/>
              <a:gd name="connsiteX1-1575" fmla="*/ 47941 w 2458400"/>
              <a:gd name="connsiteY1-1576" fmla="*/ 3384782 h 5245894"/>
              <a:gd name="connsiteX2-1577" fmla="*/ 479987 w 2458400"/>
              <a:gd name="connsiteY2-1578" fmla="*/ 3048106 h 5245894"/>
              <a:gd name="connsiteX3-1579" fmla="*/ 1357580 w 2458400"/>
              <a:gd name="connsiteY3-1580" fmla="*/ 4684363 h 5245894"/>
              <a:gd name="connsiteX4-1581" fmla="*/ 1364331 w 2458400"/>
              <a:gd name="connsiteY4-1582" fmla="*/ 2410824 h 5245894"/>
              <a:gd name="connsiteX5-1583" fmla="*/ 2268927 w 2458400"/>
              <a:gd name="connsiteY5-1584" fmla="*/ 0 h 5245894"/>
              <a:gd name="connsiteX6-1585" fmla="*/ 2444445 w 2458400"/>
              <a:gd name="connsiteY6-1586" fmla="*/ 1131133 h 5245894"/>
              <a:gd name="connsiteX7-1587" fmla="*/ 1604307 w 2458400"/>
              <a:gd name="connsiteY7-1588" fmla="*/ 4287955 h 5245894"/>
              <a:gd name="connsiteX0-1589" fmla="*/ 1379345 w 2449421"/>
              <a:gd name="connsiteY0-1590" fmla="*/ 5333180 h 5333180"/>
              <a:gd name="connsiteX1-1591" fmla="*/ 47941 w 2449421"/>
              <a:gd name="connsiteY1-1592" fmla="*/ 3472068 h 5333180"/>
              <a:gd name="connsiteX2-1593" fmla="*/ 479987 w 2449421"/>
              <a:gd name="connsiteY2-1594" fmla="*/ 3135392 h 5333180"/>
              <a:gd name="connsiteX3-1595" fmla="*/ 1357580 w 2449421"/>
              <a:gd name="connsiteY3-1596" fmla="*/ 4771649 h 5333180"/>
              <a:gd name="connsiteX4-1597" fmla="*/ 1364331 w 2449421"/>
              <a:gd name="connsiteY4-1598" fmla="*/ 2498110 h 5333180"/>
              <a:gd name="connsiteX5-1599" fmla="*/ 1944892 w 2449421"/>
              <a:gd name="connsiteY5-1600" fmla="*/ 0 h 5333180"/>
              <a:gd name="connsiteX6-1601" fmla="*/ 2444445 w 2449421"/>
              <a:gd name="connsiteY6-1602" fmla="*/ 1218419 h 5333180"/>
              <a:gd name="connsiteX7-1603" fmla="*/ 1604307 w 2449421"/>
              <a:gd name="connsiteY7-1604" fmla="*/ 4375241 h 5333180"/>
              <a:gd name="connsiteX0-1605" fmla="*/ 1379345 w 2449421"/>
              <a:gd name="connsiteY0-1606" fmla="*/ 5343318 h 5343318"/>
              <a:gd name="connsiteX1-1607" fmla="*/ 47941 w 2449421"/>
              <a:gd name="connsiteY1-1608" fmla="*/ 3482206 h 5343318"/>
              <a:gd name="connsiteX2-1609" fmla="*/ 479987 w 2449421"/>
              <a:gd name="connsiteY2-1610" fmla="*/ 3145530 h 5343318"/>
              <a:gd name="connsiteX3-1611" fmla="*/ 1357580 w 2449421"/>
              <a:gd name="connsiteY3-1612" fmla="*/ 4781787 h 5343318"/>
              <a:gd name="connsiteX4-1613" fmla="*/ 1364331 w 2449421"/>
              <a:gd name="connsiteY4-1614" fmla="*/ 2508248 h 5343318"/>
              <a:gd name="connsiteX5-1615" fmla="*/ 1944892 w 2449421"/>
              <a:gd name="connsiteY5-1616" fmla="*/ 10138 h 5343318"/>
              <a:gd name="connsiteX6-1617" fmla="*/ 2444445 w 2449421"/>
              <a:gd name="connsiteY6-1618" fmla="*/ 1228557 h 5343318"/>
              <a:gd name="connsiteX7-1619" fmla="*/ 1604307 w 2449421"/>
              <a:gd name="connsiteY7-1620" fmla="*/ 4385379 h 5343318"/>
              <a:gd name="connsiteX0-1621" fmla="*/ 1379345 w 2450358"/>
              <a:gd name="connsiteY0-1622" fmla="*/ 5339436 h 5339436"/>
              <a:gd name="connsiteX1-1623" fmla="*/ 47941 w 2450358"/>
              <a:gd name="connsiteY1-1624" fmla="*/ 3478324 h 5339436"/>
              <a:gd name="connsiteX2-1625" fmla="*/ 479987 w 2450358"/>
              <a:gd name="connsiteY2-1626" fmla="*/ 3141648 h 5339436"/>
              <a:gd name="connsiteX3-1627" fmla="*/ 1357580 w 2450358"/>
              <a:gd name="connsiteY3-1628" fmla="*/ 4777905 h 5339436"/>
              <a:gd name="connsiteX4-1629" fmla="*/ 1364331 w 2450358"/>
              <a:gd name="connsiteY4-1630" fmla="*/ 2504366 h 5339436"/>
              <a:gd name="connsiteX5-1631" fmla="*/ 1944892 w 2450358"/>
              <a:gd name="connsiteY5-1632" fmla="*/ 6256 h 5339436"/>
              <a:gd name="connsiteX6-1633" fmla="*/ 2444445 w 2450358"/>
              <a:gd name="connsiteY6-1634" fmla="*/ 1224675 h 5339436"/>
              <a:gd name="connsiteX7-1635" fmla="*/ 1604307 w 2450358"/>
              <a:gd name="connsiteY7-1636" fmla="*/ 4381497 h 5339436"/>
              <a:gd name="connsiteX0-1637" fmla="*/ 1379345 w 2245151"/>
              <a:gd name="connsiteY0-1638" fmla="*/ 5366062 h 5366062"/>
              <a:gd name="connsiteX1-1639" fmla="*/ 47941 w 2245151"/>
              <a:gd name="connsiteY1-1640" fmla="*/ 3504950 h 5366062"/>
              <a:gd name="connsiteX2-1641" fmla="*/ 479987 w 2245151"/>
              <a:gd name="connsiteY2-1642" fmla="*/ 3168274 h 5366062"/>
              <a:gd name="connsiteX3-1643" fmla="*/ 1357580 w 2245151"/>
              <a:gd name="connsiteY3-1644" fmla="*/ 4804531 h 5366062"/>
              <a:gd name="connsiteX4-1645" fmla="*/ 1364331 w 2245151"/>
              <a:gd name="connsiteY4-1646" fmla="*/ 2530992 h 5366062"/>
              <a:gd name="connsiteX5-1647" fmla="*/ 1944892 w 2245151"/>
              <a:gd name="connsiteY5-1648" fmla="*/ 32882 h 5366062"/>
              <a:gd name="connsiteX6-1649" fmla="*/ 2235173 w 2245151"/>
              <a:gd name="connsiteY6-1650" fmla="*/ 1176484 h 5366062"/>
              <a:gd name="connsiteX7-1651" fmla="*/ 1604307 w 2245151"/>
              <a:gd name="connsiteY7-1652" fmla="*/ 4408123 h 5366062"/>
              <a:gd name="connsiteX0-1653" fmla="*/ 1379345 w 2244088"/>
              <a:gd name="connsiteY0-1654" fmla="*/ 5333230 h 5333230"/>
              <a:gd name="connsiteX1-1655" fmla="*/ 47941 w 2244088"/>
              <a:gd name="connsiteY1-1656" fmla="*/ 3472118 h 5333230"/>
              <a:gd name="connsiteX2-1657" fmla="*/ 479987 w 2244088"/>
              <a:gd name="connsiteY2-1658" fmla="*/ 3135442 h 5333230"/>
              <a:gd name="connsiteX3-1659" fmla="*/ 1357580 w 2244088"/>
              <a:gd name="connsiteY3-1660" fmla="*/ 4771699 h 5333230"/>
              <a:gd name="connsiteX4-1661" fmla="*/ 1364331 w 2244088"/>
              <a:gd name="connsiteY4-1662" fmla="*/ 2498160 h 5333230"/>
              <a:gd name="connsiteX5-1663" fmla="*/ 1553352 w 2244088"/>
              <a:gd name="connsiteY5-1664" fmla="*/ 1102921 h 5333230"/>
              <a:gd name="connsiteX6-1665" fmla="*/ 1944892 w 2244088"/>
              <a:gd name="connsiteY6-1666" fmla="*/ 50 h 5333230"/>
              <a:gd name="connsiteX7-1667" fmla="*/ 2235173 w 2244088"/>
              <a:gd name="connsiteY7-1668" fmla="*/ 1143652 h 5333230"/>
              <a:gd name="connsiteX8-1669" fmla="*/ 1604307 w 2244088"/>
              <a:gd name="connsiteY8-1670" fmla="*/ 4375291 h 5333230"/>
              <a:gd name="connsiteX0-1671" fmla="*/ 1379345 w 2244088"/>
              <a:gd name="connsiteY0-1672" fmla="*/ 5333230 h 5333230"/>
              <a:gd name="connsiteX1-1673" fmla="*/ 47941 w 2244088"/>
              <a:gd name="connsiteY1-1674" fmla="*/ 3472118 h 5333230"/>
              <a:gd name="connsiteX2-1675" fmla="*/ 479987 w 2244088"/>
              <a:gd name="connsiteY2-1676" fmla="*/ 3135442 h 5333230"/>
              <a:gd name="connsiteX3-1677" fmla="*/ 1209064 w 2244088"/>
              <a:gd name="connsiteY3-1678" fmla="*/ 4509841 h 5333230"/>
              <a:gd name="connsiteX4-1679" fmla="*/ 1364331 w 2244088"/>
              <a:gd name="connsiteY4-1680" fmla="*/ 2498160 h 5333230"/>
              <a:gd name="connsiteX5-1681" fmla="*/ 1553352 w 2244088"/>
              <a:gd name="connsiteY5-1682" fmla="*/ 1102921 h 5333230"/>
              <a:gd name="connsiteX6-1683" fmla="*/ 1944892 w 2244088"/>
              <a:gd name="connsiteY6-1684" fmla="*/ 50 h 5333230"/>
              <a:gd name="connsiteX7-1685" fmla="*/ 2235173 w 2244088"/>
              <a:gd name="connsiteY7-1686" fmla="*/ 1143652 h 5333230"/>
              <a:gd name="connsiteX8-1687" fmla="*/ 1604307 w 2244088"/>
              <a:gd name="connsiteY8-1688" fmla="*/ 4375291 h 5333230"/>
              <a:gd name="connsiteX0-1689" fmla="*/ 1379345 w 2244088"/>
              <a:gd name="connsiteY0-1690" fmla="*/ 5333230 h 5333230"/>
              <a:gd name="connsiteX1-1691" fmla="*/ 47941 w 2244088"/>
              <a:gd name="connsiteY1-1692" fmla="*/ 3472118 h 5333230"/>
              <a:gd name="connsiteX2-1693" fmla="*/ 479987 w 2244088"/>
              <a:gd name="connsiteY2-1694" fmla="*/ 3135442 h 5333230"/>
              <a:gd name="connsiteX3-1695" fmla="*/ 1209064 w 2244088"/>
              <a:gd name="connsiteY3-1696" fmla="*/ 4509841 h 5333230"/>
              <a:gd name="connsiteX4-1697" fmla="*/ 1364331 w 2244088"/>
              <a:gd name="connsiteY4-1698" fmla="*/ 2498160 h 5333230"/>
              <a:gd name="connsiteX5-1699" fmla="*/ 1553352 w 2244088"/>
              <a:gd name="connsiteY5-1700" fmla="*/ 1102921 h 5333230"/>
              <a:gd name="connsiteX6-1701" fmla="*/ 1944892 w 2244088"/>
              <a:gd name="connsiteY6-1702" fmla="*/ 50 h 5333230"/>
              <a:gd name="connsiteX7-1703" fmla="*/ 2235173 w 2244088"/>
              <a:gd name="connsiteY7-1704" fmla="*/ 1143652 h 5333230"/>
              <a:gd name="connsiteX8-1705" fmla="*/ 1422037 w 2244088"/>
              <a:gd name="connsiteY8-1706" fmla="*/ 4512455 h 5333230"/>
              <a:gd name="connsiteX0-1707" fmla="*/ 1379345 w 2043109"/>
              <a:gd name="connsiteY0-1708" fmla="*/ 5333655 h 5333655"/>
              <a:gd name="connsiteX1-1709" fmla="*/ 47941 w 2043109"/>
              <a:gd name="connsiteY1-1710" fmla="*/ 3472543 h 5333655"/>
              <a:gd name="connsiteX2-1711" fmla="*/ 479987 w 2043109"/>
              <a:gd name="connsiteY2-1712" fmla="*/ 3135867 h 5333655"/>
              <a:gd name="connsiteX3-1713" fmla="*/ 1209064 w 2043109"/>
              <a:gd name="connsiteY3-1714" fmla="*/ 4510266 h 5333655"/>
              <a:gd name="connsiteX4-1715" fmla="*/ 1364331 w 2043109"/>
              <a:gd name="connsiteY4-1716" fmla="*/ 2498585 h 5333655"/>
              <a:gd name="connsiteX5-1717" fmla="*/ 1553352 w 2043109"/>
              <a:gd name="connsiteY5-1718" fmla="*/ 1103346 h 5333655"/>
              <a:gd name="connsiteX6-1719" fmla="*/ 1944892 w 2043109"/>
              <a:gd name="connsiteY6-1720" fmla="*/ 475 h 5333655"/>
              <a:gd name="connsiteX7-1721" fmla="*/ 2019150 w 2043109"/>
              <a:gd name="connsiteY7-1722" fmla="*/ 981974 h 5333655"/>
              <a:gd name="connsiteX8-1723" fmla="*/ 1422037 w 2043109"/>
              <a:gd name="connsiteY8-1724" fmla="*/ 4512880 h 5333655"/>
              <a:gd name="connsiteX0-1725" fmla="*/ 1203826 w 2043109"/>
              <a:gd name="connsiteY0-1726" fmla="*/ 5146613 h 5146613"/>
              <a:gd name="connsiteX1-1727" fmla="*/ 47941 w 2043109"/>
              <a:gd name="connsiteY1-1728" fmla="*/ 3472543 h 5146613"/>
              <a:gd name="connsiteX2-1729" fmla="*/ 479987 w 2043109"/>
              <a:gd name="connsiteY2-1730" fmla="*/ 3135867 h 5146613"/>
              <a:gd name="connsiteX3-1731" fmla="*/ 1209064 w 2043109"/>
              <a:gd name="connsiteY3-1732" fmla="*/ 4510266 h 5146613"/>
              <a:gd name="connsiteX4-1733" fmla="*/ 1364331 w 2043109"/>
              <a:gd name="connsiteY4-1734" fmla="*/ 2498585 h 5146613"/>
              <a:gd name="connsiteX5-1735" fmla="*/ 1553352 w 2043109"/>
              <a:gd name="connsiteY5-1736" fmla="*/ 1103346 h 5146613"/>
              <a:gd name="connsiteX6-1737" fmla="*/ 1944892 w 2043109"/>
              <a:gd name="connsiteY6-1738" fmla="*/ 475 h 5146613"/>
              <a:gd name="connsiteX7-1739" fmla="*/ 2019150 w 2043109"/>
              <a:gd name="connsiteY7-1740" fmla="*/ 981974 h 5146613"/>
              <a:gd name="connsiteX8-1741" fmla="*/ 1422037 w 2043109"/>
              <a:gd name="connsiteY8-1742" fmla="*/ 4512880 h 5146613"/>
              <a:gd name="connsiteX0-1743" fmla="*/ 1203826 w 2043109"/>
              <a:gd name="connsiteY0-1744" fmla="*/ 5146613 h 5146613"/>
              <a:gd name="connsiteX1-1745" fmla="*/ 47941 w 2043109"/>
              <a:gd name="connsiteY1-1746" fmla="*/ 3472543 h 5146613"/>
              <a:gd name="connsiteX2-1747" fmla="*/ 479987 w 2043109"/>
              <a:gd name="connsiteY2-1748" fmla="*/ 3135867 h 5146613"/>
              <a:gd name="connsiteX3-1749" fmla="*/ 1209064 w 2043109"/>
              <a:gd name="connsiteY3-1750" fmla="*/ 4510266 h 5146613"/>
              <a:gd name="connsiteX4-1751" fmla="*/ 1330578 w 2043109"/>
              <a:gd name="connsiteY4-1752" fmla="*/ 2361421 h 5146613"/>
              <a:gd name="connsiteX5-1753" fmla="*/ 1553352 w 2043109"/>
              <a:gd name="connsiteY5-1754" fmla="*/ 1103346 h 5146613"/>
              <a:gd name="connsiteX6-1755" fmla="*/ 1944892 w 2043109"/>
              <a:gd name="connsiteY6-1756" fmla="*/ 475 h 5146613"/>
              <a:gd name="connsiteX7-1757" fmla="*/ 2019150 w 2043109"/>
              <a:gd name="connsiteY7-1758" fmla="*/ 981974 h 5146613"/>
              <a:gd name="connsiteX8-1759" fmla="*/ 1422037 w 2043109"/>
              <a:gd name="connsiteY8-1760" fmla="*/ 4512880 h 5146613"/>
              <a:gd name="connsiteX0-1761" fmla="*/ 1203826 w 2032964"/>
              <a:gd name="connsiteY0-1762" fmla="*/ 5196457 h 5196457"/>
              <a:gd name="connsiteX1-1763" fmla="*/ 47941 w 2032964"/>
              <a:gd name="connsiteY1-1764" fmla="*/ 3522387 h 5196457"/>
              <a:gd name="connsiteX2-1765" fmla="*/ 479987 w 2032964"/>
              <a:gd name="connsiteY2-1766" fmla="*/ 3185711 h 5196457"/>
              <a:gd name="connsiteX3-1767" fmla="*/ 1209064 w 2032964"/>
              <a:gd name="connsiteY3-1768" fmla="*/ 4560110 h 5196457"/>
              <a:gd name="connsiteX4-1769" fmla="*/ 1330578 w 2032964"/>
              <a:gd name="connsiteY4-1770" fmla="*/ 2411265 h 5196457"/>
              <a:gd name="connsiteX5-1771" fmla="*/ 1553352 w 2032964"/>
              <a:gd name="connsiteY5-1772" fmla="*/ 1153190 h 5196457"/>
              <a:gd name="connsiteX6-1773" fmla="*/ 1863884 w 2032964"/>
              <a:gd name="connsiteY6-1774" fmla="*/ 441 h 5196457"/>
              <a:gd name="connsiteX7-1775" fmla="*/ 2019150 w 2032964"/>
              <a:gd name="connsiteY7-1776" fmla="*/ 1031818 h 5196457"/>
              <a:gd name="connsiteX8-1777" fmla="*/ 1422037 w 2032964"/>
              <a:gd name="connsiteY8-1778" fmla="*/ 4562724 h 5196457"/>
              <a:gd name="connsiteX0-1779" fmla="*/ 1203826 w 2034709"/>
              <a:gd name="connsiteY0-1780" fmla="*/ 5212235 h 5212235"/>
              <a:gd name="connsiteX1-1781" fmla="*/ 47941 w 2034709"/>
              <a:gd name="connsiteY1-1782" fmla="*/ 3538165 h 5212235"/>
              <a:gd name="connsiteX2-1783" fmla="*/ 479987 w 2034709"/>
              <a:gd name="connsiteY2-1784" fmla="*/ 3201489 h 5212235"/>
              <a:gd name="connsiteX3-1785" fmla="*/ 1209064 w 2034709"/>
              <a:gd name="connsiteY3-1786" fmla="*/ 4575888 h 5212235"/>
              <a:gd name="connsiteX4-1787" fmla="*/ 1330578 w 2034709"/>
              <a:gd name="connsiteY4-1788" fmla="*/ 2427043 h 5212235"/>
              <a:gd name="connsiteX5-1789" fmla="*/ 1418338 w 2034709"/>
              <a:gd name="connsiteY5-1790" fmla="*/ 570434 h 5212235"/>
              <a:gd name="connsiteX6-1791" fmla="*/ 1863884 w 2034709"/>
              <a:gd name="connsiteY6-1792" fmla="*/ 16219 h 5212235"/>
              <a:gd name="connsiteX7-1793" fmla="*/ 2019150 w 2034709"/>
              <a:gd name="connsiteY7-1794" fmla="*/ 1047596 h 5212235"/>
              <a:gd name="connsiteX8-1795" fmla="*/ 1422037 w 2034709"/>
              <a:gd name="connsiteY8-1796" fmla="*/ 4578502 h 5212235"/>
              <a:gd name="connsiteX0-1797" fmla="*/ 1203826 w 2044645"/>
              <a:gd name="connsiteY0-1798" fmla="*/ 5196165 h 5196165"/>
              <a:gd name="connsiteX1-1799" fmla="*/ 47941 w 2044645"/>
              <a:gd name="connsiteY1-1800" fmla="*/ 3522095 h 5196165"/>
              <a:gd name="connsiteX2-1801" fmla="*/ 479987 w 2044645"/>
              <a:gd name="connsiteY2-1802" fmla="*/ 3185419 h 5196165"/>
              <a:gd name="connsiteX3-1803" fmla="*/ 1209064 w 2044645"/>
              <a:gd name="connsiteY3-1804" fmla="*/ 4559818 h 5196165"/>
              <a:gd name="connsiteX4-1805" fmla="*/ 1330578 w 2044645"/>
              <a:gd name="connsiteY4-1806" fmla="*/ 2410973 h 5196165"/>
              <a:gd name="connsiteX5-1807" fmla="*/ 1418338 w 2044645"/>
              <a:gd name="connsiteY5-1808" fmla="*/ 554364 h 5196165"/>
              <a:gd name="connsiteX6-1809" fmla="*/ 1863884 w 2044645"/>
              <a:gd name="connsiteY6-1810" fmla="*/ 149 h 5196165"/>
              <a:gd name="connsiteX7-1811" fmla="*/ 1870636 w 2044645"/>
              <a:gd name="connsiteY7-1812" fmla="*/ 504487 h 5196165"/>
              <a:gd name="connsiteX8-1813" fmla="*/ 2019150 w 2044645"/>
              <a:gd name="connsiteY8-1814" fmla="*/ 1031526 h 5196165"/>
              <a:gd name="connsiteX9-1815" fmla="*/ 1422037 w 2044645"/>
              <a:gd name="connsiteY9-1816" fmla="*/ 4562432 h 5196165"/>
              <a:gd name="connsiteX0-1817" fmla="*/ 1203826 w 1923230"/>
              <a:gd name="connsiteY0-1818" fmla="*/ 5241069 h 5241069"/>
              <a:gd name="connsiteX1-1819" fmla="*/ 47941 w 1923230"/>
              <a:gd name="connsiteY1-1820" fmla="*/ 3566999 h 5241069"/>
              <a:gd name="connsiteX2-1821" fmla="*/ 479987 w 1923230"/>
              <a:gd name="connsiteY2-1822" fmla="*/ 3230323 h 5241069"/>
              <a:gd name="connsiteX3-1823" fmla="*/ 1209064 w 1923230"/>
              <a:gd name="connsiteY3-1824" fmla="*/ 4604722 h 5241069"/>
              <a:gd name="connsiteX4-1825" fmla="*/ 1330578 w 1923230"/>
              <a:gd name="connsiteY4-1826" fmla="*/ 2455877 h 5241069"/>
              <a:gd name="connsiteX5-1827" fmla="*/ 1418338 w 1923230"/>
              <a:gd name="connsiteY5-1828" fmla="*/ 599268 h 5241069"/>
              <a:gd name="connsiteX6-1829" fmla="*/ 1863884 w 1923230"/>
              <a:gd name="connsiteY6-1830" fmla="*/ 45053 h 5241069"/>
              <a:gd name="connsiteX7-1831" fmla="*/ 1870636 w 1923230"/>
              <a:gd name="connsiteY7-1832" fmla="*/ 549391 h 5241069"/>
              <a:gd name="connsiteX8-1833" fmla="*/ 1422037 w 1923230"/>
              <a:gd name="connsiteY8-1834" fmla="*/ 4607336 h 5241069"/>
              <a:gd name="connsiteX0-1835" fmla="*/ 1203826 w 1945325"/>
              <a:gd name="connsiteY0-1836" fmla="*/ 5209207 h 5209207"/>
              <a:gd name="connsiteX1-1837" fmla="*/ 47941 w 1945325"/>
              <a:gd name="connsiteY1-1838" fmla="*/ 3535137 h 5209207"/>
              <a:gd name="connsiteX2-1839" fmla="*/ 479987 w 1945325"/>
              <a:gd name="connsiteY2-1840" fmla="*/ 3198461 h 5209207"/>
              <a:gd name="connsiteX3-1841" fmla="*/ 1209064 w 1945325"/>
              <a:gd name="connsiteY3-1842" fmla="*/ 4572860 h 5209207"/>
              <a:gd name="connsiteX4-1843" fmla="*/ 1330578 w 1945325"/>
              <a:gd name="connsiteY4-1844" fmla="*/ 2424015 h 5209207"/>
              <a:gd name="connsiteX5-1845" fmla="*/ 1418338 w 1945325"/>
              <a:gd name="connsiteY5-1846" fmla="*/ 567406 h 5209207"/>
              <a:gd name="connsiteX6-1847" fmla="*/ 1863884 w 1945325"/>
              <a:gd name="connsiteY6-1848" fmla="*/ 13191 h 5209207"/>
              <a:gd name="connsiteX7-1849" fmla="*/ 1904390 w 1945325"/>
              <a:gd name="connsiteY7-1850" fmla="*/ 604815 h 5209207"/>
              <a:gd name="connsiteX8-1851" fmla="*/ 1422037 w 1945325"/>
              <a:gd name="connsiteY8-1852" fmla="*/ 4575474 h 5209207"/>
              <a:gd name="connsiteX0-1853" fmla="*/ 1203826 w 1921127"/>
              <a:gd name="connsiteY0-1854" fmla="*/ 5209207 h 5209207"/>
              <a:gd name="connsiteX1-1855" fmla="*/ 47941 w 1921127"/>
              <a:gd name="connsiteY1-1856" fmla="*/ 3535137 h 5209207"/>
              <a:gd name="connsiteX2-1857" fmla="*/ 479987 w 1921127"/>
              <a:gd name="connsiteY2-1858" fmla="*/ 3198461 h 5209207"/>
              <a:gd name="connsiteX3-1859" fmla="*/ 1209064 w 1921127"/>
              <a:gd name="connsiteY3-1860" fmla="*/ 4572860 h 5209207"/>
              <a:gd name="connsiteX4-1861" fmla="*/ 1330578 w 1921127"/>
              <a:gd name="connsiteY4-1862" fmla="*/ 2424015 h 5209207"/>
              <a:gd name="connsiteX5-1863" fmla="*/ 1418338 w 1921127"/>
              <a:gd name="connsiteY5-1864" fmla="*/ 567406 h 5209207"/>
              <a:gd name="connsiteX6-1865" fmla="*/ 1708617 w 1921127"/>
              <a:gd name="connsiteY6-1866" fmla="*/ 13191 h 5209207"/>
              <a:gd name="connsiteX7-1867" fmla="*/ 1904390 w 1921127"/>
              <a:gd name="connsiteY7-1868" fmla="*/ 604815 h 5209207"/>
              <a:gd name="connsiteX8-1869" fmla="*/ 1422037 w 1921127"/>
              <a:gd name="connsiteY8-1870" fmla="*/ 4575474 h 5209207"/>
              <a:gd name="connsiteX0-1871" fmla="*/ 1203826 w 1921127"/>
              <a:gd name="connsiteY0-1872" fmla="*/ 5209207 h 5209207"/>
              <a:gd name="connsiteX1-1873" fmla="*/ 47941 w 1921127"/>
              <a:gd name="connsiteY1-1874" fmla="*/ 3535137 h 5209207"/>
              <a:gd name="connsiteX2-1875" fmla="*/ 479987 w 1921127"/>
              <a:gd name="connsiteY2-1876" fmla="*/ 3198461 h 5209207"/>
              <a:gd name="connsiteX3-1877" fmla="*/ 1209064 w 1921127"/>
              <a:gd name="connsiteY3-1878" fmla="*/ 4572860 h 5209207"/>
              <a:gd name="connsiteX4-1879" fmla="*/ 1330578 w 1921127"/>
              <a:gd name="connsiteY4-1880" fmla="*/ 2424015 h 5209207"/>
              <a:gd name="connsiteX5-1881" fmla="*/ 1418338 w 1921127"/>
              <a:gd name="connsiteY5-1882" fmla="*/ 567406 h 5209207"/>
              <a:gd name="connsiteX6-1883" fmla="*/ 1708617 w 1921127"/>
              <a:gd name="connsiteY6-1884" fmla="*/ 13191 h 5209207"/>
              <a:gd name="connsiteX7-1885" fmla="*/ 1904390 w 1921127"/>
              <a:gd name="connsiteY7-1886" fmla="*/ 604815 h 5209207"/>
              <a:gd name="connsiteX8-1887" fmla="*/ 1422037 w 1921127"/>
              <a:gd name="connsiteY8-1888" fmla="*/ 4575474 h 5209207"/>
              <a:gd name="connsiteX0-1889" fmla="*/ 1203826 w 1921127"/>
              <a:gd name="connsiteY0-1890" fmla="*/ 5209207 h 5209207"/>
              <a:gd name="connsiteX1-1891" fmla="*/ 47941 w 1921127"/>
              <a:gd name="connsiteY1-1892" fmla="*/ 3535137 h 5209207"/>
              <a:gd name="connsiteX2-1893" fmla="*/ 479987 w 1921127"/>
              <a:gd name="connsiteY2-1894" fmla="*/ 3198461 h 5209207"/>
              <a:gd name="connsiteX3-1895" fmla="*/ 1209064 w 1921127"/>
              <a:gd name="connsiteY3-1896" fmla="*/ 4572860 h 5209207"/>
              <a:gd name="connsiteX4-1897" fmla="*/ 1296825 w 1921127"/>
              <a:gd name="connsiteY4-1898" fmla="*/ 2361668 h 5209207"/>
              <a:gd name="connsiteX5-1899" fmla="*/ 1418338 w 1921127"/>
              <a:gd name="connsiteY5-1900" fmla="*/ 567406 h 5209207"/>
              <a:gd name="connsiteX6-1901" fmla="*/ 1708617 w 1921127"/>
              <a:gd name="connsiteY6-1902" fmla="*/ 13191 h 5209207"/>
              <a:gd name="connsiteX7-1903" fmla="*/ 1904390 w 1921127"/>
              <a:gd name="connsiteY7-1904" fmla="*/ 604815 h 5209207"/>
              <a:gd name="connsiteX8-1905" fmla="*/ 1422037 w 1921127"/>
              <a:gd name="connsiteY8-1906" fmla="*/ 4575474 h 5209207"/>
              <a:gd name="connsiteX0-1907" fmla="*/ 1203826 w 1921127"/>
              <a:gd name="connsiteY0-1908" fmla="*/ 5224164 h 5224164"/>
              <a:gd name="connsiteX1-1909" fmla="*/ 47941 w 1921127"/>
              <a:gd name="connsiteY1-1910" fmla="*/ 3550094 h 5224164"/>
              <a:gd name="connsiteX2-1911" fmla="*/ 479987 w 1921127"/>
              <a:gd name="connsiteY2-1912" fmla="*/ 3213418 h 5224164"/>
              <a:gd name="connsiteX3-1913" fmla="*/ 1209064 w 1921127"/>
              <a:gd name="connsiteY3-1914" fmla="*/ 4587817 h 5224164"/>
              <a:gd name="connsiteX4-1915" fmla="*/ 1418338 w 1921127"/>
              <a:gd name="connsiteY4-1916" fmla="*/ 582363 h 5224164"/>
              <a:gd name="connsiteX5-1917" fmla="*/ 1708617 w 1921127"/>
              <a:gd name="connsiteY5-1918" fmla="*/ 28148 h 5224164"/>
              <a:gd name="connsiteX6-1919" fmla="*/ 1904390 w 1921127"/>
              <a:gd name="connsiteY6-1920" fmla="*/ 619772 h 5224164"/>
              <a:gd name="connsiteX7-1921" fmla="*/ 1422037 w 1921127"/>
              <a:gd name="connsiteY7-1922" fmla="*/ 4590431 h 5224164"/>
              <a:gd name="connsiteX0-1923" fmla="*/ 1203826 w 1922084"/>
              <a:gd name="connsiteY0-1924" fmla="*/ 5303324 h 5303324"/>
              <a:gd name="connsiteX1-1925" fmla="*/ 47941 w 1922084"/>
              <a:gd name="connsiteY1-1926" fmla="*/ 3629254 h 5303324"/>
              <a:gd name="connsiteX2-1927" fmla="*/ 479987 w 1922084"/>
              <a:gd name="connsiteY2-1928" fmla="*/ 3292578 h 5303324"/>
              <a:gd name="connsiteX3-1929" fmla="*/ 1209064 w 1922084"/>
              <a:gd name="connsiteY3-1930" fmla="*/ 4666977 h 5303324"/>
              <a:gd name="connsiteX4-1931" fmla="*/ 1418338 w 1922084"/>
              <a:gd name="connsiteY4-1932" fmla="*/ 661523 h 5303324"/>
              <a:gd name="connsiteX5-1933" fmla="*/ 1722119 w 1922084"/>
              <a:gd name="connsiteY5-1934" fmla="*/ 7552 h 5303324"/>
              <a:gd name="connsiteX6-1935" fmla="*/ 1904390 w 1922084"/>
              <a:gd name="connsiteY6-1936" fmla="*/ 698932 h 5303324"/>
              <a:gd name="connsiteX7-1937" fmla="*/ 1422037 w 1922084"/>
              <a:gd name="connsiteY7-1938" fmla="*/ 4669591 h 5303324"/>
              <a:gd name="connsiteX0-1939" fmla="*/ 1203826 w 1904390"/>
              <a:gd name="connsiteY0-1940" fmla="*/ 5121931 h 5121931"/>
              <a:gd name="connsiteX1-1941" fmla="*/ 47941 w 1904390"/>
              <a:gd name="connsiteY1-1942" fmla="*/ 3447861 h 5121931"/>
              <a:gd name="connsiteX2-1943" fmla="*/ 479987 w 1904390"/>
              <a:gd name="connsiteY2-1944" fmla="*/ 3111185 h 5121931"/>
              <a:gd name="connsiteX3-1945" fmla="*/ 1209064 w 1904390"/>
              <a:gd name="connsiteY3-1946" fmla="*/ 4485584 h 5121931"/>
              <a:gd name="connsiteX4-1947" fmla="*/ 1418338 w 1904390"/>
              <a:gd name="connsiteY4-1948" fmla="*/ 480130 h 5121931"/>
              <a:gd name="connsiteX5-1949" fmla="*/ 1904390 w 1904390"/>
              <a:gd name="connsiteY5-1950" fmla="*/ 517539 h 5121931"/>
              <a:gd name="connsiteX6-1951" fmla="*/ 1422037 w 1904390"/>
              <a:gd name="connsiteY6-1952" fmla="*/ 4488198 h 5121931"/>
              <a:gd name="connsiteX0-1953" fmla="*/ 1203826 w 1870636"/>
              <a:gd name="connsiteY0-1954" fmla="*/ 5314926 h 5314926"/>
              <a:gd name="connsiteX1-1955" fmla="*/ 47941 w 1870636"/>
              <a:gd name="connsiteY1-1956" fmla="*/ 3640856 h 5314926"/>
              <a:gd name="connsiteX2-1957" fmla="*/ 479987 w 1870636"/>
              <a:gd name="connsiteY2-1958" fmla="*/ 3304180 h 5314926"/>
              <a:gd name="connsiteX3-1959" fmla="*/ 1209064 w 1870636"/>
              <a:gd name="connsiteY3-1960" fmla="*/ 4678579 h 5314926"/>
              <a:gd name="connsiteX4-1961" fmla="*/ 1418338 w 1870636"/>
              <a:gd name="connsiteY4-1962" fmla="*/ 673125 h 5314926"/>
              <a:gd name="connsiteX5-1963" fmla="*/ 1870636 w 1870636"/>
              <a:gd name="connsiteY5-1964" fmla="*/ 373859 h 5314926"/>
              <a:gd name="connsiteX6-1965" fmla="*/ 1422037 w 1870636"/>
              <a:gd name="connsiteY6-1966" fmla="*/ 4681193 h 5314926"/>
              <a:gd name="connsiteX0-1967" fmla="*/ 1203826 w 1879423"/>
              <a:gd name="connsiteY0-1968" fmla="*/ 5355180 h 5355180"/>
              <a:gd name="connsiteX1-1969" fmla="*/ 47941 w 1879423"/>
              <a:gd name="connsiteY1-1970" fmla="*/ 3681110 h 5355180"/>
              <a:gd name="connsiteX2-1971" fmla="*/ 479987 w 1879423"/>
              <a:gd name="connsiteY2-1972" fmla="*/ 3344434 h 5355180"/>
              <a:gd name="connsiteX3-1973" fmla="*/ 1209064 w 1879423"/>
              <a:gd name="connsiteY3-1974" fmla="*/ 4718833 h 5355180"/>
              <a:gd name="connsiteX4-1975" fmla="*/ 1418338 w 1879423"/>
              <a:gd name="connsiteY4-1976" fmla="*/ 713379 h 5355180"/>
              <a:gd name="connsiteX5-1977" fmla="*/ 1870636 w 1879423"/>
              <a:gd name="connsiteY5-1978" fmla="*/ 414113 h 5355180"/>
              <a:gd name="connsiteX6-1979" fmla="*/ 1422037 w 1879423"/>
              <a:gd name="connsiteY6-1980" fmla="*/ 4721447 h 5355180"/>
              <a:gd name="connsiteX0-1981" fmla="*/ 43884 w 1916865"/>
              <a:gd name="connsiteY0-1982" fmla="*/ 1695572 h 4794692"/>
              <a:gd name="connsiteX1-1983" fmla="*/ 85383 w 1916865"/>
              <a:gd name="connsiteY1-1984" fmla="*/ 3681110 h 4794692"/>
              <a:gd name="connsiteX2-1985" fmla="*/ 517429 w 1916865"/>
              <a:gd name="connsiteY2-1986" fmla="*/ 3344434 h 4794692"/>
              <a:gd name="connsiteX3-1987" fmla="*/ 1246506 w 1916865"/>
              <a:gd name="connsiteY3-1988" fmla="*/ 4718833 h 4794692"/>
              <a:gd name="connsiteX4-1989" fmla="*/ 1455780 w 1916865"/>
              <a:gd name="connsiteY4-1990" fmla="*/ 713379 h 4794692"/>
              <a:gd name="connsiteX5-1991" fmla="*/ 1908078 w 1916865"/>
              <a:gd name="connsiteY5-1992" fmla="*/ 414113 h 4794692"/>
              <a:gd name="connsiteX6-1993" fmla="*/ 1459479 w 1916865"/>
              <a:gd name="connsiteY6-1994" fmla="*/ 4721447 h 4794692"/>
              <a:gd name="connsiteX0-1995" fmla="*/ 68707 w 1941688"/>
              <a:gd name="connsiteY0-1996" fmla="*/ 1695572 h 4726719"/>
              <a:gd name="connsiteX1-1997" fmla="*/ 110206 w 1941688"/>
              <a:gd name="connsiteY1-1998" fmla="*/ 3681110 h 4726719"/>
              <a:gd name="connsiteX2-1999" fmla="*/ 1005159 w 1941688"/>
              <a:gd name="connsiteY2-2000" fmla="*/ 1782545 h 4726719"/>
              <a:gd name="connsiteX3-2001" fmla="*/ 1271329 w 1941688"/>
              <a:gd name="connsiteY3-2002" fmla="*/ 4718833 h 4726719"/>
              <a:gd name="connsiteX4-2003" fmla="*/ 1480603 w 1941688"/>
              <a:gd name="connsiteY4-2004" fmla="*/ 713379 h 4726719"/>
              <a:gd name="connsiteX5-2005" fmla="*/ 1932901 w 1941688"/>
              <a:gd name="connsiteY5-2006" fmla="*/ 414113 h 4726719"/>
              <a:gd name="connsiteX6-2007" fmla="*/ 1484302 w 1941688"/>
              <a:gd name="connsiteY6-2008" fmla="*/ 4721447 h 4726719"/>
              <a:gd name="connsiteX0-2009" fmla="*/ 11842 w 1884823"/>
              <a:gd name="connsiteY0-2010" fmla="*/ 1695572 h 4727414"/>
              <a:gd name="connsiteX1-2011" fmla="*/ 454527 w 1884823"/>
              <a:gd name="connsiteY1-2012" fmla="*/ 1936812 h 4727414"/>
              <a:gd name="connsiteX2-2013" fmla="*/ 948294 w 1884823"/>
              <a:gd name="connsiteY2-2014" fmla="*/ 1782545 h 4727414"/>
              <a:gd name="connsiteX3-2015" fmla="*/ 1214464 w 1884823"/>
              <a:gd name="connsiteY3-2016" fmla="*/ 4718833 h 4727414"/>
              <a:gd name="connsiteX4-2017" fmla="*/ 1423738 w 1884823"/>
              <a:gd name="connsiteY4-2018" fmla="*/ 713379 h 4727414"/>
              <a:gd name="connsiteX5-2019" fmla="*/ 1876036 w 1884823"/>
              <a:gd name="connsiteY5-2020" fmla="*/ 414113 h 4727414"/>
              <a:gd name="connsiteX6-2021" fmla="*/ 1427437 w 1884823"/>
              <a:gd name="connsiteY6-2022" fmla="*/ 4721447 h 4727414"/>
              <a:gd name="connsiteX0-2023" fmla="*/ 11842 w 1884823"/>
              <a:gd name="connsiteY0-2024" fmla="*/ 1695572 h 4727414"/>
              <a:gd name="connsiteX1-2025" fmla="*/ 454527 w 1884823"/>
              <a:gd name="connsiteY1-2026" fmla="*/ 1936812 h 4727414"/>
              <a:gd name="connsiteX2-2027" fmla="*/ 948294 w 1884823"/>
              <a:gd name="connsiteY2-2028" fmla="*/ 1782545 h 4727414"/>
              <a:gd name="connsiteX3-2029" fmla="*/ 1214464 w 1884823"/>
              <a:gd name="connsiteY3-2030" fmla="*/ 4718833 h 4727414"/>
              <a:gd name="connsiteX4-2031" fmla="*/ 1423738 w 1884823"/>
              <a:gd name="connsiteY4-2032" fmla="*/ 713379 h 4727414"/>
              <a:gd name="connsiteX5-2033" fmla="*/ 1876036 w 1884823"/>
              <a:gd name="connsiteY5-2034" fmla="*/ 414113 h 4727414"/>
              <a:gd name="connsiteX6-2035" fmla="*/ 1427437 w 1884823"/>
              <a:gd name="connsiteY6-2036" fmla="*/ 4721447 h 4727414"/>
              <a:gd name="connsiteX0-2037" fmla="*/ 10932 w 1927117"/>
              <a:gd name="connsiteY0-2038" fmla="*/ 1752575 h 4727414"/>
              <a:gd name="connsiteX1-2039" fmla="*/ 496821 w 1927117"/>
              <a:gd name="connsiteY1-2040" fmla="*/ 1936812 h 4727414"/>
              <a:gd name="connsiteX2-2041" fmla="*/ 990588 w 1927117"/>
              <a:gd name="connsiteY2-2042" fmla="*/ 1782545 h 4727414"/>
              <a:gd name="connsiteX3-2043" fmla="*/ 1256758 w 1927117"/>
              <a:gd name="connsiteY3-2044" fmla="*/ 4718833 h 4727414"/>
              <a:gd name="connsiteX4-2045" fmla="*/ 1466032 w 1927117"/>
              <a:gd name="connsiteY4-2046" fmla="*/ 713379 h 4727414"/>
              <a:gd name="connsiteX5-2047" fmla="*/ 1918330 w 1927117"/>
              <a:gd name="connsiteY5-2048" fmla="*/ 414113 h 4727414"/>
              <a:gd name="connsiteX6-2049" fmla="*/ 1469731 w 1927117"/>
              <a:gd name="connsiteY6-2050" fmla="*/ 4721447 h 4727414"/>
              <a:gd name="connsiteX0-2051" fmla="*/ 0 w 1430296"/>
              <a:gd name="connsiteY0-2052" fmla="*/ 1936812 h 4727414"/>
              <a:gd name="connsiteX1-2053" fmla="*/ 493767 w 1430296"/>
              <a:gd name="connsiteY1-2054" fmla="*/ 1782545 h 4727414"/>
              <a:gd name="connsiteX2-2055" fmla="*/ 759937 w 1430296"/>
              <a:gd name="connsiteY2-2056" fmla="*/ 4718833 h 4727414"/>
              <a:gd name="connsiteX3-2057" fmla="*/ 969211 w 1430296"/>
              <a:gd name="connsiteY3-2058" fmla="*/ 713379 h 4727414"/>
              <a:gd name="connsiteX4-2059" fmla="*/ 1421509 w 1430296"/>
              <a:gd name="connsiteY4-2060" fmla="*/ 414113 h 4727414"/>
              <a:gd name="connsiteX5-2061" fmla="*/ 972910 w 1430296"/>
              <a:gd name="connsiteY5-2062" fmla="*/ 4721447 h 4727414"/>
              <a:gd name="connsiteX0-2063" fmla="*/ 0 w 1874686"/>
              <a:gd name="connsiteY0-2064" fmla="*/ 1914010 h 4727426"/>
              <a:gd name="connsiteX1-2065" fmla="*/ 938157 w 1874686"/>
              <a:gd name="connsiteY1-2066" fmla="*/ 1782545 h 4727426"/>
              <a:gd name="connsiteX2-2067" fmla="*/ 1204327 w 1874686"/>
              <a:gd name="connsiteY2-2068" fmla="*/ 4718833 h 4727426"/>
              <a:gd name="connsiteX3-2069" fmla="*/ 1413601 w 1874686"/>
              <a:gd name="connsiteY3-2070" fmla="*/ 713379 h 4727426"/>
              <a:gd name="connsiteX4-2071" fmla="*/ 1865899 w 1874686"/>
              <a:gd name="connsiteY4-2072" fmla="*/ 414113 h 4727426"/>
              <a:gd name="connsiteX5-2073" fmla="*/ 1417300 w 1874686"/>
              <a:gd name="connsiteY5-2074" fmla="*/ 4721447 h 4727426"/>
              <a:gd name="connsiteX0-2075" fmla="*/ 0 w 1874686"/>
              <a:gd name="connsiteY0-2076" fmla="*/ 1914010 h 4731456"/>
              <a:gd name="connsiteX1-2077" fmla="*/ 722134 w 1874686"/>
              <a:gd name="connsiteY1-2078" fmla="*/ 1976357 h 4731456"/>
              <a:gd name="connsiteX2-2079" fmla="*/ 1204327 w 1874686"/>
              <a:gd name="connsiteY2-2080" fmla="*/ 4718833 h 4731456"/>
              <a:gd name="connsiteX3-2081" fmla="*/ 1413601 w 1874686"/>
              <a:gd name="connsiteY3-2082" fmla="*/ 713379 h 4731456"/>
              <a:gd name="connsiteX4-2083" fmla="*/ 1865899 w 1874686"/>
              <a:gd name="connsiteY4-2084" fmla="*/ 414113 h 4731456"/>
              <a:gd name="connsiteX5-2085" fmla="*/ 1417300 w 1874686"/>
              <a:gd name="connsiteY5-2086" fmla="*/ 4721447 h 4731456"/>
              <a:gd name="connsiteX0-2087" fmla="*/ 0 w 1874686"/>
              <a:gd name="connsiteY0-2088" fmla="*/ 1914010 h 4721446"/>
              <a:gd name="connsiteX1-2089" fmla="*/ 722134 w 1874686"/>
              <a:gd name="connsiteY1-2090" fmla="*/ 1976357 h 4721446"/>
              <a:gd name="connsiteX2-2091" fmla="*/ 1413601 w 1874686"/>
              <a:gd name="connsiteY2-2092" fmla="*/ 713379 h 4721446"/>
              <a:gd name="connsiteX3-2093" fmla="*/ 1865899 w 1874686"/>
              <a:gd name="connsiteY3-2094" fmla="*/ 414113 h 4721446"/>
              <a:gd name="connsiteX4-2095" fmla="*/ 1417300 w 1874686"/>
              <a:gd name="connsiteY4-2096" fmla="*/ 4721447 h 4721446"/>
              <a:gd name="connsiteX0-2097" fmla="*/ 0 w 1874686"/>
              <a:gd name="connsiteY0-2098" fmla="*/ 1914010 h 4721447"/>
              <a:gd name="connsiteX1-2099" fmla="*/ 722134 w 1874686"/>
              <a:gd name="connsiteY1-2100" fmla="*/ 1976357 h 4721447"/>
              <a:gd name="connsiteX2-2101" fmla="*/ 1413601 w 1874686"/>
              <a:gd name="connsiteY2-2102" fmla="*/ 713379 h 4721447"/>
              <a:gd name="connsiteX3-2103" fmla="*/ 1865899 w 1874686"/>
              <a:gd name="connsiteY3-2104" fmla="*/ 414113 h 4721447"/>
              <a:gd name="connsiteX4-2105" fmla="*/ 1417300 w 1874686"/>
              <a:gd name="connsiteY4-2106" fmla="*/ 4721447 h 4721447"/>
              <a:gd name="connsiteX0-2107" fmla="*/ 0 w 1874572"/>
              <a:gd name="connsiteY0-2108" fmla="*/ 1778190 h 4585627"/>
              <a:gd name="connsiteX1-2109" fmla="*/ 722134 w 1874572"/>
              <a:gd name="connsiteY1-2110" fmla="*/ 1840537 h 4585627"/>
              <a:gd name="connsiteX2-2111" fmla="*/ 1407429 w 1874572"/>
              <a:gd name="connsiteY2-2112" fmla="*/ 1147591 h 4585627"/>
              <a:gd name="connsiteX3-2113" fmla="*/ 1865899 w 1874572"/>
              <a:gd name="connsiteY3-2114" fmla="*/ 278293 h 4585627"/>
              <a:gd name="connsiteX4-2115" fmla="*/ 1417300 w 1874572"/>
              <a:gd name="connsiteY4-2116" fmla="*/ 4585627 h 4585627"/>
              <a:gd name="connsiteX0-2117" fmla="*/ 0 w 1985312"/>
              <a:gd name="connsiteY0-2118" fmla="*/ 1758080 h 4565517"/>
              <a:gd name="connsiteX1-2119" fmla="*/ 722134 w 1985312"/>
              <a:gd name="connsiteY1-2120" fmla="*/ 1820427 h 4565517"/>
              <a:gd name="connsiteX2-2121" fmla="*/ 1407429 w 1985312"/>
              <a:gd name="connsiteY2-2122" fmla="*/ 1127481 h 4565517"/>
              <a:gd name="connsiteX3-2123" fmla="*/ 1976997 w 1985312"/>
              <a:gd name="connsiteY3-2124" fmla="*/ 223981 h 4565517"/>
              <a:gd name="connsiteX4-2125" fmla="*/ 1417300 w 1985312"/>
              <a:gd name="connsiteY4-2126" fmla="*/ 4565517 h 4565517"/>
              <a:gd name="connsiteX0-2127" fmla="*/ 0 w 1985012"/>
              <a:gd name="connsiteY0-2128" fmla="*/ 1865916 h 4673353"/>
              <a:gd name="connsiteX1-2129" fmla="*/ 722134 w 1985012"/>
              <a:gd name="connsiteY1-2130" fmla="*/ 1928263 h 4673353"/>
              <a:gd name="connsiteX2-2131" fmla="*/ 1388913 w 1985012"/>
              <a:gd name="connsiteY2-2132" fmla="*/ 585480 h 4673353"/>
              <a:gd name="connsiteX3-2133" fmla="*/ 1976997 w 1985012"/>
              <a:gd name="connsiteY3-2134" fmla="*/ 331817 h 4673353"/>
              <a:gd name="connsiteX4-2135" fmla="*/ 1417300 w 1985012"/>
              <a:gd name="connsiteY4-2136" fmla="*/ 4673353 h 4673353"/>
              <a:gd name="connsiteX0-2137" fmla="*/ 0 w 4080283"/>
              <a:gd name="connsiteY0-2138" fmla="*/ 1865916 h 2010113"/>
              <a:gd name="connsiteX1-2139" fmla="*/ 722134 w 4080283"/>
              <a:gd name="connsiteY1-2140" fmla="*/ 1928263 h 2010113"/>
              <a:gd name="connsiteX2-2141" fmla="*/ 1388913 w 4080283"/>
              <a:gd name="connsiteY2-2142" fmla="*/ 585480 h 2010113"/>
              <a:gd name="connsiteX3-2143" fmla="*/ 1976997 w 4080283"/>
              <a:gd name="connsiteY3-2144" fmla="*/ 331817 h 2010113"/>
              <a:gd name="connsiteX4-2145" fmla="*/ 4077471 w 4080283"/>
              <a:gd name="connsiteY4-2146" fmla="*/ 455112 h 2010113"/>
              <a:gd name="connsiteX0-2147" fmla="*/ 0 w 4077471"/>
              <a:gd name="connsiteY0-2148" fmla="*/ 1427567 h 1571765"/>
              <a:gd name="connsiteX1-2149" fmla="*/ 722134 w 4077471"/>
              <a:gd name="connsiteY1-2150" fmla="*/ 1489914 h 1571765"/>
              <a:gd name="connsiteX2-2151" fmla="*/ 1388913 w 4077471"/>
              <a:gd name="connsiteY2-2152" fmla="*/ 147131 h 1571765"/>
              <a:gd name="connsiteX3-2153" fmla="*/ 4077471 w 4077471"/>
              <a:gd name="connsiteY3-2154" fmla="*/ 16763 h 1571765"/>
              <a:gd name="connsiteX0-2155" fmla="*/ 0 w 4077471"/>
              <a:gd name="connsiteY0-2156" fmla="*/ 1592954 h 1753768"/>
              <a:gd name="connsiteX1-2157" fmla="*/ 722134 w 4077471"/>
              <a:gd name="connsiteY1-2158" fmla="*/ 1655301 h 1753768"/>
              <a:gd name="connsiteX2-2159" fmla="*/ 1561731 w 4077471"/>
              <a:gd name="connsiteY2-2160" fmla="*/ 84505 h 1753768"/>
              <a:gd name="connsiteX3-2161" fmla="*/ 4077471 w 4077471"/>
              <a:gd name="connsiteY3-2162" fmla="*/ 182150 h 1753768"/>
              <a:gd name="connsiteX0-2163" fmla="*/ 0 w 1898723"/>
              <a:gd name="connsiteY0-2164" fmla="*/ 1620554 h 1781367"/>
              <a:gd name="connsiteX1-2165" fmla="*/ 722134 w 1898723"/>
              <a:gd name="connsiteY1-2166" fmla="*/ 1682901 h 1781367"/>
              <a:gd name="connsiteX2-2167" fmla="*/ 1561731 w 1898723"/>
              <a:gd name="connsiteY2-2168" fmla="*/ 112105 h 1781367"/>
              <a:gd name="connsiteX3-2169" fmla="*/ 1898723 w 1898723"/>
              <a:gd name="connsiteY3-2170" fmla="*/ 107144 h 1781367"/>
              <a:gd name="connsiteX0-2171" fmla="*/ 0 w 1898723"/>
              <a:gd name="connsiteY0-2172" fmla="*/ 1513410 h 1674585"/>
              <a:gd name="connsiteX1-2173" fmla="*/ 722134 w 1898723"/>
              <a:gd name="connsiteY1-2174" fmla="*/ 1575757 h 1674585"/>
              <a:gd name="connsiteX2-2175" fmla="*/ 1898723 w 1898723"/>
              <a:gd name="connsiteY2-2176" fmla="*/ 0 h 1674585"/>
              <a:gd name="connsiteX0-2177" fmla="*/ 0 w 1898723"/>
              <a:gd name="connsiteY0-2178" fmla="*/ 1513410 h 1598055"/>
              <a:gd name="connsiteX1-2179" fmla="*/ 672758 w 1898723"/>
              <a:gd name="connsiteY1-2180" fmla="*/ 1473152 h 1598055"/>
              <a:gd name="connsiteX2-2181" fmla="*/ 1898723 w 1898723"/>
              <a:gd name="connsiteY2-2182" fmla="*/ 0 h 1598055"/>
              <a:gd name="connsiteX0-2183" fmla="*/ 0 w 1898723"/>
              <a:gd name="connsiteY0-2184" fmla="*/ 1513410 h 1582218"/>
              <a:gd name="connsiteX1-2185" fmla="*/ 672758 w 1898723"/>
              <a:gd name="connsiteY1-2186" fmla="*/ 1473152 h 1582218"/>
              <a:gd name="connsiteX2-2187" fmla="*/ 991392 w 1898723"/>
              <a:gd name="connsiteY2-2188" fmla="*/ 216946 h 1582218"/>
              <a:gd name="connsiteX3-2189" fmla="*/ 1898723 w 1898723"/>
              <a:gd name="connsiteY3-2190" fmla="*/ 0 h 1582218"/>
            </a:gdLst>
            <a:ahLst/>
            <a:cxnLst>
              <a:cxn ang="0">
                <a:pos x="connsiteX0-1" y="connsiteY0-2"/>
              </a:cxn>
              <a:cxn ang="0">
                <a:pos x="connsiteX1-3" y="connsiteY1-4"/>
              </a:cxn>
              <a:cxn ang="0">
                <a:pos x="connsiteX2-5" y="connsiteY2-6"/>
              </a:cxn>
              <a:cxn ang="0">
                <a:pos x="connsiteX3-7" y="connsiteY3-8"/>
              </a:cxn>
            </a:cxnLst>
            <a:rect l="l" t="t" r="r" b="b"/>
            <a:pathLst>
              <a:path w="1898723" h="1582218">
                <a:moveTo>
                  <a:pt x="0" y="1513410"/>
                </a:moveTo>
                <a:cubicBezTo>
                  <a:pt x="163276" y="1518405"/>
                  <a:pt x="507526" y="1689229"/>
                  <a:pt x="672758" y="1473152"/>
                </a:cubicBezTo>
                <a:cubicBezTo>
                  <a:pt x="837990" y="1257075"/>
                  <a:pt x="787065" y="462471"/>
                  <a:pt x="991392" y="216946"/>
                </a:cubicBezTo>
                <a:cubicBezTo>
                  <a:pt x="1195719" y="-28579"/>
                  <a:pt x="1777333" y="157765"/>
                  <a:pt x="1898723" y="0"/>
                </a:cubicBezTo>
              </a:path>
            </a:pathLst>
          </a:custGeom>
          <a:noFill/>
          <a:ln w="19050" cap="flat" cmpd="sng" algn="ctr">
            <a:solidFill>
              <a:srgbClr val="757575"/>
            </a:solidFill>
            <a:prstDash val="solid"/>
            <a:miter lim="800000"/>
            <a:headEnd type="none" w="med" len="med"/>
            <a:tailEnd type="arrow" w="med" len="me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666666"/>
              </a:solidFill>
              <a:effectLst/>
              <a:uLnTx/>
              <a:uFillTx/>
              <a:latin typeface="Calibri" panose="020F0502020204030204"/>
              <a:ea typeface="等线" panose="02010600030101010101" pitchFamily="2" charset="-122"/>
              <a:cs typeface="+mn-cs"/>
            </a:endParaRPr>
          </a:p>
        </p:txBody>
      </p:sp>
      <p:cxnSp>
        <p:nvCxnSpPr>
          <p:cNvPr id="1000" name="直接箭头连接符 999"/>
          <p:cNvCxnSpPr>
            <a:endCxn id="745" idx="0"/>
          </p:cNvCxnSpPr>
          <p:nvPr/>
        </p:nvCxnSpPr>
        <p:spPr>
          <a:xfrm>
            <a:off x="7118763" y="1142941"/>
            <a:ext cx="818444" cy="609681"/>
          </a:xfrm>
          <a:prstGeom prst="straightConnector1">
            <a:avLst/>
          </a:prstGeom>
          <a:noFill/>
          <a:ln w="6350" cap="flat" cmpd="sng" algn="ctr">
            <a:solidFill>
              <a:srgbClr val="666666"/>
            </a:solidFill>
            <a:prstDash val="solid"/>
            <a:miter lim="800000"/>
            <a:tailEnd type="triangle"/>
          </a:ln>
          <a:effectLst/>
        </p:spPr>
      </p:cxnSp>
      <p:cxnSp>
        <p:nvCxnSpPr>
          <p:cNvPr id="1001" name="直接箭头连接符 1000"/>
          <p:cNvCxnSpPr>
            <a:stCxn id="728" idx="3"/>
            <a:endCxn id="745" idx="1"/>
          </p:cNvCxnSpPr>
          <p:nvPr/>
        </p:nvCxnSpPr>
        <p:spPr>
          <a:xfrm flipV="1">
            <a:off x="5270712" y="1975763"/>
            <a:ext cx="1804362" cy="37754"/>
          </a:xfrm>
          <a:prstGeom prst="straightConnector1">
            <a:avLst/>
          </a:prstGeom>
          <a:noFill/>
          <a:ln w="6350" cap="flat" cmpd="sng" algn="ctr">
            <a:solidFill>
              <a:srgbClr val="666666"/>
            </a:solidFill>
            <a:prstDash val="solid"/>
            <a:miter lim="800000"/>
            <a:tailEnd type="triangle"/>
          </a:ln>
          <a:effectLst/>
        </p:spPr>
      </p:cxnSp>
      <p:cxnSp>
        <p:nvCxnSpPr>
          <p:cNvPr id="1002" name="直接箭头连接符 1001"/>
          <p:cNvCxnSpPr>
            <a:stCxn id="745" idx="2"/>
          </p:cNvCxnSpPr>
          <p:nvPr/>
        </p:nvCxnSpPr>
        <p:spPr>
          <a:xfrm flipH="1">
            <a:off x="6964529" y="2198903"/>
            <a:ext cx="972678" cy="621734"/>
          </a:xfrm>
          <a:prstGeom prst="straightConnector1">
            <a:avLst/>
          </a:prstGeom>
          <a:noFill/>
          <a:ln w="6350" cap="flat" cmpd="sng" algn="ctr">
            <a:solidFill>
              <a:srgbClr val="666666"/>
            </a:solidFill>
            <a:prstDash val="solid"/>
            <a:miter lim="800000"/>
            <a:tailEnd type="triangle"/>
          </a:ln>
          <a:effectLst/>
        </p:spPr>
      </p:cxnSp>
      <p:cxnSp>
        <p:nvCxnSpPr>
          <p:cNvPr id="1003" name="直接箭头连接符 1002"/>
          <p:cNvCxnSpPr>
            <a:stCxn id="745" idx="2"/>
          </p:cNvCxnSpPr>
          <p:nvPr/>
        </p:nvCxnSpPr>
        <p:spPr>
          <a:xfrm>
            <a:off x="7937207" y="2198903"/>
            <a:ext cx="56696" cy="621734"/>
          </a:xfrm>
          <a:prstGeom prst="straightConnector1">
            <a:avLst/>
          </a:prstGeom>
          <a:noFill/>
          <a:ln w="6350" cap="flat" cmpd="sng" algn="ctr">
            <a:solidFill>
              <a:srgbClr val="666666"/>
            </a:solidFill>
            <a:prstDash val="solid"/>
            <a:miter lim="800000"/>
            <a:tailEnd type="triangle"/>
          </a:ln>
          <a:effectLst/>
        </p:spPr>
      </p:cxnSp>
      <p:sp>
        <p:nvSpPr>
          <p:cNvPr id="1004" name="任意多边形 1003"/>
          <p:cNvSpPr/>
          <p:nvPr/>
        </p:nvSpPr>
        <p:spPr>
          <a:xfrm>
            <a:off x="2100522" y="2936509"/>
            <a:ext cx="6093134" cy="633260"/>
          </a:xfrm>
          <a:custGeom>
            <a:avLst/>
            <a:gdLst>
              <a:gd name="connsiteX0" fmla="*/ 1002323 w 1313312"/>
              <a:gd name="connsiteY0" fmla="*/ 2409093 h 2409093"/>
              <a:gd name="connsiteX1" fmla="*/ 1204546 w 1313312"/>
              <a:gd name="connsiteY1" fmla="*/ 1828800 h 2409093"/>
              <a:gd name="connsiteX2" fmla="*/ 1222130 w 1313312"/>
              <a:gd name="connsiteY2" fmla="*/ 1186962 h 2409093"/>
              <a:gd name="connsiteX3" fmla="*/ 1222130 w 1313312"/>
              <a:gd name="connsiteY3" fmla="*/ 615462 h 2409093"/>
              <a:gd name="connsiteX4" fmla="*/ 0 w 1313312"/>
              <a:gd name="connsiteY4" fmla="*/ 0 h 2409093"/>
              <a:gd name="connsiteX0-1" fmla="*/ 2028640 w 2339629"/>
              <a:gd name="connsiteY0-2" fmla="*/ 3247571 h 3247571"/>
              <a:gd name="connsiteX1-3" fmla="*/ 2230863 w 2339629"/>
              <a:gd name="connsiteY1-4" fmla="*/ 2667278 h 3247571"/>
              <a:gd name="connsiteX2-5" fmla="*/ 2248447 w 2339629"/>
              <a:gd name="connsiteY2-6" fmla="*/ 2025440 h 3247571"/>
              <a:gd name="connsiteX3-7" fmla="*/ 2248447 w 2339629"/>
              <a:gd name="connsiteY3-8" fmla="*/ 1453940 h 3247571"/>
              <a:gd name="connsiteX4-9" fmla="*/ 0 w 2339629"/>
              <a:gd name="connsiteY4-10" fmla="*/ 0 h 3247571"/>
              <a:gd name="connsiteX0-11" fmla="*/ 2028640 w 2358804"/>
              <a:gd name="connsiteY0-12" fmla="*/ 3247571 h 3247571"/>
              <a:gd name="connsiteX1-13" fmla="*/ 2230863 w 2358804"/>
              <a:gd name="connsiteY1-14" fmla="*/ 2667278 h 3247571"/>
              <a:gd name="connsiteX2-15" fmla="*/ 2248447 w 2358804"/>
              <a:gd name="connsiteY2-16" fmla="*/ 2025440 h 3247571"/>
              <a:gd name="connsiteX3-17" fmla="*/ 2248447 w 2358804"/>
              <a:gd name="connsiteY3-18" fmla="*/ 1453940 h 3247571"/>
              <a:gd name="connsiteX4-19" fmla="*/ 756293 w 2358804"/>
              <a:gd name="connsiteY4-20" fmla="*/ 1034452 h 3247571"/>
              <a:gd name="connsiteX5" fmla="*/ 0 w 2358804"/>
              <a:gd name="connsiteY5" fmla="*/ 0 h 3247571"/>
              <a:gd name="connsiteX0-21" fmla="*/ 2028640 w 2361314"/>
              <a:gd name="connsiteY0-22" fmla="*/ 3247571 h 3247571"/>
              <a:gd name="connsiteX1-23" fmla="*/ 2230863 w 2361314"/>
              <a:gd name="connsiteY1-24" fmla="*/ 2667278 h 3247571"/>
              <a:gd name="connsiteX2-25" fmla="*/ 2248447 w 2361314"/>
              <a:gd name="connsiteY2-26" fmla="*/ 2025440 h 3247571"/>
              <a:gd name="connsiteX3-27" fmla="*/ 756293 w 2361314"/>
              <a:gd name="connsiteY3-28" fmla="*/ 1034452 h 3247571"/>
              <a:gd name="connsiteX4-29" fmla="*/ 0 w 2361314"/>
              <a:gd name="connsiteY4-30" fmla="*/ 0 h 3247571"/>
              <a:gd name="connsiteX0-31" fmla="*/ 2028640 w 2352815"/>
              <a:gd name="connsiteY0-32" fmla="*/ 3247571 h 3247571"/>
              <a:gd name="connsiteX1-33" fmla="*/ 2230863 w 2352815"/>
              <a:gd name="connsiteY1-34" fmla="*/ 2667278 h 3247571"/>
              <a:gd name="connsiteX2-35" fmla="*/ 2237292 w 2352815"/>
              <a:gd name="connsiteY2-36" fmla="*/ 1364522 h 3247571"/>
              <a:gd name="connsiteX3-37" fmla="*/ 756293 w 2352815"/>
              <a:gd name="connsiteY3-38" fmla="*/ 1034452 h 3247571"/>
              <a:gd name="connsiteX4-39" fmla="*/ 0 w 2352815"/>
              <a:gd name="connsiteY4-40" fmla="*/ 0 h 3247571"/>
              <a:gd name="connsiteX0-41" fmla="*/ 2028640 w 2301525"/>
              <a:gd name="connsiteY0-42" fmla="*/ 3247571 h 3247571"/>
              <a:gd name="connsiteX1-43" fmla="*/ 2237292 w 2301525"/>
              <a:gd name="connsiteY1-44" fmla="*/ 1364522 h 3247571"/>
              <a:gd name="connsiteX2-45" fmla="*/ 756293 w 2301525"/>
              <a:gd name="connsiteY2-46" fmla="*/ 1034452 h 3247571"/>
              <a:gd name="connsiteX3-47" fmla="*/ 0 w 2301525"/>
              <a:gd name="connsiteY3-48" fmla="*/ 0 h 3247571"/>
              <a:gd name="connsiteX0-49" fmla="*/ 2028640 w 2362507"/>
              <a:gd name="connsiteY0-50" fmla="*/ 3247571 h 3247571"/>
              <a:gd name="connsiteX1-51" fmla="*/ 2256724 w 2362507"/>
              <a:gd name="connsiteY1-52" fmla="*/ 2671950 h 3247571"/>
              <a:gd name="connsiteX2-53" fmla="*/ 2237292 w 2362507"/>
              <a:gd name="connsiteY2-54" fmla="*/ 1364522 h 3247571"/>
              <a:gd name="connsiteX3-55" fmla="*/ 756293 w 2362507"/>
              <a:gd name="connsiteY3-56" fmla="*/ 1034452 h 3247571"/>
              <a:gd name="connsiteX4-57" fmla="*/ 0 w 2362507"/>
              <a:gd name="connsiteY4-58" fmla="*/ 0 h 3247571"/>
              <a:gd name="connsiteX0-59" fmla="*/ 2028640 w 2338318"/>
              <a:gd name="connsiteY0-60" fmla="*/ 3247571 h 3247571"/>
              <a:gd name="connsiteX1-61" fmla="*/ 2256724 w 2338318"/>
              <a:gd name="connsiteY1-62" fmla="*/ 2671950 h 3247571"/>
              <a:gd name="connsiteX2-63" fmla="*/ 2212102 w 2338318"/>
              <a:gd name="connsiteY2-64" fmla="*/ 1951845 h 3247571"/>
              <a:gd name="connsiteX3-65" fmla="*/ 2237292 w 2338318"/>
              <a:gd name="connsiteY3-66" fmla="*/ 1364522 h 3247571"/>
              <a:gd name="connsiteX4-67" fmla="*/ 756293 w 2338318"/>
              <a:gd name="connsiteY4-68" fmla="*/ 1034452 h 3247571"/>
              <a:gd name="connsiteX5-69" fmla="*/ 0 w 2338318"/>
              <a:gd name="connsiteY5-70" fmla="*/ 0 h 3247571"/>
              <a:gd name="connsiteX0-71" fmla="*/ 2028640 w 2338318"/>
              <a:gd name="connsiteY0-72" fmla="*/ 3247571 h 3247571"/>
              <a:gd name="connsiteX1-73" fmla="*/ 2206524 w 2338318"/>
              <a:gd name="connsiteY1-74" fmla="*/ 2701544 h 3247571"/>
              <a:gd name="connsiteX2-75" fmla="*/ 2212102 w 2338318"/>
              <a:gd name="connsiteY2-76" fmla="*/ 1951845 h 3247571"/>
              <a:gd name="connsiteX3-77" fmla="*/ 2237292 w 2338318"/>
              <a:gd name="connsiteY3-78" fmla="*/ 1364522 h 3247571"/>
              <a:gd name="connsiteX4-79" fmla="*/ 756293 w 2338318"/>
              <a:gd name="connsiteY4-80" fmla="*/ 1034452 h 3247571"/>
              <a:gd name="connsiteX5-81" fmla="*/ 0 w 2338318"/>
              <a:gd name="connsiteY5-82" fmla="*/ 0 h 3247571"/>
              <a:gd name="connsiteX0-83" fmla="*/ 2028640 w 2344480"/>
              <a:gd name="connsiteY0-84" fmla="*/ 3247571 h 3247571"/>
              <a:gd name="connsiteX1-85" fmla="*/ 2206524 w 2344480"/>
              <a:gd name="connsiteY1-86" fmla="*/ 2701544 h 3247571"/>
              <a:gd name="connsiteX2-87" fmla="*/ 2237292 w 2344480"/>
              <a:gd name="connsiteY2-88" fmla="*/ 1364522 h 3247571"/>
              <a:gd name="connsiteX3-89" fmla="*/ 756293 w 2344480"/>
              <a:gd name="connsiteY3-90" fmla="*/ 1034452 h 3247571"/>
              <a:gd name="connsiteX4-91" fmla="*/ 0 w 2344480"/>
              <a:gd name="connsiteY4-92" fmla="*/ 0 h 3247571"/>
              <a:gd name="connsiteX0-93" fmla="*/ 2028640 w 2322909"/>
              <a:gd name="connsiteY0-94" fmla="*/ 3247571 h 3247571"/>
              <a:gd name="connsiteX1-95" fmla="*/ 2206524 w 2322909"/>
              <a:gd name="connsiteY1-96" fmla="*/ 2701544 h 3247571"/>
              <a:gd name="connsiteX2-97" fmla="*/ 2150746 w 2322909"/>
              <a:gd name="connsiteY2-98" fmla="*/ 2247779 h 3247571"/>
              <a:gd name="connsiteX3-99" fmla="*/ 2237292 w 2322909"/>
              <a:gd name="connsiteY3-100" fmla="*/ 1364522 h 3247571"/>
              <a:gd name="connsiteX4-101" fmla="*/ 756293 w 2322909"/>
              <a:gd name="connsiteY4-102" fmla="*/ 1034452 h 3247571"/>
              <a:gd name="connsiteX5-103" fmla="*/ 0 w 2322909"/>
              <a:gd name="connsiteY5-104" fmla="*/ 0 h 3247571"/>
              <a:gd name="connsiteX0-105" fmla="*/ 2028640 w 2322909"/>
              <a:gd name="connsiteY0-106" fmla="*/ 3247571 h 3247571"/>
              <a:gd name="connsiteX1-107" fmla="*/ 2150746 w 2322909"/>
              <a:gd name="connsiteY1-108" fmla="*/ 2800189 h 3247571"/>
              <a:gd name="connsiteX2-109" fmla="*/ 2150746 w 2322909"/>
              <a:gd name="connsiteY2-110" fmla="*/ 2247779 h 3247571"/>
              <a:gd name="connsiteX3-111" fmla="*/ 2237292 w 2322909"/>
              <a:gd name="connsiteY3-112" fmla="*/ 1364522 h 3247571"/>
              <a:gd name="connsiteX4-113" fmla="*/ 756293 w 2322909"/>
              <a:gd name="connsiteY4-114" fmla="*/ 1034452 h 3247571"/>
              <a:gd name="connsiteX5-115" fmla="*/ 0 w 2322909"/>
              <a:gd name="connsiteY5-116" fmla="*/ 0 h 3247571"/>
              <a:gd name="connsiteX0-117" fmla="*/ 2028640 w 2327854"/>
              <a:gd name="connsiteY0-118" fmla="*/ 3247571 h 3247571"/>
              <a:gd name="connsiteX1-119" fmla="*/ 2150746 w 2327854"/>
              <a:gd name="connsiteY1-120" fmla="*/ 2247779 h 3247571"/>
              <a:gd name="connsiteX2-121" fmla="*/ 2237292 w 2327854"/>
              <a:gd name="connsiteY2-122" fmla="*/ 1364522 h 3247571"/>
              <a:gd name="connsiteX3-123" fmla="*/ 756293 w 2327854"/>
              <a:gd name="connsiteY3-124" fmla="*/ 1034452 h 3247571"/>
              <a:gd name="connsiteX4-125" fmla="*/ 0 w 2327854"/>
              <a:gd name="connsiteY4-126" fmla="*/ 0 h 3247571"/>
              <a:gd name="connsiteX0-127" fmla="*/ 2028640 w 2325800"/>
              <a:gd name="connsiteY0-128" fmla="*/ 3247571 h 3247571"/>
              <a:gd name="connsiteX1-129" fmla="*/ 2195369 w 2325800"/>
              <a:gd name="connsiteY1-130" fmla="*/ 2760730 h 3247571"/>
              <a:gd name="connsiteX2-131" fmla="*/ 2150746 w 2325800"/>
              <a:gd name="connsiteY2-132" fmla="*/ 2247779 h 3247571"/>
              <a:gd name="connsiteX3-133" fmla="*/ 2237292 w 2325800"/>
              <a:gd name="connsiteY3-134" fmla="*/ 1364522 h 3247571"/>
              <a:gd name="connsiteX4-135" fmla="*/ 756293 w 2325800"/>
              <a:gd name="connsiteY4-136" fmla="*/ 1034452 h 3247571"/>
              <a:gd name="connsiteX5-137" fmla="*/ 0 w 2325800"/>
              <a:gd name="connsiteY5-138" fmla="*/ 0 h 3247571"/>
              <a:gd name="connsiteX0-139" fmla="*/ 2028640 w 2340893"/>
              <a:gd name="connsiteY0-140" fmla="*/ 3247571 h 3247571"/>
              <a:gd name="connsiteX1-141" fmla="*/ 2195369 w 2340893"/>
              <a:gd name="connsiteY1-142" fmla="*/ 2760730 h 3247571"/>
              <a:gd name="connsiteX2-143" fmla="*/ 2237292 w 2340893"/>
              <a:gd name="connsiteY2-144" fmla="*/ 1364522 h 3247571"/>
              <a:gd name="connsiteX3-145" fmla="*/ 756293 w 2340893"/>
              <a:gd name="connsiteY3-146" fmla="*/ 1034452 h 3247571"/>
              <a:gd name="connsiteX4-147" fmla="*/ 0 w 2340893"/>
              <a:gd name="connsiteY4-148" fmla="*/ 0 h 3247571"/>
              <a:gd name="connsiteX0-149" fmla="*/ 2028640 w 2323450"/>
              <a:gd name="connsiteY0-150" fmla="*/ 3247571 h 3247571"/>
              <a:gd name="connsiteX1-151" fmla="*/ 2134013 w 2323450"/>
              <a:gd name="connsiteY1-152" fmla="*/ 2790324 h 3247571"/>
              <a:gd name="connsiteX2-153" fmla="*/ 2237292 w 2323450"/>
              <a:gd name="connsiteY2-154" fmla="*/ 1364522 h 3247571"/>
              <a:gd name="connsiteX3-155" fmla="*/ 756293 w 2323450"/>
              <a:gd name="connsiteY3-156" fmla="*/ 1034452 h 3247571"/>
              <a:gd name="connsiteX4-157" fmla="*/ 0 w 2323450"/>
              <a:gd name="connsiteY4-158" fmla="*/ 0 h 3247571"/>
              <a:gd name="connsiteX0-159" fmla="*/ 2028640 w 2254282"/>
              <a:gd name="connsiteY0-160" fmla="*/ 3247571 h 3247571"/>
              <a:gd name="connsiteX1-161" fmla="*/ 2134013 w 2254282"/>
              <a:gd name="connsiteY1-162" fmla="*/ 2790324 h 3247571"/>
              <a:gd name="connsiteX2-163" fmla="*/ 2148047 w 2254282"/>
              <a:gd name="connsiteY2-164" fmla="*/ 1374386 h 3247571"/>
              <a:gd name="connsiteX3-165" fmla="*/ 756293 w 2254282"/>
              <a:gd name="connsiteY3-166" fmla="*/ 1034452 h 3247571"/>
              <a:gd name="connsiteX4-167" fmla="*/ 0 w 2254282"/>
              <a:gd name="connsiteY4-168" fmla="*/ 0 h 3247571"/>
              <a:gd name="connsiteX0-169" fmla="*/ 2028640 w 2254484"/>
              <a:gd name="connsiteY0-170" fmla="*/ 3247571 h 3247571"/>
              <a:gd name="connsiteX1-171" fmla="*/ 2134013 w 2254484"/>
              <a:gd name="connsiteY1-172" fmla="*/ 2790324 h 3247571"/>
              <a:gd name="connsiteX2-173" fmla="*/ 2156325 w 2254484"/>
              <a:gd name="connsiteY2-174" fmla="*/ 1991303 h 3247571"/>
              <a:gd name="connsiteX3-175" fmla="*/ 2148047 w 2254484"/>
              <a:gd name="connsiteY3-176" fmla="*/ 1374386 h 3247571"/>
              <a:gd name="connsiteX4-177" fmla="*/ 756293 w 2254484"/>
              <a:gd name="connsiteY4-178" fmla="*/ 1034452 h 3247571"/>
              <a:gd name="connsiteX5-179" fmla="*/ 0 w 2254484"/>
              <a:gd name="connsiteY5-180" fmla="*/ 0 h 3247571"/>
              <a:gd name="connsiteX0-181" fmla="*/ 2028640 w 2261065"/>
              <a:gd name="connsiteY0-182" fmla="*/ 3247571 h 3247571"/>
              <a:gd name="connsiteX1-183" fmla="*/ 2134013 w 2261065"/>
              <a:gd name="connsiteY1-184" fmla="*/ 2790324 h 3247571"/>
              <a:gd name="connsiteX2-185" fmla="*/ 2156325 w 2261065"/>
              <a:gd name="connsiteY2-186" fmla="*/ 1991303 h 3247571"/>
              <a:gd name="connsiteX3-187" fmla="*/ 756293 w 2261065"/>
              <a:gd name="connsiteY3-188" fmla="*/ 1034452 h 3247571"/>
              <a:gd name="connsiteX4-189" fmla="*/ 0 w 2261065"/>
              <a:gd name="connsiteY4-190" fmla="*/ 0 h 3247571"/>
              <a:gd name="connsiteX0-191" fmla="*/ 2028640 w 2134013"/>
              <a:gd name="connsiteY0-192" fmla="*/ 3247571 h 3247571"/>
              <a:gd name="connsiteX1-193" fmla="*/ 2134013 w 2134013"/>
              <a:gd name="connsiteY1-194" fmla="*/ 2790324 h 3247571"/>
              <a:gd name="connsiteX2-195" fmla="*/ 756293 w 2134013"/>
              <a:gd name="connsiteY2-196" fmla="*/ 1034452 h 3247571"/>
              <a:gd name="connsiteX3-197" fmla="*/ 0 w 2134013"/>
              <a:gd name="connsiteY3-198" fmla="*/ 0 h 3247571"/>
              <a:gd name="connsiteX0-199" fmla="*/ 2028640 w 2196729"/>
              <a:gd name="connsiteY0-200" fmla="*/ 3247571 h 3247571"/>
              <a:gd name="connsiteX1-201" fmla="*/ 2134013 w 2196729"/>
              <a:gd name="connsiteY1-202" fmla="*/ 2790324 h 3247571"/>
              <a:gd name="connsiteX2-203" fmla="*/ 2089391 w 2196729"/>
              <a:gd name="connsiteY2-204" fmla="*/ 1379707 h 3247571"/>
              <a:gd name="connsiteX3-205" fmla="*/ 756293 w 2196729"/>
              <a:gd name="connsiteY3-206" fmla="*/ 1034452 h 3247571"/>
              <a:gd name="connsiteX4-207" fmla="*/ 0 w 2196729"/>
              <a:gd name="connsiteY4-208" fmla="*/ 0 h 3247571"/>
              <a:gd name="connsiteX0-209" fmla="*/ 2017484 w 2196729"/>
              <a:gd name="connsiteY0-210" fmla="*/ 3060146 h 3060146"/>
              <a:gd name="connsiteX1-211" fmla="*/ 2134013 w 2196729"/>
              <a:gd name="connsiteY1-212" fmla="*/ 2790324 h 3060146"/>
              <a:gd name="connsiteX2-213" fmla="*/ 2089391 w 2196729"/>
              <a:gd name="connsiteY2-214" fmla="*/ 1379707 h 3060146"/>
              <a:gd name="connsiteX3-215" fmla="*/ 756293 w 2196729"/>
              <a:gd name="connsiteY3-216" fmla="*/ 1034452 h 3060146"/>
              <a:gd name="connsiteX4-217" fmla="*/ 0 w 2196729"/>
              <a:gd name="connsiteY4-218" fmla="*/ 0 h 3060146"/>
              <a:gd name="connsiteX0-219" fmla="*/ 2045373 w 2196729"/>
              <a:gd name="connsiteY0-220" fmla="*/ 3089739 h 3089739"/>
              <a:gd name="connsiteX1-221" fmla="*/ 2134013 w 2196729"/>
              <a:gd name="connsiteY1-222" fmla="*/ 2790324 h 3089739"/>
              <a:gd name="connsiteX2-223" fmla="*/ 2089391 w 2196729"/>
              <a:gd name="connsiteY2-224" fmla="*/ 1379707 h 3089739"/>
              <a:gd name="connsiteX3-225" fmla="*/ 756293 w 2196729"/>
              <a:gd name="connsiteY3-226" fmla="*/ 1034452 h 3089739"/>
              <a:gd name="connsiteX4-227" fmla="*/ 0 w 2196729"/>
              <a:gd name="connsiteY4-228" fmla="*/ 0 h 3089739"/>
              <a:gd name="connsiteX0-229" fmla="*/ 2045373 w 2174011"/>
              <a:gd name="connsiteY0-230" fmla="*/ 3089739 h 3089739"/>
              <a:gd name="connsiteX1-231" fmla="*/ 2134013 w 2174011"/>
              <a:gd name="connsiteY1-232" fmla="*/ 2790324 h 3089739"/>
              <a:gd name="connsiteX2-233" fmla="*/ 2055924 w 2174011"/>
              <a:gd name="connsiteY2-234" fmla="*/ 1142960 h 3089739"/>
              <a:gd name="connsiteX3-235" fmla="*/ 756293 w 2174011"/>
              <a:gd name="connsiteY3-236" fmla="*/ 1034452 h 3089739"/>
              <a:gd name="connsiteX4-237" fmla="*/ 0 w 2174011"/>
              <a:gd name="connsiteY4-238" fmla="*/ 0 h 3089739"/>
              <a:gd name="connsiteX0-239" fmla="*/ 2045373 w 2168378"/>
              <a:gd name="connsiteY0-240" fmla="*/ 3089739 h 3089739"/>
              <a:gd name="connsiteX1-241" fmla="*/ 2117280 w 2168378"/>
              <a:gd name="connsiteY1-242" fmla="*/ 2810053 h 3089739"/>
              <a:gd name="connsiteX2-243" fmla="*/ 2055924 w 2168378"/>
              <a:gd name="connsiteY2-244" fmla="*/ 1142960 h 3089739"/>
              <a:gd name="connsiteX3-245" fmla="*/ 756293 w 2168378"/>
              <a:gd name="connsiteY3-246" fmla="*/ 1034452 h 3089739"/>
              <a:gd name="connsiteX4-247" fmla="*/ 0 w 2168378"/>
              <a:gd name="connsiteY4-248" fmla="*/ 0 h 3089739"/>
              <a:gd name="connsiteX0-249" fmla="*/ 2045373 w 4100920"/>
              <a:gd name="connsiteY0-250" fmla="*/ 3089739 h 3089739"/>
              <a:gd name="connsiteX1-251" fmla="*/ 2117280 w 4100920"/>
              <a:gd name="connsiteY1-252" fmla="*/ 2810053 h 3089739"/>
              <a:gd name="connsiteX2-253" fmla="*/ 2055924 w 4100920"/>
              <a:gd name="connsiteY2-254" fmla="*/ 1142960 h 3089739"/>
              <a:gd name="connsiteX3-255" fmla="*/ 4075090 w 4100920"/>
              <a:gd name="connsiteY3-256" fmla="*/ 580688 h 3089739"/>
              <a:gd name="connsiteX4-257" fmla="*/ 0 w 4100920"/>
              <a:gd name="connsiteY4-258" fmla="*/ 0 h 3089739"/>
              <a:gd name="connsiteX0-259" fmla="*/ 4062 w 2356669"/>
              <a:gd name="connsiteY0-260" fmla="*/ 3247570 h 3247570"/>
              <a:gd name="connsiteX1-261" fmla="*/ 75969 w 2356669"/>
              <a:gd name="connsiteY1-262" fmla="*/ 2967884 h 3247570"/>
              <a:gd name="connsiteX2-263" fmla="*/ 14613 w 2356669"/>
              <a:gd name="connsiteY2-264" fmla="*/ 1300791 h 3247570"/>
              <a:gd name="connsiteX3-265" fmla="*/ 2033779 w 2356669"/>
              <a:gd name="connsiteY3-266" fmla="*/ 738519 h 3247570"/>
              <a:gd name="connsiteX4-267" fmla="*/ 2342848 w 2356669"/>
              <a:gd name="connsiteY4-268" fmla="*/ 0 h 3247570"/>
              <a:gd name="connsiteX0-269" fmla="*/ 148645 w 2487430"/>
              <a:gd name="connsiteY0-270" fmla="*/ 3247570 h 3247570"/>
              <a:gd name="connsiteX1-271" fmla="*/ 220552 w 2487430"/>
              <a:gd name="connsiteY1-272" fmla="*/ 2967884 h 3247570"/>
              <a:gd name="connsiteX2-273" fmla="*/ 159196 w 2487430"/>
              <a:gd name="connsiteY2-274" fmla="*/ 1300791 h 3247570"/>
              <a:gd name="connsiteX3-275" fmla="*/ 2487431 w 2487430"/>
              <a:gd name="connsiteY3-276" fmla="*/ 0 h 3247570"/>
              <a:gd name="connsiteX0-277" fmla="*/ 148645 w 2487431"/>
              <a:gd name="connsiteY0-278" fmla="*/ 3247570 h 3247570"/>
              <a:gd name="connsiteX1-279" fmla="*/ 220552 w 2487431"/>
              <a:gd name="connsiteY1-280" fmla="*/ 2967884 h 3247570"/>
              <a:gd name="connsiteX2-281" fmla="*/ 159196 w 2487431"/>
              <a:gd name="connsiteY2-282" fmla="*/ 1300791 h 3247570"/>
              <a:gd name="connsiteX3-283" fmla="*/ 2161630 w 2487431"/>
              <a:gd name="connsiteY3-284" fmla="*/ 876620 h 3247570"/>
              <a:gd name="connsiteX4-285" fmla="*/ 2487431 w 2487431"/>
              <a:gd name="connsiteY4-286" fmla="*/ 0 h 3247570"/>
              <a:gd name="connsiteX0-287" fmla="*/ 126255 w 2465041"/>
              <a:gd name="connsiteY0-288" fmla="*/ 3247570 h 3247570"/>
              <a:gd name="connsiteX1-289" fmla="*/ 198162 w 2465041"/>
              <a:gd name="connsiteY1-290" fmla="*/ 2967884 h 3247570"/>
              <a:gd name="connsiteX2-291" fmla="*/ 253940 w 2465041"/>
              <a:gd name="connsiteY2-292" fmla="*/ 1872929 h 3247570"/>
              <a:gd name="connsiteX3-293" fmla="*/ 136806 w 2465041"/>
              <a:gd name="connsiteY3-294" fmla="*/ 1300791 h 3247570"/>
              <a:gd name="connsiteX4-295" fmla="*/ 2139240 w 2465041"/>
              <a:gd name="connsiteY4-296" fmla="*/ 876620 h 3247570"/>
              <a:gd name="connsiteX5-297" fmla="*/ 2465041 w 2465041"/>
              <a:gd name="connsiteY5-298" fmla="*/ 0 h 3247570"/>
              <a:gd name="connsiteX0-299" fmla="*/ 39273 w 2378059"/>
              <a:gd name="connsiteY0-300" fmla="*/ 3247570 h 3247570"/>
              <a:gd name="connsiteX1-301" fmla="*/ 111180 w 2378059"/>
              <a:gd name="connsiteY1-302" fmla="*/ 2967884 h 3247570"/>
              <a:gd name="connsiteX2-303" fmla="*/ 166958 w 2378059"/>
              <a:gd name="connsiteY2-304" fmla="*/ 1872929 h 3247570"/>
              <a:gd name="connsiteX3-305" fmla="*/ 2052258 w 2378059"/>
              <a:gd name="connsiteY3-306" fmla="*/ 876620 h 3247570"/>
              <a:gd name="connsiteX4-307" fmla="*/ 2378059 w 2378059"/>
              <a:gd name="connsiteY4-308" fmla="*/ 0 h 3247570"/>
              <a:gd name="connsiteX0-309" fmla="*/ 41388 w 2380174"/>
              <a:gd name="connsiteY0-310" fmla="*/ 3247570 h 3247570"/>
              <a:gd name="connsiteX1-311" fmla="*/ 113295 w 2380174"/>
              <a:gd name="connsiteY1-312" fmla="*/ 2967884 h 3247570"/>
              <a:gd name="connsiteX2-313" fmla="*/ 102139 w 2380174"/>
              <a:gd name="connsiteY2-314" fmla="*/ 2287236 h 3247570"/>
              <a:gd name="connsiteX3-315" fmla="*/ 169073 w 2380174"/>
              <a:gd name="connsiteY3-316" fmla="*/ 1872929 h 3247570"/>
              <a:gd name="connsiteX4-317" fmla="*/ 2054373 w 2380174"/>
              <a:gd name="connsiteY4-318" fmla="*/ 876620 h 3247570"/>
              <a:gd name="connsiteX5-319" fmla="*/ 2380174 w 2380174"/>
              <a:gd name="connsiteY5-320" fmla="*/ 0 h 3247570"/>
              <a:gd name="connsiteX0-321" fmla="*/ 30189 w 2368975"/>
              <a:gd name="connsiteY0-322" fmla="*/ 3247570 h 3247570"/>
              <a:gd name="connsiteX1-323" fmla="*/ 102096 w 2368975"/>
              <a:gd name="connsiteY1-324" fmla="*/ 2967884 h 3247570"/>
              <a:gd name="connsiteX2-325" fmla="*/ 90940 w 2368975"/>
              <a:gd name="connsiteY2-326" fmla="*/ 2287236 h 3247570"/>
              <a:gd name="connsiteX3-327" fmla="*/ 174607 w 2368975"/>
              <a:gd name="connsiteY3-328" fmla="*/ 1320520 h 3247570"/>
              <a:gd name="connsiteX4-329" fmla="*/ 2043174 w 2368975"/>
              <a:gd name="connsiteY4-330" fmla="*/ 876620 h 3247570"/>
              <a:gd name="connsiteX5-331" fmla="*/ 2368975 w 2368975"/>
              <a:gd name="connsiteY5-332" fmla="*/ 0 h 3247570"/>
              <a:gd name="connsiteX0-333" fmla="*/ 8060 w 2346846"/>
              <a:gd name="connsiteY0-334" fmla="*/ 3247570 h 3247570"/>
              <a:gd name="connsiteX1-335" fmla="*/ 79967 w 2346846"/>
              <a:gd name="connsiteY1-336" fmla="*/ 2967884 h 3247570"/>
              <a:gd name="connsiteX2-337" fmla="*/ 68811 w 2346846"/>
              <a:gd name="connsiteY2-338" fmla="*/ 2287236 h 3247570"/>
              <a:gd name="connsiteX3-339" fmla="*/ 135745 w 2346846"/>
              <a:gd name="connsiteY3-340" fmla="*/ 1853200 h 3247570"/>
              <a:gd name="connsiteX4-341" fmla="*/ 152478 w 2346846"/>
              <a:gd name="connsiteY4-342" fmla="*/ 1320520 h 3247570"/>
              <a:gd name="connsiteX5-343" fmla="*/ 2021045 w 2346846"/>
              <a:gd name="connsiteY5-344" fmla="*/ 876620 h 3247570"/>
              <a:gd name="connsiteX6" fmla="*/ 2346846 w 2346846"/>
              <a:gd name="connsiteY6" fmla="*/ 0 h 3247570"/>
              <a:gd name="connsiteX0-345" fmla="*/ 0 w 2338786"/>
              <a:gd name="connsiteY0-346" fmla="*/ 3247570 h 3247570"/>
              <a:gd name="connsiteX1-347" fmla="*/ 71907 w 2338786"/>
              <a:gd name="connsiteY1-348" fmla="*/ 2967884 h 3247570"/>
              <a:gd name="connsiteX2-349" fmla="*/ 60751 w 2338786"/>
              <a:gd name="connsiteY2-350" fmla="*/ 2287236 h 3247570"/>
              <a:gd name="connsiteX3-351" fmla="*/ 127685 w 2338786"/>
              <a:gd name="connsiteY3-352" fmla="*/ 1853200 h 3247570"/>
              <a:gd name="connsiteX4-353" fmla="*/ 177885 w 2338786"/>
              <a:gd name="connsiteY4-354" fmla="*/ 1251469 h 3247570"/>
              <a:gd name="connsiteX5-355" fmla="*/ 2012985 w 2338786"/>
              <a:gd name="connsiteY5-356" fmla="*/ 876620 h 3247570"/>
              <a:gd name="connsiteX6-357" fmla="*/ 2338786 w 2338786"/>
              <a:gd name="connsiteY6-358" fmla="*/ 0 h 3247570"/>
              <a:gd name="connsiteX0-359" fmla="*/ 0 w 2338786"/>
              <a:gd name="connsiteY0-360" fmla="*/ 3247570 h 3247570"/>
              <a:gd name="connsiteX1-361" fmla="*/ 71907 w 2338786"/>
              <a:gd name="connsiteY1-362" fmla="*/ 2967884 h 3247570"/>
              <a:gd name="connsiteX2-363" fmla="*/ 60751 w 2338786"/>
              <a:gd name="connsiteY2-364" fmla="*/ 2287236 h 3247570"/>
              <a:gd name="connsiteX3-365" fmla="*/ 127685 w 2338786"/>
              <a:gd name="connsiteY3-366" fmla="*/ 1853200 h 3247570"/>
              <a:gd name="connsiteX4-367" fmla="*/ 110951 w 2338786"/>
              <a:gd name="connsiteY4-368" fmla="*/ 1478351 h 3247570"/>
              <a:gd name="connsiteX5-369" fmla="*/ 177885 w 2338786"/>
              <a:gd name="connsiteY5-370" fmla="*/ 1251469 h 3247570"/>
              <a:gd name="connsiteX6-371" fmla="*/ 2012985 w 2338786"/>
              <a:gd name="connsiteY6-372" fmla="*/ 876620 h 3247570"/>
              <a:gd name="connsiteX7" fmla="*/ 2338786 w 2338786"/>
              <a:gd name="connsiteY7" fmla="*/ 0 h 3247570"/>
              <a:gd name="connsiteX0-373" fmla="*/ 0 w 2338786"/>
              <a:gd name="connsiteY0-374" fmla="*/ 3247570 h 3247570"/>
              <a:gd name="connsiteX1-375" fmla="*/ 71907 w 2338786"/>
              <a:gd name="connsiteY1-376" fmla="*/ 2967884 h 3247570"/>
              <a:gd name="connsiteX2-377" fmla="*/ 60751 w 2338786"/>
              <a:gd name="connsiteY2-378" fmla="*/ 2287236 h 3247570"/>
              <a:gd name="connsiteX3-379" fmla="*/ 127685 w 2338786"/>
              <a:gd name="connsiteY3-380" fmla="*/ 1853200 h 3247570"/>
              <a:gd name="connsiteX4-381" fmla="*/ 110951 w 2338786"/>
              <a:gd name="connsiteY4-382" fmla="*/ 1478351 h 3247570"/>
              <a:gd name="connsiteX5-383" fmla="*/ 395420 w 2338786"/>
              <a:gd name="connsiteY5-384" fmla="*/ 1142960 h 3247570"/>
              <a:gd name="connsiteX6-385" fmla="*/ 2012985 w 2338786"/>
              <a:gd name="connsiteY6-386" fmla="*/ 876620 h 3247570"/>
              <a:gd name="connsiteX7-387" fmla="*/ 2338786 w 2338786"/>
              <a:gd name="connsiteY7-388" fmla="*/ 0 h 3247570"/>
              <a:gd name="connsiteX0-389" fmla="*/ 0 w 2338786"/>
              <a:gd name="connsiteY0-390" fmla="*/ 3247570 h 3247570"/>
              <a:gd name="connsiteX1-391" fmla="*/ 71907 w 2338786"/>
              <a:gd name="connsiteY1-392" fmla="*/ 2967884 h 3247570"/>
              <a:gd name="connsiteX2-393" fmla="*/ 60751 w 2338786"/>
              <a:gd name="connsiteY2-394" fmla="*/ 2287236 h 3247570"/>
              <a:gd name="connsiteX3-395" fmla="*/ 110951 w 2338786"/>
              <a:gd name="connsiteY3-396" fmla="*/ 1478351 h 3247570"/>
              <a:gd name="connsiteX4-397" fmla="*/ 395420 w 2338786"/>
              <a:gd name="connsiteY4-398" fmla="*/ 1142960 h 3247570"/>
              <a:gd name="connsiteX5-399" fmla="*/ 2012985 w 2338786"/>
              <a:gd name="connsiteY5-400" fmla="*/ 876620 h 3247570"/>
              <a:gd name="connsiteX6-401" fmla="*/ 2338786 w 2338786"/>
              <a:gd name="connsiteY6-402" fmla="*/ 0 h 3247570"/>
              <a:gd name="connsiteX0-403" fmla="*/ 0 w 2338786"/>
              <a:gd name="connsiteY0-404" fmla="*/ 3247570 h 3247570"/>
              <a:gd name="connsiteX1-405" fmla="*/ 71907 w 2338786"/>
              <a:gd name="connsiteY1-406" fmla="*/ 2967884 h 3247570"/>
              <a:gd name="connsiteX2-407" fmla="*/ 105373 w 2338786"/>
              <a:gd name="connsiteY2-408" fmla="*/ 2287236 h 3247570"/>
              <a:gd name="connsiteX3-409" fmla="*/ 110951 w 2338786"/>
              <a:gd name="connsiteY3-410" fmla="*/ 1478351 h 3247570"/>
              <a:gd name="connsiteX4-411" fmla="*/ 395420 w 2338786"/>
              <a:gd name="connsiteY4-412" fmla="*/ 1142960 h 3247570"/>
              <a:gd name="connsiteX5-413" fmla="*/ 2012985 w 2338786"/>
              <a:gd name="connsiteY5-414" fmla="*/ 876620 h 3247570"/>
              <a:gd name="connsiteX6-415" fmla="*/ 2338786 w 2338786"/>
              <a:gd name="connsiteY6-416" fmla="*/ 0 h 3247570"/>
              <a:gd name="connsiteX0-417" fmla="*/ 0 w 2338786"/>
              <a:gd name="connsiteY0-418" fmla="*/ 3247570 h 3247570"/>
              <a:gd name="connsiteX1-419" fmla="*/ 71907 w 2338786"/>
              <a:gd name="connsiteY1-420" fmla="*/ 2967884 h 3247570"/>
              <a:gd name="connsiteX2-421" fmla="*/ 105373 w 2338786"/>
              <a:gd name="connsiteY2-422" fmla="*/ 2287236 h 3247570"/>
              <a:gd name="connsiteX3-423" fmla="*/ 172307 w 2338786"/>
              <a:gd name="connsiteY3-424" fmla="*/ 1448758 h 3247570"/>
              <a:gd name="connsiteX4-425" fmla="*/ 395420 w 2338786"/>
              <a:gd name="connsiteY4-426" fmla="*/ 1142960 h 3247570"/>
              <a:gd name="connsiteX5-427" fmla="*/ 2012985 w 2338786"/>
              <a:gd name="connsiteY5-428" fmla="*/ 876620 h 3247570"/>
              <a:gd name="connsiteX6-429" fmla="*/ 2338786 w 2338786"/>
              <a:gd name="connsiteY6-430" fmla="*/ 0 h 3247570"/>
              <a:gd name="connsiteX0-431" fmla="*/ 0 w 2338786"/>
              <a:gd name="connsiteY0-432" fmla="*/ 3247570 h 3247570"/>
              <a:gd name="connsiteX1-433" fmla="*/ 71907 w 2338786"/>
              <a:gd name="connsiteY1-434" fmla="*/ 2967884 h 3247570"/>
              <a:gd name="connsiteX2-435" fmla="*/ 105373 w 2338786"/>
              <a:gd name="connsiteY2-436" fmla="*/ 2287236 h 3247570"/>
              <a:gd name="connsiteX3-437" fmla="*/ 172307 w 2338786"/>
              <a:gd name="connsiteY3-438" fmla="*/ 1448758 h 3247570"/>
              <a:gd name="connsiteX4-439" fmla="*/ 395420 w 2338786"/>
              <a:gd name="connsiteY4-440" fmla="*/ 1142960 h 3247570"/>
              <a:gd name="connsiteX5-441" fmla="*/ 2012985 w 2338786"/>
              <a:gd name="connsiteY5-442" fmla="*/ 876620 h 3247570"/>
              <a:gd name="connsiteX6-443" fmla="*/ 2338786 w 2338786"/>
              <a:gd name="connsiteY6-444" fmla="*/ 0 h 3247570"/>
              <a:gd name="connsiteX0-445" fmla="*/ 0 w 2338786"/>
              <a:gd name="connsiteY0-446" fmla="*/ 3247570 h 3247570"/>
              <a:gd name="connsiteX1-447" fmla="*/ 71907 w 2338786"/>
              <a:gd name="connsiteY1-448" fmla="*/ 2967884 h 3247570"/>
              <a:gd name="connsiteX2-449" fmla="*/ 105373 w 2338786"/>
              <a:gd name="connsiteY2-450" fmla="*/ 2287236 h 3247570"/>
              <a:gd name="connsiteX3-451" fmla="*/ 149996 w 2338786"/>
              <a:gd name="connsiteY3-452" fmla="*/ 1340249 h 3247570"/>
              <a:gd name="connsiteX4-453" fmla="*/ 395420 w 2338786"/>
              <a:gd name="connsiteY4-454" fmla="*/ 1142960 h 3247570"/>
              <a:gd name="connsiteX5-455" fmla="*/ 2012985 w 2338786"/>
              <a:gd name="connsiteY5-456" fmla="*/ 876620 h 3247570"/>
              <a:gd name="connsiteX6-457" fmla="*/ 2338786 w 2338786"/>
              <a:gd name="connsiteY6-458" fmla="*/ 0 h 3247570"/>
              <a:gd name="connsiteX0-459" fmla="*/ 0 w 2338786"/>
              <a:gd name="connsiteY0-460" fmla="*/ 3247570 h 3247570"/>
              <a:gd name="connsiteX1-461" fmla="*/ 71907 w 2338786"/>
              <a:gd name="connsiteY1-462" fmla="*/ 2967884 h 3247570"/>
              <a:gd name="connsiteX2-463" fmla="*/ 105373 w 2338786"/>
              <a:gd name="connsiteY2-464" fmla="*/ 2287236 h 3247570"/>
              <a:gd name="connsiteX3-465" fmla="*/ 395420 w 2338786"/>
              <a:gd name="connsiteY3-466" fmla="*/ 1142960 h 3247570"/>
              <a:gd name="connsiteX4-467" fmla="*/ 2012985 w 2338786"/>
              <a:gd name="connsiteY4-468" fmla="*/ 876620 h 3247570"/>
              <a:gd name="connsiteX5-469" fmla="*/ 2338786 w 2338786"/>
              <a:gd name="connsiteY5-470" fmla="*/ 0 h 3247570"/>
              <a:gd name="connsiteX0-471" fmla="*/ 0 w 2338786"/>
              <a:gd name="connsiteY0-472" fmla="*/ 3247570 h 3247570"/>
              <a:gd name="connsiteX1-473" fmla="*/ 71907 w 2338786"/>
              <a:gd name="connsiteY1-474" fmla="*/ 2967884 h 3247570"/>
              <a:gd name="connsiteX2-475" fmla="*/ 105373 w 2338786"/>
              <a:gd name="connsiteY2-476" fmla="*/ 2287236 h 3247570"/>
              <a:gd name="connsiteX3-477" fmla="*/ 127684 w 2338786"/>
              <a:gd name="connsiteY3-478" fmla="*/ 1409300 h 3247570"/>
              <a:gd name="connsiteX4-479" fmla="*/ 395420 w 2338786"/>
              <a:gd name="connsiteY4-480" fmla="*/ 1142960 h 3247570"/>
              <a:gd name="connsiteX5-481" fmla="*/ 2012985 w 2338786"/>
              <a:gd name="connsiteY5-482" fmla="*/ 876620 h 3247570"/>
              <a:gd name="connsiteX6-483" fmla="*/ 2338786 w 2338786"/>
              <a:gd name="connsiteY6-484" fmla="*/ 0 h 3247570"/>
              <a:gd name="connsiteX0-485" fmla="*/ 0 w 2338786"/>
              <a:gd name="connsiteY0-486" fmla="*/ 3247570 h 3247570"/>
              <a:gd name="connsiteX1-487" fmla="*/ 71907 w 2338786"/>
              <a:gd name="connsiteY1-488" fmla="*/ 2967884 h 3247570"/>
              <a:gd name="connsiteX2-489" fmla="*/ 105373 w 2338786"/>
              <a:gd name="connsiteY2-490" fmla="*/ 2287236 h 3247570"/>
              <a:gd name="connsiteX3-491" fmla="*/ 127684 w 2338786"/>
              <a:gd name="connsiteY3-492" fmla="*/ 1409300 h 3247570"/>
              <a:gd name="connsiteX4-493" fmla="*/ 205773 w 2338786"/>
              <a:gd name="connsiteY4-494" fmla="*/ 1261334 h 3247570"/>
              <a:gd name="connsiteX5-495" fmla="*/ 395420 w 2338786"/>
              <a:gd name="connsiteY5-496" fmla="*/ 1142960 h 3247570"/>
              <a:gd name="connsiteX6-497" fmla="*/ 2012985 w 2338786"/>
              <a:gd name="connsiteY6-498" fmla="*/ 876620 h 3247570"/>
              <a:gd name="connsiteX7-499" fmla="*/ 2338786 w 2338786"/>
              <a:gd name="connsiteY7-500" fmla="*/ 0 h 3247570"/>
              <a:gd name="connsiteX0-501" fmla="*/ 0 w 2338786"/>
              <a:gd name="connsiteY0-502" fmla="*/ 3247570 h 3247570"/>
              <a:gd name="connsiteX1-503" fmla="*/ 71907 w 2338786"/>
              <a:gd name="connsiteY1-504" fmla="*/ 2967884 h 3247570"/>
              <a:gd name="connsiteX2-505" fmla="*/ 105373 w 2338786"/>
              <a:gd name="connsiteY2-506" fmla="*/ 2287236 h 3247570"/>
              <a:gd name="connsiteX3-507" fmla="*/ 127684 w 2338786"/>
              <a:gd name="connsiteY3-508" fmla="*/ 1409300 h 3247570"/>
              <a:gd name="connsiteX4-509" fmla="*/ 395420 w 2338786"/>
              <a:gd name="connsiteY4-510" fmla="*/ 1142960 h 3247570"/>
              <a:gd name="connsiteX5-511" fmla="*/ 2012985 w 2338786"/>
              <a:gd name="connsiteY5-512" fmla="*/ 876620 h 3247570"/>
              <a:gd name="connsiteX6-513" fmla="*/ 2338786 w 2338786"/>
              <a:gd name="connsiteY6-514" fmla="*/ 0 h 3247570"/>
              <a:gd name="connsiteX0-515" fmla="*/ 0 w 2338786"/>
              <a:gd name="connsiteY0-516" fmla="*/ 3247570 h 3247570"/>
              <a:gd name="connsiteX1-517" fmla="*/ 71907 w 2338786"/>
              <a:gd name="connsiteY1-518" fmla="*/ 2967884 h 3247570"/>
              <a:gd name="connsiteX2-519" fmla="*/ 105373 w 2338786"/>
              <a:gd name="connsiteY2-520" fmla="*/ 2287236 h 3247570"/>
              <a:gd name="connsiteX3-521" fmla="*/ 395420 w 2338786"/>
              <a:gd name="connsiteY3-522" fmla="*/ 1142960 h 3247570"/>
              <a:gd name="connsiteX4-523" fmla="*/ 2012985 w 2338786"/>
              <a:gd name="connsiteY4-524" fmla="*/ 876620 h 3247570"/>
              <a:gd name="connsiteX5-525" fmla="*/ 2338786 w 2338786"/>
              <a:gd name="connsiteY5-526" fmla="*/ 0 h 3247570"/>
              <a:gd name="connsiteX0-527" fmla="*/ 0 w 2338786"/>
              <a:gd name="connsiteY0-528" fmla="*/ 3247570 h 3247570"/>
              <a:gd name="connsiteX1-529" fmla="*/ 71907 w 2338786"/>
              <a:gd name="connsiteY1-530" fmla="*/ 2967884 h 3247570"/>
              <a:gd name="connsiteX2-531" fmla="*/ 105373 w 2338786"/>
              <a:gd name="connsiteY2-532" fmla="*/ 2287236 h 3247570"/>
              <a:gd name="connsiteX3-533" fmla="*/ 395420 w 2338786"/>
              <a:gd name="connsiteY3-534" fmla="*/ 1142960 h 3247570"/>
              <a:gd name="connsiteX4-535" fmla="*/ 1979518 w 2338786"/>
              <a:gd name="connsiteY4-536" fmla="*/ 620145 h 3247570"/>
              <a:gd name="connsiteX5-537" fmla="*/ 2338786 w 2338786"/>
              <a:gd name="connsiteY5-538" fmla="*/ 0 h 3247570"/>
              <a:gd name="connsiteX0-539" fmla="*/ 0 w 2489387"/>
              <a:gd name="connsiteY0-540" fmla="*/ 3504046 h 3504046"/>
              <a:gd name="connsiteX1-541" fmla="*/ 71907 w 2489387"/>
              <a:gd name="connsiteY1-542" fmla="*/ 3224360 h 3504046"/>
              <a:gd name="connsiteX2-543" fmla="*/ 105373 w 2489387"/>
              <a:gd name="connsiteY2-544" fmla="*/ 2543712 h 3504046"/>
              <a:gd name="connsiteX3-545" fmla="*/ 395420 w 2489387"/>
              <a:gd name="connsiteY3-546" fmla="*/ 1399436 h 3504046"/>
              <a:gd name="connsiteX4-547" fmla="*/ 1979518 w 2489387"/>
              <a:gd name="connsiteY4-548" fmla="*/ 876621 h 3504046"/>
              <a:gd name="connsiteX5-549" fmla="*/ 2489387 w 2489387"/>
              <a:gd name="connsiteY5-550" fmla="*/ 0 h 3504046"/>
              <a:gd name="connsiteX0-551" fmla="*/ 0 w 2058121"/>
              <a:gd name="connsiteY0-552" fmla="*/ 3474142 h 3474142"/>
              <a:gd name="connsiteX1-553" fmla="*/ 71907 w 2058121"/>
              <a:gd name="connsiteY1-554" fmla="*/ 3194456 h 3474142"/>
              <a:gd name="connsiteX2-555" fmla="*/ 105373 w 2058121"/>
              <a:gd name="connsiteY2-556" fmla="*/ 2513808 h 3474142"/>
              <a:gd name="connsiteX3-557" fmla="*/ 395420 w 2058121"/>
              <a:gd name="connsiteY3-558" fmla="*/ 1369532 h 3474142"/>
              <a:gd name="connsiteX4-559" fmla="*/ 1979518 w 2058121"/>
              <a:gd name="connsiteY4-560" fmla="*/ 846717 h 3474142"/>
              <a:gd name="connsiteX5-561" fmla="*/ 1378992 w 2058121"/>
              <a:gd name="connsiteY5-562" fmla="*/ 0 h 3474142"/>
              <a:gd name="connsiteX0-563" fmla="*/ 0 w 1979518"/>
              <a:gd name="connsiteY0-564" fmla="*/ 2627425 h 2627425"/>
              <a:gd name="connsiteX1-565" fmla="*/ 71907 w 1979518"/>
              <a:gd name="connsiteY1-566" fmla="*/ 2347739 h 2627425"/>
              <a:gd name="connsiteX2-567" fmla="*/ 105373 w 1979518"/>
              <a:gd name="connsiteY2-568" fmla="*/ 1667091 h 2627425"/>
              <a:gd name="connsiteX3-569" fmla="*/ 395420 w 1979518"/>
              <a:gd name="connsiteY3-570" fmla="*/ 522815 h 2627425"/>
              <a:gd name="connsiteX4-571" fmla="*/ 1979518 w 1979518"/>
              <a:gd name="connsiteY4-572" fmla="*/ 0 h 2627425"/>
              <a:gd name="connsiteX0-573" fmla="*/ 0 w 1342591"/>
              <a:gd name="connsiteY0-574" fmla="*/ 3484698 h 3484698"/>
              <a:gd name="connsiteX1-575" fmla="*/ 71907 w 1342591"/>
              <a:gd name="connsiteY1-576" fmla="*/ 3205012 h 3484698"/>
              <a:gd name="connsiteX2-577" fmla="*/ 105373 w 1342591"/>
              <a:gd name="connsiteY2-578" fmla="*/ 2524364 h 3484698"/>
              <a:gd name="connsiteX3-579" fmla="*/ 395420 w 1342591"/>
              <a:gd name="connsiteY3-580" fmla="*/ 1380088 h 3484698"/>
              <a:gd name="connsiteX4-581" fmla="*/ 1342591 w 1342591"/>
              <a:gd name="connsiteY4-582" fmla="*/ 0 h 3484698"/>
              <a:gd name="connsiteX0-583" fmla="*/ 0 w 1992906"/>
              <a:gd name="connsiteY0-584" fmla="*/ 3484698 h 3484698"/>
              <a:gd name="connsiteX1-585" fmla="*/ 71907 w 1992906"/>
              <a:gd name="connsiteY1-586" fmla="*/ 3205012 h 3484698"/>
              <a:gd name="connsiteX2-587" fmla="*/ 105373 w 1992906"/>
              <a:gd name="connsiteY2-588" fmla="*/ 2524364 h 3484698"/>
              <a:gd name="connsiteX3-589" fmla="*/ 395420 w 1992906"/>
              <a:gd name="connsiteY3-590" fmla="*/ 1380088 h 3484698"/>
              <a:gd name="connsiteX4-591" fmla="*/ 1973833 w 1992906"/>
              <a:gd name="connsiteY4-592" fmla="*/ 864748 h 3484698"/>
              <a:gd name="connsiteX5-593" fmla="*/ 1342591 w 1992906"/>
              <a:gd name="connsiteY5-594" fmla="*/ 0 h 3484698"/>
              <a:gd name="connsiteX0-595" fmla="*/ 0 w 2017677"/>
              <a:gd name="connsiteY0-596" fmla="*/ 3484698 h 3484698"/>
              <a:gd name="connsiteX1-597" fmla="*/ 71907 w 2017677"/>
              <a:gd name="connsiteY1-598" fmla="*/ 3205012 h 3484698"/>
              <a:gd name="connsiteX2-599" fmla="*/ 105373 w 2017677"/>
              <a:gd name="connsiteY2-600" fmla="*/ 2524364 h 3484698"/>
              <a:gd name="connsiteX3-601" fmla="*/ 395420 w 2017677"/>
              <a:gd name="connsiteY3-602" fmla="*/ 1380088 h 3484698"/>
              <a:gd name="connsiteX4-603" fmla="*/ 1973833 w 2017677"/>
              <a:gd name="connsiteY4-604" fmla="*/ 864748 h 3484698"/>
              <a:gd name="connsiteX5-605" fmla="*/ 1590549 w 2017677"/>
              <a:gd name="connsiteY5-606" fmla="*/ 176937 h 3484698"/>
              <a:gd name="connsiteX6-607" fmla="*/ 1342591 w 2017677"/>
              <a:gd name="connsiteY6-608" fmla="*/ 0 h 3484698"/>
              <a:gd name="connsiteX0-609" fmla="*/ 0 w 2017677"/>
              <a:gd name="connsiteY0-610" fmla="*/ 3307761 h 3307761"/>
              <a:gd name="connsiteX1-611" fmla="*/ 71907 w 2017677"/>
              <a:gd name="connsiteY1-612" fmla="*/ 3028075 h 3307761"/>
              <a:gd name="connsiteX2-613" fmla="*/ 105373 w 2017677"/>
              <a:gd name="connsiteY2-614" fmla="*/ 2347427 h 3307761"/>
              <a:gd name="connsiteX3-615" fmla="*/ 395420 w 2017677"/>
              <a:gd name="connsiteY3-616" fmla="*/ 1203151 h 3307761"/>
              <a:gd name="connsiteX4-617" fmla="*/ 1973833 w 2017677"/>
              <a:gd name="connsiteY4-618" fmla="*/ 687811 h 3307761"/>
              <a:gd name="connsiteX5-619" fmla="*/ 1590549 w 2017677"/>
              <a:gd name="connsiteY5-620" fmla="*/ 0 h 3307761"/>
              <a:gd name="connsiteX0-621" fmla="*/ 0 w 2006437"/>
              <a:gd name="connsiteY0-622" fmla="*/ 3507127 h 3507127"/>
              <a:gd name="connsiteX1-623" fmla="*/ 71907 w 2006437"/>
              <a:gd name="connsiteY1-624" fmla="*/ 3227441 h 3507127"/>
              <a:gd name="connsiteX2-625" fmla="*/ 105373 w 2006437"/>
              <a:gd name="connsiteY2-626" fmla="*/ 2546793 h 3507127"/>
              <a:gd name="connsiteX3-627" fmla="*/ 395420 w 2006437"/>
              <a:gd name="connsiteY3-628" fmla="*/ 1402517 h 3507127"/>
              <a:gd name="connsiteX4-629" fmla="*/ 1973833 w 2006437"/>
              <a:gd name="connsiteY4-630" fmla="*/ 887177 h 3507127"/>
              <a:gd name="connsiteX5-631" fmla="*/ 1381997 w 2006437"/>
              <a:gd name="connsiteY5-632" fmla="*/ 0 h 3507127"/>
              <a:gd name="connsiteX0-633" fmla="*/ 0 w 2006437"/>
              <a:gd name="connsiteY0-634" fmla="*/ 3507127 h 3507127"/>
              <a:gd name="connsiteX1-635" fmla="*/ 71907 w 2006437"/>
              <a:gd name="connsiteY1-636" fmla="*/ 3227441 h 3507127"/>
              <a:gd name="connsiteX2-637" fmla="*/ 105373 w 2006437"/>
              <a:gd name="connsiteY2-638" fmla="*/ 2546793 h 3507127"/>
              <a:gd name="connsiteX3-639" fmla="*/ 395420 w 2006437"/>
              <a:gd name="connsiteY3-640" fmla="*/ 1402517 h 3507127"/>
              <a:gd name="connsiteX4-641" fmla="*/ 1973833 w 2006437"/>
              <a:gd name="connsiteY4-642" fmla="*/ 887177 h 3507127"/>
              <a:gd name="connsiteX5-643" fmla="*/ 1381997 w 2006437"/>
              <a:gd name="connsiteY5-644" fmla="*/ 0 h 3507127"/>
              <a:gd name="connsiteX0-645" fmla="*/ 0 w 2006437"/>
              <a:gd name="connsiteY0-646" fmla="*/ 3507127 h 3507127"/>
              <a:gd name="connsiteX1-647" fmla="*/ 71907 w 2006437"/>
              <a:gd name="connsiteY1-648" fmla="*/ 3227441 h 3507127"/>
              <a:gd name="connsiteX2-649" fmla="*/ 105373 w 2006437"/>
              <a:gd name="connsiteY2-650" fmla="*/ 2546793 h 3507127"/>
              <a:gd name="connsiteX3-651" fmla="*/ 395420 w 2006437"/>
              <a:gd name="connsiteY3-652" fmla="*/ 1402517 h 3507127"/>
              <a:gd name="connsiteX4-653" fmla="*/ 1973833 w 2006437"/>
              <a:gd name="connsiteY4-654" fmla="*/ 887177 h 3507127"/>
              <a:gd name="connsiteX5-655" fmla="*/ 1381997 w 2006437"/>
              <a:gd name="connsiteY5-656" fmla="*/ 0 h 3507127"/>
              <a:gd name="connsiteX0-657" fmla="*/ 0 w 2006437"/>
              <a:gd name="connsiteY0-658" fmla="*/ 3507127 h 3507127"/>
              <a:gd name="connsiteX1-659" fmla="*/ 71907 w 2006437"/>
              <a:gd name="connsiteY1-660" fmla="*/ 3227441 h 3507127"/>
              <a:gd name="connsiteX2-661" fmla="*/ 105373 w 2006437"/>
              <a:gd name="connsiteY2-662" fmla="*/ 2546793 h 3507127"/>
              <a:gd name="connsiteX3-663" fmla="*/ 395420 w 2006437"/>
              <a:gd name="connsiteY3-664" fmla="*/ 1402517 h 3507127"/>
              <a:gd name="connsiteX4-665" fmla="*/ 1973833 w 2006437"/>
              <a:gd name="connsiteY4-666" fmla="*/ 887177 h 3507127"/>
              <a:gd name="connsiteX5-667" fmla="*/ 1381997 w 2006437"/>
              <a:gd name="connsiteY5-668" fmla="*/ 0 h 3507127"/>
              <a:gd name="connsiteX0-669" fmla="*/ 17254 w 2023691"/>
              <a:gd name="connsiteY0-670" fmla="*/ 3507127 h 3507127"/>
              <a:gd name="connsiteX1-671" fmla="*/ 498 w 2023691"/>
              <a:gd name="connsiteY1-672" fmla="*/ 3187638 h 3507127"/>
              <a:gd name="connsiteX2-673" fmla="*/ 122627 w 2023691"/>
              <a:gd name="connsiteY2-674" fmla="*/ 2546793 h 3507127"/>
              <a:gd name="connsiteX3-675" fmla="*/ 412674 w 2023691"/>
              <a:gd name="connsiteY3-676" fmla="*/ 1402517 h 3507127"/>
              <a:gd name="connsiteX4-677" fmla="*/ 1991087 w 2023691"/>
              <a:gd name="connsiteY4-678" fmla="*/ 887177 h 3507127"/>
              <a:gd name="connsiteX5-679" fmla="*/ 1399251 w 2023691"/>
              <a:gd name="connsiteY5-680" fmla="*/ 0 h 3507127"/>
              <a:gd name="connsiteX0-681" fmla="*/ 48407 w 2054844"/>
              <a:gd name="connsiteY0-682" fmla="*/ 3507127 h 3507127"/>
              <a:gd name="connsiteX1-683" fmla="*/ 31651 w 2054844"/>
              <a:gd name="connsiteY1-684" fmla="*/ 3187638 h 3507127"/>
              <a:gd name="connsiteX2-685" fmla="*/ 31016 w 2054844"/>
              <a:gd name="connsiteY2-686" fmla="*/ 2254902 h 3507127"/>
              <a:gd name="connsiteX3-687" fmla="*/ 443827 w 2054844"/>
              <a:gd name="connsiteY3-688" fmla="*/ 1402517 h 3507127"/>
              <a:gd name="connsiteX4-689" fmla="*/ 2022240 w 2054844"/>
              <a:gd name="connsiteY4-690" fmla="*/ 887177 h 3507127"/>
              <a:gd name="connsiteX5-691" fmla="*/ 1430404 w 2054844"/>
              <a:gd name="connsiteY5-692" fmla="*/ 0 h 3507127"/>
              <a:gd name="connsiteX0-693" fmla="*/ 40300 w 2046737"/>
              <a:gd name="connsiteY0-694" fmla="*/ 3507127 h 3507127"/>
              <a:gd name="connsiteX1-695" fmla="*/ 23544 w 2046737"/>
              <a:gd name="connsiteY1-696" fmla="*/ 3187638 h 3507127"/>
              <a:gd name="connsiteX2-697" fmla="*/ 435720 w 2046737"/>
              <a:gd name="connsiteY2-698" fmla="*/ 1402517 h 3507127"/>
              <a:gd name="connsiteX3-699" fmla="*/ 2014133 w 2046737"/>
              <a:gd name="connsiteY3-700" fmla="*/ 887177 h 3507127"/>
              <a:gd name="connsiteX4-701" fmla="*/ 1422297 w 2046737"/>
              <a:gd name="connsiteY4-702" fmla="*/ 0 h 3507127"/>
              <a:gd name="connsiteX0-703" fmla="*/ 54582 w 2061019"/>
              <a:gd name="connsiteY0-704" fmla="*/ 3507127 h 3507127"/>
              <a:gd name="connsiteX1-705" fmla="*/ 37826 w 2061019"/>
              <a:gd name="connsiteY1-706" fmla="*/ 3187638 h 3507127"/>
              <a:gd name="connsiteX2-707" fmla="*/ 29320 w 2061019"/>
              <a:gd name="connsiteY2-708" fmla="*/ 1993522 h 3507127"/>
              <a:gd name="connsiteX3-709" fmla="*/ 450002 w 2061019"/>
              <a:gd name="connsiteY3-710" fmla="*/ 1402517 h 3507127"/>
              <a:gd name="connsiteX4-711" fmla="*/ 2028415 w 2061019"/>
              <a:gd name="connsiteY4-712" fmla="*/ 887177 h 3507127"/>
              <a:gd name="connsiteX5-713" fmla="*/ 1436579 w 2061019"/>
              <a:gd name="connsiteY5-714" fmla="*/ 0 h 3507127"/>
              <a:gd name="connsiteX0-715" fmla="*/ 81578 w 2088015"/>
              <a:gd name="connsiteY0-716" fmla="*/ 3507127 h 3507127"/>
              <a:gd name="connsiteX1-717" fmla="*/ 3440 w 2088015"/>
              <a:gd name="connsiteY1-718" fmla="*/ 3214174 h 3507127"/>
              <a:gd name="connsiteX2-719" fmla="*/ 56316 w 2088015"/>
              <a:gd name="connsiteY2-720" fmla="*/ 1993522 h 3507127"/>
              <a:gd name="connsiteX3-721" fmla="*/ 476998 w 2088015"/>
              <a:gd name="connsiteY3-722" fmla="*/ 1402517 h 3507127"/>
              <a:gd name="connsiteX4-723" fmla="*/ 2055411 w 2088015"/>
              <a:gd name="connsiteY4-724" fmla="*/ 887177 h 3507127"/>
              <a:gd name="connsiteX5-725" fmla="*/ 1463575 w 2088015"/>
              <a:gd name="connsiteY5-726" fmla="*/ 0 h 3507127"/>
              <a:gd name="connsiteX0-727" fmla="*/ 3440 w 2088015"/>
              <a:gd name="connsiteY0-728" fmla="*/ 3214174 h 3214174"/>
              <a:gd name="connsiteX1-729" fmla="*/ 56316 w 2088015"/>
              <a:gd name="connsiteY1-730" fmla="*/ 1993522 h 3214174"/>
              <a:gd name="connsiteX2-731" fmla="*/ 476998 w 2088015"/>
              <a:gd name="connsiteY2-732" fmla="*/ 1402517 h 3214174"/>
              <a:gd name="connsiteX3-733" fmla="*/ 2055411 w 2088015"/>
              <a:gd name="connsiteY3-734" fmla="*/ 887177 h 3214174"/>
              <a:gd name="connsiteX4-735" fmla="*/ 1463575 w 2088015"/>
              <a:gd name="connsiteY4-736" fmla="*/ 0 h 3214174"/>
              <a:gd name="connsiteX0-737" fmla="*/ 876 w 2105911"/>
              <a:gd name="connsiteY0-738" fmla="*/ 3519333 h 3519333"/>
              <a:gd name="connsiteX1-739" fmla="*/ 74212 w 2105911"/>
              <a:gd name="connsiteY1-740" fmla="*/ 1993522 h 3519333"/>
              <a:gd name="connsiteX2-741" fmla="*/ 494894 w 2105911"/>
              <a:gd name="connsiteY2-742" fmla="*/ 1402517 h 3519333"/>
              <a:gd name="connsiteX3-743" fmla="*/ 2073307 w 2105911"/>
              <a:gd name="connsiteY3-744" fmla="*/ 887177 h 3519333"/>
              <a:gd name="connsiteX4-745" fmla="*/ 1481471 w 2105911"/>
              <a:gd name="connsiteY4-746" fmla="*/ 0 h 3519333"/>
              <a:gd name="connsiteX0-747" fmla="*/ 876 w 2352706"/>
              <a:gd name="connsiteY0-748" fmla="*/ 3519333 h 3519333"/>
              <a:gd name="connsiteX1-749" fmla="*/ 74212 w 2352706"/>
              <a:gd name="connsiteY1-750" fmla="*/ 1993522 h 3519333"/>
              <a:gd name="connsiteX2-751" fmla="*/ 494894 w 2352706"/>
              <a:gd name="connsiteY2-752" fmla="*/ 1402517 h 3519333"/>
              <a:gd name="connsiteX3-753" fmla="*/ 2327906 w 2352706"/>
              <a:gd name="connsiteY3-754" fmla="*/ 827143 h 3519333"/>
              <a:gd name="connsiteX4-755" fmla="*/ 1481471 w 2352706"/>
              <a:gd name="connsiteY4-756" fmla="*/ 0 h 3519333"/>
              <a:gd name="connsiteX0-757" fmla="*/ 16984 w 2368814"/>
              <a:gd name="connsiteY0-758" fmla="*/ 3519333 h 3519333"/>
              <a:gd name="connsiteX1-759" fmla="*/ 90320 w 2368814"/>
              <a:gd name="connsiteY1-760" fmla="*/ 1993522 h 3519333"/>
              <a:gd name="connsiteX2-761" fmla="*/ 848538 w 2368814"/>
              <a:gd name="connsiteY2-762" fmla="*/ 1441914 h 3519333"/>
              <a:gd name="connsiteX3-763" fmla="*/ 2344014 w 2368814"/>
              <a:gd name="connsiteY3-764" fmla="*/ 827143 h 3519333"/>
              <a:gd name="connsiteX4-765" fmla="*/ 1497579 w 2368814"/>
              <a:gd name="connsiteY4-766" fmla="*/ 0 h 3519333"/>
              <a:gd name="connsiteX0-767" fmla="*/ 53 w 2351883"/>
              <a:gd name="connsiteY0-768" fmla="*/ 3519333 h 3519333"/>
              <a:gd name="connsiteX1-769" fmla="*/ 383922 w 2351883"/>
              <a:gd name="connsiteY1-770" fmla="*/ 2072317 h 3519333"/>
              <a:gd name="connsiteX2-771" fmla="*/ 831607 w 2351883"/>
              <a:gd name="connsiteY2-772" fmla="*/ 1441914 h 3519333"/>
              <a:gd name="connsiteX3-773" fmla="*/ 2327083 w 2351883"/>
              <a:gd name="connsiteY3-774" fmla="*/ 827143 h 3519333"/>
              <a:gd name="connsiteX4-775" fmla="*/ 1480648 w 2351883"/>
              <a:gd name="connsiteY4-776" fmla="*/ 0 h 3519333"/>
              <a:gd name="connsiteX0-777" fmla="*/ 53 w 2337631"/>
              <a:gd name="connsiteY0-778" fmla="*/ 4963921 h 4963921"/>
              <a:gd name="connsiteX1-779" fmla="*/ 383922 w 2337631"/>
              <a:gd name="connsiteY1-780" fmla="*/ 3516905 h 4963921"/>
              <a:gd name="connsiteX2-781" fmla="*/ 831607 w 2337631"/>
              <a:gd name="connsiteY2-782" fmla="*/ 2886502 h 4963921"/>
              <a:gd name="connsiteX3-783" fmla="*/ 2327083 w 2337631"/>
              <a:gd name="connsiteY3-784" fmla="*/ 2271731 h 4963921"/>
              <a:gd name="connsiteX4-785" fmla="*/ 49496 w 2337631"/>
              <a:gd name="connsiteY4-786" fmla="*/ 0 h 4963921"/>
              <a:gd name="connsiteX0-787" fmla="*/ 53 w 1066203"/>
              <a:gd name="connsiteY0-788" fmla="*/ 4963921 h 4963921"/>
              <a:gd name="connsiteX1-789" fmla="*/ 383922 w 1066203"/>
              <a:gd name="connsiteY1-790" fmla="*/ 3516905 h 4963921"/>
              <a:gd name="connsiteX2-791" fmla="*/ 831607 w 1066203"/>
              <a:gd name="connsiteY2-792" fmla="*/ 2886502 h 4963921"/>
              <a:gd name="connsiteX3-793" fmla="*/ 1044447 w 1066203"/>
              <a:gd name="connsiteY3-794" fmla="*/ 2297996 h 4963921"/>
              <a:gd name="connsiteX4-795" fmla="*/ 49496 w 1066203"/>
              <a:gd name="connsiteY4-796" fmla="*/ 0 h 4963921"/>
              <a:gd name="connsiteX0-797" fmla="*/ 61 w 1066211"/>
              <a:gd name="connsiteY0-798" fmla="*/ 4963921 h 4963921"/>
              <a:gd name="connsiteX1-799" fmla="*/ 383930 w 1066211"/>
              <a:gd name="connsiteY1-800" fmla="*/ 3516905 h 4963921"/>
              <a:gd name="connsiteX2-801" fmla="*/ 1044455 w 1066211"/>
              <a:gd name="connsiteY2-802" fmla="*/ 2297996 h 4963921"/>
              <a:gd name="connsiteX3-803" fmla="*/ 49504 w 1066211"/>
              <a:gd name="connsiteY3-804" fmla="*/ 0 h 4963921"/>
              <a:gd name="connsiteX0-805" fmla="*/ 92322 w 1156188"/>
              <a:gd name="connsiteY0-806" fmla="*/ 2683227 h 2683227"/>
              <a:gd name="connsiteX1-807" fmla="*/ 476191 w 1156188"/>
              <a:gd name="connsiteY1-808" fmla="*/ 1236211 h 2683227"/>
              <a:gd name="connsiteX2-809" fmla="*/ 1136716 w 1156188"/>
              <a:gd name="connsiteY2-810" fmla="*/ 17302 h 2683227"/>
              <a:gd name="connsiteX3-811" fmla="*/ 0 w 1156188"/>
              <a:gd name="connsiteY3-812" fmla="*/ 1107521 h 2683227"/>
              <a:gd name="connsiteX0-813" fmla="*/ 92322 w 1139894"/>
              <a:gd name="connsiteY0-814" fmla="*/ 5317725 h 5317725"/>
              <a:gd name="connsiteX1-815" fmla="*/ 476191 w 1139894"/>
              <a:gd name="connsiteY1-816" fmla="*/ 3870709 h 5317725"/>
              <a:gd name="connsiteX2-817" fmla="*/ 1136716 w 1139894"/>
              <a:gd name="connsiteY2-818" fmla="*/ 2651800 h 5317725"/>
              <a:gd name="connsiteX3-819" fmla="*/ 327084 w 1139894"/>
              <a:gd name="connsiteY3-820" fmla="*/ 8819 h 5317725"/>
              <a:gd name="connsiteX4-821" fmla="*/ 0 w 1139894"/>
              <a:gd name="connsiteY4-822" fmla="*/ 3742019 h 5317725"/>
              <a:gd name="connsiteX0-823" fmla="*/ 62 w 1047634"/>
              <a:gd name="connsiteY0-824" fmla="*/ 5317725 h 5317725"/>
              <a:gd name="connsiteX1-825" fmla="*/ 383931 w 1047634"/>
              <a:gd name="connsiteY1-826" fmla="*/ 3870709 h 5317725"/>
              <a:gd name="connsiteX2-827" fmla="*/ 1044456 w 1047634"/>
              <a:gd name="connsiteY2-828" fmla="*/ 2651800 h 5317725"/>
              <a:gd name="connsiteX3-829" fmla="*/ 234824 w 1047634"/>
              <a:gd name="connsiteY3-830" fmla="*/ 8819 h 5317725"/>
              <a:gd name="connsiteX4-831" fmla="*/ 9001 w 1047634"/>
              <a:gd name="connsiteY4-832" fmla="*/ 3847080 h 5317725"/>
              <a:gd name="connsiteX0-833" fmla="*/ 166580 w 1214152"/>
              <a:gd name="connsiteY0-834" fmla="*/ 5317725 h 5317725"/>
              <a:gd name="connsiteX1-835" fmla="*/ 550449 w 1214152"/>
              <a:gd name="connsiteY1-836" fmla="*/ 3870709 h 5317725"/>
              <a:gd name="connsiteX2-837" fmla="*/ 1210974 w 1214152"/>
              <a:gd name="connsiteY2-838" fmla="*/ 2651800 h 5317725"/>
              <a:gd name="connsiteX3-839" fmla="*/ 401342 w 1214152"/>
              <a:gd name="connsiteY3-840" fmla="*/ 8819 h 5317725"/>
              <a:gd name="connsiteX4-841" fmla="*/ 0 w 1214152"/>
              <a:gd name="connsiteY4-842" fmla="*/ 2809604 h 5317725"/>
              <a:gd name="connsiteX0-843" fmla="*/ 166580 w 1215937"/>
              <a:gd name="connsiteY0-844" fmla="*/ 5314296 h 5314296"/>
              <a:gd name="connsiteX1-845" fmla="*/ 550449 w 1215937"/>
              <a:gd name="connsiteY1-846" fmla="*/ 3867280 h 5314296"/>
              <a:gd name="connsiteX2-847" fmla="*/ 1210974 w 1215937"/>
              <a:gd name="connsiteY2-848" fmla="*/ 2648371 h 5314296"/>
              <a:gd name="connsiteX3-849" fmla="*/ 171818 w 1215937"/>
              <a:gd name="connsiteY3-850" fmla="*/ 3945174 h 5314296"/>
              <a:gd name="connsiteX4-851" fmla="*/ 401342 w 1215937"/>
              <a:gd name="connsiteY4-852" fmla="*/ 5390 h 5314296"/>
              <a:gd name="connsiteX5-853" fmla="*/ 0 w 1215937"/>
              <a:gd name="connsiteY5-854" fmla="*/ 2806175 h 5314296"/>
              <a:gd name="connsiteX0-855" fmla="*/ 166580 w 1215937"/>
              <a:gd name="connsiteY0-856" fmla="*/ 5314296 h 5314296"/>
              <a:gd name="connsiteX1-857" fmla="*/ 611205 w 1215937"/>
              <a:gd name="connsiteY1-858" fmla="*/ 4090535 h 5314296"/>
              <a:gd name="connsiteX2-859" fmla="*/ 1210974 w 1215937"/>
              <a:gd name="connsiteY2-860" fmla="*/ 2648371 h 5314296"/>
              <a:gd name="connsiteX3-861" fmla="*/ 171818 w 1215937"/>
              <a:gd name="connsiteY3-862" fmla="*/ 3945174 h 5314296"/>
              <a:gd name="connsiteX4-863" fmla="*/ 401342 w 1215937"/>
              <a:gd name="connsiteY4-864" fmla="*/ 5390 h 5314296"/>
              <a:gd name="connsiteX5-865" fmla="*/ 0 w 1215937"/>
              <a:gd name="connsiteY5-866" fmla="*/ 2806175 h 5314296"/>
              <a:gd name="connsiteX0-867" fmla="*/ 166580 w 1212248"/>
              <a:gd name="connsiteY0-868" fmla="*/ 5314456 h 5314456"/>
              <a:gd name="connsiteX1-869" fmla="*/ 611205 w 1212248"/>
              <a:gd name="connsiteY1-870" fmla="*/ 4090695 h 5314456"/>
              <a:gd name="connsiteX2-871" fmla="*/ 1210974 w 1212248"/>
              <a:gd name="connsiteY2-872" fmla="*/ 2648531 h 5314456"/>
              <a:gd name="connsiteX3-873" fmla="*/ 691622 w 1212248"/>
              <a:gd name="connsiteY3-874" fmla="*/ 3131111 h 5314456"/>
              <a:gd name="connsiteX4-875" fmla="*/ 171818 w 1212248"/>
              <a:gd name="connsiteY4-876" fmla="*/ 3945334 h 5314456"/>
              <a:gd name="connsiteX5-877" fmla="*/ 401342 w 1212248"/>
              <a:gd name="connsiteY5-878" fmla="*/ 5550 h 5314456"/>
              <a:gd name="connsiteX6-879" fmla="*/ 0 w 1212248"/>
              <a:gd name="connsiteY6-880" fmla="*/ 2806335 h 5314456"/>
              <a:gd name="connsiteX0-881" fmla="*/ 166580 w 1212248"/>
              <a:gd name="connsiteY0-882" fmla="*/ 5314456 h 5314456"/>
              <a:gd name="connsiteX1-883" fmla="*/ 611205 w 1212248"/>
              <a:gd name="connsiteY1-884" fmla="*/ 4090695 h 5314456"/>
              <a:gd name="connsiteX2-885" fmla="*/ 1210974 w 1212248"/>
              <a:gd name="connsiteY2-886" fmla="*/ 2648531 h 5314456"/>
              <a:gd name="connsiteX3-887" fmla="*/ 691622 w 1212248"/>
              <a:gd name="connsiteY3-888" fmla="*/ 3131111 h 5314456"/>
              <a:gd name="connsiteX4-889" fmla="*/ 171818 w 1212248"/>
              <a:gd name="connsiteY4-890" fmla="*/ 3945334 h 5314456"/>
              <a:gd name="connsiteX5-891" fmla="*/ 401342 w 1212248"/>
              <a:gd name="connsiteY5-892" fmla="*/ 5550 h 5314456"/>
              <a:gd name="connsiteX6-893" fmla="*/ 0 w 1212248"/>
              <a:gd name="connsiteY6-894" fmla="*/ 2806335 h 5314456"/>
              <a:gd name="connsiteX0-895" fmla="*/ 166580 w 1226832"/>
              <a:gd name="connsiteY0-896" fmla="*/ 5314456 h 5314456"/>
              <a:gd name="connsiteX1-897" fmla="*/ 611205 w 1226832"/>
              <a:gd name="connsiteY1-898" fmla="*/ 4090695 h 5314456"/>
              <a:gd name="connsiteX2-899" fmla="*/ 1210974 w 1226832"/>
              <a:gd name="connsiteY2-900" fmla="*/ 2648531 h 5314456"/>
              <a:gd name="connsiteX3-901" fmla="*/ 1022408 w 1226832"/>
              <a:gd name="connsiteY3-902" fmla="*/ 2684602 h 5314456"/>
              <a:gd name="connsiteX4-903" fmla="*/ 691622 w 1226832"/>
              <a:gd name="connsiteY4-904" fmla="*/ 3131111 h 5314456"/>
              <a:gd name="connsiteX5-905" fmla="*/ 171818 w 1226832"/>
              <a:gd name="connsiteY5-906" fmla="*/ 3945334 h 5314456"/>
              <a:gd name="connsiteX6-907" fmla="*/ 401342 w 1226832"/>
              <a:gd name="connsiteY6-908" fmla="*/ 5550 h 5314456"/>
              <a:gd name="connsiteX7-909" fmla="*/ 0 w 1226832"/>
              <a:gd name="connsiteY7-910" fmla="*/ 2806335 h 5314456"/>
              <a:gd name="connsiteX0-911" fmla="*/ 166580 w 1234855"/>
              <a:gd name="connsiteY0-912" fmla="*/ 5314456 h 5314456"/>
              <a:gd name="connsiteX1-913" fmla="*/ 611205 w 1234855"/>
              <a:gd name="connsiteY1-914" fmla="*/ 4090695 h 5314456"/>
              <a:gd name="connsiteX2-915" fmla="*/ 1210974 w 1234855"/>
              <a:gd name="connsiteY2-916" fmla="*/ 2648531 h 5314456"/>
              <a:gd name="connsiteX3-917" fmla="*/ 1022408 w 1234855"/>
              <a:gd name="connsiteY3-918" fmla="*/ 2684602 h 5314456"/>
              <a:gd name="connsiteX4-919" fmla="*/ 171818 w 1234855"/>
              <a:gd name="connsiteY4-920" fmla="*/ 3945334 h 5314456"/>
              <a:gd name="connsiteX5-921" fmla="*/ 401342 w 1234855"/>
              <a:gd name="connsiteY5-922" fmla="*/ 5550 h 5314456"/>
              <a:gd name="connsiteX6-923" fmla="*/ 0 w 1234855"/>
              <a:gd name="connsiteY6-924" fmla="*/ 2806335 h 5314456"/>
              <a:gd name="connsiteX0-925" fmla="*/ 213835 w 1282110"/>
              <a:gd name="connsiteY0-926" fmla="*/ 5314456 h 5314456"/>
              <a:gd name="connsiteX1-927" fmla="*/ 658460 w 1282110"/>
              <a:gd name="connsiteY1-928" fmla="*/ 4090695 h 5314456"/>
              <a:gd name="connsiteX2-929" fmla="*/ 1258229 w 1282110"/>
              <a:gd name="connsiteY2-930" fmla="*/ 2648531 h 5314456"/>
              <a:gd name="connsiteX3-931" fmla="*/ 1069663 w 1282110"/>
              <a:gd name="connsiteY3-932" fmla="*/ 2684602 h 5314456"/>
              <a:gd name="connsiteX4-933" fmla="*/ 219073 w 1282110"/>
              <a:gd name="connsiteY4-934" fmla="*/ 3945334 h 5314456"/>
              <a:gd name="connsiteX5-935" fmla="*/ 448597 w 1282110"/>
              <a:gd name="connsiteY5-936" fmla="*/ 5550 h 5314456"/>
              <a:gd name="connsiteX6-937" fmla="*/ 0 w 1282110"/>
              <a:gd name="connsiteY6-938" fmla="*/ 4053933 h 5314456"/>
              <a:gd name="connsiteX0-939" fmla="*/ 213835 w 1282110"/>
              <a:gd name="connsiteY0-940" fmla="*/ 5334526 h 5334526"/>
              <a:gd name="connsiteX1-941" fmla="*/ 658460 w 1282110"/>
              <a:gd name="connsiteY1-942" fmla="*/ 4110765 h 5334526"/>
              <a:gd name="connsiteX2-943" fmla="*/ 1258229 w 1282110"/>
              <a:gd name="connsiteY2-944" fmla="*/ 2668601 h 5334526"/>
              <a:gd name="connsiteX3-945" fmla="*/ 1069663 w 1282110"/>
              <a:gd name="connsiteY3-946" fmla="*/ 2704672 h 5334526"/>
              <a:gd name="connsiteX4-947" fmla="*/ 219073 w 1282110"/>
              <a:gd name="connsiteY4-948" fmla="*/ 3965404 h 5334526"/>
              <a:gd name="connsiteX5-949" fmla="*/ 448597 w 1282110"/>
              <a:gd name="connsiteY5-950" fmla="*/ 25620 h 5334526"/>
              <a:gd name="connsiteX6-951" fmla="*/ 124563 w 1282110"/>
              <a:gd name="connsiteY6-952" fmla="*/ 2205632 h 5334526"/>
              <a:gd name="connsiteX7-953" fmla="*/ 0 w 1282110"/>
              <a:gd name="connsiteY7-954" fmla="*/ 4074003 h 5334526"/>
              <a:gd name="connsiteX0-955" fmla="*/ 213835 w 1282110"/>
              <a:gd name="connsiteY0-956" fmla="*/ 5642172 h 5642172"/>
              <a:gd name="connsiteX1-957" fmla="*/ 658460 w 1282110"/>
              <a:gd name="connsiteY1-958" fmla="*/ 4418411 h 5642172"/>
              <a:gd name="connsiteX2-959" fmla="*/ 1258229 w 1282110"/>
              <a:gd name="connsiteY2-960" fmla="*/ 2976247 h 5642172"/>
              <a:gd name="connsiteX3-961" fmla="*/ 1069663 w 1282110"/>
              <a:gd name="connsiteY3-962" fmla="*/ 3012318 h 5642172"/>
              <a:gd name="connsiteX4-963" fmla="*/ 219073 w 1282110"/>
              <a:gd name="connsiteY4-964" fmla="*/ 4273050 h 5642172"/>
              <a:gd name="connsiteX5-965" fmla="*/ 448597 w 1282110"/>
              <a:gd name="connsiteY5-966" fmla="*/ 333266 h 5642172"/>
              <a:gd name="connsiteX6-967" fmla="*/ 293331 w 1282110"/>
              <a:gd name="connsiteY6-968" fmla="*/ 464592 h 5642172"/>
              <a:gd name="connsiteX7-969" fmla="*/ 124563 w 1282110"/>
              <a:gd name="connsiteY7-970" fmla="*/ 2513278 h 5642172"/>
              <a:gd name="connsiteX8" fmla="*/ 0 w 1282110"/>
              <a:gd name="connsiteY8" fmla="*/ 4381649 h 5642172"/>
              <a:gd name="connsiteX0-971" fmla="*/ 213835 w 1282110"/>
              <a:gd name="connsiteY0-972" fmla="*/ 5678319 h 5678319"/>
              <a:gd name="connsiteX1-973" fmla="*/ 658460 w 1282110"/>
              <a:gd name="connsiteY1-974" fmla="*/ 4454558 h 5678319"/>
              <a:gd name="connsiteX2-975" fmla="*/ 1258229 w 1282110"/>
              <a:gd name="connsiteY2-976" fmla="*/ 3012394 h 5678319"/>
              <a:gd name="connsiteX3-977" fmla="*/ 1069663 w 1282110"/>
              <a:gd name="connsiteY3-978" fmla="*/ 3048465 h 5678319"/>
              <a:gd name="connsiteX4-979" fmla="*/ 219073 w 1282110"/>
              <a:gd name="connsiteY4-980" fmla="*/ 4309197 h 5678319"/>
              <a:gd name="connsiteX5-981" fmla="*/ 468849 w 1282110"/>
              <a:gd name="connsiteY5-982" fmla="*/ 316883 h 5678319"/>
              <a:gd name="connsiteX6-983" fmla="*/ 293331 w 1282110"/>
              <a:gd name="connsiteY6-984" fmla="*/ 500739 h 5678319"/>
              <a:gd name="connsiteX7-985" fmla="*/ 124563 w 1282110"/>
              <a:gd name="connsiteY7-986" fmla="*/ 2549425 h 5678319"/>
              <a:gd name="connsiteX8-987" fmla="*/ 0 w 1282110"/>
              <a:gd name="connsiteY8-988" fmla="*/ 4417796 h 5678319"/>
              <a:gd name="connsiteX0-989" fmla="*/ 213835 w 1282110"/>
              <a:gd name="connsiteY0-990" fmla="*/ 5678319 h 5678319"/>
              <a:gd name="connsiteX1-991" fmla="*/ 658460 w 1282110"/>
              <a:gd name="connsiteY1-992" fmla="*/ 4454558 h 5678319"/>
              <a:gd name="connsiteX2-993" fmla="*/ 1258229 w 1282110"/>
              <a:gd name="connsiteY2-994" fmla="*/ 3012394 h 5678319"/>
              <a:gd name="connsiteX3-995" fmla="*/ 1069663 w 1282110"/>
              <a:gd name="connsiteY3-996" fmla="*/ 3048465 h 5678319"/>
              <a:gd name="connsiteX4-997" fmla="*/ 219073 w 1282110"/>
              <a:gd name="connsiteY4-998" fmla="*/ 4309197 h 5678319"/>
              <a:gd name="connsiteX5-999" fmla="*/ 468849 w 1282110"/>
              <a:gd name="connsiteY5-1000" fmla="*/ 316883 h 5678319"/>
              <a:gd name="connsiteX6-1001" fmla="*/ 293331 w 1282110"/>
              <a:gd name="connsiteY6-1002" fmla="*/ 500739 h 5678319"/>
              <a:gd name="connsiteX7-1003" fmla="*/ 124563 w 1282110"/>
              <a:gd name="connsiteY7-1004" fmla="*/ 2549425 h 5678319"/>
              <a:gd name="connsiteX8-1005" fmla="*/ 0 w 1282110"/>
              <a:gd name="connsiteY8-1006" fmla="*/ 4417796 h 5678319"/>
              <a:gd name="connsiteX0-1007" fmla="*/ 213835 w 1282110"/>
              <a:gd name="connsiteY0-1008" fmla="*/ 5684124 h 5684124"/>
              <a:gd name="connsiteX1-1009" fmla="*/ 658460 w 1282110"/>
              <a:gd name="connsiteY1-1010" fmla="*/ 4460363 h 5684124"/>
              <a:gd name="connsiteX2-1011" fmla="*/ 1258229 w 1282110"/>
              <a:gd name="connsiteY2-1012" fmla="*/ 3018199 h 5684124"/>
              <a:gd name="connsiteX3-1013" fmla="*/ 1069663 w 1282110"/>
              <a:gd name="connsiteY3-1014" fmla="*/ 3054270 h 5684124"/>
              <a:gd name="connsiteX4-1015" fmla="*/ 219073 w 1282110"/>
              <a:gd name="connsiteY4-1016" fmla="*/ 4315002 h 5684124"/>
              <a:gd name="connsiteX5-1017" fmla="*/ 468849 w 1282110"/>
              <a:gd name="connsiteY5-1018" fmla="*/ 322688 h 5684124"/>
              <a:gd name="connsiteX6-1019" fmla="*/ 293331 w 1282110"/>
              <a:gd name="connsiteY6-1020" fmla="*/ 506544 h 5684124"/>
              <a:gd name="connsiteX7-1021" fmla="*/ 124563 w 1282110"/>
              <a:gd name="connsiteY7-1022" fmla="*/ 2555230 h 5684124"/>
              <a:gd name="connsiteX8-1023" fmla="*/ 0 w 1282110"/>
              <a:gd name="connsiteY8-1024" fmla="*/ 4423601 h 5684124"/>
              <a:gd name="connsiteX0-1025" fmla="*/ 213835 w 1282110"/>
              <a:gd name="connsiteY0-1026" fmla="*/ 5628558 h 5628558"/>
              <a:gd name="connsiteX1-1027" fmla="*/ 658460 w 1282110"/>
              <a:gd name="connsiteY1-1028" fmla="*/ 4404797 h 5628558"/>
              <a:gd name="connsiteX2-1029" fmla="*/ 1258229 w 1282110"/>
              <a:gd name="connsiteY2-1030" fmla="*/ 2962633 h 5628558"/>
              <a:gd name="connsiteX3-1031" fmla="*/ 1069663 w 1282110"/>
              <a:gd name="connsiteY3-1032" fmla="*/ 2998704 h 5628558"/>
              <a:gd name="connsiteX4-1033" fmla="*/ 219073 w 1282110"/>
              <a:gd name="connsiteY4-1034" fmla="*/ 4259436 h 5628558"/>
              <a:gd name="connsiteX5-1035" fmla="*/ 468849 w 1282110"/>
              <a:gd name="connsiteY5-1036" fmla="*/ 267122 h 5628558"/>
              <a:gd name="connsiteX6-1037" fmla="*/ 293331 w 1282110"/>
              <a:gd name="connsiteY6-1038" fmla="*/ 450978 h 5628558"/>
              <a:gd name="connsiteX7-1039" fmla="*/ 212322 w 1282110"/>
              <a:gd name="connsiteY7-1040" fmla="*/ 1002548 h 5628558"/>
              <a:gd name="connsiteX8-1041" fmla="*/ 124563 w 1282110"/>
              <a:gd name="connsiteY8-1042" fmla="*/ 2499664 h 5628558"/>
              <a:gd name="connsiteX9" fmla="*/ 0 w 1282110"/>
              <a:gd name="connsiteY9" fmla="*/ 4368035 h 5628558"/>
              <a:gd name="connsiteX0-1043" fmla="*/ 213835 w 1282110"/>
              <a:gd name="connsiteY0-1044" fmla="*/ 5379246 h 5379246"/>
              <a:gd name="connsiteX1-1045" fmla="*/ 658460 w 1282110"/>
              <a:gd name="connsiteY1-1046" fmla="*/ 4155485 h 5379246"/>
              <a:gd name="connsiteX2-1047" fmla="*/ 1258229 w 1282110"/>
              <a:gd name="connsiteY2-1048" fmla="*/ 2713321 h 5379246"/>
              <a:gd name="connsiteX3-1049" fmla="*/ 1069663 w 1282110"/>
              <a:gd name="connsiteY3-1050" fmla="*/ 2749392 h 5379246"/>
              <a:gd name="connsiteX4-1051" fmla="*/ 219073 w 1282110"/>
              <a:gd name="connsiteY4-1052" fmla="*/ 4010124 h 5379246"/>
              <a:gd name="connsiteX5-1053" fmla="*/ 765881 w 1282110"/>
              <a:gd name="connsiteY5-1054" fmla="*/ 608777 h 5379246"/>
              <a:gd name="connsiteX6-1055" fmla="*/ 468849 w 1282110"/>
              <a:gd name="connsiteY6-1056" fmla="*/ 17810 h 5379246"/>
              <a:gd name="connsiteX7-1057" fmla="*/ 293331 w 1282110"/>
              <a:gd name="connsiteY7-1058" fmla="*/ 201666 h 5379246"/>
              <a:gd name="connsiteX8-1059" fmla="*/ 212322 w 1282110"/>
              <a:gd name="connsiteY8-1060" fmla="*/ 753236 h 5379246"/>
              <a:gd name="connsiteX9-1061" fmla="*/ 124563 w 1282110"/>
              <a:gd name="connsiteY9-1062" fmla="*/ 2250352 h 5379246"/>
              <a:gd name="connsiteX10" fmla="*/ 0 w 1282110"/>
              <a:gd name="connsiteY10" fmla="*/ 4118723 h 5379246"/>
              <a:gd name="connsiteX0-1063" fmla="*/ 213835 w 1282110"/>
              <a:gd name="connsiteY0-1064" fmla="*/ 5520907 h 5520907"/>
              <a:gd name="connsiteX1-1065" fmla="*/ 658460 w 1282110"/>
              <a:gd name="connsiteY1-1066" fmla="*/ 4297146 h 5520907"/>
              <a:gd name="connsiteX2-1067" fmla="*/ 1258229 w 1282110"/>
              <a:gd name="connsiteY2-1068" fmla="*/ 2854982 h 5520907"/>
              <a:gd name="connsiteX3-1069" fmla="*/ 1069663 w 1282110"/>
              <a:gd name="connsiteY3-1070" fmla="*/ 2891053 h 5520907"/>
              <a:gd name="connsiteX4-1071" fmla="*/ 219073 w 1282110"/>
              <a:gd name="connsiteY4-1072" fmla="*/ 4151785 h 5520907"/>
              <a:gd name="connsiteX5-1073" fmla="*/ 738878 w 1282110"/>
              <a:gd name="connsiteY5-1074" fmla="*/ 356460 h 5520907"/>
              <a:gd name="connsiteX6-1075" fmla="*/ 468849 w 1282110"/>
              <a:gd name="connsiteY6-1076" fmla="*/ 159471 h 5520907"/>
              <a:gd name="connsiteX7-1077" fmla="*/ 293331 w 1282110"/>
              <a:gd name="connsiteY7-1078" fmla="*/ 343327 h 5520907"/>
              <a:gd name="connsiteX8-1079" fmla="*/ 212322 w 1282110"/>
              <a:gd name="connsiteY8-1080" fmla="*/ 894897 h 5520907"/>
              <a:gd name="connsiteX9-1081" fmla="*/ 124563 w 1282110"/>
              <a:gd name="connsiteY9-1082" fmla="*/ 2392013 h 5520907"/>
              <a:gd name="connsiteX10-1083" fmla="*/ 0 w 1282110"/>
              <a:gd name="connsiteY10-1084" fmla="*/ 4260384 h 5520907"/>
              <a:gd name="connsiteX0-1085" fmla="*/ 213835 w 1282110"/>
              <a:gd name="connsiteY0-1086" fmla="*/ 5549959 h 5549959"/>
              <a:gd name="connsiteX1-1087" fmla="*/ 658460 w 1282110"/>
              <a:gd name="connsiteY1-1088" fmla="*/ 4326198 h 5549959"/>
              <a:gd name="connsiteX2-1089" fmla="*/ 1258229 w 1282110"/>
              <a:gd name="connsiteY2-1090" fmla="*/ 2884034 h 5549959"/>
              <a:gd name="connsiteX3-1091" fmla="*/ 1069663 w 1282110"/>
              <a:gd name="connsiteY3-1092" fmla="*/ 2920105 h 5549959"/>
              <a:gd name="connsiteX4-1093" fmla="*/ 219073 w 1282110"/>
              <a:gd name="connsiteY4-1094" fmla="*/ 4180837 h 5549959"/>
              <a:gd name="connsiteX5-1095" fmla="*/ 738878 w 1282110"/>
              <a:gd name="connsiteY5-1096" fmla="*/ 385512 h 5549959"/>
              <a:gd name="connsiteX6-1097" fmla="*/ 468849 w 1282110"/>
              <a:gd name="connsiteY6-1098" fmla="*/ 188523 h 5549959"/>
              <a:gd name="connsiteX7-1099" fmla="*/ 212322 w 1282110"/>
              <a:gd name="connsiteY7-1100" fmla="*/ 923949 h 5549959"/>
              <a:gd name="connsiteX8-1101" fmla="*/ 124563 w 1282110"/>
              <a:gd name="connsiteY8-1102" fmla="*/ 2421065 h 5549959"/>
              <a:gd name="connsiteX9-1103" fmla="*/ 0 w 1282110"/>
              <a:gd name="connsiteY9-1104" fmla="*/ 4289436 h 5549959"/>
              <a:gd name="connsiteX0-1105" fmla="*/ 213835 w 1282110"/>
              <a:gd name="connsiteY0-1106" fmla="*/ 5524171 h 5524171"/>
              <a:gd name="connsiteX1-1107" fmla="*/ 658460 w 1282110"/>
              <a:gd name="connsiteY1-1108" fmla="*/ 4300410 h 5524171"/>
              <a:gd name="connsiteX2-1109" fmla="*/ 1258229 w 1282110"/>
              <a:gd name="connsiteY2-1110" fmla="*/ 2858246 h 5524171"/>
              <a:gd name="connsiteX3-1111" fmla="*/ 1069663 w 1282110"/>
              <a:gd name="connsiteY3-1112" fmla="*/ 2894317 h 5524171"/>
              <a:gd name="connsiteX4-1113" fmla="*/ 219073 w 1282110"/>
              <a:gd name="connsiteY4-1114" fmla="*/ 4155049 h 5524171"/>
              <a:gd name="connsiteX5-1115" fmla="*/ 738878 w 1282110"/>
              <a:gd name="connsiteY5-1116" fmla="*/ 359724 h 5524171"/>
              <a:gd name="connsiteX6-1117" fmla="*/ 401342 w 1282110"/>
              <a:gd name="connsiteY6-1118" fmla="*/ 228399 h 5524171"/>
              <a:gd name="connsiteX7-1119" fmla="*/ 212322 w 1282110"/>
              <a:gd name="connsiteY7-1120" fmla="*/ 898161 h 5524171"/>
              <a:gd name="connsiteX8-1121" fmla="*/ 124563 w 1282110"/>
              <a:gd name="connsiteY8-1122" fmla="*/ 2395277 h 5524171"/>
              <a:gd name="connsiteX9-1123" fmla="*/ 0 w 1282110"/>
              <a:gd name="connsiteY9-1124" fmla="*/ 4263648 h 5524171"/>
              <a:gd name="connsiteX0-1125" fmla="*/ 213835 w 1282110"/>
              <a:gd name="connsiteY0-1126" fmla="*/ 5452320 h 5452320"/>
              <a:gd name="connsiteX1-1127" fmla="*/ 658460 w 1282110"/>
              <a:gd name="connsiteY1-1128" fmla="*/ 4228559 h 5452320"/>
              <a:gd name="connsiteX2-1129" fmla="*/ 1258229 w 1282110"/>
              <a:gd name="connsiteY2-1130" fmla="*/ 2786395 h 5452320"/>
              <a:gd name="connsiteX3-1131" fmla="*/ 1069663 w 1282110"/>
              <a:gd name="connsiteY3-1132" fmla="*/ 2822466 h 5452320"/>
              <a:gd name="connsiteX4-1133" fmla="*/ 219073 w 1282110"/>
              <a:gd name="connsiteY4-1134" fmla="*/ 4083198 h 5452320"/>
              <a:gd name="connsiteX5-1135" fmla="*/ 374339 w 1282110"/>
              <a:gd name="connsiteY5-1136" fmla="*/ 3203314 h 5452320"/>
              <a:gd name="connsiteX6-1137" fmla="*/ 738878 w 1282110"/>
              <a:gd name="connsiteY6-1138" fmla="*/ 287873 h 5452320"/>
              <a:gd name="connsiteX7-1139" fmla="*/ 401342 w 1282110"/>
              <a:gd name="connsiteY7-1140" fmla="*/ 156548 h 5452320"/>
              <a:gd name="connsiteX8-1141" fmla="*/ 212322 w 1282110"/>
              <a:gd name="connsiteY8-1142" fmla="*/ 826310 h 5452320"/>
              <a:gd name="connsiteX9-1143" fmla="*/ 124563 w 1282110"/>
              <a:gd name="connsiteY9-1144" fmla="*/ 2323426 h 5452320"/>
              <a:gd name="connsiteX10-1145" fmla="*/ 0 w 1282110"/>
              <a:gd name="connsiteY10-1146" fmla="*/ 4191797 h 5452320"/>
              <a:gd name="connsiteX0-1147" fmla="*/ 213835 w 1282110"/>
              <a:gd name="connsiteY0-1148" fmla="*/ 5452320 h 5452320"/>
              <a:gd name="connsiteX1-1149" fmla="*/ 658460 w 1282110"/>
              <a:gd name="connsiteY1-1150" fmla="*/ 4228559 h 5452320"/>
              <a:gd name="connsiteX2-1151" fmla="*/ 1258229 w 1282110"/>
              <a:gd name="connsiteY2-1152" fmla="*/ 2786395 h 5452320"/>
              <a:gd name="connsiteX3-1153" fmla="*/ 1069663 w 1282110"/>
              <a:gd name="connsiteY3-1154" fmla="*/ 2822466 h 5452320"/>
              <a:gd name="connsiteX4-1155" fmla="*/ 279829 w 1282110"/>
              <a:gd name="connsiteY4-1156" fmla="*/ 4437779 h 5452320"/>
              <a:gd name="connsiteX5-1157" fmla="*/ 374339 w 1282110"/>
              <a:gd name="connsiteY5-1158" fmla="*/ 3203314 h 5452320"/>
              <a:gd name="connsiteX6-1159" fmla="*/ 738878 w 1282110"/>
              <a:gd name="connsiteY6-1160" fmla="*/ 287873 h 5452320"/>
              <a:gd name="connsiteX7-1161" fmla="*/ 401342 w 1282110"/>
              <a:gd name="connsiteY7-1162" fmla="*/ 156548 h 5452320"/>
              <a:gd name="connsiteX8-1163" fmla="*/ 212322 w 1282110"/>
              <a:gd name="connsiteY8-1164" fmla="*/ 826310 h 5452320"/>
              <a:gd name="connsiteX9-1165" fmla="*/ 124563 w 1282110"/>
              <a:gd name="connsiteY9-1166" fmla="*/ 2323426 h 5452320"/>
              <a:gd name="connsiteX10-1167" fmla="*/ 0 w 1282110"/>
              <a:gd name="connsiteY10-1168" fmla="*/ 4191797 h 5452320"/>
              <a:gd name="connsiteX0-1169" fmla="*/ 213835 w 1282110"/>
              <a:gd name="connsiteY0-1170" fmla="*/ 5452320 h 5452320"/>
              <a:gd name="connsiteX1-1171" fmla="*/ 658460 w 1282110"/>
              <a:gd name="connsiteY1-1172" fmla="*/ 4228559 h 5452320"/>
              <a:gd name="connsiteX2-1173" fmla="*/ 1258229 w 1282110"/>
              <a:gd name="connsiteY2-1174" fmla="*/ 2786395 h 5452320"/>
              <a:gd name="connsiteX3-1175" fmla="*/ 1069663 w 1282110"/>
              <a:gd name="connsiteY3-1176" fmla="*/ 2822466 h 5452320"/>
              <a:gd name="connsiteX4-1177" fmla="*/ 279829 w 1282110"/>
              <a:gd name="connsiteY4-1178" fmla="*/ 4437779 h 5452320"/>
              <a:gd name="connsiteX5-1179" fmla="*/ 374339 w 1282110"/>
              <a:gd name="connsiteY5-1180" fmla="*/ 3203314 h 5452320"/>
              <a:gd name="connsiteX6-1181" fmla="*/ 738878 w 1282110"/>
              <a:gd name="connsiteY6-1182" fmla="*/ 287873 h 5452320"/>
              <a:gd name="connsiteX7-1183" fmla="*/ 401342 w 1282110"/>
              <a:gd name="connsiteY7-1184" fmla="*/ 156548 h 5452320"/>
              <a:gd name="connsiteX8-1185" fmla="*/ 212322 w 1282110"/>
              <a:gd name="connsiteY8-1186" fmla="*/ 826310 h 5452320"/>
              <a:gd name="connsiteX9-1187" fmla="*/ 124563 w 1282110"/>
              <a:gd name="connsiteY9-1188" fmla="*/ 2323426 h 5452320"/>
              <a:gd name="connsiteX10-1189" fmla="*/ 0 w 1282110"/>
              <a:gd name="connsiteY10-1190" fmla="*/ 4257460 h 5452320"/>
              <a:gd name="connsiteX0-1191" fmla="*/ 213835 w 1282110"/>
              <a:gd name="connsiteY0-1192" fmla="*/ 5452320 h 5452320"/>
              <a:gd name="connsiteX1-1193" fmla="*/ 658460 w 1282110"/>
              <a:gd name="connsiteY1-1194" fmla="*/ 4228559 h 5452320"/>
              <a:gd name="connsiteX2-1195" fmla="*/ 1258229 w 1282110"/>
              <a:gd name="connsiteY2-1196" fmla="*/ 2786395 h 5452320"/>
              <a:gd name="connsiteX3-1197" fmla="*/ 1069663 w 1282110"/>
              <a:gd name="connsiteY3-1198" fmla="*/ 2822466 h 5452320"/>
              <a:gd name="connsiteX4-1199" fmla="*/ 279829 w 1282110"/>
              <a:gd name="connsiteY4-1200" fmla="*/ 4437779 h 5452320"/>
              <a:gd name="connsiteX5-1201" fmla="*/ 374339 w 1282110"/>
              <a:gd name="connsiteY5-1202" fmla="*/ 3203314 h 5452320"/>
              <a:gd name="connsiteX6-1203" fmla="*/ 738878 w 1282110"/>
              <a:gd name="connsiteY6-1204" fmla="*/ 287873 h 5452320"/>
              <a:gd name="connsiteX7-1205" fmla="*/ 401342 w 1282110"/>
              <a:gd name="connsiteY7-1206" fmla="*/ 156548 h 5452320"/>
              <a:gd name="connsiteX8-1207" fmla="*/ 212322 w 1282110"/>
              <a:gd name="connsiteY8-1208" fmla="*/ 826310 h 5452320"/>
              <a:gd name="connsiteX9-1209" fmla="*/ 0 w 1282110"/>
              <a:gd name="connsiteY9-1210" fmla="*/ 4257460 h 5452320"/>
              <a:gd name="connsiteX0-1211" fmla="*/ 213835 w 1313636"/>
              <a:gd name="connsiteY0-1212" fmla="*/ 5452320 h 5452320"/>
              <a:gd name="connsiteX1-1213" fmla="*/ 1258229 w 1313636"/>
              <a:gd name="connsiteY1-1214" fmla="*/ 2786395 h 5452320"/>
              <a:gd name="connsiteX2-1215" fmla="*/ 1069663 w 1313636"/>
              <a:gd name="connsiteY2-1216" fmla="*/ 2822466 h 5452320"/>
              <a:gd name="connsiteX3-1217" fmla="*/ 279829 w 1313636"/>
              <a:gd name="connsiteY3-1218" fmla="*/ 4437779 h 5452320"/>
              <a:gd name="connsiteX4-1219" fmla="*/ 374339 w 1313636"/>
              <a:gd name="connsiteY4-1220" fmla="*/ 3203314 h 5452320"/>
              <a:gd name="connsiteX5-1221" fmla="*/ 738878 w 1313636"/>
              <a:gd name="connsiteY5-1222" fmla="*/ 287873 h 5452320"/>
              <a:gd name="connsiteX6-1223" fmla="*/ 401342 w 1313636"/>
              <a:gd name="connsiteY6-1224" fmla="*/ 156548 h 5452320"/>
              <a:gd name="connsiteX7-1225" fmla="*/ 212322 w 1313636"/>
              <a:gd name="connsiteY7-1226" fmla="*/ 826310 h 5452320"/>
              <a:gd name="connsiteX8-1227" fmla="*/ 0 w 1313636"/>
              <a:gd name="connsiteY8-1228" fmla="*/ 4257460 h 5452320"/>
              <a:gd name="connsiteX0-1229" fmla="*/ 213835 w 1304242"/>
              <a:gd name="connsiteY0-1230" fmla="*/ 5452320 h 5452320"/>
              <a:gd name="connsiteX1-1231" fmla="*/ 1258229 w 1304242"/>
              <a:gd name="connsiteY1-1232" fmla="*/ 2786395 h 5452320"/>
              <a:gd name="connsiteX2-1233" fmla="*/ 1029159 w 1304242"/>
              <a:gd name="connsiteY2-1234" fmla="*/ 2691140 h 5452320"/>
              <a:gd name="connsiteX3-1235" fmla="*/ 279829 w 1304242"/>
              <a:gd name="connsiteY3-1236" fmla="*/ 4437779 h 5452320"/>
              <a:gd name="connsiteX4-1237" fmla="*/ 374339 w 1304242"/>
              <a:gd name="connsiteY4-1238" fmla="*/ 3203314 h 5452320"/>
              <a:gd name="connsiteX5-1239" fmla="*/ 738878 w 1304242"/>
              <a:gd name="connsiteY5-1240" fmla="*/ 287873 h 5452320"/>
              <a:gd name="connsiteX6-1241" fmla="*/ 401342 w 1304242"/>
              <a:gd name="connsiteY6-1242" fmla="*/ 156548 h 5452320"/>
              <a:gd name="connsiteX7-1243" fmla="*/ 212322 w 1304242"/>
              <a:gd name="connsiteY7-1244" fmla="*/ 826310 h 5452320"/>
              <a:gd name="connsiteX8-1245" fmla="*/ 0 w 1304242"/>
              <a:gd name="connsiteY8-1246" fmla="*/ 4257460 h 5452320"/>
              <a:gd name="connsiteX0-1247" fmla="*/ 335348 w 1425755"/>
              <a:gd name="connsiteY0-1248" fmla="*/ 5452320 h 5452320"/>
              <a:gd name="connsiteX1-1249" fmla="*/ 1379742 w 1425755"/>
              <a:gd name="connsiteY1-1250" fmla="*/ 2786395 h 5452320"/>
              <a:gd name="connsiteX2-1251" fmla="*/ 1150672 w 1425755"/>
              <a:gd name="connsiteY2-1252" fmla="*/ 2691140 h 5452320"/>
              <a:gd name="connsiteX3-1253" fmla="*/ 401342 w 1425755"/>
              <a:gd name="connsiteY3-1254" fmla="*/ 4437779 h 5452320"/>
              <a:gd name="connsiteX4-1255" fmla="*/ 495852 w 1425755"/>
              <a:gd name="connsiteY4-1256" fmla="*/ 3203314 h 5452320"/>
              <a:gd name="connsiteX5-1257" fmla="*/ 860391 w 1425755"/>
              <a:gd name="connsiteY5-1258" fmla="*/ 287873 h 5452320"/>
              <a:gd name="connsiteX6-1259" fmla="*/ 522855 w 1425755"/>
              <a:gd name="connsiteY6-1260" fmla="*/ 156548 h 5452320"/>
              <a:gd name="connsiteX7-1261" fmla="*/ 333835 w 1425755"/>
              <a:gd name="connsiteY7-1262" fmla="*/ 826310 h 5452320"/>
              <a:gd name="connsiteX8-1263" fmla="*/ 0 w 1425755"/>
              <a:gd name="connsiteY8-1264" fmla="*/ 4257460 h 5452320"/>
              <a:gd name="connsiteX0-1265" fmla="*/ 335348 w 1425755"/>
              <a:gd name="connsiteY0-1266" fmla="*/ 5452320 h 5452320"/>
              <a:gd name="connsiteX1-1267" fmla="*/ 1379742 w 1425755"/>
              <a:gd name="connsiteY1-1268" fmla="*/ 2786395 h 5452320"/>
              <a:gd name="connsiteX2-1269" fmla="*/ 1150672 w 1425755"/>
              <a:gd name="connsiteY2-1270" fmla="*/ 2691140 h 5452320"/>
              <a:gd name="connsiteX3-1271" fmla="*/ 151566 w 1425755"/>
              <a:gd name="connsiteY3-1272" fmla="*/ 4766094 h 5452320"/>
              <a:gd name="connsiteX4-1273" fmla="*/ 495852 w 1425755"/>
              <a:gd name="connsiteY4-1274" fmla="*/ 3203314 h 5452320"/>
              <a:gd name="connsiteX5-1275" fmla="*/ 860391 w 1425755"/>
              <a:gd name="connsiteY5-1276" fmla="*/ 287873 h 5452320"/>
              <a:gd name="connsiteX6-1277" fmla="*/ 522855 w 1425755"/>
              <a:gd name="connsiteY6-1278" fmla="*/ 156548 h 5452320"/>
              <a:gd name="connsiteX7-1279" fmla="*/ 333835 w 1425755"/>
              <a:gd name="connsiteY7-1280" fmla="*/ 826310 h 5452320"/>
              <a:gd name="connsiteX8-1281" fmla="*/ 0 w 1425755"/>
              <a:gd name="connsiteY8-1282" fmla="*/ 4257460 h 5452320"/>
              <a:gd name="connsiteX0-1283" fmla="*/ 173331 w 1437028"/>
              <a:gd name="connsiteY0-1284" fmla="*/ 5327625 h 5327625"/>
              <a:gd name="connsiteX1-1285" fmla="*/ 1379742 w 1437028"/>
              <a:gd name="connsiteY1-1286" fmla="*/ 2786395 h 5327625"/>
              <a:gd name="connsiteX2-1287" fmla="*/ 1150672 w 1437028"/>
              <a:gd name="connsiteY2-1288" fmla="*/ 2691140 h 5327625"/>
              <a:gd name="connsiteX3-1289" fmla="*/ 151566 w 1437028"/>
              <a:gd name="connsiteY3-1290" fmla="*/ 4766094 h 5327625"/>
              <a:gd name="connsiteX4-1291" fmla="*/ 495852 w 1437028"/>
              <a:gd name="connsiteY4-1292" fmla="*/ 3203314 h 5327625"/>
              <a:gd name="connsiteX5-1293" fmla="*/ 860391 w 1437028"/>
              <a:gd name="connsiteY5-1294" fmla="*/ 287873 h 5327625"/>
              <a:gd name="connsiteX6-1295" fmla="*/ 522855 w 1437028"/>
              <a:gd name="connsiteY6-1296" fmla="*/ 156548 h 5327625"/>
              <a:gd name="connsiteX7-1297" fmla="*/ 333835 w 1437028"/>
              <a:gd name="connsiteY7-1298" fmla="*/ 826310 h 5327625"/>
              <a:gd name="connsiteX8-1299" fmla="*/ 0 w 1437028"/>
              <a:gd name="connsiteY8-1300" fmla="*/ 4257460 h 5327625"/>
              <a:gd name="connsiteX0-1301" fmla="*/ 173331 w 1437028"/>
              <a:gd name="connsiteY0-1302" fmla="*/ 5327625 h 5327625"/>
              <a:gd name="connsiteX1-1303" fmla="*/ 1379742 w 1437028"/>
              <a:gd name="connsiteY1-1304" fmla="*/ 2786395 h 5327625"/>
              <a:gd name="connsiteX2-1305" fmla="*/ 1150672 w 1437028"/>
              <a:gd name="connsiteY2-1306" fmla="*/ 2691140 h 5327625"/>
              <a:gd name="connsiteX3-1307" fmla="*/ 151566 w 1437028"/>
              <a:gd name="connsiteY3-1308" fmla="*/ 4766094 h 5327625"/>
              <a:gd name="connsiteX4-1309" fmla="*/ 414844 w 1437028"/>
              <a:gd name="connsiteY4-1310" fmla="*/ 3116028 h 5327625"/>
              <a:gd name="connsiteX5-1311" fmla="*/ 860391 w 1437028"/>
              <a:gd name="connsiteY5-1312" fmla="*/ 287873 h 5327625"/>
              <a:gd name="connsiteX6-1313" fmla="*/ 522855 w 1437028"/>
              <a:gd name="connsiteY6-1314" fmla="*/ 156548 h 5327625"/>
              <a:gd name="connsiteX7-1315" fmla="*/ 333835 w 1437028"/>
              <a:gd name="connsiteY7-1316" fmla="*/ 826310 h 5327625"/>
              <a:gd name="connsiteX8-1317" fmla="*/ 0 w 1437028"/>
              <a:gd name="connsiteY8-1318" fmla="*/ 4257460 h 5327625"/>
              <a:gd name="connsiteX0-1319" fmla="*/ 186832 w 1450529"/>
              <a:gd name="connsiteY0-1320" fmla="*/ 5327625 h 5327625"/>
              <a:gd name="connsiteX1-1321" fmla="*/ 1393243 w 1450529"/>
              <a:gd name="connsiteY1-1322" fmla="*/ 2786395 h 5327625"/>
              <a:gd name="connsiteX2-1323" fmla="*/ 1164173 w 1450529"/>
              <a:gd name="connsiteY2-1324" fmla="*/ 2691140 h 5327625"/>
              <a:gd name="connsiteX3-1325" fmla="*/ 165067 w 1450529"/>
              <a:gd name="connsiteY3-1326" fmla="*/ 4766094 h 5327625"/>
              <a:gd name="connsiteX4-1327" fmla="*/ 428345 w 1450529"/>
              <a:gd name="connsiteY4-1328" fmla="*/ 3116028 h 5327625"/>
              <a:gd name="connsiteX5-1329" fmla="*/ 873892 w 1450529"/>
              <a:gd name="connsiteY5-1330" fmla="*/ 287873 h 5327625"/>
              <a:gd name="connsiteX6-1331" fmla="*/ 536356 w 1450529"/>
              <a:gd name="connsiteY6-1332" fmla="*/ 156548 h 5327625"/>
              <a:gd name="connsiteX7-1333" fmla="*/ 347336 w 1450529"/>
              <a:gd name="connsiteY7-1334" fmla="*/ 826310 h 5327625"/>
              <a:gd name="connsiteX8-1335" fmla="*/ 0 w 1450529"/>
              <a:gd name="connsiteY8-1336" fmla="*/ 4369686 h 5327625"/>
              <a:gd name="connsiteX0-1337" fmla="*/ 954277 w 1942612"/>
              <a:gd name="connsiteY0-1338" fmla="*/ 5327625 h 5327625"/>
              <a:gd name="connsiteX1-1339" fmla="*/ 13959 w 1942612"/>
              <a:gd name="connsiteY1-1340" fmla="*/ 3060724 h 5327625"/>
              <a:gd name="connsiteX2-1341" fmla="*/ 1931618 w 1942612"/>
              <a:gd name="connsiteY2-1342" fmla="*/ 2691140 h 5327625"/>
              <a:gd name="connsiteX3-1343" fmla="*/ 932512 w 1942612"/>
              <a:gd name="connsiteY3-1344" fmla="*/ 4766094 h 5327625"/>
              <a:gd name="connsiteX4-1345" fmla="*/ 1195790 w 1942612"/>
              <a:gd name="connsiteY4-1346" fmla="*/ 3116028 h 5327625"/>
              <a:gd name="connsiteX5-1347" fmla="*/ 1641337 w 1942612"/>
              <a:gd name="connsiteY5-1348" fmla="*/ 287873 h 5327625"/>
              <a:gd name="connsiteX6-1349" fmla="*/ 1303801 w 1942612"/>
              <a:gd name="connsiteY6-1350" fmla="*/ 156548 h 5327625"/>
              <a:gd name="connsiteX7-1351" fmla="*/ 1114781 w 1942612"/>
              <a:gd name="connsiteY7-1352" fmla="*/ 826310 h 5327625"/>
              <a:gd name="connsiteX8-1353" fmla="*/ 767445 w 1942612"/>
              <a:gd name="connsiteY8-1354" fmla="*/ 4369686 h 5327625"/>
              <a:gd name="connsiteX0-1355" fmla="*/ 954277 w 1942612"/>
              <a:gd name="connsiteY0-1356" fmla="*/ 5327625 h 5327625"/>
              <a:gd name="connsiteX1-1357" fmla="*/ 13959 w 1942612"/>
              <a:gd name="connsiteY1-1358" fmla="*/ 3060724 h 5327625"/>
              <a:gd name="connsiteX2-1359" fmla="*/ 1931618 w 1942612"/>
              <a:gd name="connsiteY2-1360" fmla="*/ 2691141 h 5327625"/>
              <a:gd name="connsiteX3-1361" fmla="*/ 932512 w 1942612"/>
              <a:gd name="connsiteY3-1362" fmla="*/ 4766094 h 5327625"/>
              <a:gd name="connsiteX4-1363" fmla="*/ 1195790 w 1942612"/>
              <a:gd name="connsiteY4-1364" fmla="*/ 3116028 h 5327625"/>
              <a:gd name="connsiteX5-1365" fmla="*/ 1641337 w 1942612"/>
              <a:gd name="connsiteY5-1366" fmla="*/ 287873 h 5327625"/>
              <a:gd name="connsiteX6-1367" fmla="*/ 1303801 w 1942612"/>
              <a:gd name="connsiteY6-1368" fmla="*/ 156548 h 5327625"/>
              <a:gd name="connsiteX7-1369" fmla="*/ 1114781 w 1942612"/>
              <a:gd name="connsiteY7-1370" fmla="*/ 826310 h 5327625"/>
              <a:gd name="connsiteX8-1371" fmla="*/ 767445 w 1942612"/>
              <a:gd name="connsiteY8-1372" fmla="*/ 4369686 h 5327625"/>
              <a:gd name="connsiteX0-1373" fmla="*/ 940332 w 1628158"/>
              <a:gd name="connsiteY0-1374" fmla="*/ 5327625 h 5327625"/>
              <a:gd name="connsiteX1-1375" fmla="*/ 14 w 1628158"/>
              <a:gd name="connsiteY1-1376" fmla="*/ 3060724 h 5327625"/>
              <a:gd name="connsiteX2-1377" fmla="*/ 918567 w 1628158"/>
              <a:gd name="connsiteY2-1378" fmla="*/ 4766094 h 5327625"/>
              <a:gd name="connsiteX3-1379" fmla="*/ 1181845 w 1628158"/>
              <a:gd name="connsiteY3-1380" fmla="*/ 3116028 h 5327625"/>
              <a:gd name="connsiteX4-1381" fmla="*/ 1627392 w 1628158"/>
              <a:gd name="connsiteY4-1382" fmla="*/ 287873 h 5327625"/>
              <a:gd name="connsiteX5-1383" fmla="*/ 1289856 w 1628158"/>
              <a:gd name="connsiteY5-1384" fmla="*/ 156548 h 5327625"/>
              <a:gd name="connsiteX6-1385" fmla="*/ 1100836 w 1628158"/>
              <a:gd name="connsiteY6-1386" fmla="*/ 826310 h 5327625"/>
              <a:gd name="connsiteX7-1387" fmla="*/ 753500 w 1628158"/>
              <a:gd name="connsiteY7-1388" fmla="*/ 4369686 h 5327625"/>
              <a:gd name="connsiteX0-1389" fmla="*/ 948871 w 1636697"/>
              <a:gd name="connsiteY0-1390" fmla="*/ 5327625 h 5327625"/>
              <a:gd name="connsiteX1-1391" fmla="*/ 495061 w 1636697"/>
              <a:gd name="connsiteY1-1392" fmla="*/ 3316879 h 5327625"/>
              <a:gd name="connsiteX2-1393" fmla="*/ 8553 w 1636697"/>
              <a:gd name="connsiteY2-1394" fmla="*/ 3060724 h 5327625"/>
              <a:gd name="connsiteX3-1395" fmla="*/ 927106 w 1636697"/>
              <a:gd name="connsiteY3-1396" fmla="*/ 4766094 h 5327625"/>
              <a:gd name="connsiteX4-1397" fmla="*/ 1190384 w 1636697"/>
              <a:gd name="connsiteY4-1398" fmla="*/ 3116028 h 5327625"/>
              <a:gd name="connsiteX5-1399" fmla="*/ 1635931 w 1636697"/>
              <a:gd name="connsiteY5-1400" fmla="*/ 287873 h 5327625"/>
              <a:gd name="connsiteX6-1401" fmla="*/ 1298395 w 1636697"/>
              <a:gd name="connsiteY6-1402" fmla="*/ 156548 h 5327625"/>
              <a:gd name="connsiteX7-1403" fmla="*/ 1109375 w 1636697"/>
              <a:gd name="connsiteY7-1404" fmla="*/ 826310 h 5327625"/>
              <a:gd name="connsiteX8-1405" fmla="*/ 762039 w 1636697"/>
              <a:gd name="connsiteY8-1406" fmla="*/ 4369686 h 5327625"/>
              <a:gd name="connsiteX0-1407" fmla="*/ 1168137 w 1855963"/>
              <a:gd name="connsiteY0-1408" fmla="*/ 5327625 h 5327625"/>
              <a:gd name="connsiteX1-1409" fmla="*/ 714327 w 1855963"/>
              <a:gd name="connsiteY1-1410" fmla="*/ 3316879 h 5327625"/>
              <a:gd name="connsiteX2-1411" fmla="*/ 227819 w 1855963"/>
              <a:gd name="connsiteY2-1412" fmla="*/ 3060724 h 5327625"/>
              <a:gd name="connsiteX3-1413" fmla="*/ 52756 w 1855963"/>
              <a:gd name="connsiteY3-1414" fmla="*/ 3229593 h 5327625"/>
              <a:gd name="connsiteX4-1415" fmla="*/ 1146372 w 1855963"/>
              <a:gd name="connsiteY4-1416" fmla="*/ 4766094 h 5327625"/>
              <a:gd name="connsiteX5-1417" fmla="*/ 1409650 w 1855963"/>
              <a:gd name="connsiteY5-1418" fmla="*/ 3116028 h 5327625"/>
              <a:gd name="connsiteX6-1419" fmla="*/ 1855197 w 1855963"/>
              <a:gd name="connsiteY6-1420" fmla="*/ 287873 h 5327625"/>
              <a:gd name="connsiteX7-1421" fmla="*/ 1517661 w 1855963"/>
              <a:gd name="connsiteY7-1422" fmla="*/ 156548 h 5327625"/>
              <a:gd name="connsiteX8-1423" fmla="*/ 1328641 w 1855963"/>
              <a:gd name="connsiteY8-1424" fmla="*/ 826310 h 5327625"/>
              <a:gd name="connsiteX9-1425" fmla="*/ 981305 w 1855963"/>
              <a:gd name="connsiteY9-1426" fmla="*/ 4369686 h 5327625"/>
              <a:gd name="connsiteX0-1427" fmla="*/ 1361152 w 2048978"/>
              <a:gd name="connsiteY0-1428" fmla="*/ 5327625 h 5327625"/>
              <a:gd name="connsiteX1-1429" fmla="*/ 29748 w 2048978"/>
              <a:gd name="connsiteY1-1430" fmla="*/ 3466513 h 5327625"/>
              <a:gd name="connsiteX2-1431" fmla="*/ 420834 w 2048978"/>
              <a:gd name="connsiteY2-1432" fmla="*/ 3060724 h 5327625"/>
              <a:gd name="connsiteX3-1433" fmla="*/ 245771 w 2048978"/>
              <a:gd name="connsiteY3-1434" fmla="*/ 3229593 h 5327625"/>
              <a:gd name="connsiteX4-1435" fmla="*/ 1339387 w 2048978"/>
              <a:gd name="connsiteY4-1436" fmla="*/ 4766094 h 5327625"/>
              <a:gd name="connsiteX5-1437" fmla="*/ 1602665 w 2048978"/>
              <a:gd name="connsiteY5-1438" fmla="*/ 3116028 h 5327625"/>
              <a:gd name="connsiteX6-1439" fmla="*/ 2048212 w 2048978"/>
              <a:gd name="connsiteY6-1440" fmla="*/ 287873 h 5327625"/>
              <a:gd name="connsiteX7-1441" fmla="*/ 1710676 w 2048978"/>
              <a:gd name="connsiteY7-1442" fmla="*/ 156548 h 5327625"/>
              <a:gd name="connsiteX8-1443" fmla="*/ 1521656 w 2048978"/>
              <a:gd name="connsiteY8-1444" fmla="*/ 826310 h 5327625"/>
              <a:gd name="connsiteX9-1445" fmla="*/ 1174320 w 2048978"/>
              <a:gd name="connsiteY9-1446" fmla="*/ 4369686 h 5327625"/>
              <a:gd name="connsiteX0-1447" fmla="*/ 1408066 w 2095892"/>
              <a:gd name="connsiteY0-1448" fmla="*/ 5327625 h 5327625"/>
              <a:gd name="connsiteX1-1449" fmla="*/ 76662 w 2095892"/>
              <a:gd name="connsiteY1-1450" fmla="*/ 3466513 h 5327625"/>
              <a:gd name="connsiteX2-1451" fmla="*/ 292685 w 2095892"/>
              <a:gd name="connsiteY2-1452" fmla="*/ 3229593 h 5327625"/>
              <a:gd name="connsiteX3-1453" fmla="*/ 1386301 w 2095892"/>
              <a:gd name="connsiteY3-1454" fmla="*/ 4766094 h 5327625"/>
              <a:gd name="connsiteX4-1455" fmla="*/ 1649579 w 2095892"/>
              <a:gd name="connsiteY4-1456" fmla="*/ 3116028 h 5327625"/>
              <a:gd name="connsiteX5-1457" fmla="*/ 2095126 w 2095892"/>
              <a:gd name="connsiteY5-1458" fmla="*/ 287873 h 5327625"/>
              <a:gd name="connsiteX6-1459" fmla="*/ 1757590 w 2095892"/>
              <a:gd name="connsiteY6-1460" fmla="*/ 156548 h 5327625"/>
              <a:gd name="connsiteX7-1461" fmla="*/ 1568570 w 2095892"/>
              <a:gd name="connsiteY7-1462" fmla="*/ 826310 h 5327625"/>
              <a:gd name="connsiteX8-1463" fmla="*/ 1221234 w 2095892"/>
              <a:gd name="connsiteY8-1464" fmla="*/ 4369686 h 5327625"/>
              <a:gd name="connsiteX0-1465" fmla="*/ 1379345 w 2067171"/>
              <a:gd name="connsiteY0-1466" fmla="*/ 5327625 h 5327625"/>
              <a:gd name="connsiteX1-1467" fmla="*/ 47941 w 2067171"/>
              <a:gd name="connsiteY1-1468" fmla="*/ 3466513 h 5327625"/>
              <a:gd name="connsiteX2-1469" fmla="*/ 479987 w 2067171"/>
              <a:gd name="connsiteY2-1470" fmla="*/ 3129837 h 5327625"/>
              <a:gd name="connsiteX3-1471" fmla="*/ 1357580 w 2067171"/>
              <a:gd name="connsiteY3-1472" fmla="*/ 4766094 h 5327625"/>
              <a:gd name="connsiteX4-1473" fmla="*/ 1620858 w 2067171"/>
              <a:gd name="connsiteY4-1474" fmla="*/ 3116028 h 5327625"/>
              <a:gd name="connsiteX5-1475" fmla="*/ 2066405 w 2067171"/>
              <a:gd name="connsiteY5-1476" fmla="*/ 287873 h 5327625"/>
              <a:gd name="connsiteX6-1477" fmla="*/ 1728869 w 2067171"/>
              <a:gd name="connsiteY6-1478" fmla="*/ 156548 h 5327625"/>
              <a:gd name="connsiteX7-1479" fmla="*/ 1539849 w 2067171"/>
              <a:gd name="connsiteY7-1480" fmla="*/ 826310 h 5327625"/>
              <a:gd name="connsiteX8-1481" fmla="*/ 1192513 w 2067171"/>
              <a:gd name="connsiteY8-1482" fmla="*/ 4369686 h 5327625"/>
              <a:gd name="connsiteX0-1483" fmla="*/ 1379345 w 2447741"/>
              <a:gd name="connsiteY0-1484" fmla="*/ 5349580 h 5349580"/>
              <a:gd name="connsiteX1-1485" fmla="*/ 47941 w 2447741"/>
              <a:gd name="connsiteY1-1486" fmla="*/ 3488468 h 5349580"/>
              <a:gd name="connsiteX2-1487" fmla="*/ 479987 w 2447741"/>
              <a:gd name="connsiteY2-1488" fmla="*/ 3151792 h 5349580"/>
              <a:gd name="connsiteX3-1489" fmla="*/ 1357580 w 2447741"/>
              <a:gd name="connsiteY3-1490" fmla="*/ 4788049 h 5349580"/>
              <a:gd name="connsiteX4-1491" fmla="*/ 1620858 w 2447741"/>
              <a:gd name="connsiteY4-1492" fmla="*/ 3137983 h 5349580"/>
              <a:gd name="connsiteX5-1493" fmla="*/ 2066405 w 2447741"/>
              <a:gd name="connsiteY5-1494" fmla="*/ 309828 h 5349580"/>
              <a:gd name="connsiteX6-1495" fmla="*/ 1728869 w 2447741"/>
              <a:gd name="connsiteY6-1496" fmla="*/ 178503 h 5349580"/>
              <a:gd name="connsiteX7-1497" fmla="*/ 2444445 w 2447741"/>
              <a:gd name="connsiteY7-1498" fmla="*/ 1234819 h 5349580"/>
              <a:gd name="connsiteX8-1499" fmla="*/ 1192513 w 2447741"/>
              <a:gd name="connsiteY8-1500" fmla="*/ 4391641 h 5349580"/>
              <a:gd name="connsiteX0-1501" fmla="*/ 1379345 w 2456098"/>
              <a:gd name="connsiteY0-1502" fmla="*/ 5386892 h 5386892"/>
              <a:gd name="connsiteX1-1503" fmla="*/ 47941 w 2456098"/>
              <a:gd name="connsiteY1-1504" fmla="*/ 3525780 h 5386892"/>
              <a:gd name="connsiteX2-1505" fmla="*/ 479987 w 2456098"/>
              <a:gd name="connsiteY2-1506" fmla="*/ 3189104 h 5386892"/>
              <a:gd name="connsiteX3-1507" fmla="*/ 1357580 w 2456098"/>
              <a:gd name="connsiteY3-1508" fmla="*/ 4825361 h 5386892"/>
              <a:gd name="connsiteX4-1509" fmla="*/ 1620858 w 2456098"/>
              <a:gd name="connsiteY4-1510" fmla="*/ 3175295 h 5386892"/>
              <a:gd name="connsiteX5-1511" fmla="*/ 2066405 w 2456098"/>
              <a:gd name="connsiteY5-1512" fmla="*/ 347140 h 5386892"/>
              <a:gd name="connsiteX6-1513" fmla="*/ 2268927 w 2456098"/>
              <a:gd name="connsiteY6-1514" fmla="*/ 140998 h 5386892"/>
              <a:gd name="connsiteX7-1515" fmla="*/ 2444445 w 2456098"/>
              <a:gd name="connsiteY7-1516" fmla="*/ 1272131 h 5386892"/>
              <a:gd name="connsiteX8-1517" fmla="*/ 1192513 w 2456098"/>
              <a:gd name="connsiteY8-1518" fmla="*/ 4428953 h 5386892"/>
              <a:gd name="connsiteX0-1519" fmla="*/ 1379345 w 2456098"/>
              <a:gd name="connsiteY0-1520" fmla="*/ 5386892 h 5386892"/>
              <a:gd name="connsiteX1-1521" fmla="*/ 47941 w 2456098"/>
              <a:gd name="connsiteY1-1522" fmla="*/ 3525780 h 5386892"/>
              <a:gd name="connsiteX2-1523" fmla="*/ 479987 w 2456098"/>
              <a:gd name="connsiteY2-1524" fmla="*/ 3189104 h 5386892"/>
              <a:gd name="connsiteX3-1525" fmla="*/ 1357580 w 2456098"/>
              <a:gd name="connsiteY3-1526" fmla="*/ 4825361 h 5386892"/>
              <a:gd name="connsiteX4-1527" fmla="*/ 1620858 w 2456098"/>
              <a:gd name="connsiteY4-1528" fmla="*/ 3175295 h 5386892"/>
              <a:gd name="connsiteX5-1529" fmla="*/ 2066405 w 2456098"/>
              <a:gd name="connsiteY5-1530" fmla="*/ 347140 h 5386892"/>
              <a:gd name="connsiteX6-1531" fmla="*/ 2268927 w 2456098"/>
              <a:gd name="connsiteY6-1532" fmla="*/ 140998 h 5386892"/>
              <a:gd name="connsiteX7-1533" fmla="*/ 2444445 w 2456098"/>
              <a:gd name="connsiteY7-1534" fmla="*/ 1272131 h 5386892"/>
              <a:gd name="connsiteX8-1535" fmla="*/ 1604307 w 2456098"/>
              <a:gd name="connsiteY8-1536" fmla="*/ 4428953 h 5386892"/>
              <a:gd name="connsiteX0-1537" fmla="*/ 1379345 w 2456098"/>
              <a:gd name="connsiteY0-1538" fmla="*/ 5386892 h 5386892"/>
              <a:gd name="connsiteX1-1539" fmla="*/ 47941 w 2456098"/>
              <a:gd name="connsiteY1-1540" fmla="*/ 3525780 h 5386892"/>
              <a:gd name="connsiteX2-1541" fmla="*/ 479987 w 2456098"/>
              <a:gd name="connsiteY2-1542" fmla="*/ 3189104 h 5386892"/>
              <a:gd name="connsiteX3-1543" fmla="*/ 1357580 w 2456098"/>
              <a:gd name="connsiteY3-1544" fmla="*/ 4825361 h 5386892"/>
              <a:gd name="connsiteX4-1545" fmla="*/ 1364331 w 2456098"/>
              <a:gd name="connsiteY4-1546" fmla="*/ 2551822 h 5386892"/>
              <a:gd name="connsiteX5-1547" fmla="*/ 2066405 w 2456098"/>
              <a:gd name="connsiteY5-1548" fmla="*/ 347140 h 5386892"/>
              <a:gd name="connsiteX6-1549" fmla="*/ 2268927 w 2456098"/>
              <a:gd name="connsiteY6-1550" fmla="*/ 140998 h 5386892"/>
              <a:gd name="connsiteX7-1551" fmla="*/ 2444445 w 2456098"/>
              <a:gd name="connsiteY7-1552" fmla="*/ 1272131 h 5386892"/>
              <a:gd name="connsiteX8-1553" fmla="*/ 1604307 w 2456098"/>
              <a:gd name="connsiteY8-1554" fmla="*/ 4428953 h 5386892"/>
              <a:gd name="connsiteX0-1555" fmla="*/ 1379345 w 2458400"/>
              <a:gd name="connsiteY0-1556" fmla="*/ 5421458 h 5421458"/>
              <a:gd name="connsiteX1-1557" fmla="*/ 47941 w 2458400"/>
              <a:gd name="connsiteY1-1558" fmla="*/ 3560346 h 5421458"/>
              <a:gd name="connsiteX2-1559" fmla="*/ 479987 w 2458400"/>
              <a:gd name="connsiteY2-1560" fmla="*/ 3223670 h 5421458"/>
              <a:gd name="connsiteX3-1561" fmla="*/ 1357580 w 2458400"/>
              <a:gd name="connsiteY3-1562" fmla="*/ 4859927 h 5421458"/>
              <a:gd name="connsiteX4-1563" fmla="*/ 1364331 w 2458400"/>
              <a:gd name="connsiteY4-1564" fmla="*/ 2586388 h 5421458"/>
              <a:gd name="connsiteX5-1565" fmla="*/ 1836881 w 2458400"/>
              <a:gd name="connsiteY5-1566" fmla="*/ 319358 h 5421458"/>
              <a:gd name="connsiteX6-1567" fmla="*/ 2268927 w 2458400"/>
              <a:gd name="connsiteY6-1568" fmla="*/ 175564 h 5421458"/>
              <a:gd name="connsiteX7-1569" fmla="*/ 2444445 w 2458400"/>
              <a:gd name="connsiteY7-1570" fmla="*/ 1306697 h 5421458"/>
              <a:gd name="connsiteX8-1571" fmla="*/ 1604307 w 2458400"/>
              <a:gd name="connsiteY8-1572" fmla="*/ 4463519 h 5421458"/>
              <a:gd name="connsiteX0-1573" fmla="*/ 1379345 w 2458400"/>
              <a:gd name="connsiteY0-1574" fmla="*/ 5245894 h 5245894"/>
              <a:gd name="connsiteX1-1575" fmla="*/ 47941 w 2458400"/>
              <a:gd name="connsiteY1-1576" fmla="*/ 3384782 h 5245894"/>
              <a:gd name="connsiteX2-1577" fmla="*/ 479987 w 2458400"/>
              <a:gd name="connsiteY2-1578" fmla="*/ 3048106 h 5245894"/>
              <a:gd name="connsiteX3-1579" fmla="*/ 1357580 w 2458400"/>
              <a:gd name="connsiteY3-1580" fmla="*/ 4684363 h 5245894"/>
              <a:gd name="connsiteX4-1581" fmla="*/ 1364331 w 2458400"/>
              <a:gd name="connsiteY4-1582" fmla="*/ 2410824 h 5245894"/>
              <a:gd name="connsiteX5-1583" fmla="*/ 2268927 w 2458400"/>
              <a:gd name="connsiteY5-1584" fmla="*/ 0 h 5245894"/>
              <a:gd name="connsiteX6-1585" fmla="*/ 2444445 w 2458400"/>
              <a:gd name="connsiteY6-1586" fmla="*/ 1131133 h 5245894"/>
              <a:gd name="connsiteX7-1587" fmla="*/ 1604307 w 2458400"/>
              <a:gd name="connsiteY7-1588" fmla="*/ 4287955 h 5245894"/>
              <a:gd name="connsiteX0-1589" fmla="*/ 1379345 w 2449421"/>
              <a:gd name="connsiteY0-1590" fmla="*/ 5333180 h 5333180"/>
              <a:gd name="connsiteX1-1591" fmla="*/ 47941 w 2449421"/>
              <a:gd name="connsiteY1-1592" fmla="*/ 3472068 h 5333180"/>
              <a:gd name="connsiteX2-1593" fmla="*/ 479987 w 2449421"/>
              <a:gd name="connsiteY2-1594" fmla="*/ 3135392 h 5333180"/>
              <a:gd name="connsiteX3-1595" fmla="*/ 1357580 w 2449421"/>
              <a:gd name="connsiteY3-1596" fmla="*/ 4771649 h 5333180"/>
              <a:gd name="connsiteX4-1597" fmla="*/ 1364331 w 2449421"/>
              <a:gd name="connsiteY4-1598" fmla="*/ 2498110 h 5333180"/>
              <a:gd name="connsiteX5-1599" fmla="*/ 1944892 w 2449421"/>
              <a:gd name="connsiteY5-1600" fmla="*/ 0 h 5333180"/>
              <a:gd name="connsiteX6-1601" fmla="*/ 2444445 w 2449421"/>
              <a:gd name="connsiteY6-1602" fmla="*/ 1218419 h 5333180"/>
              <a:gd name="connsiteX7-1603" fmla="*/ 1604307 w 2449421"/>
              <a:gd name="connsiteY7-1604" fmla="*/ 4375241 h 5333180"/>
              <a:gd name="connsiteX0-1605" fmla="*/ 1379345 w 2449421"/>
              <a:gd name="connsiteY0-1606" fmla="*/ 5343318 h 5343318"/>
              <a:gd name="connsiteX1-1607" fmla="*/ 47941 w 2449421"/>
              <a:gd name="connsiteY1-1608" fmla="*/ 3482206 h 5343318"/>
              <a:gd name="connsiteX2-1609" fmla="*/ 479987 w 2449421"/>
              <a:gd name="connsiteY2-1610" fmla="*/ 3145530 h 5343318"/>
              <a:gd name="connsiteX3-1611" fmla="*/ 1357580 w 2449421"/>
              <a:gd name="connsiteY3-1612" fmla="*/ 4781787 h 5343318"/>
              <a:gd name="connsiteX4-1613" fmla="*/ 1364331 w 2449421"/>
              <a:gd name="connsiteY4-1614" fmla="*/ 2508248 h 5343318"/>
              <a:gd name="connsiteX5-1615" fmla="*/ 1944892 w 2449421"/>
              <a:gd name="connsiteY5-1616" fmla="*/ 10138 h 5343318"/>
              <a:gd name="connsiteX6-1617" fmla="*/ 2444445 w 2449421"/>
              <a:gd name="connsiteY6-1618" fmla="*/ 1228557 h 5343318"/>
              <a:gd name="connsiteX7-1619" fmla="*/ 1604307 w 2449421"/>
              <a:gd name="connsiteY7-1620" fmla="*/ 4385379 h 5343318"/>
              <a:gd name="connsiteX0-1621" fmla="*/ 1379345 w 2450358"/>
              <a:gd name="connsiteY0-1622" fmla="*/ 5339436 h 5339436"/>
              <a:gd name="connsiteX1-1623" fmla="*/ 47941 w 2450358"/>
              <a:gd name="connsiteY1-1624" fmla="*/ 3478324 h 5339436"/>
              <a:gd name="connsiteX2-1625" fmla="*/ 479987 w 2450358"/>
              <a:gd name="connsiteY2-1626" fmla="*/ 3141648 h 5339436"/>
              <a:gd name="connsiteX3-1627" fmla="*/ 1357580 w 2450358"/>
              <a:gd name="connsiteY3-1628" fmla="*/ 4777905 h 5339436"/>
              <a:gd name="connsiteX4-1629" fmla="*/ 1364331 w 2450358"/>
              <a:gd name="connsiteY4-1630" fmla="*/ 2504366 h 5339436"/>
              <a:gd name="connsiteX5-1631" fmla="*/ 1944892 w 2450358"/>
              <a:gd name="connsiteY5-1632" fmla="*/ 6256 h 5339436"/>
              <a:gd name="connsiteX6-1633" fmla="*/ 2444445 w 2450358"/>
              <a:gd name="connsiteY6-1634" fmla="*/ 1224675 h 5339436"/>
              <a:gd name="connsiteX7-1635" fmla="*/ 1604307 w 2450358"/>
              <a:gd name="connsiteY7-1636" fmla="*/ 4381497 h 5339436"/>
              <a:gd name="connsiteX0-1637" fmla="*/ 1379345 w 2245151"/>
              <a:gd name="connsiteY0-1638" fmla="*/ 5366062 h 5366062"/>
              <a:gd name="connsiteX1-1639" fmla="*/ 47941 w 2245151"/>
              <a:gd name="connsiteY1-1640" fmla="*/ 3504950 h 5366062"/>
              <a:gd name="connsiteX2-1641" fmla="*/ 479987 w 2245151"/>
              <a:gd name="connsiteY2-1642" fmla="*/ 3168274 h 5366062"/>
              <a:gd name="connsiteX3-1643" fmla="*/ 1357580 w 2245151"/>
              <a:gd name="connsiteY3-1644" fmla="*/ 4804531 h 5366062"/>
              <a:gd name="connsiteX4-1645" fmla="*/ 1364331 w 2245151"/>
              <a:gd name="connsiteY4-1646" fmla="*/ 2530992 h 5366062"/>
              <a:gd name="connsiteX5-1647" fmla="*/ 1944892 w 2245151"/>
              <a:gd name="connsiteY5-1648" fmla="*/ 32882 h 5366062"/>
              <a:gd name="connsiteX6-1649" fmla="*/ 2235173 w 2245151"/>
              <a:gd name="connsiteY6-1650" fmla="*/ 1176484 h 5366062"/>
              <a:gd name="connsiteX7-1651" fmla="*/ 1604307 w 2245151"/>
              <a:gd name="connsiteY7-1652" fmla="*/ 4408123 h 5366062"/>
              <a:gd name="connsiteX0-1653" fmla="*/ 1379345 w 2244088"/>
              <a:gd name="connsiteY0-1654" fmla="*/ 5333230 h 5333230"/>
              <a:gd name="connsiteX1-1655" fmla="*/ 47941 w 2244088"/>
              <a:gd name="connsiteY1-1656" fmla="*/ 3472118 h 5333230"/>
              <a:gd name="connsiteX2-1657" fmla="*/ 479987 w 2244088"/>
              <a:gd name="connsiteY2-1658" fmla="*/ 3135442 h 5333230"/>
              <a:gd name="connsiteX3-1659" fmla="*/ 1357580 w 2244088"/>
              <a:gd name="connsiteY3-1660" fmla="*/ 4771699 h 5333230"/>
              <a:gd name="connsiteX4-1661" fmla="*/ 1364331 w 2244088"/>
              <a:gd name="connsiteY4-1662" fmla="*/ 2498160 h 5333230"/>
              <a:gd name="connsiteX5-1663" fmla="*/ 1553352 w 2244088"/>
              <a:gd name="connsiteY5-1664" fmla="*/ 1102921 h 5333230"/>
              <a:gd name="connsiteX6-1665" fmla="*/ 1944892 w 2244088"/>
              <a:gd name="connsiteY6-1666" fmla="*/ 50 h 5333230"/>
              <a:gd name="connsiteX7-1667" fmla="*/ 2235173 w 2244088"/>
              <a:gd name="connsiteY7-1668" fmla="*/ 1143652 h 5333230"/>
              <a:gd name="connsiteX8-1669" fmla="*/ 1604307 w 2244088"/>
              <a:gd name="connsiteY8-1670" fmla="*/ 4375291 h 5333230"/>
              <a:gd name="connsiteX0-1671" fmla="*/ 1379345 w 2244088"/>
              <a:gd name="connsiteY0-1672" fmla="*/ 5333230 h 5333230"/>
              <a:gd name="connsiteX1-1673" fmla="*/ 47941 w 2244088"/>
              <a:gd name="connsiteY1-1674" fmla="*/ 3472118 h 5333230"/>
              <a:gd name="connsiteX2-1675" fmla="*/ 479987 w 2244088"/>
              <a:gd name="connsiteY2-1676" fmla="*/ 3135442 h 5333230"/>
              <a:gd name="connsiteX3-1677" fmla="*/ 1209064 w 2244088"/>
              <a:gd name="connsiteY3-1678" fmla="*/ 4509841 h 5333230"/>
              <a:gd name="connsiteX4-1679" fmla="*/ 1364331 w 2244088"/>
              <a:gd name="connsiteY4-1680" fmla="*/ 2498160 h 5333230"/>
              <a:gd name="connsiteX5-1681" fmla="*/ 1553352 w 2244088"/>
              <a:gd name="connsiteY5-1682" fmla="*/ 1102921 h 5333230"/>
              <a:gd name="connsiteX6-1683" fmla="*/ 1944892 w 2244088"/>
              <a:gd name="connsiteY6-1684" fmla="*/ 50 h 5333230"/>
              <a:gd name="connsiteX7-1685" fmla="*/ 2235173 w 2244088"/>
              <a:gd name="connsiteY7-1686" fmla="*/ 1143652 h 5333230"/>
              <a:gd name="connsiteX8-1687" fmla="*/ 1604307 w 2244088"/>
              <a:gd name="connsiteY8-1688" fmla="*/ 4375291 h 5333230"/>
              <a:gd name="connsiteX0-1689" fmla="*/ 1379345 w 2244088"/>
              <a:gd name="connsiteY0-1690" fmla="*/ 5333230 h 5333230"/>
              <a:gd name="connsiteX1-1691" fmla="*/ 47941 w 2244088"/>
              <a:gd name="connsiteY1-1692" fmla="*/ 3472118 h 5333230"/>
              <a:gd name="connsiteX2-1693" fmla="*/ 479987 w 2244088"/>
              <a:gd name="connsiteY2-1694" fmla="*/ 3135442 h 5333230"/>
              <a:gd name="connsiteX3-1695" fmla="*/ 1209064 w 2244088"/>
              <a:gd name="connsiteY3-1696" fmla="*/ 4509841 h 5333230"/>
              <a:gd name="connsiteX4-1697" fmla="*/ 1364331 w 2244088"/>
              <a:gd name="connsiteY4-1698" fmla="*/ 2498160 h 5333230"/>
              <a:gd name="connsiteX5-1699" fmla="*/ 1553352 w 2244088"/>
              <a:gd name="connsiteY5-1700" fmla="*/ 1102921 h 5333230"/>
              <a:gd name="connsiteX6-1701" fmla="*/ 1944892 w 2244088"/>
              <a:gd name="connsiteY6-1702" fmla="*/ 50 h 5333230"/>
              <a:gd name="connsiteX7-1703" fmla="*/ 2235173 w 2244088"/>
              <a:gd name="connsiteY7-1704" fmla="*/ 1143652 h 5333230"/>
              <a:gd name="connsiteX8-1705" fmla="*/ 1422037 w 2244088"/>
              <a:gd name="connsiteY8-1706" fmla="*/ 4512455 h 5333230"/>
              <a:gd name="connsiteX0-1707" fmla="*/ 1379345 w 2043109"/>
              <a:gd name="connsiteY0-1708" fmla="*/ 5333655 h 5333655"/>
              <a:gd name="connsiteX1-1709" fmla="*/ 47941 w 2043109"/>
              <a:gd name="connsiteY1-1710" fmla="*/ 3472543 h 5333655"/>
              <a:gd name="connsiteX2-1711" fmla="*/ 479987 w 2043109"/>
              <a:gd name="connsiteY2-1712" fmla="*/ 3135867 h 5333655"/>
              <a:gd name="connsiteX3-1713" fmla="*/ 1209064 w 2043109"/>
              <a:gd name="connsiteY3-1714" fmla="*/ 4510266 h 5333655"/>
              <a:gd name="connsiteX4-1715" fmla="*/ 1364331 w 2043109"/>
              <a:gd name="connsiteY4-1716" fmla="*/ 2498585 h 5333655"/>
              <a:gd name="connsiteX5-1717" fmla="*/ 1553352 w 2043109"/>
              <a:gd name="connsiteY5-1718" fmla="*/ 1103346 h 5333655"/>
              <a:gd name="connsiteX6-1719" fmla="*/ 1944892 w 2043109"/>
              <a:gd name="connsiteY6-1720" fmla="*/ 475 h 5333655"/>
              <a:gd name="connsiteX7-1721" fmla="*/ 2019150 w 2043109"/>
              <a:gd name="connsiteY7-1722" fmla="*/ 981974 h 5333655"/>
              <a:gd name="connsiteX8-1723" fmla="*/ 1422037 w 2043109"/>
              <a:gd name="connsiteY8-1724" fmla="*/ 4512880 h 5333655"/>
              <a:gd name="connsiteX0-1725" fmla="*/ 1203826 w 2043109"/>
              <a:gd name="connsiteY0-1726" fmla="*/ 5146613 h 5146613"/>
              <a:gd name="connsiteX1-1727" fmla="*/ 47941 w 2043109"/>
              <a:gd name="connsiteY1-1728" fmla="*/ 3472543 h 5146613"/>
              <a:gd name="connsiteX2-1729" fmla="*/ 479987 w 2043109"/>
              <a:gd name="connsiteY2-1730" fmla="*/ 3135867 h 5146613"/>
              <a:gd name="connsiteX3-1731" fmla="*/ 1209064 w 2043109"/>
              <a:gd name="connsiteY3-1732" fmla="*/ 4510266 h 5146613"/>
              <a:gd name="connsiteX4-1733" fmla="*/ 1364331 w 2043109"/>
              <a:gd name="connsiteY4-1734" fmla="*/ 2498585 h 5146613"/>
              <a:gd name="connsiteX5-1735" fmla="*/ 1553352 w 2043109"/>
              <a:gd name="connsiteY5-1736" fmla="*/ 1103346 h 5146613"/>
              <a:gd name="connsiteX6-1737" fmla="*/ 1944892 w 2043109"/>
              <a:gd name="connsiteY6-1738" fmla="*/ 475 h 5146613"/>
              <a:gd name="connsiteX7-1739" fmla="*/ 2019150 w 2043109"/>
              <a:gd name="connsiteY7-1740" fmla="*/ 981974 h 5146613"/>
              <a:gd name="connsiteX8-1741" fmla="*/ 1422037 w 2043109"/>
              <a:gd name="connsiteY8-1742" fmla="*/ 4512880 h 5146613"/>
              <a:gd name="connsiteX0-1743" fmla="*/ 1203826 w 2043109"/>
              <a:gd name="connsiteY0-1744" fmla="*/ 5146613 h 5146613"/>
              <a:gd name="connsiteX1-1745" fmla="*/ 47941 w 2043109"/>
              <a:gd name="connsiteY1-1746" fmla="*/ 3472543 h 5146613"/>
              <a:gd name="connsiteX2-1747" fmla="*/ 479987 w 2043109"/>
              <a:gd name="connsiteY2-1748" fmla="*/ 3135867 h 5146613"/>
              <a:gd name="connsiteX3-1749" fmla="*/ 1209064 w 2043109"/>
              <a:gd name="connsiteY3-1750" fmla="*/ 4510266 h 5146613"/>
              <a:gd name="connsiteX4-1751" fmla="*/ 1330578 w 2043109"/>
              <a:gd name="connsiteY4-1752" fmla="*/ 2361421 h 5146613"/>
              <a:gd name="connsiteX5-1753" fmla="*/ 1553352 w 2043109"/>
              <a:gd name="connsiteY5-1754" fmla="*/ 1103346 h 5146613"/>
              <a:gd name="connsiteX6-1755" fmla="*/ 1944892 w 2043109"/>
              <a:gd name="connsiteY6-1756" fmla="*/ 475 h 5146613"/>
              <a:gd name="connsiteX7-1757" fmla="*/ 2019150 w 2043109"/>
              <a:gd name="connsiteY7-1758" fmla="*/ 981974 h 5146613"/>
              <a:gd name="connsiteX8-1759" fmla="*/ 1422037 w 2043109"/>
              <a:gd name="connsiteY8-1760" fmla="*/ 4512880 h 5146613"/>
              <a:gd name="connsiteX0-1761" fmla="*/ 1203826 w 2032964"/>
              <a:gd name="connsiteY0-1762" fmla="*/ 5196457 h 5196457"/>
              <a:gd name="connsiteX1-1763" fmla="*/ 47941 w 2032964"/>
              <a:gd name="connsiteY1-1764" fmla="*/ 3522387 h 5196457"/>
              <a:gd name="connsiteX2-1765" fmla="*/ 479987 w 2032964"/>
              <a:gd name="connsiteY2-1766" fmla="*/ 3185711 h 5196457"/>
              <a:gd name="connsiteX3-1767" fmla="*/ 1209064 w 2032964"/>
              <a:gd name="connsiteY3-1768" fmla="*/ 4560110 h 5196457"/>
              <a:gd name="connsiteX4-1769" fmla="*/ 1330578 w 2032964"/>
              <a:gd name="connsiteY4-1770" fmla="*/ 2411265 h 5196457"/>
              <a:gd name="connsiteX5-1771" fmla="*/ 1553352 w 2032964"/>
              <a:gd name="connsiteY5-1772" fmla="*/ 1153190 h 5196457"/>
              <a:gd name="connsiteX6-1773" fmla="*/ 1863884 w 2032964"/>
              <a:gd name="connsiteY6-1774" fmla="*/ 441 h 5196457"/>
              <a:gd name="connsiteX7-1775" fmla="*/ 2019150 w 2032964"/>
              <a:gd name="connsiteY7-1776" fmla="*/ 1031818 h 5196457"/>
              <a:gd name="connsiteX8-1777" fmla="*/ 1422037 w 2032964"/>
              <a:gd name="connsiteY8-1778" fmla="*/ 4562724 h 5196457"/>
              <a:gd name="connsiteX0-1779" fmla="*/ 1203826 w 2034709"/>
              <a:gd name="connsiteY0-1780" fmla="*/ 5212235 h 5212235"/>
              <a:gd name="connsiteX1-1781" fmla="*/ 47941 w 2034709"/>
              <a:gd name="connsiteY1-1782" fmla="*/ 3538165 h 5212235"/>
              <a:gd name="connsiteX2-1783" fmla="*/ 479987 w 2034709"/>
              <a:gd name="connsiteY2-1784" fmla="*/ 3201489 h 5212235"/>
              <a:gd name="connsiteX3-1785" fmla="*/ 1209064 w 2034709"/>
              <a:gd name="connsiteY3-1786" fmla="*/ 4575888 h 5212235"/>
              <a:gd name="connsiteX4-1787" fmla="*/ 1330578 w 2034709"/>
              <a:gd name="connsiteY4-1788" fmla="*/ 2427043 h 5212235"/>
              <a:gd name="connsiteX5-1789" fmla="*/ 1418338 w 2034709"/>
              <a:gd name="connsiteY5-1790" fmla="*/ 570434 h 5212235"/>
              <a:gd name="connsiteX6-1791" fmla="*/ 1863884 w 2034709"/>
              <a:gd name="connsiteY6-1792" fmla="*/ 16219 h 5212235"/>
              <a:gd name="connsiteX7-1793" fmla="*/ 2019150 w 2034709"/>
              <a:gd name="connsiteY7-1794" fmla="*/ 1047596 h 5212235"/>
              <a:gd name="connsiteX8-1795" fmla="*/ 1422037 w 2034709"/>
              <a:gd name="connsiteY8-1796" fmla="*/ 4578502 h 5212235"/>
              <a:gd name="connsiteX0-1797" fmla="*/ 1203826 w 2044645"/>
              <a:gd name="connsiteY0-1798" fmla="*/ 5196165 h 5196165"/>
              <a:gd name="connsiteX1-1799" fmla="*/ 47941 w 2044645"/>
              <a:gd name="connsiteY1-1800" fmla="*/ 3522095 h 5196165"/>
              <a:gd name="connsiteX2-1801" fmla="*/ 479987 w 2044645"/>
              <a:gd name="connsiteY2-1802" fmla="*/ 3185419 h 5196165"/>
              <a:gd name="connsiteX3-1803" fmla="*/ 1209064 w 2044645"/>
              <a:gd name="connsiteY3-1804" fmla="*/ 4559818 h 5196165"/>
              <a:gd name="connsiteX4-1805" fmla="*/ 1330578 w 2044645"/>
              <a:gd name="connsiteY4-1806" fmla="*/ 2410973 h 5196165"/>
              <a:gd name="connsiteX5-1807" fmla="*/ 1418338 w 2044645"/>
              <a:gd name="connsiteY5-1808" fmla="*/ 554364 h 5196165"/>
              <a:gd name="connsiteX6-1809" fmla="*/ 1863884 w 2044645"/>
              <a:gd name="connsiteY6-1810" fmla="*/ 149 h 5196165"/>
              <a:gd name="connsiteX7-1811" fmla="*/ 1870636 w 2044645"/>
              <a:gd name="connsiteY7-1812" fmla="*/ 504487 h 5196165"/>
              <a:gd name="connsiteX8-1813" fmla="*/ 2019150 w 2044645"/>
              <a:gd name="connsiteY8-1814" fmla="*/ 1031526 h 5196165"/>
              <a:gd name="connsiteX9-1815" fmla="*/ 1422037 w 2044645"/>
              <a:gd name="connsiteY9-1816" fmla="*/ 4562432 h 5196165"/>
              <a:gd name="connsiteX0-1817" fmla="*/ 1203826 w 1923230"/>
              <a:gd name="connsiteY0-1818" fmla="*/ 5241069 h 5241069"/>
              <a:gd name="connsiteX1-1819" fmla="*/ 47941 w 1923230"/>
              <a:gd name="connsiteY1-1820" fmla="*/ 3566999 h 5241069"/>
              <a:gd name="connsiteX2-1821" fmla="*/ 479987 w 1923230"/>
              <a:gd name="connsiteY2-1822" fmla="*/ 3230323 h 5241069"/>
              <a:gd name="connsiteX3-1823" fmla="*/ 1209064 w 1923230"/>
              <a:gd name="connsiteY3-1824" fmla="*/ 4604722 h 5241069"/>
              <a:gd name="connsiteX4-1825" fmla="*/ 1330578 w 1923230"/>
              <a:gd name="connsiteY4-1826" fmla="*/ 2455877 h 5241069"/>
              <a:gd name="connsiteX5-1827" fmla="*/ 1418338 w 1923230"/>
              <a:gd name="connsiteY5-1828" fmla="*/ 599268 h 5241069"/>
              <a:gd name="connsiteX6-1829" fmla="*/ 1863884 w 1923230"/>
              <a:gd name="connsiteY6-1830" fmla="*/ 45053 h 5241069"/>
              <a:gd name="connsiteX7-1831" fmla="*/ 1870636 w 1923230"/>
              <a:gd name="connsiteY7-1832" fmla="*/ 549391 h 5241069"/>
              <a:gd name="connsiteX8-1833" fmla="*/ 1422037 w 1923230"/>
              <a:gd name="connsiteY8-1834" fmla="*/ 4607336 h 5241069"/>
              <a:gd name="connsiteX0-1835" fmla="*/ 1203826 w 1945325"/>
              <a:gd name="connsiteY0-1836" fmla="*/ 5209207 h 5209207"/>
              <a:gd name="connsiteX1-1837" fmla="*/ 47941 w 1945325"/>
              <a:gd name="connsiteY1-1838" fmla="*/ 3535137 h 5209207"/>
              <a:gd name="connsiteX2-1839" fmla="*/ 479987 w 1945325"/>
              <a:gd name="connsiteY2-1840" fmla="*/ 3198461 h 5209207"/>
              <a:gd name="connsiteX3-1841" fmla="*/ 1209064 w 1945325"/>
              <a:gd name="connsiteY3-1842" fmla="*/ 4572860 h 5209207"/>
              <a:gd name="connsiteX4-1843" fmla="*/ 1330578 w 1945325"/>
              <a:gd name="connsiteY4-1844" fmla="*/ 2424015 h 5209207"/>
              <a:gd name="connsiteX5-1845" fmla="*/ 1418338 w 1945325"/>
              <a:gd name="connsiteY5-1846" fmla="*/ 567406 h 5209207"/>
              <a:gd name="connsiteX6-1847" fmla="*/ 1863884 w 1945325"/>
              <a:gd name="connsiteY6-1848" fmla="*/ 13191 h 5209207"/>
              <a:gd name="connsiteX7-1849" fmla="*/ 1904390 w 1945325"/>
              <a:gd name="connsiteY7-1850" fmla="*/ 604815 h 5209207"/>
              <a:gd name="connsiteX8-1851" fmla="*/ 1422037 w 1945325"/>
              <a:gd name="connsiteY8-1852" fmla="*/ 4575474 h 5209207"/>
              <a:gd name="connsiteX0-1853" fmla="*/ 1203826 w 1921127"/>
              <a:gd name="connsiteY0-1854" fmla="*/ 5209207 h 5209207"/>
              <a:gd name="connsiteX1-1855" fmla="*/ 47941 w 1921127"/>
              <a:gd name="connsiteY1-1856" fmla="*/ 3535137 h 5209207"/>
              <a:gd name="connsiteX2-1857" fmla="*/ 479987 w 1921127"/>
              <a:gd name="connsiteY2-1858" fmla="*/ 3198461 h 5209207"/>
              <a:gd name="connsiteX3-1859" fmla="*/ 1209064 w 1921127"/>
              <a:gd name="connsiteY3-1860" fmla="*/ 4572860 h 5209207"/>
              <a:gd name="connsiteX4-1861" fmla="*/ 1330578 w 1921127"/>
              <a:gd name="connsiteY4-1862" fmla="*/ 2424015 h 5209207"/>
              <a:gd name="connsiteX5-1863" fmla="*/ 1418338 w 1921127"/>
              <a:gd name="connsiteY5-1864" fmla="*/ 567406 h 5209207"/>
              <a:gd name="connsiteX6-1865" fmla="*/ 1708617 w 1921127"/>
              <a:gd name="connsiteY6-1866" fmla="*/ 13191 h 5209207"/>
              <a:gd name="connsiteX7-1867" fmla="*/ 1904390 w 1921127"/>
              <a:gd name="connsiteY7-1868" fmla="*/ 604815 h 5209207"/>
              <a:gd name="connsiteX8-1869" fmla="*/ 1422037 w 1921127"/>
              <a:gd name="connsiteY8-1870" fmla="*/ 4575474 h 5209207"/>
              <a:gd name="connsiteX0-1871" fmla="*/ 1203826 w 1921127"/>
              <a:gd name="connsiteY0-1872" fmla="*/ 5209207 h 5209207"/>
              <a:gd name="connsiteX1-1873" fmla="*/ 47941 w 1921127"/>
              <a:gd name="connsiteY1-1874" fmla="*/ 3535137 h 5209207"/>
              <a:gd name="connsiteX2-1875" fmla="*/ 479987 w 1921127"/>
              <a:gd name="connsiteY2-1876" fmla="*/ 3198461 h 5209207"/>
              <a:gd name="connsiteX3-1877" fmla="*/ 1209064 w 1921127"/>
              <a:gd name="connsiteY3-1878" fmla="*/ 4572860 h 5209207"/>
              <a:gd name="connsiteX4-1879" fmla="*/ 1330578 w 1921127"/>
              <a:gd name="connsiteY4-1880" fmla="*/ 2424015 h 5209207"/>
              <a:gd name="connsiteX5-1881" fmla="*/ 1418338 w 1921127"/>
              <a:gd name="connsiteY5-1882" fmla="*/ 567406 h 5209207"/>
              <a:gd name="connsiteX6-1883" fmla="*/ 1708617 w 1921127"/>
              <a:gd name="connsiteY6-1884" fmla="*/ 13191 h 5209207"/>
              <a:gd name="connsiteX7-1885" fmla="*/ 1904390 w 1921127"/>
              <a:gd name="connsiteY7-1886" fmla="*/ 604815 h 5209207"/>
              <a:gd name="connsiteX8-1887" fmla="*/ 1422037 w 1921127"/>
              <a:gd name="connsiteY8-1888" fmla="*/ 4575474 h 5209207"/>
              <a:gd name="connsiteX0-1889" fmla="*/ 1203826 w 1921127"/>
              <a:gd name="connsiteY0-1890" fmla="*/ 5209207 h 5209207"/>
              <a:gd name="connsiteX1-1891" fmla="*/ 47941 w 1921127"/>
              <a:gd name="connsiteY1-1892" fmla="*/ 3535137 h 5209207"/>
              <a:gd name="connsiteX2-1893" fmla="*/ 479987 w 1921127"/>
              <a:gd name="connsiteY2-1894" fmla="*/ 3198461 h 5209207"/>
              <a:gd name="connsiteX3-1895" fmla="*/ 1209064 w 1921127"/>
              <a:gd name="connsiteY3-1896" fmla="*/ 4572860 h 5209207"/>
              <a:gd name="connsiteX4-1897" fmla="*/ 1296825 w 1921127"/>
              <a:gd name="connsiteY4-1898" fmla="*/ 2361668 h 5209207"/>
              <a:gd name="connsiteX5-1899" fmla="*/ 1418338 w 1921127"/>
              <a:gd name="connsiteY5-1900" fmla="*/ 567406 h 5209207"/>
              <a:gd name="connsiteX6-1901" fmla="*/ 1708617 w 1921127"/>
              <a:gd name="connsiteY6-1902" fmla="*/ 13191 h 5209207"/>
              <a:gd name="connsiteX7-1903" fmla="*/ 1904390 w 1921127"/>
              <a:gd name="connsiteY7-1904" fmla="*/ 604815 h 5209207"/>
              <a:gd name="connsiteX8-1905" fmla="*/ 1422037 w 1921127"/>
              <a:gd name="connsiteY8-1906" fmla="*/ 4575474 h 5209207"/>
              <a:gd name="connsiteX0-1907" fmla="*/ 1203826 w 1921127"/>
              <a:gd name="connsiteY0-1908" fmla="*/ 5224164 h 5224164"/>
              <a:gd name="connsiteX1-1909" fmla="*/ 47941 w 1921127"/>
              <a:gd name="connsiteY1-1910" fmla="*/ 3550094 h 5224164"/>
              <a:gd name="connsiteX2-1911" fmla="*/ 479987 w 1921127"/>
              <a:gd name="connsiteY2-1912" fmla="*/ 3213418 h 5224164"/>
              <a:gd name="connsiteX3-1913" fmla="*/ 1209064 w 1921127"/>
              <a:gd name="connsiteY3-1914" fmla="*/ 4587817 h 5224164"/>
              <a:gd name="connsiteX4-1915" fmla="*/ 1418338 w 1921127"/>
              <a:gd name="connsiteY4-1916" fmla="*/ 582363 h 5224164"/>
              <a:gd name="connsiteX5-1917" fmla="*/ 1708617 w 1921127"/>
              <a:gd name="connsiteY5-1918" fmla="*/ 28148 h 5224164"/>
              <a:gd name="connsiteX6-1919" fmla="*/ 1904390 w 1921127"/>
              <a:gd name="connsiteY6-1920" fmla="*/ 619772 h 5224164"/>
              <a:gd name="connsiteX7-1921" fmla="*/ 1422037 w 1921127"/>
              <a:gd name="connsiteY7-1922" fmla="*/ 4590431 h 5224164"/>
              <a:gd name="connsiteX0-1923" fmla="*/ 1203826 w 1922084"/>
              <a:gd name="connsiteY0-1924" fmla="*/ 5303324 h 5303324"/>
              <a:gd name="connsiteX1-1925" fmla="*/ 47941 w 1922084"/>
              <a:gd name="connsiteY1-1926" fmla="*/ 3629254 h 5303324"/>
              <a:gd name="connsiteX2-1927" fmla="*/ 479987 w 1922084"/>
              <a:gd name="connsiteY2-1928" fmla="*/ 3292578 h 5303324"/>
              <a:gd name="connsiteX3-1929" fmla="*/ 1209064 w 1922084"/>
              <a:gd name="connsiteY3-1930" fmla="*/ 4666977 h 5303324"/>
              <a:gd name="connsiteX4-1931" fmla="*/ 1418338 w 1922084"/>
              <a:gd name="connsiteY4-1932" fmla="*/ 661523 h 5303324"/>
              <a:gd name="connsiteX5-1933" fmla="*/ 1722119 w 1922084"/>
              <a:gd name="connsiteY5-1934" fmla="*/ 7552 h 5303324"/>
              <a:gd name="connsiteX6-1935" fmla="*/ 1904390 w 1922084"/>
              <a:gd name="connsiteY6-1936" fmla="*/ 698932 h 5303324"/>
              <a:gd name="connsiteX7-1937" fmla="*/ 1422037 w 1922084"/>
              <a:gd name="connsiteY7-1938" fmla="*/ 4669591 h 5303324"/>
              <a:gd name="connsiteX0-1939" fmla="*/ 1203826 w 1904390"/>
              <a:gd name="connsiteY0-1940" fmla="*/ 5121931 h 5121931"/>
              <a:gd name="connsiteX1-1941" fmla="*/ 47941 w 1904390"/>
              <a:gd name="connsiteY1-1942" fmla="*/ 3447861 h 5121931"/>
              <a:gd name="connsiteX2-1943" fmla="*/ 479987 w 1904390"/>
              <a:gd name="connsiteY2-1944" fmla="*/ 3111185 h 5121931"/>
              <a:gd name="connsiteX3-1945" fmla="*/ 1209064 w 1904390"/>
              <a:gd name="connsiteY3-1946" fmla="*/ 4485584 h 5121931"/>
              <a:gd name="connsiteX4-1947" fmla="*/ 1418338 w 1904390"/>
              <a:gd name="connsiteY4-1948" fmla="*/ 480130 h 5121931"/>
              <a:gd name="connsiteX5-1949" fmla="*/ 1904390 w 1904390"/>
              <a:gd name="connsiteY5-1950" fmla="*/ 517539 h 5121931"/>
              <a:gd name="connsiteX6-1951" fmla="*/ 1422037 w 1904390"/>
              <a:gd name="connsiteY6-1952" fmla="*/ 4488198 h 5121931"/>
              <a:gd name="connsiteX0-1953" fmla="*/ 1203826 w 1870636"/>
              <a:gd name="connsiteY0-1954" fmla="*/ 5314926 h 5314926"/>
              <a:gd name="connsiteX1-1955" fmla="*/ 47941 w 1870636"/>
              <a:gd name="connsiteY1-1956" fmla="*/ 3640856 h 5314926"/>
              <a:gd name="connsiteX2-1957" fmla="*/ 479987 w 1870636"/>
              <a:gd name="connsiteY2-1958" fmla="*/ 3304180 h 5314926"/>
              <a:gd name="connsiteX3-1959" fmla="*/ 1209064 w 1870636"/>
              <a:gd name="connsiteY3-1960" fmla="*/ 4678579 h 5314926"/>
              <a:gd name="connsiteX4-1961" fmla="*/ 1418338 w 1870636"/>
              <a:gd name="connsiteY4-1962" fmla="*/ 673125 h 5314926"/>
              <a:gd name="connsiteX5-1963" fmla="*/ 1870636 w 1870636"/>
              <a:gd name="connsiteY5-1964" fmla="*/ 373859 h 5314926"/>
              <a:gd name="connsiteX6-1965" fmla="*/ 1422037 w 1870636"/>
              <a:gd name="connsiteY6-1966" fmla="*/ 4681193 h 5314926"/>
              <a:gd name="connsiteX0-1967" fmla="*/ 1203826 w 1879423"/>
              <a:gd name="connsiteY0-1968" fmla="*/ 5355180 h 5355180"/>
              <a:gd name="connsiteX1-1969" fmla="*/ 47941 w 1879423"/>
              <a:gd name="connsiteY1-1970" fmla="*/ 3681110 h 5355180"/>
              <a:gd name="connsiteX2-1971" fmla="*/ 479987 w 1879423"/>
              <a:gd name="connsiteY2-1972" fmla="*/ 3344434 h 5355180"/>
              <a:gd name="connsiteX3-1973" fmla="*/ 1209064 w 1879423"/>
              <a:gd name="connsiteY3-1974" fmla="*/ 4718833 h 5355180"/>
              <a:gd name="connsiteX4-1975" fmla="*/ 1418338 w 1879423"/>
              <a:gd name="connsiteY4-1976" fmla="*/ 713379 h 5355180"/>
              <a:gd name="connsiteX5-1977" fmla="*/ 1870636 w 1879423"/>
              <a:gd name="connsiteY5-1978" fmla="*/ 414113 h 5355180"/>
              <a:gd name="connsiteX6-1979" fmla="*/ 1422037 w 1879423"/>
              <a:gd name="connsiteY6-1980" fmla="*/ 4721447 h 5355180"/>
              <a:gd name="connsiteX0-1981" fmla="*/ 43884 w 1916865"/>
              <a:gd name="connsiteY0-1982" fmla="*/ 1695572 h 4794692"/>
              <a:gd name="connsiteX1-1983" fmla="*/ 85383 w 1916865"/>
              <a:gd name="connsiteY1-1984" fmla="*/ 3681110 h 4794692"/>
              <a:gd name="connsiteX2-1985" fmla="*/ 517429 w 1916865"/>
              <a:gd name="connsiteY2-1986" fmla="*/ 3344434 h 4794692"/>
              <a:gd name="connsiteX3-1987" fmla="*/ 1246506 w 1916865"/>
              <a:gd name="connsiteY3-1988" fmla="*/ 4718833 h 4794692"/>
              <a:gd name="connsiteX4-1989" fmla="*/ 1455780 w 1916865"/>
              <a:gd name="connsiteY4-1990" fmla="*/ 713379 h 4794692"/>
              <a:gd name="connsiteX5-1991" fmla="*/ 1908078 w 1916865"/>
              <a:gd name="connsiteY5-1992" fmla="*/ 414113 h 4794692"/>
              <a:gd name="connsiteX6-1993" fmla="*/ 1459479 w 1916865"/>
              <a:gd name="connsiteY6-1994" fmla="*/ 4721447 h 4794692"/>
              <a:gd name="connsiteX0-1995" fmla="*/ 68707 w 1941688"/>
              <a:gd name="connsiteY0-1996" fmla="*/ 1695572 h 4726719"/>
              <a:gd name="connsiteX1-1997" fmla="*/ 110206 w 1941688"/>
              <a:gd name="connsiteY1-1998" fmla="*/ 3681110 h 4726719"/>
              <a:gd name="connsiteX2-1999" fmla="*/ 1005159 w 1941688"/>
              <a:gd name="connsiteY2-2000" fmla="*/ 1782545 h 4726719"/>
              <a:gd name="connsiteX3-2001" fmla="*/ 1271329 w 1941688"/>
              <a:gd name="connsiteY3-2002" fmla="*/ 4718833 h 4726719"/>
              <a:gd name="connsiteX4-2003" fmla="*/ 1480603 w 1941688"/>
              <a:gd name="connsiteY4-2004" fmla="*/ 713379 h 4726719"/>
              <a:gd name="connsiteX5-2005" fmla="*/ 1932901 w 1941688"/>
              <a:gd name="connsiteY5-2006" fmla="*/ 414113 h 4726719"/>
              <a:gd name="connsiteX6-2007" fmla="*/ 1484302 w 1941688"/>
              <a:gd name="connsiteY6-2008" fmla="*/ 4721447 h 4726719"/>
              <a:gd name="connsiteX0-2009" fmla="*/ 11842 w 1884823"/>
              <a:gd name="connsiteY0-2010" fmla="*/ 1695572 h 4727414"/>
              <a:gd name="connsiteX1-2011" fmla="*/ 454527 w 1884823"/>
              <a:gd name="connsiteY1-2012" fmla="*/ 1936812 h 4727414"/>
              <a:gd name="connsiteX2-2013" fmla="*/ 948294 w 1884823"/>
              <a:gd name="connsiteY2-2014" fmla="*/ 1782545 h 4727414"/>
              <a:gd name="connsiteX3-2015" fmla="*/ 1214464 w 1884823"/>
              <a:gd name="connsiteY3-2016" fmla="*/ 4718833 h 4727414"/>
              <a:gd name="connsiteX4-2017" fmla="*/ 1423738 w 1884823"/>
              <a:gd name="connsiteY4-2018" fmla="*/ 713379 h 4727414"/>
              <a:gd name="connsiteX5-2019" fmla="*/ 1876036 w 1884823"/>
              <a:gd name="connsiteY5-2020" fmla="*/ 414113 h 4727414"/>
              <a:gd name="connsiteX6-2021" fmla="*/ 1427437 w 1884823"/>
              <a:gd name="connsiteY6-2022" fmla="*/ 4721447 h 4727414"/>
              <a:gd name="connsiteX0-2023" fmla="*/ 11842 w 1884823"/>
              <a:gd name="connsiteY0-2024" fmla="*/ 1695572 h 4727414"/>
              <a:gd name="connsiteX1-2025" fmla="*/ 454527 w 1884823"/>
              <a:gd name="connsiteY1-2026" fmla="*/ 1936812 h 4727414"/>
              <a:gd name="connsiteX2-2027" fmla="*/ 948294 w 1884823"/>
              <a:gd name="connsiteY2-2028" fmla="*/ 1782545 h 4727414"/>
              <a:gd name="connsiteX3-2029" fmla="*/ 1214464 w 1884823"/>
              <a:gd name="connsiteY3-2030" fmla="*/ 4718833 h 4727414"/>
              <a:gd name="connsiteX4-2031" fmla="*/ 1423738 w 1884823"/>
              <a:gd name="connsiteY4-2032" fmla="*/ 713379 h 4727414"/>
              <a:gd name="connsiteX5-2033" fmla="*/ 1876036 w 1884823"/>
              <a:gd name="connsiteY5-2034" fmla="*/ 414113 h 4727414"/>
              <a:gd name="connsiteX6-2035" fmla="*/ 1427437 w 1884823"/>
              <a:gd name="connsiteY6-2036" fmla="*/ 4721447 h 4727414"/>
              <a:gd name="connsiteX0-2037" fmla="*/ 10932 w 1927117"/>
              <a:gd name="connsiteY0-2038" fmla="*/ 1752575 h 4727414"/>
              <a:gd name="connsiteX1-2039" fmla="*/ 496821 w 1927117"/>
              <a:gd name="connsiteY1-2040" fmla="*/ 1936812 h 4727414"/>
              <a:gd name="connsiteX2-2041" fmla="*/ 990588 w 1927117"/>
              <a:gd name="connsiteY2-2042" fmla="*/ 1782545 h 4727414"/>
              <a:gd name="connsiteX3-2043" fmla="*/ 1256758 w 1927117"/>
              <a:gd name="connsiteY3-2044" fmla="*/ 4718833 h 4727414"/>
              <a:gd name="connsiteX4-2045" fmla="*/ 1466032 w 1927117"/>
              <a:gd name="connsiteY4-2046" fmla="*/ 713379 h 4727414"/>
              <a:gd name="connsiteX5-2047" fmla="*/ 1918330 w 1927117"/>
              <a:gd name="connsiteY5-2048" fmla="*/ 414113 h 4727414"/>
              <a:gd name="connsiteX6-2049" fmla="*/ 1469731 w 1927117"/>
              <a:gd name="connsiteY6-2050" fmla="*/ 4721447 h 4727414"/>
              <a:gd name="connsiteX0-2051" fmla="*/ 0 w 1430296"/>
              <a:gd name="connsiteY0-2052" fmla="*/ 1936812 h 4727414"/>
              <a:gd name="connsiteX1-2053" fmla="*/ 493767 w 1430296"/>
              <a:gd name="connsiteY1-2054" fmla="*/ 1782545 h 4727414"/>
              <a:gd name="connsiteX2-2055" fmla="*/ 759937 w 1430296"/>
              <a:gd name="connsiteY2-2056" fmla="*/ 4718833 h 4727414"/>
              <a:gd name="connsiteX3-2057" fmla="*/ 969211 w 1430296"/>
              <a:gd name="connsiteY3-2058" fmla="*/ 713379 h 4727414"/>
              <a:gd name="connsiteX4-2059" fmla="*/ 1421509 w 1430296"/>
              <a:gd name="connsiteY4-2060" fmla="*/ 414113 h 4727414"/>
              <a:gd name="connsiteX5-2061" fmla="*/ 972910 w 1430296"/>
              <a:gd name="connsiteY5-2062" fmla="*/ 4721447 h 4727414"/>
              <a:gd name="connsiteX0-2063" fmla="*/ 0 w 1874686"/>
              <a:gd name="connsiteY0-2064" fmla="*/ 1914010 h 4727426"/>
              <a:gd name="connsiteX1-2065" fmla="*/ 938157 w 1874686"/>
              <a:gd name="connsiteY1-2066" fmla="*/ 1782545 h 4727426"/>
              <a:gd name="connsiteX2-2067" fmla="*/ 1204327 w 1874686"/>
              <a:gd name="connsiteY2-2068" fmla="*/ 4718833 h 4727426"/>
              <a:gd name="connsiteX3-2069" fmla="*/ 1413601 w 1874686"/>
              <a:gd name="connsiteY3-2070" fmla="*/ 713379 h 4727426"/>
              <a:gd name="connsiteX4-2071" fmla="*/ 1865899 w 1874686"/>
              <a:gd name="connsiteY4-2072" fmla="*/ 414113 h 4727426"/>
              <a:gd name="connsiteX5-2073" fmla="*/ 1417300 w 1874686"/>
              <a:gd name="connsiteY5-2074" fmla="*/ 4721447 h 4727426"/>
              <a:gd name="connsiteX0-2075" fmla="*/ 0 w 1874686"/>
              <a:gd name="connsiteY0-2076" fmla="*/ 1914010 h 4731456"/>
              <a:gd name="connsiteX1-2077" fmla="*/ 722134 w 1874686"/>
              <a:gd name="connsiteY1-2078" fmla="*/ 1976357 h 4731456"/>
              <a:gd name="connsiteX2-2079" fmla="*/ 1204327 w 1874686"/>
              <a:gd name="connsiteY2-2080" fmla="*/ 4718833 h 4731456"/>
              <a:gd name="connsiteX3-2081" fmla="*/ 1413601 w 1874686"/>
              <a:gd name="connsiteY3-2082" fmla="*/ 713379 h 4731456"/>
              <a:gd name="connsiteX4-2083" fmla="*/ 1865899 w 1874686"/>
              <a:gd name="connsiteY4-2084" fmla="*/ 414113 h 4731456"/>
              <a:gd name="connsiteX5-2085" fmla="*/ 1417300 w 1874686"/>
              <a:gd name="connsiteY5-2086" fmla="*/ 4721447 h 4731456"/>
              <a:gd name="connsiteX0-2087" fmla="*/ 0 w 1874686"/>
              <a:gd name="connsiteY0-2088" fmla="*/ 1914010 h 4721446"/>
              <a:gd name="connsiteX1-2089" fmla="*/ 722134 w 1874686"/>
              <a:gd name="connsiteY1-2090" fmla="*/ 1976357 h 4721446"/>
              <a:gd name="connsiteX2-2091" fmla="*/ 1413601 w 1874686"/>
              <a:gd name="connsiteY2-2092" fmla="*/ 713379 h 4721446"/>
              <a:gd name="connsiteX3-2093" fmla="*/ 1865899 w 1874686"/>
              <a:gd name="connsiteY3-2094" fmla="*/ 414113 h 4721446"/>
              <a:gd name="connsiteX4-2095" fmla="*/ 1417300 w 1874686"/>
              <a:gd name="connsiteY4-2096" fmla="*/ 4721447 h 4721446"/>
              <a:gd name="connsiteX0-2097" fmla="*/ 0 w 1874686"/>
              <a:gd name="connsiteY0-2098" fmla="*/ 1914010 h 4721447"/>
              <a:gd name="connsiteX1-2099" fmla="*/ 722134 w 1874686"/>
              <a:gd name="connsiteY1-2100" fmla="*/ 1976357 h 4721447"/>
              <a:gd name="connsiteX2-2101" fmla="*/ 1413601 w 1874686"/>
              <a:gd name="connsiteY2-2102" fmla="*/ 713379 h 4721447"/>
              <a:gd name="connsiteX3-2103" fmla="*/ 1865899 w 1874686"/>
              <a:gd name="connsiteY3-2104" fmla="*/ 414113 h 4721447"/>
              <a:gd name="connsiteX4-2105" fmla="*/ 1417300 w 1874686"/>
              <a:gd name="connsiteY4-2106" fmla="*/ 4721447 h 4721447"/>
              <a:gd name="connsiteX0-2107" fmla="*/ 0 w 1874572"/>
              <a:gd name="connsiteY0-2108" fmla="*/ 1778190 h 4585627"/>
              <a:gd name="connsiteX1-2109" fmla="*/ 722134 w 1874572"/>
              <a:gd name="connsiteY1-2110" fmla="*/ 1840537 h 4585627"/>
              <a:gd name="connsiteX2-2111" fmla="*/ 1407429 w 1874572"/>
              <a:gd name="connsiteY2-2112" fmla="*/ 1147591 h 4585627"/>
              <a:gd name="connsiteX3-2113" fmla="*/ 1865899 w 1874572"/>
              <a:gd name="connsiteY3-2114" fmla="*/ 278293 h 4585627"/>
              <a:gd name="connsiteX4-2115" fmla="*/ 1417300 w 1874572"/>
              <a:gd name="connsiteY4-2116" fmla="*/ 4585627 h 4585627"/>
              <a:gd name="connsiteX0-2117" fmla="*/ 0 w 1985312"/>
              <a:gd name="connsiteY0-2118" fmla="*/ 1758080 h 4565517"/>
              <a:gd name="connsiteX1-2119" fmla="*/ 722134 w 1985312"/>
              <a:gd name="connsiteY1-2120" fmla="*/ 1820427 h 4565517"/>
              <a:gd name="connsiteX2-2121" fmla="*/ 1407429 w 1985312"/>
              <a:gd name="connsiteY2-2122" fmla="*/ 1127481 h 4565517"/>
              <a:gd name="connsiteX3-2123" fmla="*/ 1976997 w 1985312"/>
              <a:gd name="connsiteY3-2124" fmla="*/ 223981 h 4565517"/>
              <a:gd name="connsiteX4-2125" fmla="*/ 1417300 w 1985312"/>
              <a:gd name="connsiteY4-2126" fmla="*/ 4565517 h 4565517"/>
              <a:gd name="connsiteX0-2127" fmla="*/ 0 w 1985012"/>
              <a:gd name="connsiteY0-2128" fmla="*/ 1865916 h 4673353"/>
              <a:gd name="connsiteX1-2129" fmla="*/ 722134 w 1985012"/>
              <a:gd name="connsiteY1-2130" fmla="*/ 1928263 h 4673353"/>
              <a:gd name="connsiteX2-2131" fmla="*/ 1388913 w 1985012"/>
              <a:gd name="connsiteY2-2132" fmla="*/ 585480 h 4673353"/>
              <a:gd name="connsiteX3-2133" fmla="*/ 1976997 w 1985012"/>
              <a:gd name="connsiteY3-2134" fmla="*/ 331817 h 4673353"/>
              <a:gd name="connsiteX4-2135" fmla="*/ 1417300 w 1985012"/>
              <a:gd name="connsiteY4-2136" fmla="*/ 4673353 h 4673353"/>
              <a:gd name="connsiteX0-2137" fmla="*/ 0 w 4080283"/>
              <a:gd name="connsiteY0-2138" fmla="*/ 1865916 h 2010113"/>
              <a:gd name="connsiteX1-2139" fmla="*/ 722134 w 4080283"/>
              <a:gd name="connsiteY1-2140" fmla="*/ 1928263 h 2010113"/>
              <a:gd name="connsiteX2-2141" fmla="*/ 1388913 w 4080283"/>
              <a:gd name="connsiteY2-2142" fmla="*/ 585480 h 2010113"/>
              <a:gd name="connsiteX3-2143" fmla="*/ 1976997 w 4080283"/>
              <a:gd name="connsiteY3-2144" fmla="*/ 331817 h 2010113"/>
              <a:gd name="connsiteX4-2145" fmla="*/ 4077471 w 4080283"/>
              <a:gd name="connsiteY4-2146" fmla="*/ 455112 h 2010113"/>
              <a:gd name="connsiteX0-2147" fmla="*/ 0 w 4077471"/>
              <a:gd name="connsiteY0-2148" fmla="*/ 1427567 h 1571765"/>
              <a:gd name="connsiteX1-2149" fmla="*/ 722134 w 4077471"/>
              <a:gd name="connsiteY1-2150" fmla="*/ 1489914 h 1571765"/>
              <a:gd name="connsiteX2-2151" fmla="*/ 1388913 w 4077471"/>
              <a:gd name="connsiteY2-2152" fmla="*/ 147131 h 1571765"/>
              <a:gd name="connsiteX3-2153" fmla="*/ 4077471 w 4077471"/>
              <a:gd name="connsiteY3-2154" fmla="*/ 16763 h 1571765"/>
              <a:gd name="connsiteX0-2155" fmla="*/ 0 w 4077471"/>
              <a:gd name="connsiteY0-2156" fmla="*/ 1592954 h 1753768"/>
              <a:gd name="connsiteX1-2157" fmla="*/ 722134 w 4077471"/>
              <a:gd name="connsiteY1-2158" fmla="*/ 1655301 h 1753768"/>
              <a:gd name="connsiteX2-2159" fmla="*/ 1561731 w 4077471"/>
              <a:gd name="connsiteY2-2160" fmla="*/ 84505 h 1753768"/>
              <a:gd name="connsiteX3-2161" fmla="*/ 4077471 w 4077471"/>
              <a:gd name="connsiteY3-2162" fmla="*/ 182150 h 1753768"/>
              <a:gd name="connsiteX0-2163" fmla="*/ 0 w 1898723"/>
              <a:gd name="connsiteY0-2164" fmla="*/ 1620554 h 1781367"/>
              <a:gd name="connsiteX1-2165" fmla="*/ 722134 w 1898723"/>
              <a:gd name="connsiteY1-2166" fmla="*/ 1682901 h 1781367"/>
              <a:gd name="connsiteX2-2167" fmla="*/ 1561731 w 1898723"/>
              <a:gd name="connsiteY2-2168" fmla="*/ 112105 h 1781367"/>
              <a:gd name="connsiteX3-2169" fmla="*/ 1898723 w 1898723"/>
              <a:gd name="connsiteY3-2170" fmla="*/ 107144 h 1781367"/>
              <a:gd name="connsiteX0-2171" fmla="*/ 0 w 1898723"/>
              <a:gd name="connsiteY0-2172" fmla="*/ 1513410 h 1674585"/>
              <a:gd name="connsiteX1-2173" fmla="*/ 722134 w 1898723"/>
              <a:gd name="connsiteY1-2174" fmla="*/ 1575757 h 1674585"/>
              <a:gd name="connsiteX2-2175" fmla="*/ 1898723 w 1898723"/>
              <a:gd name="connsiteY2-2176" fmla="*/ 0 h 1674585"/>
              <a:gd name="connsiteX0-2177" fmla="*/ 0 w 1898723"/>
              <a:gd name="connsiteY0-2178" fmla="*/ 1513410 h 1598055"/>
              <a:gd name="connsiteX1-2179" fmla="*/ 672758 w 1898723"/>
              <a:gd name="connsiteY1-2180" fmla="*/ 1473152 h 1598055"/>
              <a:gd name="connsiteX2-2181" fmla="*/ 1898723 w 1898723"/>
              <a:gd name="connsiteY2-2182" fmla="*/ 0 h 1598055"/>
              <a:gd name="connsiteX0-2183" fmla="*/ 0 w 1898723"/>
              <a:gd name="connsiteY0-2184" fmla="*/ 1513410 h 1582218"/>
              <a:gd name="connsiteX1-2185" fmla="*/ 672758 w 1898723"/>
              <a:gd name="connsiteY1-2186" fmla="*/ 1473152 h 1582218"/>
              <a:gd name="connsiteX2-2187" fmla="*/ 991392 w 1898723"/>
              <a:gd name="connsiteY2-2188" fmla="*/ 216946 h 1582218"/>
              <a:gd name="connsiteX3-2189" fmla="*/ 1898723 w 1898723"/>
              <a:gd name="connsiteY3-2190" fmla="*/ 0 h 1582218"/>
              <a:gd name="connsiteX0-2191" fmla="*/ 0 w 1939864"/>
              <a:gd name="connsiteY0-2192" fmla="*/ 1298705 h 19677415"/>
              <a:gd name="connsiteX1-2193" fmla="*/ 672758 w 1939864"/>
              <a:gd name="connsiteY1-2194" fmla="*/ 1258447 h 19677415"/>
              <a:gd name="connsiteX2-2195" fmla="*/ 991392 w 1939864"/>
              <a:gd name="connsiteY2-2196" fmla="*/ 2241 h 19677415"/>
              <a:gd name="connsiteX3-2197" fmla="*/ 1939864 w 1939864"/>
              <a:gd name="connsiteY3-2198" fmla="*/ 19676481 h 19677415"/>
              <a:gd name="connsiteX0-2199" fmla="*/ 0 w 1939864"/>
              <a:gd name="connsiteY0-2200" fmla="*/ 4613545 h 22992116"/>
              <a:gd name="connsiteX1-2201" fmla="*/ 672758 w 1939864"/>
              <a:gd name="connsiteY1-2202" fmla="*/ 4573287 h 22992116"/>
              <a:gd name="connsiteX2-2203" fmla="*/ 1526227 w 1939864"/>
              <a:gd name="connsiteY2-2204" fmla="*/ 1903 h 22992116"/>
              <a:gd name="connsiteX3-2205" fmla="*/ 1939864 w 1939864"/>
              <a:gd name="connsiteY3-2206" fmla="*/ 22991321 h 22992116"/>
              <a:gd name="connsiteX0-2207" fmla="*/ 0 w 1939864"/>
              <a:gd name="connsiteY0-2208" fmla="*/ 4644865 h 23023436"/>
              <a:gd name="connsiteX1-2209" fmla="*/ 837323 w 1939864"/>
              <a:gd name="connsiteY1-2210" fmla="*/ 385250 h 23023436"/>
              <a:gd name="connsiteX2-2211" fmla="*/ 1526227 w 1939864"/>
              <a:gd name="connsiteY2-2212" fmla="*/ 33223 h 23023436"/>
              <a:gd name="connsiteX3-2213" fmla="*/ 1939864 w 1939864"/>
              <a:gd name="connsiteY3-2214" fmla="*/ 23022641 h 23023436"/>
              <a:gd name="connsiteX0-2215" fmla="*/ 0 w 1901466"/>
              <a:gd name="connsiteY0-2216" fmla="*/ 5291271 h 23067076"/>
              <a:gd name="connsiteX1-2217" fmla="*/ 798925 w 1901466"/>
              <a:gd name="connsiteY1-2218" fmla="*/ 428890 h 23067076"/>
              <a:gd name="connsiteX2-2219" fmla="*/ 1487829 w 1901466"/>
              <a:gd name="connsiteY2-2220" fmla="*/ 76863 h 23067076"/>
              <a:gd name="connsiteX3-2221" fmla="*/ 1901466 w 1901466"/>
              <a:gd name="connsiteY3-2222" fmla="*/ 23066281 h 23067076"/>
              <a:gd name="connsiteX0-2223" fmla="*/ 0 w 1901466"/>
              <a:gd name="connsiteY0-2224" fmla="*/ 5336918 h 23112723"/>
              <a:gd name="connsiteX1-2225" fmla="*/ 797796 w 1901466"/>
              <a:gd name="connsiteY1-2226" fmla="*/ 5963659 h 23112723"/>
              <a:gd name="connsiteX2-2227" fmla="*/ 798925 w 1901466"/>
              <a:gd name="connsiteY2-2228" fmla="*/ 474537 h 23112723"/>
              <a:gd name="connsiteX3-2229" fmla="*/ 1487829 w 1901466"/>
              <a:gd name="connsiteY3-2230" fmla="*/ 122510 h 23112723"/>
              <a:gd name="connsiteX4-2231" fmla="*/ 1901466 w 1901466"/>
              <a:gd name="connsiteY4-2232" fmla="*/ 23111928 h 23112723"/>
              <a:gd name="connsiteX0-2233" fmla="*/ 0 w 1901466"/>
              <a:gd name="connsiteY0-2234" fmla="*/ 5838864 h 23614669"/>
              <a:gd name="connsiteX1-2235" fmla="*/ 797796 w 1901466"/>
              <a:gd name="connsiteY1-2236" fmla="*/ 6465605 h 23614669"/>
              <a:gd name="connsiteX2-2237" fmla="*/ 1487829 w 1901466"/>
              <a:gd name="connsiteY2-2238" fmla="*/ 624456 h 23614669"/>
              <a:gd name="connsiteX3-2239" fmla="*/ 1901466 w 1901466"/>
              <a:gd name="connsiteY3-2240" fmla="*/ 23613874 h 23614669"/>
              <a:gd name="connsiteX0-2241" fmla="*/ 0 w 1931636"/>
              <a:gd name="connsiteY0-2242" fmla="*/ 4934711 h 23614669"/>
              <a:gd name="connsiteX1-2243" fmla="*/ 827966 w 1931636"/>
              <a:gd name="connsiteY1-2244" fmla="*/ 6465605 h 23614669"/>
              <a:gd name="connsiteX2-2245" fmla="*/ 1517999 w 1931636"/>
              <a:gd name="connsiteY2-2246" fmla="*/ 624456 h 23614669"/>
              <a:gd name="connsiteX3-2247" fmla="*/ 1931636 w 1931636"/>
              <a:gd name="connsiteY3-2248" fmla="*/ 23613874 h 23614669"/>
              <a:gd name="connsiteX0-2249" fmla="*/ 0 w 1931636"/>
              <a:gd name="connsiteY0-2250" fmla="*/ 4934711 h 23614669"/>
              <a:gd name="connsiteX1-2251" fmla="*/ 827966 w 1931636"/>
              <a:gd name="connsiteY1-2252" fmla="*/ 6465605 h 23614669"/>
              <a:gd name="connsiteX2-2253" fmla="*/ 1811473 w 1931636"/>
              <a:gd name="connsiteY2-2254" fmla="*/ 624457 h 23614669"/>
              <a:gd name="connsiteX3-2255" fmla="*/ 1931636 w 1931636"/>
              <a:gd name="connsiteY3-2256" fmla="*/ 23613874 h 23614669"/>
              <a:gd name="connsiteX0-2257" fmla="*/ 0 w 1939864"/>
              <a:gd name="connsiteY0-2258" fmla="*/ 4934711 h 21505068"/>
              <a:gd name="connsiteX1-2259" fmla="*/ 827966 w 1939864"/>
              <a:gd name="connsiteY1-2260" fmla="*/ 6465605 h 21505068"/>
              <a:gd name="connsiteX2-2261" fmla="*/ 1811473 w 1939864"/>
              <a:gd name="connsiteY2-2262" fmla="*/ 624457 h 21505068"/>
              <a:gd name="connsiteX3-2263" fmla="*/ 1939864 w 1939864"/>
              <a:gd name="connsiteY3-2264" fmla="*/ 21504203 h 21505068"/>
              <a:gd name="connsiteX0-2265" fmla="*/ 0 w 1939864"/>
              <a:gd name="connsiteY0-2266" fmla="*/ 4320533 h 20890024"/>
              <a:gd name="connsiteX1-2267" fmla="*/ 827966 w 1939864"/>
              <a:gd name="connsiteY1-2268" fmla="*/ 5851427 h 20890024"/>
              <a:gd name="connsiteX2-2269" fmla="*/ 1811473 w 1939864"/>
              <a:gd name="connsiteY2-2270" fmla="*/ 10279 h 20890024"/>
              <a:gd name="connsiteX3-2271" fmla="*/ 1922111 w 1939864"/>
              <a:gd name="connsiteY3-2272" fmla="*/ 2531293 h 20890024"/>
              <a:gd name="connsiteX4-2273" fmla="*/ 1939864 w 1939864"/>
              <a:gd name="connsiteY4-2274" fmla="*/ 20890025 h 20890024"/>
              <a:gd name="connsiteX0-2275" fmla="*/ 0 w 1939864"/>
              <a:gd name="connsiteY0-2276" fmla="*/ 4318976 h 20888467"/>
              <a:gd name="connsiteX1-2277" fmla="*/ 827966 w 1939864"/>
              <a:gd name="connsiteY1-2278" fmla="*/ 5849870 h 20888467"/>
              <a:gd name="connsiteX2-2279" fmla="*/ 1811473 w 1939864"/>
              <a:gd name="connsiteY2-2280" fmla="*/ 8722 h 20888467"/>
              <a:gd name="connsiteX3-2281" fmla="*/ 1905654 w 1939864"/>
              <a:gd name="connsiteY3-2282" fmla="*/ 3735251 h 20888467"/>
              <a:gd name="connsiteX4-2283" fmla="*/ 1939864 w 1939864"/>
              <a:gd name="connsiteY4-2284" fmla="*/ 20888468 h 20888467"/>
              <a:gd name="connsiteX0-2285" fmla="*/ 0 w 1939864"/>
              <a:gd name="connsiteY0-2286" fmla="*/ 4821511 h 21391002"/>
              <a:gd name="connsiteX1-2287" fmla="*/ 827966 w 1939864"/>
              <a:gd name="connsiteY1-2288" fmla="*/ 6352405 h 21391002"/>
              <a:gd name="connsiteX2-2289" fmla="*/ 1811473 w 1939864"/>
              <a:gd name="connsiteY2-2290" fmla="*/ 511257 h 21391002"/>
              <a:gd name="connsiteX3-2291" fmla="*/ 1939864 w 1939864"/>
              <a:gd name="connsiteY3-2292" fmla="*/ 21391003 h 21391002"/>
              <a:gd name="connsiteX0-2293" fmla="*/ 0 w 1922801"/>
              <a:gd name="connsiteY0-2294" fmla="*/ 4821511 h 21089606"/>
              <a:gd name="connsiteX1-2295" fmla="*/ 827966 w 1922801"/>
              <a:gd name="connsiteY1-2296" fmla="*/ 6352405 h 21089606"/>
              <a:gd name="connsiteX2-2297" fmla="*/ 1811473 w 1922801"/>
              <a:gd name="connsiteY2-2298" fmla="*/ 511257 h 21089606"/>
              <a:gd name="connsiteX3-2299" fmla="*/ 1915179 w 1922801"/>
              <a:gd name="connsiteY3-2300" fmla="*/ 21089606 h 21089606"/>
              <a:gd name="connsiteX0-2301" fmla="*/ 0 w 1915183"/>
              <a:gd name="connsiteY0-2302" fmla="*/ 4311709 h 20579804"/>
              <a:gd name="connsiteX1-2303" fmla="*/ 827966 w 1915183"/>
              <a:gd name="connsiteY1-2304" fmla="*/ 5842603 h 20579804"/>
              <a:gd name="connsiteX2-2305" fmla="*/ 1811473 w 1915183"/>
              <a:gd name="connsiteY2-2306" fmla="*/ 1455 h 20579804"/>
              <a:gd name="connsiteX3-2307" fmla="*/ 1889198 w 1915183"/>
              <a:gd name="connsiteY3-2308" fmla="*/ 6741843 h 20579804"/>
              <a:gd name="connsiteX4-2309" fmla="*/ 1915179 w 1915183"/>
              <a:gd name="connsiteY4-2310" fmla="*/ 20579804 h 20579804"/>
              <a:gd name="connsiteX0-2311" fmla="*/ 0 w 1915183"/>
              <a:gd name="connsiteY0-2312" fmla="*/ 192419 h 16460514"/>
              <a:gd name="connsiteX1-2313" fmla="*/ 827966 w 1915183"/>
              <a:gd name="connsiteY1-2314" fmla="*/ 1723313 h 16460514"/>
              <a:gd name="connsiteX2-2315" fmla="*/ 1889198 w 1915183"/>
              <a:gd name="connsiteY2-2316" fmla="*/ 2622553 h 16460514"/>
              <a:gd name="connsiteX3-2317" fmla="*/ 1915179 w 1915183"/>
              <a:gd name="connsiteY3-2318" fmla="*/ 16460514 h 16460514"/>
              <a:gd name="connsiteX0-2319" fmla="*/ 0 w 1915183"/>
              <a:gd name="connsiteY0-2320" fmla="*/ 5106781 h 21374876"/>
              <a:gd name="connsiteX1-2321" fmla="*/ 827966 w 1915183"/>
              <a:gd name="connsiteY1-2322" fmla="*/ 6637675 h 21374876"/>
              <a:gd name="connsiteX2-2323" fmla="*/ 1752061 w 1915183"/>
              <a:gd name="connsiteY2-2324" fmla="*/ 2354 h 21374876"/>
              <a:gd name="connsiteX3-2325" fmla="*/ 1889198 w 1915183"/>
              <a:gd name="connsiteY3-2326" fmla="*/ 7536915 h 21374876"/>
              <a:gd name="connsiteX4-2327" fmla="*/ 1915179 w 1915183"/>
              <a:gd name="connsiteY4-2328" fmla="*/ 21374876 h 21374876"/>
              <a:gd name="connsiteX0-2329" fmla="*/ 0 w 1915183"/>
              <a:gd name="connsiteY0-2330" fmla="*/ 5106781 h 21374876"/>
              <a:gd name="connsiteX1-2331" fmla="*/ 827966 w 1915183"/>
              <a:gd name="connsiteY1-2332" fmla="*/ 6637675 h 21374876"/>
              <a:gd name="connsiteX2-2333" fmla="*/ 1752061 w 1915183"/>
              <a:gd name="connsiteY2-2334" fmla="*/ 2354 h 21374876"/>
              <a:gd name="connsiteX3-2335" fmla="*/ 1889198 w 1915183"/>
              <a:gd name="connsiteY3-2336" fmla="*/ 7536915 h 21374876"/>
              <a:gd name="connsiteX4-2337" fmla="*/ 1915179 w 1915183"/>
              <a:gd name="connsiteY4-2338" fmla="*/ 21374876 h 21374876"/>
              <a:gd name="connsiteX0-2339" fmla="*/ 0 w 1915183"/>
              <a:gd name="connsiteY0-2340" fmla="*/ 5106781 h 21374876"/>
              <a:gd name="connsiteX1-2341" fmla="*/ 827966 w 1915183"/>
              <a:gd name="connsiteY1-2342" fmla="*/ 6637675 h 21374876"/>
              <a:gd name="connsiteX2-2343" fmla="*/ 1752061 w 1915183"/>
              <a:gd name="connsiteY2-2344" fmla="*/ 2354 h 21374876"/>
              <a:gd name="connsiteX3-2345" fmla="*/ 1889198 w 1915183"/>
              <a:gd name="connsiteY3-2346" fmla="*/ 7536915 h 21374876"/>
              <a:gd name="connsiteX4-2347" fmla="*/ 1915179 w 1915183"/>
              <a:gd name="connsiteY4-2348" fmla="*/ 21374876 h 21374876"/>
              <a:gd name="connsiteX0-2349" fmla="*/ 0 w 1915183"/>
              <a:gd name="connsiteY0-2350" fmla="*/ 5372047 h 21640142"/>
              <a:gd name="connsiteX1-2351" fmla="*/ 827966 w 1915183"/>
              <a:gd name="connsiteY1-2352" fmla="*/ 6902941 h 21640142"/>
              <a:gd name="connsiteX2-2353" fmla="*/ 1752061 w 1915183"/>
              <a:gd name="connsiteY2-2354" fmla="*/ 267620 h 21640142"/>
              <a:gd name="connsiteX3-2355" fmla="*/ 1889198 w 1915183"/>
              <a:gd name="connsiteY3-2356" fmla="*/ 3281444 h 21640142"/>
              <a:gd name="connsiteX4-2357" fmla="*/ 1915179 w 1915183"/>
              <a:gd name="connsiteY4-2358" fmla="*/ 21640142 h 21640142"/>
              <a:gd name="connsiteX0-2359" fmla="*/ 0 w 1915210"/>
              <a:gd name="connsiteY0-2360" fmla="*/ 5372047 h 21640142"/>
              <a:gd name="connsiteX1-2361" fmla="*/ 827966 w 1915210"/>
              <a:gd name="connsiteY1-2362" fmla="*/ 6902941 h 21640142"/>
              <a:gd name="connsiteX2-2363" fmla="*/ 1752061 w 1915210"/>
              <a:gd name="connsiteY2-2364" fmla="*/ 267620 h 21640142"/>
              <a:gd name="connsiteX3-2365" fmla="*/ 1897427 w 1915210"/>
              <a:gd name="connsiteY3-2366" fmla="*/ 3281444 h 21640142"/>
              <a:gd name="connsiteX4-2367" fmla="*/ 1915179 w 1915210"/>
              <a:gd name="connsiteY4-2368" fmla="*/ 21640142 h 21640142"/>
              <a:gd name="connsiteX0-2369" fmla="*/ 0 w 1915210"/>
              <a:gd name="connsiteY0-2370" fmla="*/ 2700767 h 18968862"/>
              <a:gd name="connsiteX1-2371" fmla="*/ 827966 w 1915210"/>
              <a:gd name="connsiteY1-2372" fmla="*/ 4231661 h 18968862"/>
              <a:gd name="connsiteX2-2373" fmla="*/ 1897427 w 1915210"/>
              <a:gd name="connsiteY2-2374" fmla="*/ 610164 h 18968862"/>
              <a:gd name="connsiteX3-2375" fmla="*/ 1915179 w 1915210"/>
              <a:gd name="connsiteY3-2376" fmla="*/ 18968862 h 18968862"/>
              <a:gd name="connsiteX0-2377" fmla="*/ 0 w 1915180"/>
              <a:gd name="connsiteY0-2378" fmla="*/ 5538889 h 21806984"/>
              <a:gd name="connsiteX1-2379" fmla="*/ 827966 w 1915180"/>
              <a:gd name="connsiteY1-2380" fmla="*/ 7069783 h 21806984"/>
              <a:gd name="connsiteX2-2381" fmla="*/ 1864514 w 1915180"/>
              <a:gd name="connsiteY2-2382" fmla="*/ 434496 h 21806984"/>
              <a:gd name="connsiteX3-2383" fmla="*/ 1915179 w 1915180"/>
              <a:gd name="connsiteY3-2384" fmla="*/ 21806984 h 21806984"/>
              <a:gd name="connsiteX0-2385" fmla="*/ 0 w 1919019"/>
              <a:gd name="connsiteY0-2386" fmla="*/ 5647418 h 21915513"/>
              <a:gd name="connsiteX1-2387" fmla="*/ 827966 w 1919019"/>
              <a:gd name="connsiteY1-2388" fmla="*/ 7178312 h 21915513"/>
              <a:gd name="connsiteX2-2389" fmla="*/ 1864514 w 1919019"/>
              <a:gd name="connsiteY2-2390" fmla="*/ 543025 h 21915513"/>
              <a:gd name="connsiteX3-2391" fmla="*/ 1915179 w 1919019"/>
              <a:gd name="connsiteY3-2392" fmla="*/ 21915513 h 21915513"/>
            </a:gdLst>
            <a:ahLst/>
            <a:cxnLst>
              <a:cxn ang="0">
                <a:pos x="connsiteX0-1" y="connsiteY0-2"/>
              </a:cxn>
              <a:cxn ang="0">
                <a:pos x="connsiteX1-3" y="connsiteY1-4"/>
              </a:cxn>
              <a:cxn ang="0">
                <a:pos x="connsiteX2-5" y="connsiteY2-6"/>
              </a:cxn>
              <a:cxn ang="0">
                <a:pos x="connsiteX3-7" y="connsiteY3-8"/>
              </a:cxn>
            </a:cxnLst>
            <a:rect l="l" t="t" r="r" b="b"/>
            <a:pathLst>
              <a:path w="1919019" h="21915513">
                <a:moveTo>
                  <a:pt x="0" y="5647418"/>
                </a:moveTo>
                <a:cubicBezTo>
                  <a:pt x="129766" y="4847732"/>
                  <a:pt x="513100" y="6773290"/>
                  <a:pt x="827966" y="7178312"/>
                </a:cubicBezTo>
                <a:cubicBezTo>
                  <a:pt x="1144204" y="6829878"/>
                  <a:pt x="1789632" y="-2283954"/>
                  <a:pt x="1864514" y="543025"/>
                </a:cubicBezTo>
                <a:cubicBezTo>
                  <a:pt x="1939396" y="3370004"/>
                  <a:pt x="1915420" y="19558953"/>
                  <a:pt x="1915179" y="21915513"/>
                </a:cubicBezTo>
              </a:path>
            </a:pathLst>
          </a:custGeom>
          <a:noFill/>
          <a:ln w="19050" cap="flat" cmpd="sng" algn="ctr">
            <a:solidFill>
              <a:srgbClr val="C7000B"/>
            </a:solidFill>
            <a:prstDash val="solid"/>
            <a:miter lim="800000"/>
            <a:headEnd type="none" w="med" len="med"/>
            <a:tailEnd type="arrow" w="med" len="me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666666"/>
              </a:solidFill>
              <a:effectLst/>
              <a:uLnTx/>
              <a:uFillTx/>
              <a:latin typeface="Calibri" panose="020F0502020204030204"/>
              <a:ea typeface="等线" panose="02010600030101010101" pitchFamily="2" charset="-122"/>
              <a:cs typeface="+mn-cs"/>
            </a:endParaRPr>
          </a:p>
        </p:txBody>
      </p:sp>
      <p:pic>
        <p:nvPicPr>
          <p:cNvPr id="1005" name="图片 1004"/>
          <p:cNvPicPr>
            <a:picLocks noChangeAspect="1"/>
          </p:cNvPicPr>
          <p:nvPr/>
        </p:nvPicPr>
        <p:blipFill>
          <a:blip r:embed="rId4"/>
          <a:stretch>
            <a:fillRect/>
          </a:stretch>
        </p:blipFill>
        <p:spPr>
          <a:xfrm>
            <a:off x="805624" y="1856580"/>
            <a:ext cx="331791" cy="481423"/>
          </a:xfrm>
          <a:prstGeom prst="rect">
            <a:avLst/>
          </a:prstGeom>
        </p:spPr>
      </p:pic>
      <p:pic>
        <p:nvPicPr>
          <p:cNvPr id="1006" name="图片 1005"/>
          <p:cNvPicPr>
            <a:picLocks noChangeAspect="1"/>
          </p:cNvPicPr>
          <p:nvPr/>
        </p:nvPicPr>
        <p:blipFill>
          <a:blip r:embed="rId5"/>
          <a:stretch>
            <a:fillRect/>
          </a:stretch>
        </p:blipFill>
        <p:spPr>
          <a:xfrm>
            <a:off x="830572" y="2426941"/>
            <a:ext cx="299262" cy="416365"/>
          </a:xfrm>
          <a:prstGeom prst="rect">
            <a:avLst/>
          </a:prstGeom>
        </p:spPr>
      </p:pic>
      <p:pic>
        <p:nvPicPr>
          <p:cNvPr id="1007" name="图片 1006"/>
          <p:cNvPicPr>
            <a:picLocks noChangeAspect="1"/>
          </p:cNvPicPr>
          <p:nvPr/>
        </p:nvPicPr>
        <p:blipFill>
          <a:blip r:embed="rId6"/>
          <a:stretch>
            <a:fillRect/>
          </a:stretch>
        </p:blipFill>
        <p:spPr>
          <a:xfrm>
            <a:off x="833825" y="2932244"/>
            <a:ext cx="292756" cy="487928"/>
          </a:xfrm>
          <a:prstGeom prst="rect">
            <a:avLst/>
          </a:prstGeom>
        </p:spPr>
      </p:pic>
      <p:pic>
        <p:nvPicPr>
          <p:cNvPr id="1008" name="图片 1007"/>
          <p:cNvPicPr>
            <a:picLocks noChangeAspect="1"/>
          </p:cNvPicPr>
          <p:nvPr/>
        </p:nvPicPr>
        <p:blipFill>
          <a:blip r:embed="rId7"/>
          <a:stretch>
            <a:fillRect/>
          </a:stretch>
        </p:blipFill>
        <p:spPr>
          <a:xfrm>
            <a:off x="804103" y="3509110"/>
            <a:ext cx="383836" cy="494434"/>
          </a:xfrm>
          <a:prstGeom prst="rect">
            <a:avLst/>
          </a:prstGeom>
        </p:spPr>
      </p:pic>
      <p:pic>
        <p:nvPicPr>
          <p:cNvPr id="1009" name="图片 1008"/>
          <p:cNvPicPr>
            <a:picLocks noChangeAspect="1"/>
          </p:cNvPicPr>
          <p:nvPr/>
        </p:nvPicPr>
        <p:blipFill>
          <a:blip r:embed="rId8"/>
          <a:stretch>
            <a:fillRect/>
          </a:stretch>
        </p:blipFill>
        <p:spPr>
          <a:xfrm>
            <a:off x="856594" y="4092483"/>
            <a:ext cx="273240" cy="494434"/>
          </a:xfrm>
          <a:prstGeom prst="rect">
            <a:avLst/>
          </a:prstGeom>
        </p:spPr>
      </p:pic>
      <p:cxnSp>
        <p:nvCxnSpPr>
          <p:cNvPr id="1010" name="Straight Connector 364"/>
          <p:cNvCxnSpPr/>
          <p:nvPr/>
        </p:nvCxnSpPr>
        <p:spPr bwMode="auto">
          <a:xfrm>
            <a:off x="1146250" y="2256289"/>
            <a:ext cx="400264" cy="270174"/>
          </a:xfrm>
          <a:prstGeom prst="line">
            <a:avLst/>
          </a:prstGeom>
          <a:noFill/>
          <a:ln w="6350" cap="flat" cmpd="sng" algn="ctr">
            <a:solidFill>
              <a:srgbClr val="1D1D1A"/>
            </a:solidFill>
            <a:prstDash val="dash"/>
            <a:miter lim="800000"/>
          </a:ln>
          <a:effectLst/>
        </p:spPr>
      </p:cxnSp>
      <p:cxnSp>
        <p:nvCxnSpPr>
          <p:cNvPr id="1011" name="Straight Connector 364"/>
          <p:cNvCxnSpPr>
            <a:stCxn id="1006" idx="3"/>
          </p:cNvCxnSpPr>
          <p:nvPr/>
        </p:nvCxnSpPr>
        <p:spPr bwMode="auto">
          <a:xfrm flipV="1">
            <a:off x="1129834" y="2614846"/>
            <a:ext cx="375550" cy="20278"/>
          </a:xfrm>
          <a:prstGeom prst="line">
            <a:avLst/>
          </a:prstGeom>
          <a:noFill/>
          <a:ln w="6350" cap="flat" cmpd="sng" algn="ctr">
            <a:solidFill>
              <a:srgbClr val="1D1D1A"/>
            </a:solidFill>
            <a:prstDash val="dash"/>
            <a:miter lim="800000"/>
          </a:ln>
          <a:effectLst/>
        </p:spPr>
      </p:cxnSp>
      <p:cxnSp>
        <p:nvCxnSpPr>
          <p:cNvPr id="1012" name="Straight Connector 364"/>
          <p:cNvCxnSpPr/>
          <p:nvPr/>
        </p:nvCxnSpPr>
        <p:spPr bwMode="auto">
          <a:xfrm flipV="1">
            <a:off x="1174552" y="2937118"/>
            <a:ext cx="394670" cy="293414"/>
          </a:xfrm>
          <a:prstGeom prst="line">
            <a:avLst/>
          </a:prstGeom>
          <a:noFill/>
          <a:ln w="6350" cap="flat" cmpd="sng" algn="ctr">
            <a:solidFill>
              <a:srgbClr val="1D1D1A"/>
            </a:solidFill>
            <a:prstDash val="dash"/>
            <a:miter lim="800000"/>
          </a:ln>
          <a:effectLst/>
        </p:spPr>
      </p:cxnSp>
      <p:cxnSp>
        <p:nvCxnSpPr>
          <p:cNvPr id="1013" name="Straight Connector 364"/>
          <p:cNvCxnSpPr>
            <a:endCxn id="722" idx="1"/>
          </p:cNvCxnSpPr>
          <p:nvPr/>
        </p:nvCxnSpPr>
        <p:spPr bwMode="auto">
          <a:xfrm flipV="1">
            <a:off x="1187302" y="3244374"/>
            <a:ext cx="384998" cy="340007"/>
          </a:xfrm>
          <a:prstGeom prst="line">
            <a:avLst/>
          </a:prstGeom>
          <a:noFill/>
          <a:ln w="6350" cap="flat" cmpd="sng" algn="ctr">
            <a:solidFill>
              <a:srgbClr val="1D1D1A"/>
            </a:solidFill>
            <a:prstDash val="dash"/>
            <a:miter lim="800000"/>
          </a:ln>
          <a:effectLst/>
        </p:spPr>
      </p:cxnSp>
      <p:cxnSp>
        <p:nvCxnSpPr>
          <p:cNvPr id="1014" name="Straight Connector 364"/>
          <p:cNvCxnSpPr>
            <a:endCxn id="722" idx="1"/>
          </p:cNvCxnSpPr>
          <p:nvPr/>
        </p:nvCxnSpPr>
        <p:spPr bwMode="auto">
          <a:xfrm flipV="1">
            <a:off x="1166461" y="3244374"/>
            <a:ext cx="405839" cy="776857"/>
          </a:xfrm>
          <a:prstGeom prst="line">
            <a:avLst/>
          </a:prstGeom>
          <a:noFill/>
          <a:ln w="6350" cap="flat" cmpd="sng" algn="ctr">
            <a:solidFill>
              <a:srgbClr val="1D1D1A"/>
            </a:solidFill>
            <a:prstDash val="dash"/>
            <a:miter lim="800000"/>
          </a:ln>
          <a:effectLst/>
        </p:spPr>
      </p:cxnSp>
      <p:sp>
        <p:nvSpPr>
          <p:cNvPr id="1015" name="圆角矩形 1014"/>
          <p:cNvSpPr/>
          <p:nvPr/>
        </p:nvSpPr>
        <p:spPr>
          <a:xfrm>
            <a:off x="6536531" y="2741321"/>
            <a:ext cx="1861703" cy="585407"/>
          </a:xfrm>
          <a:prstGeom prst="roundRect">
            <a:avLst/>
          </a:prstGeom>
          <a:noFill/>
          <a:ln w="12700" cap="flat" cmpd="sng" algn="ctr">
            <a:solidFill>
              <a:srgbClr val="888888"/>
            </a:solidFill>
            <a:prstDash val="dash"/>
            <a:miter lim="800000"/>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666666"/>
              </a:solidFill>
              <a:effectLst/>
              <a:uLnTx/>
              <a:uFillTx/>
              <a:latin typeface="Calibri" panose="020F0502020204030204"/>
              <a:ea typeface="等线" panose="02010600030101010101" pitchFamily="2" charset="-122"/>
              <a:cs typeface="+mn-cs"/>
            </a:endParaRPr>
          </a:p>
        </p:txBody>
      </p:sp>
      <p:grpSp>
        <p:nvGrpSpPr>
          <p:cNvPr id="1016" name="组合 174"/>
          <p:cNvGrpSpPr/>
          <p:nvPr/>
        </p:nvGrpSpPr>
        <p:grpSpPr>
          <a:xfrm>
            <a:off x="7484840" y="1327275"/>
            <a:ext cx="288000" cy="294302"/>
            <a:chOff x="4860032" y="2701289"/>
            <a:chExt cx="144016" cy="235881"/>
          </a:xfrm>
        </p:grpSpPr>
        <p:sp>
          <p:nvSpPr>
            <p:cNvPr id="1017" name="椭圆 1016"/>
            <p:cNvSpPr/>
            <p:nvPr/>
          </p:nvSpPr>
          <p:spPr bwMode="auto">
            <a:xfrm>
              <a:off x="4860032" y="2701289"/>
              <a:ext cx="144016" cy="235881"/>
            </a:xfrm>
            <a:prstGeom prst="ellipse">
              <a:avLst/>
            </a:prstGeom>
            <a:solidFill>
              <a:srgbClr val="898989"/>
            </a:solidFill>
            <a:ln w="9525" cap="flat" cmpd="sng" algn="ctr">
              <a:noFill/>
              <a:prstDash val="solid"/>
              <a:round/>
              <a:headEnd type="none" w="med" len="med"/>
              <a:tailEnd type="none" w="med" len="med"/>
            </a:ln>
            <a:effectLst/>
          </p:spPr>
          <p:txBody>
            <a:bodyPr vert="horz" wrap="square" lIns="105600" tIns="52800" rIns="105600" bIns="52800" numCol="1" rtlCol="0" anchor="t" anchorCtr="0" compatLnSpc="1">
              <a:spAutoFit/>
            </a:bodyPr>
            <a:lstStyle/>
            <a:p>
              <a:pPr algn="ctr" defTabSz="1068705"/>
              <a:endParaRPr lang="zh-CN" altLang="en-US" sz="665" b="1" dirty="0">
                <a:solidFill>
                  <a:srgbClr val="FFFFFF"/>
                </a:solidFill>
                <a:latin typeface="FrutigerNext LT Regular" pitchFamily="34" charset="0"/>
                <a:ea typeface="MS PGothic" panose="020B0600070205080204" pitchFamily="34" charset="-128"/>
              </a:endParaRPr>
            </a:p>
          </p:txBody>
        </p:sp>
        <p:sp>
          <p:nvSpPr>
            <p:cNvPr id="1018" name="TextBox 124"/>
            <p:cNvSpPr txBox="1"/>
            <p:nvPr/>
          </p:nvSpPr>
          <p:spPr>
            <a:xfrm>
              <a:off x="4860032" y="2708914"/>
              <a:ext cx="144016" cy="222015"/>
            </a:xfrm>
            <a:prstGeom prst="rect">
              <a:avLst/>
            </a:prstGeom>
            <a:noFill/>
            <a:ln>
              <a:noFill/>
            </a:ln>
          </p:spPr>
          <p:txBody>
            <a:bodyPr wrap="square" rtlCol="0" anchor="t" anchorCtr="1">
              <a:spAutoFit/>
            </a:bodyPr>
            <a:lstStyle/>
            <a:p>
              <a:pPr algn="ctr"/>
              <a:r>
                <a:rPr lang="en-US" altLang="zh-CN" sz="1200" b="1" dirty="0">
                  <a:solidFill>
                    <a:srgbClr val="FFFFFF"/>
                  </a:solidFill>
                  <a:latin typeface="Calibri" panose="020F0502020204030204"/>
                  <a:ea typeface="等线" panose="02010600030101010101" pitchFamily="2" charset="-122"/>
                </a:rPr>
                <a:t>1</a:t>
              </a:r>
              <a:endParaRPr lang="zh-CN" altLang="en-US" sz="1200" b="1" dirty="0">
                <a:solidFill>
                  <a:srgbClr val="FFFFFF"/>
                </a:solidFill>
                <a:latin typeface="Calibri" panose="020F0502020204030204"/>
                <a:ea typeface="等线" panose="02010600030101010101" pitchFamily="2" charset="-122"/>
              </a:endParaRPr>
            </a:p>
          </p:txBody>
        </p:sp>
      </p:grpSp>
      <p:grpSp>
        <p:nvGrpSpPr>
          <p:cNvPr id="1019" name="组合 174"/>
          <p:cNvGrpSpPr/>
          <p:nvPr/>
        </p:nvGrpSpPr>
        <p:grpSpPr>
          <a:xfrm>
            <a:off x="3157782" y="2402089"/>
            <a:ext cx="288000" cy="294302"/>
            <a:chOff x="4860032" y="2701289"/>
            <a:chExt cx="144016" cy="235881"/>
          </a:xfrm>
        </p:grpSpPr>
        <p:sp>
          <p:nvSpPr>
            <p:cNvPr id="1020" name="椭圆 1019"/>
            <p:cNvSpPr/>
            <p:nvPr/>
          </p:nvSpPr>
          <p:spPr bwMode="auto">
            <a:xfrm>
              <a:off x="4860032" y="2701289"/>
              <a:ext cx="144016" cy="235881"/>
            </a:xfrm>
            <a:prstGeom prst="ellipse">
              <a:avLst/>
            </a:prstGeom>
            <a:solidFill>
              <a:srgbClr val="898989"/>
            </a:solidFill>
            <a:ln w="9525" cap="flat" cmpd="sng" algn="ctr">
              <a:noFill/>
              <a:prstDash val="solid"/>
              <a:round/>
              <a:headEnd type="none" w="med" len="med"/>
              <a:tailEnd type="none" w="med" len="med"/>
            </a:ln>
            <a:effectLst/>
          </p:spPr>
          <p:txBody>
            <a:bodyPr vert="horz" wrap="square" lIns="105600" tIns="52800" rIns="105600" bIns="52800" numCol="1" rtlCol="0" anchor="t" anchorCtr="0" compatLnSpc="1">
              <a:spAutoFit/>
            </a:bodyPr>
            <a:lstStyle/>
            <a:p>
              <a:pPr algn="ctr" defTabSz="1068705"/>
              <a:endParaRPr lang="zh-CN" altLang="en-US" sz="665" b="1" dirty="0">
                <a:solidFill>
                  <a:srgbClr val="FFFFFF"/>
                </a:solidFill>
                <a:latin typeface="FrutigerNext LT Regular" pitchFamily="34" charset="0"/>
                <a:ea typeface="MS PGothic" panose="020B0600070205080204" pitchFamily="34" charset="-128"/>
              </a:endParaRPr>
            </a:p>
          </p:txBody>
        </p:sp>
        <p:sp>
          <p:nvSpPr>
            <p:cNvPr id="1021" name="TextBox 124"/>
            <p:cNvSpPr txBox="1"/>
            <p:nvPr/>
          </p:nvSpPr>
          <p:spPr>
            <a:xfrm>
              <a:off x="4860032" y="2708914"/>
              <a:ext cx="144016" cy="222015"/>
            </a:xfrm>
            <a:prstGeom prst="rect">
              <a:avLst/>
            </a:prstGeom>
            <a:noFill/>
            <a:ln>
              <a:noFill/>
            </a:ln>
          </p:spPr>
          <p:txBody>
            <a:bodyPr wrap="square" rtlCol="0" anchor="t" anchorCtr="1">
              <a:spAutoFit/>
            </a:bodyPr>
            <a:lstStyle/>
            <a:p>
              <a:pPr algn="ctr"/>
              <a:r>
                <a:rPr lang="en-US" altLang="zh-CN" sz="1200" b="1" dirty="0">
                  <a:solidFill>
                    <a:srgbClr val="FFFFFF"/>
                  </a:solidFill>
                  <a:latin typeface="Calibri" panose="020F0502020204030204"/>
                  <a:ea typeface="等线" panose="02010600030101010101" pitchFamily="2" charset="-122"/>
                </a:rPr>
                <a:t>2</a:t>
              </a:r>
              <a:endParaRPr lang="zh-CN" altLang="en-US" sz="1200" b="1" dirty="0">
                <a:solidFill>
                  <a:srgbClr val="FFFFFF"/>
                </a:solidFill>
                <a:latin typeface="Calibri" panose="020F0502020204030204"/>
                <a:ea typeface="等线" panose="02010600030101010101" pitchFamily="2" charset="-122"/>
              </a:endParaRPr>
            </a:p>
          </p:txBody>
        </p:sp>
      </p:grpSp>
      <p:grpSp>
        <p:nvGrpSpPr>
          <p:cNvPr id="1022" name="组合 174"/>
          <p:cNvGrpSpPr/>
          <p:nvPr/>
        </p:nvGrpSpPr>
        <p:grpSpPr>
          <a:xfrm>
            <a:off x="6076127" y="1780189"/>
            <a:ext cx="288000" cy="294302"/>
            <a:chOff x="4860032" y="2701289"/>
            <a:chExt cx="144016" cy="235881"/>
          </a:xfrm>
        </p:grpSpPr>
        <p:sp>
          <p:nvSpPr>
            <p:cNvPr id="1023" name="椭圆 1022"/>
            <p:cNvSpPr/>
            <p:nvPr/>
          </p:nvSpPr>
          <p:spPr bwMode="auto">
            <a:xfrm>
              <a:off x="4860032" y="2701289"/>
              <a:ext cx="144016" cy="235881"/>
            </a:xfrm>
            <a:prstGeom prst="ellipse">
              <a:avLst/>
            </a:prstGeom>
            <a:solidFill>
              <a:srgbClr val="898989"/>
            </a:solidFill>
            <a:ln w="9525" cap="flat" cmpd="sng" algn="ctr">
              <a:noFill/>
              <a:prstDash val="solid"/>
              <a:round/>
              <a:headEnd type="none" w="med" len="med"/>
              <a:tailEnd type="none" w="med" len="med"/>
            </a:ln>
            <a:effectLst/>
          </p:spPr>
          <p:txBody>
            <a:bodyPr vert="horz" wrap="square" lIns="105600" tIns="52800" rIns="105600" bIns="52800" numCol="1" rtlCol="0" anchor="t" anchorCtr="0" compatLnSpc="1">
              <a:spAutoFit/>
            </a:bodyPr>
            <a:lstStyle/>
            <a:p>
              <a:pPr algn="ctr" defTabSz="1068705"/>
              <a:endParaRPr lang="zh-CN" altLang="en-US" sz="665" b="1" dirty="0">
                <a:solidFill>
                  <a:srgbClr val="FFFFFF"/>
                </a:solidFill>
                <a:latin typeface="FrutigerNext LT Regular" pitchFamily="34" charset="0"/>
                <a:ea typeface="MS PGothic" panose="020B0600070205080204" pitchFamily="34" charset="-128"/>
              </a:endParaRPr>
            </a:p>
          </p:txBody>
        </p:sp>
        <p:sp>
          <p:nvSpPr>
            <p:cNvPr id="1024" name="TextBox 124"/>
            <p:cNvSpPr txBox="1"/>
            <p:nvPr/>
          </p:nvSpPr>
          <p:spPr>
            <a:xfrm>
              <a:off x="4860032" y="2708914"/>
              <a:ext cx="144016" cy="222015"/>
            </a:xfrm>
            <a:prstGeom prst="rect">
              <a:avLst/>
            </a:prstGeom>
            <a:noFill/>
            <a:ln>
              <a:noFill/>
            </a:ln>
          </p:spPr>
          <p:txBody>
            <a:bodyPr wrap="square" rtlCol="0" anchor="t" anchorCtr="1">
              <a:spAutoFit/>
            </a:bodyPr>
            <a:lstStyle/>
            <a:p>
              <a:pPr algn="ctr"/>
              <a:r>
                <a:rPr lang="en-US" altLang="zh-CN" sz="1200" b="1" dirty="0">
                  <a:solidFill>
                    <a:srgbClr val="FFFFFF"/>
                  </a:solidFill>
                  <a:latin typeface="Calibri" panose="020F0502020204030204"/>
                  <a:ea typeface="等线" panose="02010600030101010101" pitchFamily="2" charset="-122"/>
                </a:rPr>
                <a:t>3</a:t>
              </a:r>
              <a:endParaRPr lang="zh-CN" altLang="en-US" sz="1200" b="1" dirty="0">
                <a:solidFill>
                  <a:srgbClr val="FFFFFF"/>
                </a:solidFill>
                <a:latin typeface="Calibri" panose="020F0502020204030204"/>
                <a:ea typeface="等线" panose="02010600030101010101" pitchFamily="2" charset="-122"/>
              </a:endParaRPr>
            </a:p>
          </p:txBody>
        </p:sp>
      </p:grpSp>
      <p:grpSp>
        <p:nvGrpSpPr>
          <p:cNvPr id="1025" name="组合 174"/>
          <p:cNvGrpSpPr/>
          <p:nvPr/>
        </p:nvGrpSpPr>
        <p:grpSpPr>
          <a:xfrm>
            <a:off x="7607972" y="2299168"/>
            <a:ext cx="288000" cy="294302"/>
            <a:chOff x="4860032" y="2701289"/>
            <a:chExt cx="144016" cy="235881"/>
          </a:xfrm>
        </p:grpSpPr>
        <p:sp>
          <p:nvSpPr>
            <p:cNvPr id="1026" name="椭圆 1025"/>
            <p:cNvSpPr/>
            <p:nvPr/>
          </p:nvSpPr>
          <p:spPr bwMode="auto">
            <a:xfrm>
              <a:off x="4860032" y="2701289"/>
              <a:ext cx="144016" cy="235881"/>
            </a:xfrm>
            <a:prstGeom prst="ellipse">
              <a:avLst/>
            </a:prstGeom>
            <a:solidFill>
              <a:srgbClr val="898989"/>
            </a:solidFill>
            <a:ln w="9525" cap="flat" cmpd="sng" algn="ctr">
              <a:noFill/>
              <a:prstDash val="solid"/>
              <a:round/>
              <a:headEnd type="none" w="med" len="med"/>
              <a:tailEnd type="none" w="med" len="med"/>
            </a:ln>
            <a:effectLst/>
          </p:spPr>
          <p:txBody>
            <a:bodyPr vert="horz" wrap="square" lIns="105600" tIns="52800" rIns="105600" bIns="52800" numCol="1" rtlCol="0" anchor="t" anchorCtr="0" compatLnSpc="1">
              <a:spAutoFit/>
            </a:bodyPr>
            <a:lstStyle/>
            <a:p>
              <a:pPr algn="ctr" defTabSz="1068705"/>
              <a:endParaRPr lang="zh-CN" altLang="en-US" sz="665" b="1" dirty="0">
                <a:solidFill>
                  <a:srgbClr val="FFFFFF"/>
                </a:solidFill>
                <a:latin typeface="FrutigerNext LT Regular" pitchFamily="34" charset="0"/>
                <a:ea typeface="MS PGothic" panose="020B0600070205080204" pitchFamily="34" charset="-128"/>
              </a:endParaRPr>
            </a:p>
          </p:txBody>
        </p:sp>
        <p:sp>
          <p:nvSpPr>
            <p:cNvPr id="1027" name="TextBox 124"/>
            <p:cNvSpPr txBox="1"/>
            <p:nvPr/>
          </p:nvSpPr>
          <p:spPr>
            <a:xfrm>
              <a:off x="4860032" y="2708914"/>
              <a:ext cx="144016" cy="222015"/>
            </a:xfrm>
            <a:prstGeom prst="rect">
              <a:avLst/>
            </a:prstGeom>
            <a:noFill/>
            <a:ln>
              <a:noFill/>
            </a:ln>
          </p:spPr>
          <p:txBody>
            <a:bodyPr wrap="square" rtlCol="0" anchor="t" anchorCtr="1">
              <a:spAutoFit/>
            </a:bodyPr>
            <a:lstStyle/>
            <a:p>
              <a:pPr algn="ctr"/>
              <a:r>
                <a:rPr lang="en-US" altLang="zh-CN" sz="1200" b="1" dirty="0">
                  <a:solidFill>
                    <a:srgbClr val="FFFFFF"/>
                  </a:solidFill>
                  <a:latin typeface="Calibri" panose="020F0502020204030204"/>
                  <a:ea typeface="等线" panose="02010600030101010101" pitchFamily="2" charset="-122"/>
                </a:rPr>
                <a:t>4</a:t>
              </a:r>
              <a:endParaRPr lang="zh-CN" altLang="en-US" sz="1200" b="1" dirty="0">
                <a:solidFill>
                  <a:srgbClr val="FFFFFF"/>
                </a:solidFill>
                <a:latin typeface="Calibri" panose="020F0502020204030204"/>
                <a:ea typeface="等线" panose="02010600030101010101" pitchFamily="2" charset="-122"/>
              </a:endParaRPr>
            </a:p>
          </p:txBody>
        </p:sp>
      </p:grpSp>
      <p:grpSp>
        <p:nvGrpSpPr>
          <p:cNvPr id="1028" name="组合 174"/>
          <p:cNvGrpSpPr/>
          <p:nvPr/>
        </p:nvGrpSpPr>
        <p:grpSpPr>
          <a:xfrm>
            <a:off x="5623634" y="2983016"/>
            <a:ext cx="288000" cy="294302"/>
            <a:chOff x="4860032" y="2701289"/>
            <a:chExt cx="144016" cy="235881"/>
          </a:xfrm>
        </p:grpSpPr>
        <p:sp>
          <p:nvSpPr>
            <p:cNvPr id="1029" name="椭圆 1028"/>
            <p:cNvSpPr/>
            <p:nvPr/>
          </p:nvSpPr>
          <p:spPr bwMode="auto">
            <a:xfrm>
              <a:off x="4860032" y="2701289"/>
              <a:ext cx="144016" cy="235881"/>
            </a:xfrm>
            <a:prstGeom prst="ellipse">
              <a:avLst/>
            </a:prstGeom>
            <a:solidFill>
              <a:srgbClr val="898989"/>
            </a:solidFill>
            <a:ln w="9525" cap="flat" cmpd="sng" algn="ctr">
              <a:noFill/>
              <a:prstDash val="solid"/>
              <a:round/>
              <a:headEnd type="none" w="med" len="med"/>
              <a:tailEnd type="none" w="med" len="med"/>
            </a:ln>
            <a:effectLst/>
          </p:spPr>
          <p:txBody>
            <a:bodyPr vert="horz" wrap="square" lIns="105600" tIns="52800" rIns="105600" bIns="52800" numCol="1" rtlCol="0" anchor="t" anchorCtr="0" compatLnSpc="1">
              <a:spAutoFit/>
            </a:bodyPr>
            <a:lstStyle/>
            <a:p>
              <a:pPr algn="ctr" defTabSz="1068705"/>
              <a:endParaRPr lang="zh-CN" altLang="en-US" sz="665" b="1" dirty="0">
                <a:solidFill>
                  <a:srgbClr val="FFFFFF"/>
                </a:solidFill>
                <a:latin typeface="FrutigerNext LT Regular" pitchFamily="34" charset="0"/>
                <a:ea typeface="MS PGothic" panose="020B0600070205080204" pitchFamily="34" charset="-128"/>
              </a:endParaRPr>
            </a:p>
          </p:txBody>
        </p:sp>
        <p:sp>
          <p:nvSpPr>
            <p:cNvPr id="1030" name="TextBox 124"/>
            <p:cNvSpPr txBox="1"/>
            <p:nvPr/>
          </p:nvSpPr>
          <p:spPr>
            <a:xfrm>
              <a:off x="4860032" y="2708914"/>
              <a:ext cx="144016" cy="222015"/>
            </a:xfrm>
            <a:prstGeom prst="rect">
              <a:avLst/>
            </a:prstGeom>
            <a:noFill/>
            <a:ln>
              <a:noFill/>
            </a:ln>
          </p:spPr>
          <p:txBody>
            <a:bodyPr wrap="square" rtlCol="0" anchor="t" anchorCtr="1">
              <a:spAutoFit/>
            </a:bodyPr>
            <a:lstStyle/>
            <a:p>
              <a:pPr algn="ctr"/>
              <a:r>
                <a:rPr lang="en-US" altLang="zh-CN" sz="1200" b="1" dirty="0">
                  <a:solidFill>
                    <a:srgbClr val="FFFFFF"/>
                  </a:solidFill>
                  <a:latin typeface="Calibri" panose="020F0502020204030204"/>
                  <a:ea typeface="等线" panose="02010600030101010101" pitchFamily="2" charset="-122"/>
                </a:rPr>
                <a:t>5</a:t>
              </a:r>
              <a:endParaRPr lang="zh-CN" altLang="en-US" sz="1200" b="1" dirty="0">
                <a:solidFill>
                  <a:srgbClr val="FFFFFF"/>
                </a:solidFill>
                <a:latin typeface="Calibri" panose="020F0502020204030204"/>
                <a:ea typeface="等线" panose="02010600030101010101" pitchFamily="2" charset="-122"/>
              </a:endParaRPr>
            </a:p>
          </p:txBody>
        </p:sp>
      </p:gr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502059" y="289914"/>
            <a:ext cx="10323183" cy="868363"/>
          </a:xfrm>
        </p:spPr>
        <p:txBody>
          <a:bodyPr/>
          <a:lstStyle/>
          <a:p>
            <a:r>
              <a:rPr lang="en-US" altLang="zh-CN" dirty="0"/>
              <a:t>5G</a:t>
            </a:r>
            <a:r>
              <a:rPr lang="zh-CN" altLang="en-US" dirty="0"/>
              <a:t>认证场景</a:t>
            </a:r>
            <a:endParaRPr lang="zh-CN" altLang="en-US" dirty="0">
              <a:latin typeface="Huawei Sans" panose="020C0503030203020204" pitchFamily="34" charset="0"/>
              <a:ea typeface="方正兰亭黑简体" panose="02000000000000000000" pitchFamily="2" charset="-122"/>
              <a:sym typeface="Huawei Sans" panose="020C0503030203020204" pitchFamily="34" charset="0"/>
            </a:endParaRPr>
          </a:p>
        </p:txBody>
      </p:sp>
      <p:cxnSp>
        <p:nvCxnSpPr>
          <p:cNvPr id="7" name="Straight Connector 137"/>
          <p:cNvCxnSpPr>
            <a:stCxn id="38" idx="3"/>
            <a:endCxn id="67" idx="1"/>
          </p:cNvCxnSpPr>
          <p:nvPr/>
        </p:nvCxnSpPr>
        <p:spPr bwMode="auto">
          <a:xfrm>
            <a:off x="3579731" y="3056319"/>
            <a:ext cx="2393226" cy="33881"/>
          </a:xfrm>
          <a:prstGeom prst="line">
            <a:avLst/>
          </a:prstGeom>
          <a:noFill/>
          <a:ln w="38100" cap="flat" cmpd="sng" algn="ctr">
            <a:solidFill>
              <a:srgbClr val="666666">
                <a:lumMod val="50000"/>
              </a:srgbClr>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8" name="矩形 131"/>
          <p:cNvSpPr/>
          <p:nvPr/>
        </p:nvSpPr>
        <p:spPr bwMode="auto">
          <a:xfrm>
            <a:off x="5943982" y="2247503"/>
            <a:ext cx="2238232" cy="1535256"/>
          </a:xfrm>
          <a:prstGeom prst="rect">
            <a:avLst/>
          </a:prstGeom>
          <a:solidFill>
            <a:srgbClr val="EBEBEB">
              <a:lumMod val="90000"/>
            </a:srgbClr>
          </a:solidFill>
          <a:ln w="9525" cap="flat" cmpd="sng" algn="ctr">
            <a:noFill/>
            <a:prstDash val="solid"/>
            <a:round/>
            <a:headEnd type="none" w="med" len="med"/>
            <a:tailEnd type="none" w="med" len="med"/>
          </a:ln>
          <a:effectLst/>
        </p:spPr>
        <p:txBody>
          <a:bodyPr vert="horz" wrap="square" lIns="68553" tIns="34277" rIns="68553" bIns="34277" numCol="1" rtlCol="0" anchor="t" anchorCtr="0" compatLnSpc="1"/>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750" b="0" i="0" u="none" strike="noStrike" kern="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sym typeface="Lucida Grande" charset="0"/>
            </a:endParaRPr>
          </a:p>
        </p:txBody>
      </p:sp>
      <p:sp>
        <p:nvSpPr>
          <p:cNvPr id="9" name="云形 58"/>
          <p:cNvSpPr/>
          <p:nvPr/>
        </p:nvSpPr>
        <p:spPr>
          <a:xfrm>
            <a:off x="6798553" y="2663588"/>
            <a:ext cx="1350369" cy="928198"/>
          </a:xfrm>
          <a:prstGeom prst="cloud">
            <a:avLst/>
          </a:prstGeom>
          <a:solidFill>
            <a:srgbClr val="FFFFFF"/>
          </a:solidFill>
          <a:ln w="25400" cap="flat" cmpd="sng" algn="ctr">
            <a:noFill/>
            <a:prstDash val="solid"/>
          </a:ln>
          <a:effectLst/>
        </p:spPr>
        <p:txBody>
          <a:bodyPr rtlCol="0" anchor="ctr"/>
          <a:lstStyle>
            <a:defPPr>
              <a:defRPr lang="zh-CN"/>
            </a:defPPr>
            <a:lvl1pPr algn="l" rtl="0" fontAlgn="base">
              <a:spcBef>
                <a:spcPct val="0"/>
              </a:spcBef>
              <a:spcAft>
                <a:spcPct val="0"/>
              </a:spcAft>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defRPr kern="1200">
                <a:solidFill>
                  <a:schemeClr val="tx1"/>
                </a:solidFill>
                <a:latin typeface="Calibri" pitchFamily="34" charset="0"/>
                <a:ea typeface="宋体" pitchFamily="2" charset="-122"/>
                <a:cs typeface="+mn-cs"/>
              </a:defRPr>
            </a:lvl2pPr>
            <a:lvl3pPr marL="913765" algn="l" rtl="0" fontAlgn="base">
              <a:spcBef>
                <a:spcPct val="0"/>
              </a:spcBef>
              <a:spcAft>
                <a:spcPct val="0"/>
              </a:spcAft>
              <a:defRPr kern="1200">
                <a:solidFill>
                  <a:schemeClr val="tx1"/>
                </a:solidFill>
                <a:latin typeface="Calibri" pitchFamily="34" charset="0"/>
                <a:ea typeface="宋体" pitchFamily="2" charset="-122"/>
                <a:cs typeface="+mn-cs"/>
              </a:defRPr>
            </a:lvl3pPr>
            <a:lvl4pPr marL="1370965" algn="l" rtl="0" fontAlgn="base">
              <a:spcBef>
                <a:spcPct val="0"/>
              </a:spcBef>
              <a:spcAft>
                <a:spcPct val="0"/>
              </a:spcAft>
              <a:defRPr kern="1200">
                <a:solidFill>
                  <a:schemeClr val="tx1"/>
                </a:solidFill>
                <a:latin typeface="Calibri" pitchFamily="34" charset="0"/>
                <a:ea typeface="宋体" pitchFamily="2" charset="-122"/>
                <a:cs typeface="+mn-cs"/>
              </a:defRPr>
            </a:lvl4pPr>
            <a:lvl5pPr marL="1828165" algn="l" rtl="0" fontAlgn="base">
              <a:spcBef>
                <a:spcPct val="0"/>
              </a:spcBef>
              <a:spcAft>
                <a:spcPct val="0"/>
              </a:spcAft>
              <a:defRPr kern="1200">
                <a:solidFill>
                  <a:schemeClr val="tx1"/>
                </a:solidFill>
                <a:latin typeface="Calibri" pitchFamily="34" charset="0"/>
                <a:ea typeface="宋体" pitchFamily="2" charset="-122"/>
                <a:cs typeface="+mn-cs"/>
              </a:defRPr>
            </a:lvl5pPr>
            <a:lvl6pPr marL="2284730" algn="l" defTabSz="913765" rtl="0" eaLnBrk="1" latinLnBrk="0" hangingPunct="1">
              <a:defRPr kern="1200">
                <a:solidFill>
                  <a:schemeClr val="tx1"/>
                </a:solidFill>
                <a:latin typeface="Calibri" pitchFamily="34" charset="0"/>
                <a:ea typeface="宋体" pitchFamily="2" charset="-122"/>
                <a:cs typeface="+mn-cs"/>
              </a:defRPr>
            </a:lvl6pPr>
            <a:lvl7pPr marL="2741930" algn="l" defTabSz="913765" rtl="0" eaLnBrk="1" latinLnBrk="0" hangingPunct="1">
              <a:defRPr kern="1200">
                <a:solidFill>
                  <a:schemeClr val="tx1"/>
                </a:solidFill>
                <a:latin typeface="Calibri" pitchFamily="34" charset="0"/>
                <a:ea typeface="宋体" pitchFamily="2" charset="-122"/>
                <a:cs typeface="+mn-cs"/>
              </a:defRPr>
            </a:lvl7pPr>
            <a:lvl8pPr marL="3199130" algn="l" defTabSz="913765" rtl="0" eaLnBrk="1" latinLnBrk="0" hangingPunct="1">
              <a:defRPr kern="1200">
                <a:solidFill>
                  <a:schemeClr val="tx1"/>
                </a:solidFill>
                <a:latin typeface="Calibri" pitchFamily="34" charset="0"/>
                <a:ea typeface="宋体" pitchFamily="2" charset="-122"/>
                <a:cs typeface="+mn-cs"/>
              </a:defRPr>
            </a:lvl8pPr>
            <a:lvl9pPr marL="3656330" algn="l" defTabSz="913765" rtl="0" eaLnBrk="1" latinLnBrk="0" hangingPunct="1">
              <a:defRPr kern="1200">
                <a:solidFill>
                  <a:schemeClr val="tx1"/>
                </a:solidFill>
                <a:latin typeface="Calibri" pitchFamily="34" charset="0"/>
                <a:ea typeface="宋体" pitchFamily="2" charset="-122"/>
                <a:cs typeface="+mn-cs"/>
              </a:defRPr>
            </a:lvl9pPr>
          </a:lstStyle>
          <a:p>
            <a:pPr marL="0" marR="0" lvl="0" indent="0" algn="ctr" defTabSz="342265" rtl="0" eaLnBrk="1" fontAlgn="base" latinLnBrk="0" hangingPunct="1">
              <a:lnSpc>
                <a:spcPct val="100000"/>
              </a:lnSpc>
              <a:spcBef>
                <a:spcPct val="0"/>
              </a:spcBef>
              <a:spcAft>
                <a:spcPct val="0"/>
              </a:spcAft>
              <a:buClrTx/>
              <a:buSzTx/>
              <a:buFontTx/>
              <a:buNone/>
              <a:defRPr/>
            </a:pPr>
            <a:endParaRPr kumimoji="0" lang="en-US" altLang="zh-CN" sz="675" b="1" i="0" u="none" strike="noStrike" kern="120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cs typeface="+mn-cs"/>
            </a:endParaRPr>
          </a:p>
        </p:txBody>
      </p:sp>
      <p:sp>
        <p:nvSpPr>
          <p:cNvPr id="10" name="Rounded Rectangle 165"/>
          <p:cNvSpPr/>
          <p:nvPr/>
        </p:nvSpPr>
        <p:spPr bwMode="auto">
          <a:xfrm>
            <a:off x="3899603" y="2566332"/>
            <a:ext cx="1230003" cy="940698"/>
          </a:xfrm>
          <a:prstGeom prst="roundRect">
            <a:avLst>
              <a:gd name="adj" fmla="val 4490"/>
            </a:avLst>
          </a:prstGeom>
          <a:solidFill>
            <a:srgbClr val="97E4FF"/>
          </a:solidFill>
          <a:ln>
            <a:noFill/>
          </a:ln>
          <a:effectLst/>
        </p:spPr>
        <p:txBody>
          <a:bodyPr vert="horz" wrap="square" lIns="68553" tIns="34277" rIns="68553" bIns="34277" numCol="1" rtlCol="0" anchor="t" anchorCtr="0" compatLnSpc="1"/>
          <a:lstStyle/>
          <a:p>
            <a:pPr>
              <a:buClr>
                <a:srgbClr val="CC9900"/>
              </a:buClr>
              <a:buFont typeface="Wingdings" panose="05000000000000000000" pitchFamily="2" charset="2"/>
              <a:buChar char="n"/>
              <a:defRPr/>
            </a:pPr>
            <a:endParaRPr lang="zh-CN" altLang="en-US" sz="900" kern="0">
              <a:solidFill>
                <a:srgbClr val="000000"/>
              </a:solidFill>
              <a:latin typeface="微软雅黑" panose="020B0503020204020204" pitchFamily="34" charset="-122"/>
              <a:ea typeface="微软雅黑" panose="020B0503020204020204" pitchFamily="34" charset="-122"/>
            </a:endParaRPr>
          </a:p>
        </p:txBody>
      </p:sp>
      <p:sp>
        <p:nvSpPr>
          <p:cNvPr id="11" name="Rectangle 166"/>
          <p:cNvSpPr/>
          <p:nvPr/>
        </p:nvSpPr>
        <p:spPr>
          <a:xfrm>
            <a:off x="4216029" y="3520658"/>
            <a:ext cx="409414" cy="115416"/>
          </a:xfrm>
          <a:prstGeom prst="rect">
            <a:avLst/>
          </a:prstGeom>
          <a:noFill/>
          <a:ln w="9525">
            <a:noFill/>
            <a:miter lim="800000"/>
          </a:ln>
        </p:spPr>
        <p:txBody>
          <a:bodyPr wrap="square" lIns="0" tIns="0" rIns="0" bIns="0">
            <a:spAutoFit/>
          </a:bodyPr>
          <a:lstStyle/>
          <a:p>
            <a:pPr algn="ctr" defTabSz="685165" fontAlgn="auto">
              <a:spcBef>
                <a:spcPts val="0"/>
              </a:spcBef>
              <a:spcAft>
                <a:spcPts val="0"/>
              </a:spcAft>
              <a:defRPr/>
            </a:pPr>
            <a:r>
              <a:rPr lang="en-US" altLang="zh-CN" sz="750" kern="0" dirty="0">
                <a:solidFill>
                  <a:srgbClr val="000000"/>
                </a:solidFill>
                <a:latin typeface="微软雅黑" panose="020B0503020204020204" pitchFamily="34" charset="-122"/>
                <a:ea typeface="微软雅黑" panose="020B0503020204020204" pitchFamily="34" charset="-122"/>
                <a:cs typeface="Arial Unicode MS" pitchFamily="34" charset="-122"/>
              </a:rPr>
              <a:t>MEC</a:t>
            </a:r>
            <a:endParaRPr lang="zh-CN" altLang="en-US" sz="750" kern="0" dirty="0">
              <a:solidFill>
                <a:srgbClr val="000000"/>
              </a:solidFill>
              <a:latin typeface="微软雅黑" panose="020B0503020204020204" pitchFamily="34" charset="-122"/>
              <a:ea typeface="微软雅黑" panose="020B0503020204020204" pitchFamily="34" charset="-122"/>
              <a:cs typeface="Arial Unicode MS" pitchFamily="34" charset="-122"/>
            </a:endParaRPr>
          </a:p>
        </p:txBody>
      </p:sp>
      <p:sp>
        <p:nvSpPr>
          <p:cNvPr id="12" name="Rectangle 167"/>
          <p:cNvSpPr/>
          <p:nvPr/>
        </p:nvSpPr>
        <p:spPr>
          <a:xfrm>
            <a:off x="7671455" y="3603597"/>
            <a:ext cx="526827" cy="196208"/>
          </a:xfrm>
          <a:prstGeom prst="rect">
            <a:avLst/>
          </a:prstGeom>
        </p:spPr>
        <p:txBody>
          <a:bodyPr wrap="square">
            <a:spAutoFit/>
          </a:bodyPr>
          <a:lstStyle/>
          <a:p>
            <a:pPr>
              <a:defRPr/>
            </a:pPr>
            <a:r>
              <a:rPr lang="zh-CN" altLang="en-US" sz="675" kern="0" dirty="0">
                <a:solidFill>
                  <a:srgbClr val="000000"/>
                </a:solidFill>
                <a:latin typeface="微软雅黑" panose="020B0503020204020204" pitchFamily="34" charset="-122"/>
                <a:ea typeface="微软雅黑" panose="020B0503020204020204" pitchFamily="34" charset="-122"/>
                <a:cs typeface="Calibri" pitchFamily="34" charset="0"/>
              </a:rPr>
              <a:t>企业园区</a:t>
            </a:r>
            <a:endParaRPr lang="zh-CN" altLang="en-US" sz="675" kern="0" dirty="0">
              <a:solidFill>
                <a:srgbClr val="000000"/>
              </a:solidFill>
              <a:latin typeface="微软雅黑" panose="020B0503020204020204" pitchFamily="34" charset="-122"/>
              <a:ea typeface="微软雅黑" panose="020B0503020204020204" pitchFamily="34" charset="-122"/>
            </a:endParaRPr>
          </a:p>
        </p:txBody>
      </p:sp>
      <p:pic>
        <p:nvPicPr>
          <p:cNvPr id="13" name="Picture 11" descr="笔记本"/>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1647733" y="2917127"/>
            <a:ext cx="430928" cy="322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Rectangle 8"/>
          <p:cNvSpPr>
            <a:spLocks noChangeArrowheads="1"/>
          </p:cNvSpPr>
          <p:nvPr/>
        </p:nvSpPr>
        <p:spPr bwMode="auto">
          <a:xfrm>
            <a:off x="7063098" y="2708400"/>
            <a:ext cx="797134" cy="693014"/>
          </a:xfrm>
          <a:prstGeom prst="roundRect">
            <a:avLst>
              <a:gd name="adj" fmla="val 5716"/>
            </a:avLst>
          </a:prstGeom>
          <a:noFill/>
          <a:ln w="19050">
            <a:solidFill>
              <a:srgbClr val="000000">
                <a:lumMod val="50000"/>
                <a:lumOff val="50000"/>
              </a:srgbClr>
            </a:solidFill>
            <a:prstDash val="sysDash"/>
            <a:miter lim="800000"/>
          </a:ln>
        </p:spPr>
        <p:txBody>
          <a:bodyPr wrap="none" lIns="137004" tIns="68501" rIns="137004" bIns="68501" anchor="ctr"/>
          <a:lstStyle/>
          <a:p>
            <a:pPr fontAlgn="auto">
              <a:lnSpc>
                <a:spcPct val="120000"/>
              </a:lnSpc>
              <a:spcBef>
                <a:spcPts val="800"/>
              </a:spcBef>
              <a:spcAft>
                <a:spcPts val="0"/>
              </a:spcAft>
              <a:defRPr/>
            </a:pPr>
            <a:endParaRPr lang="zh-CN" altLang="en-US" sz="675" kern="0" dirty="0">
              <a:solidFill>
                <a:srgbClr val="000000"/>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15" name="TextBox 69"/>
          <p:cNvSpPr txBox="1"/>
          <p:nvPr/>
        </p:nvSpPr>
        <p:spPr bwMode="auto">
          <a:xfrm>
            <a:off x="6910212" y="2705448"/>
            <a:ext cx="1100817" cy="178772"/>
          </a:xfrm>
          <a:prstGeom prst="roundRect">
            <a:avLst/>
          </a:prstGeom>
          <a:noFill/>
          <a:ln w="9525">
            <a:noFill/>
            <a:miter lim="800000"/>
          </a:ln>
        </p:spPr>
        <p:txBody>
          <a:bodyPr wrap="square" rtlCol="0">
            <a:spAutoFit/>
          </a:bodyPr>
          <a:lstStyle/>
          <a:p>
            <a:pPr algn="ctr" fontAlgn="auto">
              <a:spcBef>
                <a:spcPts val="0"/>
              </a:spcBef>
              <a:spcAft>
                <a:spcPts val="0"/>
              </a:spcAft>
              <a:defRPr/>
            </a:pPr>
            <a:r>
              <a:rPr lang="zh-CN" altLang="en-US" sz="450" kern="0" dirty="0">
                <a:solidFill>
                  <a:srgbClr val="000000"/>
                </a:solidFill>
                <a:latin typeface="微软雅黑" panose="020B0503020204020204" pitchFamily="34" charset="-122"/>
                <a:ea typeface="微软雅黑" panose="020B0503020204020204" pitchFamily="34" charset="-122"/>
                <a:cs typeface="Arial" panose="020B0604020202020204" pitchFamily="34" charset="0"/>
              </a:rPr>
              <a:t>企业服务器</a:t>
            </a:r>
            <a:endParaRPr lang="zh-CN" altLang="en-US" sz="450" kern="0" dirty="0">
              <a:solidFill>
                <a:srgbClr val="000000"/>
              </a:solidFill>
              <a:latin typeface="微软雅黑" panose="020B0503020204020204" pitchFamily="34" charset="-122"/>
              <a:ea typeface="微软雅黑" panose="020B0503020204020204" pitchFamily="34" charset="-122"/>
              <a:cs typeface="Arial" panose="020B0604020202020204" pitchFamily="34" charset="0"/>
            </a:endParaRPr>
          </a:p>
        </p:txBody>
      </p:sp>
      <p:pic>
        <p:nvPicPr>
          <p:cNvPr id="16" name="Picture 19" descr="F:\PIC\16：10_PPT_pic\ICOS\server-icon.png"/>
          <p:cNvPicPr>
            <a:picLocks noChangeAspect="1" noChangeArrowheads="1"/>
          </p:cNvPicPr>
          <p:nvPr/>
        </p:nvPicPr>
        <p:blipFill>
          <a:blip r:embed="rId2" cstate="screen"/>
          <a:srcRect/>
          <a:stretch>
            <a:fillRect/>
          </a:stretch>
        </p:blipFill>
        <p:spPr bwMode="auto">
          <a:xfrm>
            <a:off x="7064657" y="2955219"/>
            <a:ext cx="281452" cy="438665"/>
          </a:xfrm>
          <a:prstGeom prst="roundRect">
            <a:avLst/>
          </a:prstGeom>
          <a:noFill/>
        </p:spPr>
      </p:pic>
      <p:pic>
        <p:nvPicPr>
          <p:cNvPr id="17" name="Picture 19" descr="F:\PIC\16：10_PPT_pic\ICOS\server-icon.png"/>
          <p:cNvPicPr>
            <a:picLocks noChangeAspect="1" noChangeArrowheads="1"/>
          </p:cNvPicPr>
          <p:nvPr/>
        </p:nvPicPr>
        <p:blipFill>
          <a:blip r:embed="rId2" cstate="screen"/>
          <a:srcRect/>
          <a:stretch>
            <a:fillRect/>
          </a:stretch>
        </p:blipFill>
        <p:spPr bwMode="auto">
          <a:xfrm>
            <a:off x="7202750" y="2956290"/>
            <a:ext cx="281452" cy="438665"/>
          </a:xfrm>
          <a:prstGeom prst="roundRect">
            <a:avLst/>
          </a:prstGeom>
          <a:noFill/>
        </p:spPr>
      </p:pic>
      <p:pic>
        <p:nvPicPr>
          <p:cNvPr id="18" name="Picture 19" descr="F:\PIC\16：10_PPT_pic\ICOS\server-icon.png"/>
          <p:cNvPicPr>
            <a:picLocks noChangeAspect="1" noChangeArrowheads="1"/>
          </p:cNvPicPr>
          <p:nvPr/>
        </p:nvPicPr>
        <p:blipFill>
          <a:blip r:embed="rId2" cstate="screen"/>
          <a:srcRect/>
          <a:stretch>
            <a:fillRect/>
          </a:stretch>
        </p:blipFill>
        <p:spPr bwMode="auto">
          <a:xfrm>
            <a:off x="7348049" y="2944494"/>
            <a:ext cx="281452" cy="438665"/>
          </a:xfrm>
          <a:prstGeom prst="roundRect">
            <a:avLst/>
          </a:prstGeom>
          <a:noFill/>
        </p:spPr>
      </p:pic>
      <p:pic>
        <p:nvPicPr>
          <p:cNvPr id="19" name="图片 99" descr="基站.png"/>
          <p:cNvPicPr>
            <a:picLocks noChangeAspect="1"/>
          </p:cNvPicPr>
          <p:nvPr/>
        </p:nvPicPr>
        <p:blipFill>
          <a:blip r:embed="rId3" cstate="screen"/>
          <a:stretch>
            <a:fillRect/>
          </a:stretch>
        </p:blipFill>
        <p:spPr bwMode="auto">
          <a:xfrm>
            <a:off x="2533919" y="2866932"/>
            <a:ext cx="386533" cy="523485"/>
          </a:xfrm>
          <a:prstGeom prst="rect">
            <a:avLst/>
          </a:prstGeom>
          <a:noFill/>
          <a:ln>
            <a:noFill/>
          </a:ln>
        </p:spPr>
      </p:pic>
      <p:sp>
        <p:nvSpPr>
          <p:cNvPr id="20" name="文本框 329"/>
          <p:cNvSpPr txBox="1"/>
          <p:nvPr/>
        </p:nvSpPr>
        <p:spPr>
          <a:xfrm>
            <a:off x="2328444" y="3338716"/>
            <a:ext cx="764393" cy="115416"/>
          </a:xfrm>
          <a:prstGeom prst="rect">
            <a:avLst/>
          </a:prstGeom>
          <a:noFill/>
          <a:ln w="9525">
            <a:noFill/>
            <a:miter lim="800000"/>
          </a:ln>
        </p:spPr>
        <p:txBody>
          <a:bodyPr wrap="square" lIns="0" tIns="0" rIns="0" bIns="0">
            <a:spAutoFit/>
          </a:bodyPr>
          <a:lstStyle>
            <a:defPPr>
              <a:defRPr lang="zh-CN"/>
            </a:defPPr>
            <a:lvl1pPr algn="ctr" defTabSz="913765" fontAlgn="auto">
              <a:spcBef>
                <a:spcPts val="0"/>
              </a:spcBef>
              <a:spcAft>
                <a:spcPts val="0"/>
              </a:spcAft>
              <a:defRPr sz="1200" kern="0">
                <a:solidFill>
                  <a:srgbClr val="000000"/>
                </a:solidFill>
                <a:latin typeface="Arial Unicode MS" pitchFamily="34" charset="-122"/>
                <a:ea typeface="Arial Unicode MS" pitchFamily="34" charset="-122"/>
                <a:cs typeface="Arial Unicode MS" pitchFamily="34" charset="-122"/>
              </a:defRPr>
            </a:lvl1pPr>
            <a:lvl2pPr>
              <a:defRPr>
                <a:latin typeface="Calibri" pitchFamily="34" charset="0"/>
              </a:defRPr>
            </a:lvl2pPr>
            <a:lvl3pPr>
              <a:defRPr>
                <a:latin typeface="Calibri" pitchFamily="34" charset="0"/>
              </a:defRPr>
            </a:lvl3pPr>
            <a:lvl4pPr>
              <a:defRPr>
                <a:latin typeface="Calibri" pitchFamily="34" charset="0"/>
              </a:defRPr>
            </a:lvl4pPr>
            <a:lvl5pPr>
              <a:defRPr>
                <a:latin typeface="Calibri" pitchFamily="34" charset="0"/>
              </a:defRPr>
            </a:lvl5pPr>
            <a:lvl6pPr>
              <a:defRPr>
                <a:latin typeface="Calibri" pitchFamily="34" charset="0"/>
              </a:defRPr>
            </a:lvl6pPr>
            <a:lvl7pPr>
              <a:defRPr>
                <a:latin typeface="Calibri" pitchFamily="34" charset="0"/>
              </a:defRPr>
            </a:lvl7pPr>
            <a:lvl8pPr>
              <a:defRPr>
                <a:latin typeface="Calibri" pitchFamily="34" charset="0"/>
              </a:defRPr>
            </a:lvl8pPr>
            <a:lvl9pPr>
              <a:defRPr>
                <a:latin typeface="Calibri" pitchFamily="34" charset="0"/>
              </a:defRPr>
            </a:lvl9pPr>
          </a:lstStyle>
          <a:p>
            <a:pPr>
              <a:defRPr/>
            </a:pPr>
            <a:r>
              <a:rPr lang="en-US" altLang="zh-CN" sz="750" dirty="0">
                <a:latin typeface="微软雅黑" panose="020B0503020204020204" pitchFamily="34" charset="-122"/>
                <a:ea typeface="微软雅黑" panose="020B0503020204020204" pitchFamily="34" charset="-122"/>
              </a:rPr>
              <a:t> 5G</a:t>
            </a:r>
            <a:r>
              <a:rPr lang="zh-CN" altLang="en-US" sz="750" dirty="0">
                <a:latin typeface="微软雅黑" panose="020B0503020204020204" pitchFamily="34" charset="-122"/>
                <a:ea typeface="微软雅黑" panose="020B0503020204020204" pitchFamily="34" charset="-122"/>
              </a:rPr>
              <a:t>宏站</a:t>
            </a:r>
            <a:r>
              <a:rPr lang="en-US" altLang="zh-CN" sz="750" dirty="0">
                <a:latin typeface="微软雅黑" panose="020B0503020204020204" pitchFamily="34" charset="-122"/>
                <a:ea typeface="微软雅黑" panose="020B0503020204020204" pitchFamily="34" charset="-122"/>
              </a:rPr>
              <a:t>/</a:t>
            </a:r>
            <a:r>
              <a:rPr lang="zh-CN" altLang="en-US" sz="750" dirty="0">
                <a:latin typeface="微软雅黑" panose="020B0503020204020204" pitchFamily="34" charset="-122"/>
                <a:ea typeface="微软雅黑" panose="020B0503020204020204" pitchFamily="34" charset="-122"/>
              </a:rPr>
              <a:t>室分</a:t>
            </a:r>
            <a:endParaRPr lang="zh-CN" altLang="en-US" sz="750" dirty="0">
              <a:latin typeface="微软雅黑" panose="020B0503020204020204" pitchFamily="34" charset="-122"/>
              <a:ea typeface="微软雅黑" panose="020B0503020204020204" pitchFamily="34" charset="-122"/>
            </a:endParaRPr>
          </a:p>
        </p:txBody>
      </p:sp>
      <p:grpSp>
        <p:nvGrpSpPr>
          <p:cNvPr id="21" name="组合 258"/>
          <p:cNvGrpSpPr/>
          <p:nvPr/>
        </p:nvGrpSpPr>
        <p:grpSpPr bwMode="auto">
          <a:xfrm>
            <a:off x="6193277" y="2333177"/>
            <a:ext cx="311601" cy="368427"/>
            <a:chOff x="8016918" y="3342549"/>
            <a:chExt cx="487238" cy="593465"/>
          </a:xfrm>
        </p:grpSpPr>
        <p:sp>
          <p:nvSpPr>
            <p:cNvPr id="22" name="Freeform 1575"/>
            <p:cNvSpPr/>
            <p:nvPr/>
          </p:nvSpPr>
          <p:spPr bwMode="auto">
            <a:xfrm>
              <a:off x="8016918" y="3342549"/>
              <a:ext cx="487238" cy="593465"/>
            </a:xfrm>
            <a:custGeom>
              <a:avLst/>
              <a:gdLst>
                <a:gd name="T0" fmla="*/ 2147483647 w 173"/>
                <a:gd name="T1" fmla="*/ 0 h 211"/>
                <a:gd name="T2" fmla="*/ 2147483647 w 173"/>
                <a:gd name="T3" fmla="*/ 2147483647 h 211"/>
                <a:gd name="T4" fmla="*/ 2147483647 w 173"/>
                <a:gd name="T5" fmla="*/ 2147483647 h 211"/>
                <a:gd name="T6" fmla="*/ 2147483647 w 173"/>
                <a:gd name="T7" fmla="*/ 2147483647 h 211"/>
                <a:gd name="T8" fmla="*/ 2147483647 w 173"/>
                <a:gd name="T9" fmla="*/ 2147483647 h 211"/>
                <a:gd name="T10" fmla="*/ 0 w 173"/>
                <a:gd name="T11" fmla="*/ 2147483647 h 211"/>
                <a:gd name="T12" fmla="*/ 0 w 173"/>
                <a:gd name="T13" fmla="*/ 2147483647 h 211"/>
                <a:gd name="T14" fmla="*/ 2147483647 w 173"/>
                <a:gd name="T15" fmla="*/ 0 h 211"/>
                <a:gd name="T16" fmla="*/ 2147483647 w 173"/>
                <a:gd name="T17" fmla="*/ 0 h 21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73"/>
                <a:gd name="T28" fmla="*/ 0 h 211"/>
                <a:gd name="T29" fmla="*/ 173 w 173"/>
                <a:gd name="T30" fmla="*/ 211 h 21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73" h="211">
                  <a:moveTo>
                    <a:pt x="155" y="0"/>
                  </a:moveTo>
                  <a:cubicBezTo>
                    <a:pt x="165" y="0"/>
                    <a:pt x="173" y="9"/>
                    <a:pt x="173" y="19"/>
                  </a:cubicBezTo>
                  <a:cubicBezTo>
                    <a:pt x="173" y="193"/>
                    <a:pt x="173" y="193"/>
                    <a:pt x="173" y="193"/>
                  </a:cubicBezTo>
                  <a:cubicBezTo>
                    <a:pt x="173" y="203"/>
                    <a:pt x="165" y="211"/>
                    <a:pt x="155" y="211"/>
                  </a:cubicBezTo>
                  <a:cubicBezTo>
                    <a:pt x="19" y="211"/>
                    <a:pt x="19" y="211"/>
                    <a:pt x="19" y="211"/>
                  </a:cubicBezTo>
                  <a:cubicBezTo>
                    <a:pt x="9" y="211"/>
                    <a:pt x="0" y="203"/>
                    <a:pt x="0" y="193"/>
                  </a:cubicBezTo>
                  <a:cubicBezTo>
                    <a:pt x="0" y="19"/>
                    <a:pt x="0" y="19"/>
                    <a:pt x="0" y="19"/>
                  </a:cubicBezTo>
                  <a:cubicBezTo>
                    <a:pt x="0" y="9"/>
                    <a:pt x="9" y="0"/>
                    <a:pt x="19" y="0"/>
                  </a:cubicBezTo>
                  <a:lnTo>
                    <a:pt x="155" y="0"/>
                  </a:lnTo>
                  <a:close/>
                </a:path>
              </a:pathLst>
            </a:custGeom>
            <a:solidFill>
              <a:srgbClr val="FFC000"/>
            </a:solid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sz="900" kern="0">
                <a:solidFill>
                  <a:srgbClr val="000000"/>
                </a:solidFill>
                <a:latin typeface="微软雅黑" panose="020B0503020204020204" pitchFamily="34" charset="-122"/>
                <a:ea typeface="微软雅黑" panose="020B0503020204020204" pitchFamily="34" charset="-122"/>
              </a:endParaRPr>
            </a:p>
          </p:txBody>
        </p:sp>
        <p:grpSp>
          <p:nvGrpSpPr>
            <p:cNvPr id="23" name="组合 257"/>
            <p:cNvGrpSpPr/>
            <p:nvPr/>
          </p:nvGrpSpPr>
          <p:grpSpPr bwMode="auto">
            <a:xfrm>
              <a:off x="8108952" y="3422318"/>
              <a:ext cx="303170" cy="433926"/>
              <a:chOff x="8399071" y="3575067"/>
              <a:chExt cx="303170" cy="433926"/>
            </a:xfrm>
          </p:grpSpPr>
          <p:sp>
            <p:nvSpPr>
              <p:cNvPr id="24" name="Freeform 9"/>
              <p:cNvSpPr/>
              <p:nvPr/>
            </p:nvSpPr>
            <p:spPr bwMode="auto">
              <a:xfrm>
                <a:off x="8481228" y="3774094"/>
                <a:ext cx="68271" cy="19671"/>
              </a:xfrm>
              <a:custGeom>
                <a:avLst/>
                <a:gdLst>
                  <a:gd name="T0" fmla="*/ 0 w 59"/>
                  <a:gd name="T1" fmla="*/ 2147483647 h 17"/>
                  <a:gd name="T2" fmla="*/ 0 w 59"/>
                  <a:gd name="T3" fmla="*/ 0 h 17"/>
                  <a:gd name="T4" fmla="*/ 2147483647 w 59"/>
                  <a:gd name="T5" fmla="*/ 0 h 17"/>
                  <a:gd name="T6" fmla="*/ 2147483647 w 59"/>
                  <a:gd name="T7" fmla="*/ 2147483647 h 17"/>
                  <a:gd name="T8" fmla="*/ 0 w 59"/>
                  <a:gd name="T9" fmla="*/ 2147483647 h 17"/>
                  <a:gd name="T10" fmla="*/ 0 w 59"/>
                  <a:gd name="T11" fmla="*/ 2147483647 h 17"/>
                  <a:gd name="T12" fmla="*/ 0 60000 65536"/>
                  <a:gd name="T13" fmla="*/ 0 60000 65536"/>
                  <a:gd name="T14" fmla="*/ 0 60000 65536"/>
                  <a:gd name="T15" fmla="*/ 0 60000 65536"/>
                  <a:gd name="T16" fmla="*/ 0 60000 65536"/>
                  <a:gd name="T17" fmla="*/ 0 60000 65536"/>
                  <a:gd name="T18" fmla="*/ 0 w 59"/>
                  <a:gd name="T19" fmla="*/ 0 h 17"/>
                  <a:gd name="T20" fmla="*/ 59 w 59"/>
                  <a:gd name="T21" fmla="*/ 17 h 17"/>
                </a:gdLst>
                <a:ahLst/>
                <a:cxnLst>
                  <a:cxn ang="T12">
                    <a:pos x="T0" y="T1"/>
                  </a:cxn>
                  <a:cxn ang="T13">
                    <a:pos x="T2" y="T3"/>
                  </a:cxn>
                  <a:cxn ang="T14">
                    <a:pos x="T4" y="T5"/>
                  </a:cxn>
                  <a:cxn ang="T15">
                    <a:pos x="T6" y="T7"/>
                  </a:cxn>
                  <a:cxn ang="T16">
                    <a:pos x="T8" y="T9"/>
                  </a:cxn>
                  <a:cxn ang="T17">
                    <a:pos x="T10" y="T11"/>
                  </a:cxn>
                </a:cxnLst>
                <a:rect l="T18" t="T19" r="T20" b="T21"/>
                <a:pathLst>
                  <a:path w="59" h="17">
                    <a:moveTo>
                      <a:pt x="0" y="17"/>
                    </a:moveTo>
                    <a:lnTo>
                      <a:pt x="0" y="0"/>
                    </a:lnTo>
                    <a:lnTo>
                      <a:pt x="59" y="0"/>
                    </a:lnTo>
                    <a:lnTo>
                      <a:pt x="59" y="17"/>
                    </a:lnTo>
                    <a:lnTo>
                      <a:pt x="0" y="17"/>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sz="900" kern="0">
                  <a:solidFill>
                    <a:srgbClr val="000000"/>
                  </a:solidFill>
                  <a:latin typeface="微软雅黑" panose="020B0503020204020204" pitchFamily="34" charset="-122"/>
                  <a:ea typeface="微软雅黑" panose="020B0503020204020204" pitchFamily="34" charset="-122"/>
                </a:endParaRPr>
              </a:p>
            </p:txBody>
          </p:sp>
          <p:sp>
            <p:nvSpPr>
              <p:cNvPr id="25" name="Freeform 10"/>
              <p:cNvSpPr/>
              <p:nvPr/>
            </p:nvSpPr>
            <p:spPr bwMode="auto">
              <a:xfrm>
                <a:off x="8481228" y="3823851"/>
                <a:ext cx="112242" cy="18514"/>
              </a:xfrm>
              <a:custGeom>
                <a:avLst/>
                <a:gdLst>
                  <a:gd name="T0" fmla="*/ 0 w 97"/>
                  <a:gd name="T1" fmla="*/ 2147483647 h 16"/>
                  <a:gd name="T2" fmla="*/ 0 w 97"/>
                  <a:gd name="T3" fmla="*/ 0 h 16"/>
                  <a:gd name="T4" fmla="*/ 2147483647 w 97"/>
                  <a:gd name="T5" fmla="*/ 0 h 16"/>
                  <a:gd name="T6" fmla="*/ 2147483647 w 97"/>
                  <a:gd name="T7" fmla="*/ 2147483647 h 16"/>
                  <a:gd name="T8" fmla="*/ 0 w 97"/>
                  <a:gd name="T9" fmla="*/ 2147483647 h 16"/>
                  <a:gd name="T10" fmla="*/ 0 w 97"/>
                  <a:gd name="T11" fmla="*/ 2147483647 h 16"/>
                  <a:gd name="T12" fmla="*/ 0 60000 65536"/>
                  <a:gd name="T13" fmla="*/ 0 60000 65536"/>
                  <a:gd name="T14" fmla="*/ 0 60000 65536"/>
                  <a:gd name="T15" fmla="*/ 0 60000 65536"/>
                  <a:gd name="T16" fmla="*/ 0 60000 65536"/>
                  <a:gd name="T17" fmla="*/ 0 60000 65536"/>
                  <a:gd name="T18" fmla="*/ 0 w 97"/>
                  <a:gd name="T19" fmla="*/ 0 h 16"/>
                  <a:gd name="T20" fmla="*/ 97 w 97"/>
                  <a:gd name="T21" fmla="*/ 16 h 16"/>
                </a:gdLst>
                <a:ahLst/>
                <a:cxnLst>
                  <a:cxn ang="T12">
                    <a:pos x="T0" y="T1"/>
                  </a:cxn>
                  <a:cxn ang="T13">
                    <a:pos x="T2" y="T3"/>
                  </a:cxn>
                  <a:cxn ang="T14">
                    <a:pos x="T4" y="T5"/>
                  </a:cxn>
                  <a:cxn ang="T15">
                    <a:pos x="T6" y="T7"/>
                  </a:cxn>
                  <a:cxn ang="T16">
                    <a:pos x="T8" y="T9"/>
                  </a:cxn>
                  <a:cxn ang="T17">
                    <a:pos x="T10" y="T11"/>
                  </a:cxn>
                </a:cxnLst>
                <a:rect l="T18" t="T19" r="T20" b="T21"/>
                <a:pathLst>
                  <a:path w="97" h="16">
                    <a:moveTo>
                      <a:pt x="0" y="16"/>
                    </a:moveTo>
                    <a:lnTo>
                      <a:pt x="0" y="0"/>
                    </a:lnTo>
                    <a:lnTo>
                      <a:pt x="97" y="0"/>
                    </a:lnTo>
                    <a:lnTo>
                      <a:pt x="97" y="16"/>
                    </a:lnTo>
                    <a:lnTo>
                      <a:pt x="0" y="16"/>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sz="900" kern="0">
                  <a:solidFill>
                    <a:srgbClr val="000000"/>
                  </a:solidFill>
                  <a:latin typeface="微软雅黑" panose="020B0503020204020204" pitchFamily="34" charset="-122"/>
                  <a:ea typeface="微软雅黑" panose="020B0503020204020204" pitchFamily="34" charset="-122"/>
                </a:endParaRPr>
              </a:p>
            </p:txBody>
          </p:sp>
          <p:sp>
            <p:nvSpPr>
              <p:cNvPr id="26" name="Freeform 11"/>
              <p:cNvSpPr/>
              <p:nvPr/>
            </p:nvSpPr>
            <p:spPr bwMode="auto">
              <a:xfrm>
                <a:off x="8481228" y="3872451"/>
                <a:ext cx="112242" cy="19671"/>
              </a:xfrm>
              <a:custGeom>
                <a:avLst/>
                <a:gdLst>
                  <a:gd name="T0" fmla="*/ 0 w 97"/>
                  <a:gd name="T1" fmla="*/ 2147483647 h 17"/>
                  <a:gd name="T2" fmla="*/ 0 w 97"/>
                  <a:gd name="T3" fmla="*/ 0 h 17"/>
                  <a:gd name="T4" fmla="*/ 2147483647 w 97"/>
                  <a:gd name="T5" fmla="*/ 0 h 17"/>
                  <a:gd name="T6" fmla="*/ 2147483647 w 97"/>
                  <a:gd name="T7" fmla="*/ 2147483647 h 17"/>
                  <a:gd name="T8" fmla="*/ 0 w 97"/>
                  <a:gd name="T9" fmla="*/ 2147483647 h 17"/>
                  <a:gd name="T10" fmla="*/ 0 w 97"/>
                  <a:gd name="T11" fmla="*/ 2147483647 h 17"/>
                  <a:gd name="T12" fmla="*/ 0 60000 65536"/>
                  <a:gd name="T13" fmla="*/ 0 60000 65536"/>
                  <a:gd name="T14" fmla="*/ 0 60000 65536"/>
                  <a:gd name="T15" fmla="*/ 0 60000 65536"/>
                  <a:gd name="T16" fmla="*/ 0 60000 65536"/>
                  <a:gd name="T17" fmla="*/ 0 60000 65536"/>
                  <a:gd name="T18" fmla="*/ 0 w 97"/>
                  <a:gd name="T19" fmla="*/ 0 h 17"/>
                  <a:gd name="T20" fmla="*/ 97 w 97"/>
                  <a:gd name="T21" fmla="*/ 17 h 17"/>
                </a:gdLst>
                <a:ahLst/>
                <a:cxnLst>
                  <a:cxn ang="T12">
                    <a:pos x="T0" y="T1"/>
                  </a:cxn>
                  <a:cxn ang="T13">
                    <a:pos x="T2" y="T3"/>
                  </a:cxn>
                  <a:cxn ang="T14">
                    <a:pos x="T4" y="T5"/>
                  </a:cxn>
                  <a:cxn ang="T15">
                    <a:pos x="T6" y="T7"/>
                  </a:cxn>
                  <a:cxn ang="T16">
                    <a:pos x="T8" y="T9"/>
                  </a:cxn>
                  <a:cxn ang="T17">
                    <a:pos x="T10" y="T11"/>
                  </a:cxn>
                </a:cxnLst>
                <a:rect l="T18" t="T19" r="T20" b="T21"/>
                <a:pathLst>
                  <a:path w="97" h="17">
                    <a:moveTo>
                      <a:pt x="0" y="17"/>
                    </a:moveTo>
                    <a:lnTo>
                      <a:pt x="0" y="0"/>
                    </a:lnTo>
                    <a:lnTo>
                      <a:pt x="97" y="0"/>
                    </a:lnTo>
                    <a:lnTo>
                      <a:pt x="97" y="17"/>
                    </a:lnTo>
                    <a:lnTo>
                      <a:pt x="0" y="17"/>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sz="900" kern="0">
                  <a:solidFill>
                    <a:srgbClr val="000000"/>
                  </a:solidFill>
                  <a:latin typeface="微软雅黑" panose="020B0503020204020204" pitchFamily="34" charset="-122"/>
                  <a:ea typeface="微软雅黑" panose="020B0503020204020204" pitchFamily="34" charset="-122"/>
                </a:endParaRPr>
              </a:p>
            </p:txBody>
          </p:sp>
          <p:sp>
            <p:nvSpPr>
              <p:cNvPr id="27" name="Freeform 12"/>
              <p:cNvSpPr>
                <a:spLocks noEditPoints="1"/>
              </p:cNvSpPr>
              <p:nvPr/>
            </p:nvSpPr>
            <p:spPr bwMode="auto">
              <a:xfrm>
                <a:off x="8399071" y="3575067"/>
                <a:ext cx="303170" cy="433926"/>
              </a:xfrm>
              <a:custGeom>
                <a:avLst/>
                <a:gdLst>
                  <a:gd name="T0" fmla="*/ 0 w 262"/>
                  <a:gd name="T1" fmla="*/ 2147483647 h 375"/>
                  <a:gd name="T2" fmla="*/ 0 w 262"/>
                  <a:gd name="T3" fmla="*/ 0 h 375"/>
                  <a:gd name="T4" fmla="*/ 2147483647 w 262"/>
                  <a:gd name="T5" fmla="*/ 0 h 375"/>
                  <a:gd name="T6" fmla="*/ 2147483647 w 262"/>
                  <a:gd name="T7" fmla="*/ 2147483647 h 375"/>
                  <a:gd name="T8" fmla="*/ 2147483647 w 262"/>
                  <a:gd name="T9" fmla="*/ 2147483647 h 375"/>
                  <a:gd name="T10" fmla="*/ 0 w 262"/>
                  <a:gd name="T11" fmla="*/ 2147483647 h 375"/>
                  <a:gd name="T12" fmla="*/ 0 w 262"/>
                  <a:gd name="T13" fmla="*/ 2147483647 h 375"/>
                  <a:gd name="T14" fmla="*/ 2147483647 w 262"/>
                  <a:gd name="T15" fmla="*/ 2147483647 h 375"/>
                  <a:gd name="T16" fmla="*/ 2147483647 w 262"/>
                  <a:gd name="T17" fmla="*/ 2147483647 h 375"/>
                  <a:gd name="T18" fmla="*/ 2147483647 w 262"/>
                  <a:gd name="T19" fmla="*/ 2147483647 h 375"/>
                  <a:gd name="T20" fmla="*/ 2147483647 w 262"/>
                  <a:gd name="T21" fmla="*/ 2147483647 h 375"/>
                  <a:gd name="T22" fmla="*/ 2147483647 w 262"/>
                  <a:gd name="T23" fmla="*/ 2147483647 h 375"/>
                  <a:gd name="T24" fmla="*/ 2147483647 w 262"/>
                  <a:gd name="T25" fmla="*/ 2147483647 h 375"/>
                  <a:gd name="T26" fmla="*/ 2147483647 w 262"/>
                  <a:gd name="T27" fmla="*/ 2147483647 h 375"/>
                  <a:gd name="T28" fmla="*/ 2147483647 w 262"/>
                  <a:gd name="T29" fmla="*/ 2147483647 h 375"/>
                  <a:gd name="T30" fmla="*/ 2147483647 w 262"/>
                  <a:gd name="T31" fmla="*/ 2147483647 h 375"/>
                  <a:gd name="T32" fmla="*/ 2147483647 w 262"/>
                  <a:gd name="T33" fmla="*/ 2147483647 h 375"/>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262"/>
                  <a:gd name="T52" fmla="*/ 0 h 375"/>
                  <a:gd name="T53" fmla="*/ 262 w 262"/>
                  <a:gd name="T54" fmla="*/ 375 h 375"/>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262" h="375">
                    <a:moveTo>
                      <a:pt x="0" y="375"/>
                    </a:moveTo>
                    <a:lnTo>
                      <a:pt x="0" y="0"/>
                    </a:lnTo>
                    <a:lnTo>
                      <a:pt x="262" y="0"/>
                    </a:lnTo>
                    <a:lnTo>
                      <a:pt x="262" y="361"/>
                    </a:lnTo>
                    <a:lnTo>
                      <a:pt x="262" y="375"/>
                    </a:lnTo>
                    <a:lnTo>
                      <a:pt x="0" y="375"/>
                    </a:lnTo>
                    <a:close/>
                    <a:moveTo>
                      <a:pt x="248" y="361"/>
                    </a:moveTo>
                    <a:lnTo>
                      <a:pt x="248" y="347"/>
                    </a:lnTo>
                    <a:lnTo>
                      <a:pt x="248" y="361"/>
                    </a:lnTo>
                    <a:close/>
                    <a:moveTo>
                      <a:pt x="28" y="347"/>
                    </a:moveTo>
                    <a:lnTo>
                      <a:pt x="234" y="347"/>
                    </a:lnTo>
                    <a:lnTo>
                      <a:pt x="234" y="28"/>
                    </a:lnTo>
                    <a:lnTo>
                      <a:pt x="28" y="28"/>
                    </a:lnTo>
                    <a:lnTo>
                      <a:pt x="28" y="347"/>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sz="900" kern="0">
                  <a:solidFill>
                    <a:srgbClr val="000000"/>
                  </a:solidFill>
                  <a:latin typeface="微软雅黑" panose="020B0503020204020204" pitchFamily="34" charset="-122"/>
                  <a:ea typeface="微软雅黑" panose="020B0503020204020204" pitchFamily="34" charset="-122"/>
                </a:endParaRPr>
              </a:p>
            </p:txBody>
          </p:sp>
        </p:grpSp>
      </p:grpSp>
      <p:sp>
        <p:nvSpPr>
          <p:cNvPr id="28" name="Rectangle 182"/>
          <p:cNvSpPr/>
          <p:nvPr/>
        </p:nvSpPr>
        <p:spPr>
          <a:xfrm>
            <a:off x="5993809" y="2713119"/>
            <a:ext cx="616293" cy="115416"/>
          </a:xfrm>
          <a:prstGeom prst="rect">
            <a:avLst/>
          </a:prstGeom>
          <a:noFill/>
          <a:ln w="9525">
            <a:noFill/>
            <a:miter lim="800000"/>
          </a:ln>
        </p:spPr>
        <p:txBody>
          <a:bodyPr wrap="square" lIns="0" tIns="0" rIns="0" bIns="0">
            <a:spAutoFit/>
          </a:bodyPr>
          <a:lstStyle/>
          <a:p>
            <a:pPr algn="ctr" defTabSz="685165" fontAlgn="auto">
              <a:spcBef>
                <a:spcPts val="0"/>
              </a:spcBef>
              <a:spcAft>
                <a:spcPts val="0"/>
              </a:spcAft>
              <a:defRPr/>
            </a:pPr>
            <a:r>
              <a:rPr lang="en-US" altLang="zh-CN" sz="750" kern="0" dirty="0">
                <a:solidFill>
                  <a:srgbClr val="000000"/>
                </a:solidFill>
                <a:latin typeface="微软雅黑" panose="020B0503020204020204" pitchFamily="34" charset="-122"/>
                <a:ea typeface="微软雅黑" panose="020B0503020204020204" pitchFamily="34" charset="-122"/>
                <a:cs typeface="Arial Unicode MS" pitchFamily="34" charset="-122"/>
              </a:rPr>
              <a:t>NCE-Campus</a:t>
            </a:r>
            <a:endParaRPr lang="zh-CN" altLang="en-US" sz="750" kern="0" dirty="0">
              <a:solidFill>
                <a:srgbClr val="000000"/>
              </a:solidFill>
              <a:latin typeface="微软雅黑" panose="020B0503020204020204" pitchFamily="34" charset="-122"/>
              <a:ea typeface="微软雅黑" panose="020B0503020204020204" pitchFamily="34" charset="-122"/>
              <a:cs typeface="Arial Unicode MS" pitchFamily="34" charset="-122"/>
            </a:endParaRPr>
          </a:p>
        </p:txBody>
      </p:sp>
      <p:sp>
        <p:nvSpPr>
          <p:cNvPr id="29" name="Rectangle 647"/>
          <p:cNvSpPr>
            <a:spLocks noChangeArrowheads="1"/>
          </p:cNvSpPr>
          <p:nvPr/>
        </p:nvSpPr>
        <p:spPr bwMode="auto">
          <a:xfrm>
            <a:off x="8507178" y="2174097"/>
            <a:ext cx="504946" cy="1211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1200" b="1">
                <a:solidFill>
                  <a:schemeClr val="tx1"/>
                </a:solidFill>
                <a:latin typeface="Arial" panose="020B0604020202020204" pitchFamily="34" charset="0"/>
                <a:ea typeface="宋体" pitchFamily="2" charset="-122"/>
              </a:defRPr>
            </a:lvl1pPr>
            <a:lvl2pPr marL="742950" indent="-285750" eaLnBrk="0" hangingPunct="0">
              <a:defRPr sz="1200" b="1">
                <a:solidFill>
                  <a:schemeClr val="tx1"/>
                </a:solidFill>
                <a:latin typeface="Arial" panose="020B0604020202020204" pitchFamily="34" charset="0"/>
                <a:ea typeface="宋体" pitchFamily="2" charset="-122"/>
              </a:defRPr>
            </a:lvl2pPr>
            <a:lvl3pPr marL="1143000" indent="-228600" eaLnBrk="0" hangingPunct="0">
              <a:defRPr sz="1200" b="1">
                <a:solidFill>
                  <a:schemeClr val="tx1"/>
                </a:solidFill>
                <a:latin typeface="Arial" panose="020B0604020202020204" pitchFamily="34" charset="0"/>
                <a:ea typeface="宋体" pitchFamily="2" charset="-122"/>
              </a:defRPr>
            </a:lvl3pPr>
            <a:lvl4pPr marL="1600200" indent="-228600" eaLnBrk="0" hangingPunct="0">
              <a:defRPr sz="1200" b="1">
                <a:solidFill>
                  <a:schemeClr val="tx1"/>
                </a:solidFill>
                <a:latin typeface="Arial" panose="020B0604020202020204" pitchFamily="34" charset="0"/>
                <a:ea typeface="宋体" pitchFamily="2" charset="-122"/>
              </a:defRPr>
            </a:lvl4pPr>
            <a:lvl5pPr marL="2057400" indent="-228600" eaLnBrk="0" hangingPunct="0">
              <a:defRPr sz="1200" b="1">
                <a:solidFill>
                  <a:schemeClr val="tx1"/>
                </a:solidFill>
                <a:latin typeface="Arial" panose="020B0604020202020204" pitchFamily="34" charset="0"/>
                <a:ea typeface="宋体" pitchFamily="2" charset="-122"/>
              </a:defRPr>
            </a:lvl5pPr>
            <a:lvl6pPr marL="2514600" indent="-228600" algn="ctr" eaLnBrk="0" fontAlgn="base" hangingPunct="0">
              <a:spcBef>
                <a:spcPct val="0"/>
              </a:spcBef>
              <a:spcAft>
                <a:spcPct val="0"/>
              </a:spcAft>
              <a:defRPr sz="1200" b="1">
                <a:solidFill>
                  <a:schemeClr val="tx1"/>
                </a:solidFill>
                <a:latin typeface="Arial" panose="020B0604020202020204" pitchFamily="34" charset="0"/>
                <a:ea typeface="宋体" pitchFamily="2" charset="-122"/>
              </a:defRPr>
            </a:lvl6pPr>
            <a:lvl7pPr marL="2971800" indent="-228600" algn="ctr" eaLnBrk="0" fontAlgn="base" hangingPunct="0">
              <a:spcBef>
                <a:spcPct val="0"/>
              </a:spcBef>
              <a:spcAft>
                <a:spcPct val="0"/>
              </a:spcAft>
              <a:defRPr sz="1200" b="1">
                <a:solidFill>
                  <a:schemeClr val="tx1"/>
                </a:solidFill>
                <a:latin typeface="Arial" panose="020B0604020202020204" pitchFamily="34" charset="0"/>
                <a:ea typeface="宋体" pitchFamily="2" charset="-122"/>
              </a:defRPr>
            </a:lvl7pPr>
            <a:lvl8pPr marL="3429000" indent="-228600" algn="ctr" eaLnBrk="0" fontAlgn="base" hangingPunct="0">
              <a:spcBef>
                <a:spcPct val="0"/>
              </a:spcBef>
              <a:spcAft>
                <a:spcPct val="0"/>
              </a:spcAft>
              <a:defRPr sz="1200" b="1">
                <a:solidFill>
                  <a:schemeClr val="tx1"/>
                </a:solidFill>
                <a:latin typeface="Arial" panose="020B0604020202020204" pitchFamily="34" charset="0"/>
                <a:ea typeface="宋体" pitchFamily="2" charset="-122"/>
              </a:defRPr>
            </a:lvl8pPr>
            <a:lvl9pPr marL="3886200" indent="-228600" algn="ctr" eaLnBrk="0" fontAlgn="base" hangingPunct="0">
              <a:spcBef>
                <a:spcPct val="0"/>
              </a:spcBef>
              <a:spcAft>
                <a:spcPct val="0"/>
              </a:spcAft>
              <a:defRPr sz="1200" b="1">
                <a:solidFill>
                  <a:schemeClr val="tx1"/>
                </a:solidFill>
                <a:latin typeface="Arial" panose="020B0604020202020204" pitchFamily="34" charset="0"/>
                <a:ea typeface="宋体" pitchFamily="2" charset="-122"/>
              </a:defRPr>
            </a:lvl9pPr>
          </a:lstStyle>
          <a:p>
            <a:pPr eaLnBrk="1" hangingPunct="1">
              <a:defRPr/>
            </a:pPr>
            <a:r>
              <a:rPr lang="zh-CN" altLang="en-US" sz="785" b="0" kern="0" dirty="0">
                <a:solidFill>
                  <a:srgbClr val="0068B7"/>
                </a:solidFill>
                <a:latin typeface="微软雅黑" panose="020B0503020204020204" pitchFamily="34" charset="-122"/>
                <a:ea typeface="微软雅黑" panose="020B0503020204020204" pitchFamily="34" charset="-122"/>
              </a:rPr>
              <a:t>企业管理员</a:t>
            </a:r>
            <a:endParaRPr lang="zh-CN" altLang="zh-CN" sz="750" kern="0" dirty="0">
              <a:solidFill>
                <a:srgbClr val="000000"/>
              </a:solidFill>
              <a:latin typeface="微软雅黑" panose="020B0503020204020204" pitchFamily="34" charset="-122"/>
              <a:ea typeface="微软雅黑" panose="020B0503020204020204" pitchFamily="34" charset="-122"/>
            </a:endParaRPr>
          </a:p>
        </p:txBody>
      </p:sp>
      <p:sp>
        <p:nvSpPr>
          <p:cNvPr id="30" name="Freeform 339"/>
          <p:cNvSpPr/>
          <p:nvPr/>
        </p:nvSpPr>
        <p:spPr bwMode="auto">
          <a:xfrm>
            <a:off x="3761960" y="1329847"/>
            <a:ext cx="1485384" cy="879587"/>
          </a:xfrm>
          <a:custGeom>
            <a:avLst/>
            <a:gdLst>
              <a:gd name="T0" fmla="*/ 210 w 449"/>
              <a:gd name="T1" fmla="*/ 0 h 298"/>
              <a:gd name="T2" fmla="*/ 232 w 449"/>
              <a:gd name="T3" fmla="*/ 2 h 298"/>
              <a:gd name="T4" fmla="*/ 251 w 449"/>
              <a:gd name="T5" fmla="*/ 7 h 298"/>
              <a:gd name="T6" fmla="*/ 270 w 449"/>
              <a:gd name="T7" fmla="*/ 14 h 298"/>
              <a:gd name="T8" fmla="*/ 287 w 449"/>
              <a:gd name="T9" fmla="*/ 23 h 298"/>
              <a:gd name="T10" fmla="*/ 303 w 449"/>
              <a:gd name="T11" fmla="*/ 36 h 298"/>
              <a:gd name="T12" fmla="*/ 317 w 449"/>
              <a:gd name="T13" fmla="*/ 51 h 298"/>
              <a:gd name="T14" fmla="*/ 328 w 449"/>
              <a:gd name="T15" fmla="*/ 68 h 298"/>
              <a:gd name="T16" fmla="*/ 337 w 449"/>
              <a:gd name="T17" fmla="*/ 86 h 298"/>
              <a:gd name="T18" fmla="*/ 343 w 449"/>
              <a:gd name="T19" fmla="*/ 86 h 298"/>
              <a:gd name="T20" fmla="*/ 353 w 449"/>
              <a:gd name="T21" fmla="*/ 86 h 298"/>
              <a:gd name="T22" fmla="*/ 374 w 449"/>
              <a:gd name="T23" fmla="*/ 90 h 298"/>
              <a:gd name="T24" fmla="*/ 394 w 449"/>
              <a:gd name="T25" fmla="*/ 98 h 298"/>
              <a:gd name="T26" fmla="*/ 411 w 449"/>
              <a:gd name="T27" fmla="*/ 109 h 298"/>
              <a:gd name="T28" fmla="*/ 425 w 449"/>
              <a:gd name="T29" fmla="*/ 124 h 298"/>
              <a:gd name="T30" fmla="*/ 437 w 449"/>
              <a:gd name="T31" fmla="*/ 141 h 298"/>
              <a:gd name="T32" fmla="*/ 444 w 449"/>
              <a:gd name="T33" fmla="*/ 160 h 298"/>
              <a:gd name="T34" fmla="*/ 449 w 449"/>
              <a:gd name="T35" fmla="*/ 181 h 298"/>
              <a:gd name="T36" fmla="*/ 449 w 449"/>
              <a:gd name="T37" fmla="*/ 192 h 298"/>
              <a:gd name="T38" fmla="*/ 447 w 449"/>
              <a:gd name="T39" fmla="*/ 214 h 298"/>
              <a:gd name="T40" fmla="*/ 441 w 449"/>
              <a:gd name="T41" fmla="*/ 234 h 298"/>
              <a:gd name="T42" fmla="*/ 431 w 449"/>
              <a:gd name="T43" fmla="*/ 252 h 298"/>
              <a:gd name="T44" fmla="*/ 417 w 449"/>
              <a:gd name="T45" fmla="*/ 268 h 298"/>
              <a:gd name="T46" fmla="*/ 401 w 449"/>
              <a:gd name="T47" fmla="*/ 280 h 298"/>
              <a:gd name="T48" fmla="*/ 383 w 449"/>
              <a:gd name="T49" fmla="*/ 291 h 298"/>
              <a:gd name="T50" fmla="*/ 364 w 449"/>
              <a:gd name="T51" fmla="*/ 297 h 298"/>
              <a:gd name="T52" fmla="*/ 343 w 449"/>
              <a:gd name="T53" fmla="*/ 298 h 298"/>
              <a:gd name="T54" fmla="*/ 88 w 449"/>
              <a:gd name="T55" fmla="*/ 298 h 298"/>
              <a:gd name="T56" fmla="*/ 71 w 449"/>
              <a:gd name="T57" fmla="*/ 297 h 298"/>
              <a:gd name="T58" fmla="*/ 54 w 449"/>
              <a:gd name="T59" fmla="*/ 292 h 298"/>
              <a:gd name="T60" fmla="*/ 39 w 449"/>
              <a:gd name="T61" fmla="*/ 284 h 298"/>
              <a:gd name="T62" fmla="*/ 26 w 449"/>
              <a:gd name="T63" fmla="*/ 272 h 298"/>
              <a:gd name="T64" fmla="*/ 14 w 449"/>
              <a:gd name="T65" fmla="*/ 260 h 298"/>
              <a:gd name="T66" fmla="*/ 7 w 449"/>
              <a:gd name="T67" fmla="*/ 244 h 298"/>
              <a:gd name="T68" fmla="*/ 2 w 449"/>
              <a:gd name="T69" fmla="*/ 228 h 298"/>
              <a:gd name="T70" fmla="*/ 0 w 449"/>
              <a:gd name="T71" fmla="*/ 210 h 298"/>
              <a:gd name="T72" fmla="*/ 0 w 449"/>
              <a:gd name="T73" fmla="*/ 202 h 298"/>
              <a:gd name="T74" fmla="*/ 3 w 449"/>
              <a:gd name="T75" fmla="*/ 186 h 298"/>
              <a:gd name="T76" fmla="*/ 9 w 449"/>
              <a:gd name="T77" fmla="*/ 172 h 298"/>
              <a:gd name="T78" fmla="*/ 21 w 449"/>
              <a:gd name="T79" fmla="*/ 152 h 298"/>
              <a:gd name="T80" fmla="*/ 45 w 449"/>
              <a:gd name="T81" fmla="*/ 133 h 298"/>
              <a:gd name="T82" fmla="*/ 59 w 449"/>
              <a:gd name="T83" fmla="*/ 126 h 298"/>
              <a:gd name="T84" fmla="*/ 74 w 449"/>
              <a:gd name="T85" fmla="*/ 122 h 298"/>
              <a:gd name="T86" fmla="*/ 76 w 449"/>
              <a:gd name="T87" fmla="*/ 109 h 298"/>
              <a:gd name="T88" fmla="*/ 83 w 449"/>
              <a:gd name="T89" fmla="*/ 86 h 298"/>
              <a:gd name="T90" fmla="*/ 95 w 449"/>
              <a:gd name="T91" fmla="*/ 63 h 298"/>
              <a:gd name="T92" fmla="*/ 110 w 449"/>
              <a:gd name="T93" fmla="*/ 44 h 298"/>
              <a:gd name="T94" fmla="*/ 128 w 449"/>
              <a:gd name="T95" fmla="*/ 28 h 298"/>
              <a:gd name="T96" fmla="*/ 149 w 449"/>
              <a:gd name="T97" fmla="*/ 14 h 298"/>
              <a:gd name="T98" fmla="*/ 172 w 449"/>
              <a:gd name="T99" fmla="*/ 5 h 298"/>
              <a:gd name="T100" fmla="*/ 197 w 449"/>
              <a:gd name="T101" fmla="*/ 1 h 298"/>
              <a:gd name="T102" fmla="*/ 210 w 449"/>
              <a:gd name="T103" fmla="*/ 0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449" h="298">
                <a:moveTo>
                  <a:pt x="210" y="0"/>
                </a:moveTo>
                <a:lnTo>
                  <a:pt x="210" y="0"/>
                </a:lnTo>
                <a:lnTo>
                  <a:pt x="220" y="1"/>
                </a:lnTo>
                <a:lnTo>
                  <a:pt x="232" y="2"/>
                </a:lnTo>
                <a:lnTo>
                  <a:pt x="242" y="4"/>
                </a:lnTo>
                <a:lnTo>
                  <a:pt x="251" y="7"/>
                </a:lnTo>
                <a:lnTo>
                  <a:pt x="261" y="10"/>
                </a:lnTo>
                <a:lnTo>
                  <a:pt x="270" y="14"/>
                </a:lnTo>
                <a:lnTo>
                  <a:pt x="279" y="19"/>
                </a:lnTo>
                <a:lnTo>
                  <a:pt x="287" y="23"/>
                </a:lnTo>
                <a:lnTo>
                  <a:pt x="295" y="30"/>
                </a:lnTo>
                <a:lnTo>
                  <a:pt x="303" y="36"/>
                </a:lnTo>
                <a:lnTo>
                  <a:pt x="310" y="44"/>
                </a:lnTo>
                <a:lnTo>
                  <a:pt x="317" y="51"/>
                </a:lnTo>
                <a:lnTo>
                  <a:pt x="322" y="59"/>
                </a:lnTo>
                <a:lnTo>
                  <a:pt x="328" y="68"/>
                </a:lnTo>
                <a:lnTo>
                  <a:pt x="332" y="77"/>
                </a:lnTo>
                <a:lnTo>
                  <a:pt x="337" y="86"/>
                </a:lnTo>
                <a:lnTo>
                  <a:pt x="337" y="86"/>
                </a:lnTo>
                <a:lnTo>
                  <a:pt x="343" y="86"/>
                </a:lnTo>
                <a:lnTo>
                  <a:pt x="343" y="86"/>
                </a:lnTo>
                <a:lnTo>
                  <a:pt x="353" y="86"/>
                </a:lnTo>
                <a:lnTo>
                  <a:pt x="364" y="88"/>
                </a:lnTo>
                <a:lnTo>
                  <a:pt x="374" y="90"/>
                </a:lnTo>
                <a:lnTo>
                  <a:pt x="383" y="94"/>
                </a:lnTo>
                <a:lnTo>
                  <a:pt x="394" y="98"/>
                </a:lnTo>
                <a:lnTo>
                  <a:pt x="401" y="104"/>
                </a:lnTo>
                <a:lnTo>
                  <a:pt x="411" y="109"/>
                </a:lnTo>
                <a:lnTo>
                  <a:pt x="417" y="116"/>
                </a:lnTo>
                <a:lnTo>
                  <a:pt x="425" y="124"/>
                </a:lnTo>
                <a:lnTo>
                  <a:pt x="431" y="132"/>
                </a:lnTo>
                <a:lnTo>
                  <a:pt x="437" y="141"/>
                </a:lnTo>
                <a:lnTo>
                  <a:pt x="441" y="150"/>
                </a:lnTo>
                <a:lnTo>
                  <a:pt x="444" y="160"/>
                </a:lnTo>
                <a:lnTo>
                  <a:pt x="447" y="171"/>
                </a:lnTo>
                <a:lnTo>
                  <a:pt x="449" y="181"/>
                </a:lnTo>
                <a:lnTo>
                  <a:pt x="449" y="192"/>
                </a:lnTo>
                <a:lnTo>
                  <a:pt x="449" y="192"/>
                </a:lnTo>
                <a:lnTo>
                  <a:pt x="449" y="203"/>
                </a:lnTo>
                <a:lnTo>
                  <a:pt x="447" y="214"/>
                </a:lnTo>
                <a:lnTo>
                  <a:pt x="444" y="224"/>
                </a:lnTo>
                <a:lnTo>
                  <a:pt x="441" y="234"/>
                </a:lnTo>
                <a:lnTo>
                  <a:pt x="437" y="243"/>
                </a:lnTo>
                <a:lnTo>
                  <a:pt x="431" y="252"/>
                </a:lnTo>
                <a:lnTo>
                  <a:pt x="425" y="260"/>
                </a:lnTo>
                <a:lnTo>
                  <a:pt x="417" y="268"/>
                </a:lnTo>
                <a:lnTo>
                  <a:pt x="411" y="275"/>
                </a:lnTo>
                <a:lnTo>
                  <a:pt x="401" y="280"/>
                </a:lnTo>
                <a:lnTo>
                  <a:pt x="394" y="286"/>
                </a:lnTo>
                <a:lnTo>
                  <a:pt x="383" y="291"/>
                </a:lnTo>
                <a:lnTo>
                  <a:pt x="374" y="294"/>
                </a:lnTo>
                <a:lnTo>
                  <a:pt x="364" y="297"/>
                </a:lnTo>
                <a:lnTo>
                  <a:pt x="353" y="298"/>
                </a:lnTo>
                <a:lnTo>
                  <a:pt x="343" y="298"/>
                </a:lnTo>
                <a:lnTo>
                  <a:pt x="88" y="298"/>
                </a:lnTo>
                <a:lnTo>
                  <a:pt x="88" y="298"/>
                </a:lnTo>
                <a:lnTo>
                  <a:pt x="79" y="298"/>
                </a:lnTo>
                <a:lnTo>
                  <a:pt x="71" y="297"/>
                </a:lnTo>
                <a:lnTo>
                  <a:pt x="62" y="295"/>
                </a:lnTo>
                <a:lnTo>
                  <a:pt x="54" y="292"/>
                </a:lnTo>
                <a:lnTo>
                  <a:pt x="46" y="288"/>
                </a:lnTo>
                <a:lnTo>
                  <a:pt x="39" y="284"/>
                </a:lnTo>
                <a:lnTo>
                  <a:pt x="33" y="279"/>
                </a:lnTo>
                <a:lnTo>
                  <a:pt x="26" y="272"/>
                </a:lnTo>
                <a:lnTo>
                  <a:pt x="20" y="267"/>
                </a:lnTo>
                <a:lnTo>
                  <a:pt x="14" y="260"/>
                </a:lnTo>
                <a:lnTo>
                  <a:pt x="10" y="252"/>
                </a:lnTo>
                <a:lnTo>
                  <a:pt x="7" y="244"/>
                </a:lnTo>
                <a:lnTo>
                  <a:pt x="3" y="236"/>
                </a:lnTo>
                <a:lnTo>
                  <a:pt x="2" y="228"/>
                </a:lnTo>
                <a:lnTo>
                  <a:pt x="0" y="219"/>
                </a:lnTo>
                <a:lnTo>
                  <a:pt x="0" y="210"/>
                </a:lnTo>
                <a:lnTo>
                  <a:pt x="0" y="210"/>
                </a:lnTo>
                <a:lnTo>
                  <a:pt x="0" y="202"/>
                </a:lnTo>
                <a:lnTo>
                  <a:pt x="1" y="194"/>
                </a:lnTo>
                <a:lnTo>
                  <a:pt x="3" y="186"/>
                </a:lnTo>
                <a:lnTo>
                  <a:pt x="5" y="179"/>
                </a:lnTo>
                <a:lnTo>
                  <a:pt x="9" y="172"/>
                </a:lnTo>
                <a:lnTo>
                  <a:pt x="12" y="165"/>
                </a:lnTo>
                <a:lnTo>
                  <a:pt x="21" y="152"/>
                </a:lnTo>
                <a:lnTo>
                  <a:pt x="31" y="141"/>
                </a:lnTo>
                <a:lnTo>
                  <a:pt x="45" y="133"/>
                </a:lnTo>
                <a:lnTo>
                  <a:pt x="52" y="129"/>
                </a:lnTo>
                <a:lnTo>
                  <a:pt x="59" y="126"/>
                </a:lnTo>
                <a:lnTo>
                  <a:pt x="67" y="124"/>
                </a:lnTo>
                <a:lnTo>
                  <a:pt x="74" y="122"/>
                </a:lnTo>
                <a:lnTo>
                  <a:pt x="74" y="122"/>
                </a:lnTo>
                <a:lnTo>
                  <a:pt x="76" y="109"/>
                </a:lnTo>
                <a:lnTo>
                  <a:pt x="79" y="97"/>
                </a:lnTo>
                <a:lnTo>
                  <a:pt x="83" y="86"/>
                </a:lnTo>
                <a:lnTo>
                  <a:pt x="88" y="74"/>
                </a:lnTo>
                <a:lnTo>
                  <a:pt x="95" y="63"/>
                </a:lnTo>
                <a:lnTo>
                  <a:pt x="102" y="53"/>
                </a:lnTo>
                <a:lnTo>
                  <a:pt x="110" y="44"/>
                </a:lnTo>
                <a:lnTo>
                  <a:pt x="119" y="36"/>
                </a:lnTo>
                <a:lnTo>
                  <a:pt x="128" y="28"/>
                </a:lnTo>
                <a:lnTo>
                  <a:pt x="138" y="20"/>
                </a:lnTo>
                <a:lnTo>
                  <a:pt x="149" y="14"/>
                </a:lnTo>
                <a:lnTo>
                  <a:pt x="160" y="10"/>
                </a:lnTo>
                <a:lnTo>
                  <a:pt x="172" y="5"/>
                </a:lnTo>
                <a:lnTo>
                  <a:pt x="184" y="2"/>
                </a:lnTo>
                <a:lnTo>
                  <a:pt x="197" y="1"/>
                </a:lnTo>
                <a:lnTo>
                  <a:pt x="210" y="0"/>
                </a:lnTo>
                <a:lnTo>
                  <a:pt x="210" y="0"/>
                </a:lnTo>
                <a:close/>
              </a:path>
            </a:pathLst>
          </a:custGeom>
          <a:solidFill>
            <a:srgbClr val="0070C0"/>
          </a:solidFill>
          <a:ln>
            <a:noFill/>
          </a:ln>
        </p:spPr>
        <p:txBody>
          <a:bodyPr vert="horz" wrap="square" lIns="36625" tIns="18313" rIns="36625" bIns="18313" numCol="1" anchor="ctr" anchorCtr="0" compatLnSpc="1"/>
          <a:lstStyle/>
          <a:p>
            <a:pPr algn="ctr" defTabSz="912495" fontAlgn="auto">
              <a:spcBef>
                <a:spcPts val="0"/>
              </a:spcBef>
              <a:spcAft>
                <a:spcPts val="0"/>
              </a:spcAft>
              <a:defRPr/>
            </a:pPr>
            <a:endParaRPr lang="zh-CN" altLang="en-US" sz="900" kern="0" dirty="0">
              <a:solidFill>
                <a:srgbClr val="FFFFFF"/>
              </a:solidFill>
              <a:latin typeface="微软雅黑" panose="020B0503020204020204" pitchFamily="34" charset="-122"/>
              <a:ea typeface="微软雅黑" panose="020B0503020204020204" pitchFamily="34" charset="-122"/>
              <a:cs typeface="Arial" panose="020B0604020202020204" pitchFamily="34" charset="0"/>
            </a:endParaRPr>
          </a:p>
        </p:txBody>
      </p:sp>
      <p:grpSp>
        <p:nvGrpSpPr>
          <p:cNvPr id="31" name="Group 190"/>
          <p:cNvGrpSpPr/>
          <p:nvPr/>
        </p:nvGrpSpPr>
        <p:grpSpPr>
          <a:xfrm>
            <a:off x="4058149" y="1702008"/>
            <a:ext cx="889653" cy="389947"/>
            <a:chOff x="5165520" y="1217739"/>
            <a:chExt cx="1207926" cy="759811"/>
          </a:xfrm>
        </p:grpSpPr>
        <p:sp>
          <p:nvSpPr>
            <p:cNvPr id="32" name="圆角矩形 82"/>
            <p:cNvSpPr/>
            <p:nvPr/>
          </p:nvSpPr>
          <p:spPr>
            <a:xfrm>
              <a:off x="5788230" y="1620934"/>
              <a:ext cx="585216" cy="356616"/>
            </a:xfrm>
            <a:prstGeom prst="roundRect">
              <a:avLst>
                <a:gd name="adj" fmla="val 5729"/>
              </a:avLst>
            </a:prstGeom>
            <a:solidFill>
              <a:srgbClr val="00CCFF"/>
            </a:solidFill>
            <a:ln w="9525" cap="flat" cmpd="sng" algn="ctr">
              <a:noFill/>
              <a:prstDash val="solid"/>
              <a:round/>
              <a:headEnd type="none" w="med" len="med"/>
              <a:tailEnd type="none" w="med" len="med"/>
            </a:ln>
            <a:effectLst/>
          </p:spPr>
          <p:txBody>
            <a:bodyPr vert="horz" wrap="square" lIns="68553" tIns="34277" rIns="68553" bIns="34277" numCol="1" rtlCol="0" anchor="ctr" anchorCtr="0" compatLnSpc="1"/>
            <a:lstStyle/>
            <a:p>
              <a:pPr algn="ctr">
                <a:defRPr/>
              </a:pPr>
              <a:r>
                <a:rPr lang="en-US" altLang="zh-CN" sz="750" kern="0" dirty="0">
                  <a:solidFill>
                    <a:srgbClr val="FFFFFF"/>
                  </a:solidFill>
                  <a:latin typeface="微软雅黑" panose="020B0503020204020204" pitchFamily="34" charset="-122"/>
                  <a:ea typeface="微软雅黑" panose="020B0503020204020204" pitchFamily="34" charset="-122"/>
                </a:rPr>
                <a:t>SMF</a:t>
              </a:r>
              <a:endParaRPr lang="zh-CN" altLang="en-US" sz="750" kern="0" dirty="0">
                <a:solidFill>
                  <a:srgbClr val="FFFFFF"/>
                </a:solidFill>
                <a:latin typeface="微软雅黑" panose="020B0503020204020204" pitchFamily="34" charset="-122"/>
                <a:ea typeface="微软雅黑" panose="020B0503020204020204" pitchFamily="34" charset="-122"/>
              </a:endParaRPr>
            </a:p>
          </p:txBody>
        </p:sp>
        <p:sp>
          <p:nvSpPr>
            <p:cNvPr id="33" name="Rectangle 14"/>
            <p:cNvSpPr/>
            <p:nvPr/>
          </p:nvSpPr>
          <p:spPr bwMode="auto">
            <a:xfrm>
              <a:off x="5165520" y="1217739"/>
              <a:ext cx="585216" cy="356616"/>
            </a:xfrm>
            <a:prstGeom prst="rect">
              <a:avLst/>
            </a:prstGeom>
            <a:solidFill>
              <a:srgbClr val="00CCFF"/>
            </a:solidFill>
            <a:ln w="9525" cap="flat" cmpd="sng" algn="ctr">
              <a:noFill/>
              <a:prstDash val="solid"/>
              <a:round/>
              <a:headEnd type="none" w="med" len="med"/>
              <a:tailEnd type="none" w="med" len="med"/>
            </a:ln>
            <a:effectLst/>
          </p:spPr>
          <p:txBody>
            <a:bodyPr vert="horz" wrap="square" lIns="68553" tIns="34277" rIns="68553" bIns="34277" numCol="1" rtlCol="0" anchor="ctr" anchorCtr="0" compatLnSpc="1"/>
            <a:lstStyle/>
            <a:p>
              <a:pPr algn="ctr">
                <a:defRPr/>
              </a:pPr>
              <a:r>
                <a:rPr lang="en-US" altLang="zh-CN" sz="750" kern="0" dirty="0">
                  <a:solidFill>
                    <a:srgbClr val="FFFFFF"/>
                  </a:solidFill>
                  <a:latin typeface="微软雅黑" panose="020B0503020204020204" pitchFamily="34" charset="-122"/>
                  <a:ea typeface="微软雅黑" panose="020B0503020204020204" pitchFamily="34" charset="-122"/>
                  <a:sym typeface="Lucida Grande" charset="0"/>
                </a:rPr>
                <a:t>AUSF</a:t>
              </a:r>
              <a:endParaRPr lang="zh-CN" altLang="en-US" sz="750" kern="0" dirty="0">
                <a:solidFill>
                  <a:srgbClr val="FFFFFF"/>
                </a:solidFill>
                <a:latin typeface="微软雅黑" panose="020B0503020204020204" pitchFamily="34" charset="-122"/>
                <a:ea typeface="微软雅黑" panose="020B0503020204020204" pitchFamily="34" charset="-122"/>
                <a:sym typeface="Lucida Grande" charset="0"/>
              </a:endParaRPr>
            </a:p>
          </p:txBody>
        </p:sp>
        <p:sp>
          <p:nvSpPr>
            <p:cNvPr id="34" name="Rectangle 15"/>
            <p:cNvSpPr/>
            <p:nvPr/>
          </p:nvSpPr>
          <p:spPr bwMode="auto">
            <a:xfrm>
              <a:off x="5788230" y="1217739"/>
              <a:ext cx="585216" cy="356616"/>
            </a:xfrm>
            <a:prstGeom prst="rect">
              <a:avLst/>
            </a:prstGeom>
            <a:solidFill>
              <a:srgbClr val="00CCFF"/>
            </a:solidFill>
            <a:ln w="9525" cap="flat" cmpd="sng" algn="ctr">
              <a:noFill/>
              <a:prstDash val="solid"/>
              <a:round/>
              <a:headEnd type="none" w="med" len="med"/>
              <a:tailEnd type="none" w="med" len="med"/>
            </a:ln>
            <a:effectLst/>
          </p:spPr>
          <p:txBody>
            <a:bodyPr vert="horz" wrap="square" lIns="68553" tIns="34277" rIns="68553" bIns="34277" numCol="1" rtlCol="0" anchor="ctr" anchorCtr="0" compatLnSpc="1"/>
            <a:lstStyle/>
            <a:p>
              <a:pPr algn="ctr">
                <a:defRPr/>
              </a:pPr>
              <a:r>
                <a:rPr lang="en-US" altLang="zh-CN" sz="750" kern="0" dirty="0">
                  <a:solidFill>
                    <a:srgbClr val="FFFFFF"/>
                  </a:solidFill>
                  <a:latin typeface="微软雅黑" panose="020B0503020204020204" pitchFamily="34" charset="-122"/>
                  <a:ea typeface="微软雅黑" panose="020B0503020204020204" pitchFamily="34" charset="-122"/>
                  <a:sym typeface="Lucida Grande" charset="0"/>
                </a:rPr>
                <a:t>UDM</a:t>
              </a:r>
              <a:endParaRPr lang="zh-CN" altLang="en-US" sz="750" kern="0" dirty="0">
                <a:solidFill>
                  <a:srgbClr val="FFFFFF"/>
                </a:solidFill>
                <a:latin typeface="微软雅黑" panose="020B0503020204020204" pitchFamily="34" charset="-122"/>
                <a:ea typeface="微软雅黑" panose="020B0503020204020204" pitchFamily="34" charset="-122"/>
                <a:sym typeface="Lucida Grande" charset="0"/>
              </a:endParaRPr>
            </a:p>
          </p:txBody>
        </p:sp>
        <p:sp>
          <p:nvSpPr>
            <p:cNvPr id="35" name="Rectangle 14"/>
            <p:cNvSpPr/>
            <p:nvPr/>
          </p:nvSpPr>
          <p:spPr bwMode="auto">
            <a:xfrm>
              <a:off x="5165520" y="1620934"/>
              <a:ext cx="585216" cy="356616"/>
            </a:xfrm>
            <a:prstGeom prst="rect">
              <a:avLst/>
            </a:prstGeom>
            <a:solidFill>
              <a:srgbClr val="00CCFF"/>
            </a:solidFill>
            <a:ln w="9525" cap="flat" cmpd="sng" algn="ctr">
              <a:noFill/>
              <a:prstDash val="solid"/>
              <a:round/>
              <a:headEnd type="none" w="med" len="med"/>
              <a:tailEnd type="none" w="med" len="med"/>
            </a:ln>
            <a:effectLst/>
          </p:spPr>
          <p:txBody>
            <a:bodyPr vert="horz" wrap="square" lIns="68553" tIns="34277" rIns="68553" bIns="34277" numCol="1" rtlCol="0" anchor="ctr" anchorCtr="0" compatLnSpc="1"/>
            <a:lstStyle/>
            <a:p>
              <a:pPr algn="ctr">
                <a:defRPr/>
              </a:pPr>
              <a:r>
                <a:rPr lang="en-US" altLang="zh-CN" sz="750" kern="0" dirty="0">
                  <a:solidFill>
                    <a:srgbClr val="FFFFFF"/>
                  </a:solidFill>
                  <a:latin typeface="微软雅黑" panose="020B0503020204020204" pitchFamily="34" charset="-122"/>
                  <a:ea typeface="微软雅黑" panose="020B0503020204020204" pitchFamily="34" charset="-122"/>
                  <a:sym typeface="Lucida Grande" charset="0"/>
                </a:rPr>
                <a:t>AMF</a:t>
              </a:r>
              <a:endParaRPr lang="zh-CN" altLang="en-US" sz="750" kern="0" dirty="0">
                <a:solidFill>
                  <a:srgbClr val="FFFFFF"/>
                </a:solidFill>
                <a:latin typeface="微软雅黑" panose="020B0503020204020204" pitchFamily="34" charset="-122"/>
                <a:ea typeface="微软雅黑" panose="020B0503020204020204" pitchFamily="34" charset="-122"/>
                <a:sym typeface="Lucida Grande" charset="0"/>
              </a:endParaRPr>
            </a:p>
          </p:txBody>
        </p:sp>
      </p:grpSp>
      <p:sp>
        <p:nvSpPr>
          <p:cNvPr id="36" name="Rectangle 191"/>
          <p:cNvSpPr/>
          <p:nvPr/>
        </p:nvSpPr>
        <p:spPr>
          <a:xfrm>
            <a:off x="4247843" y="1428887"/>
            <a:ext cx="415499" cy="230832"/>
          </a:xfrm>
          <a:prstGeom prst="rect">
            <a:avLst/>
          </a:prstGeom>
        </p:spPr>
        <p:txBody>
          <a:bodyPr wrap="none">
            <a:spAutoFit/>
          </a:bodyPr>
          <a:lstStyle/>
          <a:p>
            <a:pPr algn="ctr" defTabSz="912495" fontAlgn="auto">
              <a:spcBef>
                <a:spcPts val="0"/>
              </a:spcBef>
              <a:spcAft>
                <a:spcPts val="0"/>
              </a:spcAft>
              <a:defRPr/>
            </a:pPr>
            <a:r>
              <a:rPr lang="en-US" altLang="zh-CN" sz="900" kern="0" dirty="0">
                <a:solidFill>
                  <a:srgbClr val="FFFFFF"/>
                </a:solidFill>
                <a:latin typeface="微软雅黑" panose="020B0503020204020204" pitchFamily="34" charset="-122"/>
                <a:ea typeface="微软雅黑" panose="020B0503020204020204" pitchFamily="34" charset="-122"/>
                <a:cs typeface="Arial" panose="020B0604020202020204" pitchFamily="34" charset="0"/>
              </a:rPr>
              <a:t>5GC</a:t>
            </a:r>
            <a:endParaRPr lang="zh-CN" altLang="en-US" sz="900" kern="0" dirty="0">
              <a:solidFill>
                <a:srgbClr val="FFFFFF"/>
              </a:solidFill>
              <a:latin typeface="微软雅黑" panose="020B0503020204020204" pitchFamily="34" charset="-122"/>
              <a:ea typeface="微软雅黑" panose="020B0503020204020204" pitchFamily="34" charset="-122"/>
              <a:cs typeface="Arial" panose="020B0604020202020204" pitchFamily="34" charset="0"/>
            </a:endParaRPr>
          </a:p>
        </p:txBody>
      </p:sp>
      <p:grpSp>
        <p:nvGrpSpPr>
          <p:cNvPr id="37" name="Group 31"/>
          <p:cNvGrpSpPr>
            <a:grpSpLocks noChangeAspect="1"/>
          </p:cNvGrpSpPr>
          <p:nvPr/>
        </p:nvGrpSpPr>
        <p:grpSpPr bwMode="auto">
          <a:xfrm>
            <a:off x="3015917" y="2852026"/>
            <a:ext cx="563814" cy="404360"/>
            <a:chOff x="2343" y="1735"/>
            <a:chExt cx="361" cy="287"/>
          </a:xfrm>
        </p:grpSpPr>
        <p:pic>
          <p:nvPicPr>
            <p:cNvPr id="38" name="Picture 32" descr="图片777"/>
            <p:cNvPicPr>
              <a:picLocks noChangeAspect="1" noChangeArrowheads="1"/>
            </p:cNvPicPr>
            <p:nvPr/>
          </p:nvPicPr>
          <p:blipFill>
            <a:blip r:embed="rId4" cstate="print"/>
            <a:srcRect/>
            <a:stretch>
              <a:fillRect/>
            </a:stretch>
          </p:blipFill>
          <p:spPr bwMode="auto">
            <a:xfrm>
              <a:off x="2343" y="1738"/>
              <a:ext cx="361" cy="284"/>
            </a:xfrm>
            <a:prstGeom prst="rect">
              <a:avLst/>
            </a:prstGeom>
            <a:noFill/>
          </p:spPr>
        </p:pic>
        <p:sp>
          <p:nvSpPr>
            <p:cNvPr id="39" name="Line 33"/>
            <p:cNvSpPr>
              <a:spLocks noChangeShapeType="1"/>
            </p:cNvSpPr>
            <p:nvPr/>
          </p:nvSpPr>
          <p:spPr bwMode="auto">
            <a:xfrm flipV="1">
              <a:off x="2482" y="1812"/>
              <a:ext cx="55" cy="40"/>
            </a:xfrm>
            <a:prstGeom prst="line">
              <a:avLst/>
            </a:prstGeom>
            <a:noFill/>
            <a:ln w="19050">
              <a:solidFill>
                <a:srgbClr val="990000"/>
              </a:solidFill>
              <a:round/>
            </a:ln>
            <a:effectLst/>
          </p:spPr>
          <p:txBody>
            <a:bodyPr wrap="none" anchor="ctr"/>
            <a:lstStyle/>
            <a:p>
              <a:pPr>
                <a:defRPr/>
              </a:pPr>
              <a:endParaRPr lang="zh-CN" altLang="en-US" sz="785" kern="0" dirty="0">
                <a:solidFill>
                  <a:prstClr val="black"/>
                </a:solidFill>
                <a:latin typeface="微软雅黑" panose="020B0503020204020204" pitchFamily="34" charset="-122"/>
                <a:ea typeface="微软雅黑" panose="020B0503020204020204" pitchFamily="34" charset="-122"/>
              </a:endParaRPr>
            </a:p>
          </p:txBody>
        </p:sp>
        <p:sp>
          <p:nvSpPr>
            <p:cNvPr id="40" name="Line 34"/>
            <p:cNvSpPr>
              <a:spLocks noChangeShapeType="1"/>
            </p:cNvSpPr>
            <p:nvPr/>
          </p:nvSpPr>
          <p:spPr bwMode="auto">
            <a:xfrm>
              <a:off x="2566" y="1812"/>
              <a:ext cx="56" cy="40"/>
            </a:xfrm>
            <a:prstGeom prst="line">
              <a:avLst/>
            </a:prstGeom>
            <a:noFill/>
            <a:ln w="19050">
              <a:solidFill>
                <a:srgbClr val="000000"/>
              </a:solidFill>
              <a:round/>
            </a:ln>
            <a:effectLst/>
          </p:spPr>
          <p:txBody>
            <a:bodyPr wrap="none" anchor="ctr"/>
            <a:lstStyle/>
            <a:p>
              <a:pPr>
                <a:defRPr/>
              </a:pPr>
              <a:endParaRPr lang="zh-CN" altLang="en-US" sz="785" kern="0" dirty="0">
                <a:solidFill>
                  <a:prstClr val="black"/>
                </a:solidFill>
                <a:latin typeface="微软雅黑" panose="020B0503020204020204" pitchFamily="34" charset="-122"/>
                <a:ea typeface="微软雅黑" panose="020B0503020204020204" pitchFamily="34" charset="-122"/>
              </a:endParaRPr>
            </a:p>
          </p:txBody>
        </p:sp>
        <p:sp>
          <p:nvSpPr>
            <p:cNvPr id="41" name="Line 35"/>
            <p:cNvSpPr>
              <a:spLocks noChangeShapeType="1"/>
            </p:cNvSpPr>
            <p:nvPr/>
          </p:nvSpPr>
          <p:spPr bwMode="auto">
            <a:xfrm>
              <a:off x="2440" y="1894"/>
              <a:ext cx="85" cy="81"/>
            </a:xfrm>
            <a:prstGeom prst="line">
              <a:avLst/>
            </a:prstGeom>
            <a:noFill/>
            <a:ln w="19050">
              <a:solidFill>
                <a:srgbClr val="000000"/>
              </a:solidFill>
              <a:round/>
            </a:ln>
            <a:effectLst/>
          </p:spPr>
          <p:txBody>
            <a:bodyPr wrap="none" anchor="ctr"/>
            <a:lstStyle/>
            <a:p>
              <a:pPr>
                <a:defRPr/>
              </a:pPr>
              <a:endParaRPr lang="zh-CN" altLang="en-US" sz="785" kern="0" dirty="0">
                <a:solidFill>
                  <a:prstClr val="black"/>
                </a:solidFill>
                <a:latin typeface="微软雅黑" panose="020B0503020204020204" pitchFamily="34" charset="-122"/>
                <a:ea typeface="微软雅黑" panose="020B0503020204020204" pitchFamily="34" charset="-122"/>
              </a:endParaRPr>
            </a:p>
          </p:txBody>
        </p:sp>
        <p:sp>
          <p:nvSpPr>
            <p:cNvPr id="42" name="Line 36"/>
            <p:cNvSpPr>
              <a:spLocks noChangeShapeType="1"/>
            </p:cNvSpPr>
            <p:nvPr/>
          </p:nvSpPr>
          <p:spPr bwMode="auto">
            <a:xfrm flipH="1">
              <a:off x="2525" y="1894"/>
              <a:ext cx="82" cy="81"/>
            </a:xfrm>
            <a:prstGeom prst="line">
              <a:avLst/>
            </a:prstGeom>
            <a:noFill/>
            <a:ln w="19050">
              <a:solidFill>
                <a:srgbClr val="000000"/>
              </a:solidFill>
              <a:round/>
            </a:ln>
            <a:effectLst/>
          </p:spPr>
          <p:txBody>
            <a:bodyPr wrap="none" anchor="ctr"/>
            <a:lstStyle/>
            <a:p>
              <a:pPr>
                <a:defRPr/>
              </a:pPr>
              <a:endParaRPr lang="zh-CN" altLang="en-US" sz="785" kern="0" dirty="0">
                <a:solidFill>
                  <a:prstClr val="black"/>
                </a:solidFill>
                <a:latin typeface="微软雅黑" panose="020B0503020204020204" pitchFamily="34" charset="-122"/>
                <a:ea typeface="微软雅黑" panose="020B0503020204020204" pitchFamily="34" charset="-122"/>
              </a:endParaRPr>
            </a:p>
          </p:txBody>
        </p:sp>
        <p:pic>
          <p:nvPicPr>
            <p:cNvPr id="43" name="Picture 37" descr="图片234"/>
            <p:cNvPicPr>
              <a:picLocks noChangeAspect="1" noChangeArrowheads="1"/>
            </p:cNvPicPr>
            <p:nvPr/>
          </p:nvPicPr>
          <p:blipFill>
            <a:blip r:embed="rId5" cstate="print"/>
            <a:srcRect/>
            <a:stretch>
              <a:fillRect/>
            </a:stretch>
          </p:blipFill>
          <p:spPr bwMode="auto">
            <a:xfrm>
              <a:off x="2397" y="1812"/>
              <a:ext cx="85" cy="95"/>
            </a:xfrm>
            <a:prstGeom prst="rect">
              <a:avLst/>
            </a:prstGeom>
            <a:noFill/>
          </p:spPr>
        </p:pic>
        <p:pic>
          <p:nvPicPr>
            <p:cNvPr id="44" name="Picture 38" descr="图片234"/>
            <p:cNvPicPr>
              <a:picLocks noChangeAspect="1" noChangeArrowheads="1"/>
            </p:cNvPicPr>
            <p:nvPr/>
          </p:nvPicPr>
          <p:blipFill>
            <a:blip r:embed="rId5" cstate="print"/>
            <a:srcRect/>
            <a:stretch>
              <a:fillRect/>
            </a:stretch>
          </p:blipFill>
          <p:spPr bwMode="auto">
            <a:xfrm>
              <a:off x="2486" y="1735"/>
              <a:ext cx="84" cy="95"/>
            </a:xfrm>
            <a:prstGeom prst="rect">
              <a:avLst/>
            </a:prstGeom>
            <a:noFill/>
          </p:spPr>
        </p:pic>
        <p:pic>
          <p:nvPicPr>
            <p:cNvPr id="45" name="Picture 39" descr="图片234"/>
            <p:cNvPicPr>
              <a:picLocks noChangeAspect="1" noChangeArrowheads="1"/>
            </p:cNvPicPr>
            <p:nvPr/>
          </p:nvPicPr>
          <p:blipFill>
            <a:blip r:embed="rId5" cstate="print"/>
            <a:srcRect/>
            <a:stretch>
              <a:fillRect/>
            </a:stretch>
          </p:blipFill>
          <p:spPr bwMode="auto">
            <a:xfrm>
              <a:off x="2482" y="1894"/>
              <a:ext cx="84" cy="95"/>
            </a:xfrm>
            <a:prstGeom prst="rect">
              <a:avLst/>
            </a:prstGeom>
            <a:noFill/>
          </p:spPr>
        </p:pic>
        <p:pic>
          <p:nvPicPr>
            <p:cNvPr id="46" name="Picture 40" descr="图片234"/>
            <p:cNvPicPr>
              <a:picLocks noChangeAspect="1" noChangeArrowheads="1"/>
            </p:cNvPicPr>
            <p:nvPr/>
          </p:nvPicPr>
          <p:blipFill>
            <a:blip r:embed="rId5" cstate="print"/>
            <a:srcRect/>
            <a:stretch>
              <a:fillRect/>
            </a:stretch>
          </p:blipFill>
          <p:spPr bwMode="auto">
            <a:xfrm>
              <a:off x="2580" y="1839"/>
              <a:ext cx="83" cy="95"/>
            </a:xfrm>
            <a:prstGeom prst="rect">
              <a:avLst/>
            </a:prstGeom>
            <a:noFill/>
          </p:spPr>
        </p:pic>
      </p:grpSp>
      <p:grpSp>
        <p:nvGrpSpPr>
          <p:cNvPr id="47" name="Group 184"/>
          <p:cNvGrpSpPr/>
          <p:nvPr/>
        </p:nvGrpSpPr>
        <p:grpSpPr>
          <a:xfrm>
            <a:off x="8496202" y="1799593"/>
            <a:ext cx="441093" cy="333315"/>
            <a:chOff x="6541856" y="5269933"/>
            <a:chExt cx="688975" cy="534988"/>
          </a:xfrm>
        </p:grpSpPr>
        <p:sp>
          <p:nvSpPr>
            <p:cNvPr id="48" name="Freeform 787"/>
            <p:cNvSpPr/>
            <p:nvPr/>
          </p:nvSpPr>
          <p:spPr bwMode="auto">
            <a:xfrm>
              <a:off x="6897456" y="5630296"/>
              <a:ext cx="192087" cy="71437"/>
            </a:xfrm>
            <a:custGeom>
              <a:avLst/>
              <a:gdLst>
                <a:gd name="T0" fmla="*/ 2147483647 w 161"/>
                <a:gd name="T1" fmla="*/ 2147483647 h 61"/>
                <a:gd name="T2" fmla="*/ 2147483647 w 161"/>
                <a:gd name="T3" fmla="*/ 2147483647 h 61"/>
                <a:gd name="T4" fmla="*/ 2147483647 w 161"/>
                <a:gd name="T5" fmla="*/ 2147483647 h 61"/>
                <a:gd name="T6" fmla="*/ 2147483647 w 161"/>
                <a:gd name="T7" fmla="*/ 2147483647 h 61"/>
                <a:gd name="T8" fmla="*/ 2147483647 w 161"/>
                <a:gd name="T9" fmla="*/ 2147483647 h 61"/>
                <a:gd name="T10" fmla="*/ 2147483647 w 161"/>
                <a:gd name="T11" fmla="*/ 2147483647 h 61"/>
                <a:gd name="T12" fmla="*/ 2147483647 w 161"/>
                <a:gd name="T13" fmla="*/ 2147483647 h 61"/>
                <a:gd name="T14" fmla="*/ 2147483647 w 161"/>
                <a:gd name="T15" fmla="*/ 2147483647 h 61"/>
                <a:gd name="T16" fmla="*/ 2147483647 w 161"/>
                <a:gd name="T17" fmla="*/ 0 h 61"/>
                <a:gd name="T18" fmla="*/ 2147483647 w 161"/>
                <a:gd name="T19" fmla="*/ 0 h 61"/>
                <a:gd name="T20" fmla="*/ 2147483647 w 161"/>
                <a:gd name="T21" fmla="*/ 0 h 61"/>
                <a:gd name="T22" fmla="*/ 2147483647 w 161"/>
                <a:gd name="T23" fmla="*/ 0 h 61"/>
                <a:gd name="T24" fmla="*/ 2147483647 w 161"/>
                <a:gd name="T25" fmla="*/ 0 h 61"/>
                <a:gd name="T26" fmla="*/ 2147483647 w 161"/>
                <a:gd name="T27" fmla="*/ 0 h 61"/>
                <a:gd name="T28" fmla="*/ 2147483647 w 161"/>
                <a:gd name="T29" fmla="*/ 2147483647 h 61"/>
                <a:gd name="T30" fmla="*/ 2147483647 w 161"/>
                <a:gd name="T31" fmla="*/ 2147483647 h 61"/>
                <a:gd name="T32" fmla="*/ 0 w 161"/>
                <a:gd name="T33" fmla="*/ 2147483647 h 61"/>
                <a:gd name="T34" fmla="*/ 0 w 161"/>
                <a:gd name="T35" fmla="*/ 2147483647 h 61"/>
                <a:gd name="T36" fmla="*/ 0 w 161"/>
                <a:gd name="T37" fmla="*/ 2147483647 h 61"/>
                <a:gd name="T38" fmla="*/ 0 w 161"/>
                <a:gd name="T39" fmla="*/ 2147483647 h 61"/>
                <a:gd name="T40" fmla="*/ 2147483647 w 161"/>
                <a:gd name="T41" fmla="*/ 2147483647 h 61"/>
                <a:gd name="T42" fmla="*/ 2147483647 w 161"/>
                <a:gd name="T43" fmla="*/ 2147483647 h 61"/>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161"/>
                <a:gd name="T67" fmla="*/ 0 h 61"/>
                <a:gd name="T68" fmla="*/ 161 w 161"/>
                <a:gd name="T69" fmla="*/ 61 h 61"/>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161" h="61">
                  <a:moveTo>
                    <a:pt x="156" y="61"/>
                  </a:moveTo>
                  <a:lnTo>
                    <a:pt x="156" y="61"/>
                  </a:lnTo>
                  <a:lnTo>
                    <a:pt x="159" y="61"/>
                  </a:lnTo>
                  <a:lnTo>
                    <a:pt x="161" y="59"/>
                  </a:lnTo>
                  <a:lnTo>
                    <a:pt x="161" y="57"/>
                  </a:lnTo>
                  <a:lnTo>
                    <a:pt x="133" y="5"/>
                  </a:lnTo>
                  <a:lnTo>
                    <a:pt x="130" y="2"/>
                  </a:lnTo>
                  <a:lnTo>
                    <a:pt x="128" y="0"/>
                  </a:lnTo>
                  <a:lnTo>
                    <a:pt x="126" y="0"/>
                  </a:lnTo>
                  <a:lnTo>
                    <a:pt x="123" y="0"/>
                  </a:lnTo>
                  <a:lnTo>
                    <a:pt x="36" y="0"/>
                  </a:lnTo>
                  <a:lnTo>
                    <a:pt x="33" y="0"/>
                  </a:lnTo>
                  <a:lnTo>
                    <a:pt x="31" y="0"/>
                  </a:lnTo>
                  <a:lnTo>
                    <a:pt x="29" y="2"/>
                  </a:lnTo>
                  <a:lnTo>
                    <a:pt x="29" y="5"/>
                  </a:lnTo>
                  <a:lnTo>
                    <a:pt x="0" y="57"/>
                  </a:lnTo>
                  <a:lnTo>
                    <a:pt x="0" y="59"/>
                  </a:lnTo>
                  <a:lnTo>
                    <a:pt x="0" y="61"/>
                  </a:lnTo>
                  <a:lnTo>
                    <a:pt x="3" y="61"/>
                  </a:lnTo>
                  <a:lnTo>
                    <a:pt x="156" y="61"/>
                  </a:lnTo>
                  <a:close/>
                </a:path>
              </a:pathLst>
            </a:custGeom>
            <a:solidFill>
              <a:srgbClr val="0068B7"/>
            </a:solid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sz="900" kern="0">
                <a:solidFill>
                  <a:srgbClr val="000000"/>
                </a:solidFill>
                <a:latin typeface="微软雅黑" panose="020B0503020204020204" pitchFamily="34" charset="-122"/>
                <a:ea typeface="微软雅黑" panose="020B0503020204020204" pitchFamily="34" charset="-122"/>
              </a:endParaRPr>
            </a:p>
          </p:txBody>
        </p:sp>
        <p:sp>
          <p:nvSpPr>
            <p:cNvPr id="49" name="Freeform 788"/>
            <p:cNvSpPr>
              <a:spLocks noEditPoints="1"/>
            </p:cNvSpPr>
            <p:nvPr/>
          </p:nvSpPr>
          <p:spPr bwMode="auto">
            <a:xfrm>
              <a:off x="6754581" y="5269933"/>
              <a:ext cx="476250" cy="334963"/>
            </a:xfrm>
            <a:custGeom>
              <a:avLst/>
              <a:gdLst>
                <a:gd name="T0" fmla="*/ 2147483647 w 399"/>
                <a:gd name="T1" fmla="*/ 0 h 281"/>
                <a:gd name="T2" fmla="*/ 2147483647 w 399"/>
                <a:gd name="T3" fmla="*/ 0 h 281"/>
                <a:gd name="T4" fmla="*/ 2147483647 w 399"/>
                <a:gd name="T5" fmla="*/ 0 h 281"/>
                <a:gd name="T6" fmla="*/ 2147483647 w 399"/>
                <a:gd name="T7" fmla="*/ 0 h 281"/>
                <a:gd name="T8" fmla="*/ 2147483647 w 399"/>
                <a:gd name="T9" fmla="*/ 2147483647 h 281"/>
                <a:gd name="T10" fmla="*/ 2147483647 w 399"/>
                <a:gd name="T11" fmla="*/ 2147483647 h 281"/>
                <a:gd name="T12" fmla="*/ 2147483647 w 399"/>
                <a:gd name="T13" fmla="*/ 2147483647 h 281"/>
                <a:gd name="T14" fmla="*/ 0 w 399"/>
                <a:gd name="T15" fmla="*/ 2147483647 h 281"/>
                <a:gd name="T16" fmla="*/ 0 w 399"/>
                <a:gd name="T17" fmla="*/ 2147483647 h 281"/>
                <a:gd name="T18" fmla="*/ 0 w 399"/>
                <a:gd name="T19" fmla="*/ 2147483647 h 281"/>
                <a:gd name="T20" fmla="*/ 0 w 399"/>
                <a:gd name="T21" fmla="*/ 2147483647 h 281"/>
                <a:gd name="T22" fmla="*/ 0 w 399"/>
                <a:gd name="T23" fmla="*/ 2147483647 h 281"/>
                <a:gd name="T24" fmla="*/ 0 w 399"/>
                <a:gd name="T25" fmla="*/ 2147483647 h 281"/>
                <a:gd name="T26" fmla="*/ 2147483647 w 399"/>
                <a:gd name="T27" fmla="*/ 2147483647 h 281"/>
                <a:gd name="T28" fmla="*/ 2147483647 w 399"/>
                <a:gd name="T29" fmla="*/ 2147483647 h 281"/>
                <a:gd name="T30" fmla="*/ 2147483647 w 399"/>
                <a:gd name="T31" fmla="*/ 2147483647 h 281"/>
                <a:gd name="T32" fmla="*/ 2147483647 w 399"/>
                <a:gd name="T33" fmla="*/ 2147483647 h 281"/>
                <a:gd name="T34" fmla="*/ 2147483647 w 399"/>
                <a:gd name="T35" fmla="*/ 2147483647 h 281"/>
                <a:gd name="T36" fmla="*/ 2147483647 w 399"/>
                <a:gd name="T37" fmla="*/ 2147483647 h 281"/>
                <a:gd name="T38" fmla="*/ 2147483647 w 399"/>
                <a:gd name="T39" fmla="*/ 2147483647 h 281"/>
                <a:gd name="T40" fmla="*/ 2147483647 w 399"/>
                <a:gd name="T41" fmla="*/ 2147483647 h 281"/>
                <a:gd name="T42" fmla="*/ 2147483647 w 399"/>
                <a:gd name="T43" fmla="*/ 2147483647 h 281"/>
                <a:gd name="T44" fmla="*/ 2147483647 w 399"/>
                <a:gd name="T45" fmla="*/ 2147483647 h 281"/>
                <a:gd name="T46" fmla="*/ 2147483647 w 399"/>
                <a:gd name="T47" fmla="*/ 2147483647 h 281"/>
                <a:gd name="T48" fmla="*/ 2147483647 w 399"/>
                <a:gd name="T49" fmla="*/ 2147483647 h 281"/>
                <a:gd name="T50" fmla="*/ 2147483647 w 399"/>
                <a:gd name="T51" fmla="*/ 2147483647 h 281"/>
                <a:gd name="T52" fmla="*/ 2147483647 w 399"/>
                <a:gd name="T53" fmla="*/ 2147483647 h 281"/>
                <a:gd name="T54" fmla="*/ 2147483647 w 399"/>
                <a:gd name="T55" fmla="*/ 2147483647 h 281"/>
                <a:gd name="T56" fmla="*/ 2147483647 w 399"/>
                <a:gd name="T57" fmla="*/ 2147483647 h 281"/>
                <a:gd name="T58" fmla="*/ 2147483647 w 399"/>
                <a:gd name="T59" fmla="*/ 2147483647 h 281"/>
                <a:gd name="T60" fmla="*/ 2147483647 w 399"/>
                <a:gd name="T61" fmla="*/ 2147483647 h 281"/>
                <a:gd name="T62" fmla="*/ 2147483647 w 399"/>
                <a:gd name="T63" fmla="*/ 2147483647 h 281"/>
                <a:gd name="T64" fmla="*/ 2147483647 w 399"/>
                <a:gd name="T65" fmla="*/ 2147483647 h 281"/>
                <a:gd name="T66" fmla="*/ 2147483647 w 399"/>
                <a:gd name="T67" fmla="*/ 2147483647 h 281"/>
                <a:gd name="T68" fmla="*/ 2147483647 w 399"/>
                <a:gd name="T69" fmla="*/ 2147483647 h 281"/>
                <a:gd name="T70" fmla="*/ 2147483647 w 399"/>
                <a:gd name="T71" fmla="*/ 2147483647 h 281"/>
                <a:gd name="T72" fmla="*/ 2147483647 w 399"/>
                <a:gd name="T73" fmla="*/ 2147483647 h 281"/>
                <a:gd name="T74" fmla="*/ 2147483647 w 399"/>
                <a:gd name="T75" fmla="*/ 2147483647 h 281"/>
                <a:gd name="T76" fmla="*/ 2147483647 w 399"/>
                <a:gd name="T77" fmla="*/ 2147483647 h 281"/>
                <a:gd name="T78" fmla="*/ 2147483647 w 399"/>
                <a:gd name="T79" fmla="*/ 2147483647 h 281"/>
                <a:gd name="T80" fmla="*/ 2147483647 w 399"/>
                <a:gd name="T81" fmla="*/ 2147483647 h 281"/>
                <a:gd name="T82" fmla="*/ 2147483647 w 399"/>
                <a:gd name="T83" fmla="*/ 2147483647 h 281"/>
                <a:gd name="T84" fmla="*/ 2147483647 w 399"/>
                <a:gd name="T85" fmla="*/ 2147483647 h 281"/>
                <a:gd name="T86" fmla="*/ 2147483647 w 399"/>
                <a:gd name="T87" fmla="*/ 2147483647 h 281"/>
                <a:gd name="T88" fmla="*/ 2147483647 w 399"/>
                <a:gd name="T89" fmla="*/ 2147483647 h 281"/>
                <a:gd name="T90" fmla="*/ 2147483647 w 399"/>
                <a:gd name="T91" fmla="*/ 2147483647 h 281"/>
                <a:gd name="T92" fmla="*/ 2147483647 w 399"/>
                <a:gd name="T93" fmla="*/ 0 h 281"/>
                <a:gd name="T94" fmla="*/ 2147483647 w 399"/>
                <a:gd name="T95" fmla="*/ 0 h 281"/>
                <a:gd name="T96" fmla="*/ 2147483647 w 399"/>
                <a:gd name="T97" fmla="*/ 0 h 281"/>
                <a:gd name="T98" fmla="*/ 2147483647 w 399"/>
                <a:gd name="T99" fmla="*/ 2147483647 h 281"/>
                <a:gd name="T100" fmla="*/ 2147483647 w 399"/>
                <a:gd name="T101" fmla="*/ 2147483647 h 281"/>
                <a:gd name="T102" fmla="*/ 2147483647 w 399"/>
                <a:gd name="T103" fmla="*/ 2147483647 h 281"/>
                <a:gd name="T104" fmla="*/ 2147483647 w 399"/>
                <a:gd name="T105" fmla="*/ 2147483647 h 281"/>
                <a:gd name="T106" fmla="*/ 2147483647 w 399"/>
                <a:gd name="T107" fmla="*/ 2147483647 h 281"/>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399"/>
                <a:gd name="T163" fmla="*/ 0 h 281"/>
                <a:gd name="T164" fmla="*/ 399 w 399"/>
                <a:gd name="T165" fmla="*/ 281 h 281"/>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399" h="281">
                  <a:moveTo>
                    <a:pt x="392" y="0"/>
                  </a:moveTo>
                  <a:lnTo>
                    <a:pt x="9" y="0"/>
                  </a:lnTo>
                  <a:lnTo>
                    <a:pt x="7" y="0"/>
                  </a:lnTo>
                  <a:lnTo>
                    <a:pt x="5" y="2"/>
                  </a:lnTo>
                  <a:lnTo>
                    <a:pt x="2" y="2"/>
                  </a:lnTo>
                  <a:lnTo>
                    <a:pt x="2" y="4"/>
                  </a:lnTo>
                  <a:lnTo>
                    <a:pt x="0" y="4"/>
                  </a:lnTo>
                  <a:lnTo>
                    <a:pt x="0" y="7"/>
                  </a:lnTo>
                  <a:lnTo>
                    <a:pt x="0" y="9"/>
                  </a:lnTo>
                  <a:lnTo>
                    <a:pt x="0" y="252"/>
                  </a:lnTo>
                  <a:lnTo>
                    <a:pt x="0" y="255"/>
                  </a:lnTo>
                  <a:lnTo>
                    <a:pt x="0" y="257"/>
                  </a:lnTo>
                  <a:lnTo>
                    <a:pt x="2" y="257"/>
                  </a:lnTo>
                  <a:lnTo>
                    <a:pt x="2" y="260"/>
                  </a:lnTo>
                  <a:lnTo>
                    <a:pt x="5" y="260"/>
                  </a:lnTo>
                  <a:lnTo>
                    <a:pt x="7" y="262"/>
                  </a:lnTo>
                  <a:lnTo>
                    <a:pt x="9" y="262"/>
                  </a:lnTo>
                  <a:lnTo>
                    <a:pt x="170" y="262"/>
                  </a:lnTo>
                  <a:lnTo>
                    <a:pt x="170" y="276"/>
                  </a:lnTo>
                  <a:lnTo>
                    <a:pt x="170" y="278"/>
                  </a:lnTo>
                  <a:lnTo>
                    <a:pt x="172" y="281"/>
                  </a:lnTo>
                  <a:lnTo>
                    <a:pt x="175" y="281"/>
                  </a:lnTo>
                  <a:lnTo>
                    <a:pt x="231" y="281"/>
                  </a:lnTo>
                  <a:lnTo>
                    <a:pt x="234" y="278"/>
                  </a:lnTo>
                  <a:lnTo>
                    <a:pt x="236" y="276"/>
                  </a:lnTo>
                  <a:lnTo>
                    <a:pt x="236" y="262"/>
                  </a:lnTo>
                  <a:lnTo>
                    <a:pt x="392" y="262"/>
                  </a:lnTo>
                  <a:lnTo>
                    <a:pt x="394" y="262"/>
                  </a:lnTo>
                  <a:lnTo>
                    <a:pt x="397" y="260"/>
                  </a:lnTo>
                  <a:lnTo>
                    <a:pt x="399" y="257"/>
                  </a:lnTo>
                  <a:lnTo>
                    <a:pt x="399" y="255"/>
                  </a:lnTo>
                  <a:lnTo>
                    <a:pt x="399" y="252"/>
                  </a:lnTo>
                  <a:lnTo>
                    <a:pt x="399" y="9"/>
                  </a:lnTo>
                  <a:lnTo>
                    <a:pt x="399" y="7"/>
                  </a:lnTo>
                  <a:lnTo>
                    <a:pt x="399" y="4"/>
                  </a:lnTo>
                  <a:lnTo>
                    <a:pt x="397" y="2"/>
                  </a:lnTo>
                  <a:lnTo>
                    <a:pt x="394" y="0"/>
                  </a:lnTo>
                  <a:lnTo>
                    <a:pt x="392" y="0"/>
                  </a:lnTo>
                  <a:close/>
                  <a:moveTo>
                    <a:pt x="359" y="222"/>
                  </a:moveTo>
                  <a:lnTo>
                    <a:pt x="42" y="222"/>
                  </a:lnTo>
                  <a:lnTo>
                    <a:pt x="42" y="40"/>
                  </a:lnTo>
                  <a:lnTo>
                    <a:pt x="359" y="40"/>
                  </a:lnTo>
                  <a:lnTo>
                    <a:pt x="359" y="222"/>
                  </a:lnTo>
                  <a:close/>
                </a:path>
              </a:pathLst>
            </a:custGeom>
            <a:solidFill>
              <a:srgbClr val="0068B7"/>
            </a:solid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sz="900" kern="0">
                <a:solidFill>
                  <a:srgbClr val="000000"/>
                </a:solidFill>
                <a:latin typeface="微软雅黑" panose="020B0503020204020204" pitchFamily="34" charset="-122"/>
                <a:ea typeface="微软雅黑" panose="020B0503020204020204" pitchFamily="34" charset="-122"/>
              </a:endParaRPr>
            </a:p>
          </p:txBody>
        </p:sp>
        <p:sp>
          <p:nvSpPr>
            <p:cNvPr id="50" name="Freeform 789"/>
            <p:cNvSpPr/>
            <p:nvPr/>
          </p:nvSpPr>
          <p:spPr bwMode="auto">
            <a:xfrm>
              <a:off x="6551381" y="5528696"/>
              <a:ext cx="354012" cy="266700"/>
            </a:xfrm>
            <a:custGeom>
              <a:avLst/>
              <a:gdLst>
                <a:gd name="T0" fmla="*/ 2147483647 w 126"/>
                <a:gd name="T1" fmla="*/ 2147483647 h 95"/>
                <a:gd name="T2" fmla="*/ 2147483647 w 126"/>
                <a:gd name="T3" fmla="*/ 0 h 95"/>
                <a:gd name="T4" fmla="*/ 0 w 126"/>
                <a:gd name="T5" fmla="*/ 2147483647 h 95"/>
                <a:gd name="T6" fmla="*/ 2147483647 w 126"/>
                <a:gd name="T7" fmla="*/ 2147483647 h 95"/>
                <a:gd name="T8" fmla="*/ 0 60000 65536"/>
                <a:gd name="T9" fmla="*/ 0 60000 65536"/>
                <a:gd name="T10" fmla="*/ 0 60000 65536"/>
                <a:gd name="T11" fmla="*/ 0 60000 65536"/>
                <a:gd name="T12" fmla="*/ 0 w 126"/>
                <a:gd name="T13" fmla="*/ 0 h 95"/>
                <a:gd name="T14" fmla="*/ 126 w 126"/>
                <a:gd name="T15" fmla="*/ 95 h 95"/>
              </a:gdLst>
              <a:ahLst/>
              <a:cxnLst>
                <a:cxn ang="T8">
                  <a:pos x="T0" y="T1"/>
                </a:cxn>
                <a:cxn ang="T9">
                  <a:pos x="T2" y="T3"/>
                </a:cxn>
                <a:cxn ang="T10">
                  <a:pos x="T4" y="T5"/>
                </a:cxn>
                <a:cxn ang="T11">
                  <a:pos x="T6" y="T7"/>
                </a:cxn>
              </a:cxnLst>
              <a:rect l="T12" t="T13" r="T14" b="T15"/>
              <a:pathLst>
                <a:path w="126" h="95">
                  <a:moveTo>
                    <a:pt x="126" y="95"/>
                  </a:moveTo>
                  <a:cubicBezTo>
                    <a:pt x="126" y="42"/>
                    <a:pt x="98" y="0"/>
                    <a:pt x="63" y="0"/>
                  </a:cubicBezTo>
                  <a:cubicBezTo>
                    <a:pt x="28" y="0"/>
                    <a:pt x="0" y="42"/>
                    <a:pt x="0" y="95"/>
                  </a:cubicBezTo>
                  <a:lnTo>
                    <a:pt x="126" y="95"/>
                  </a:lnTo>
                  <a:close/>
                </a:path>
              </a:pathLst>
            </a:custGeom>
            <a:solidFill>
              <a:srgbClr val="0068B7"/>
            </a:solid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sz="900" kern="0">
                <a:solidFill>
                  <a:srgbClr val="000000"/>
                </a:solidFill>
                <a:latin typeface="微软雅黑" panose="020B0503020204020204" pitchFamily="34" charset="-122"/>
                <a:ea typeface="微软雅黑" panose="020B0503020204020204" pitchFamily="34" charset="-122"/>
              </a:endParaRPr>
            </a:p>
          </p:txBody>
        </p:sp>
        <p:sp>
          <p:nvSpPr>
            <p:cNvPr id="51" name="Freeform 790"/>
            <p:cNvSpPr>
              <a:spLocks noEditPoints="1"/>
            </p:cNvSpPr>
            <p:nvPr/>
          </p:nvSpPr>
          <p:spPr bwMode="auto">
            <a:xfrm>
              <a:off x="6541856" y="5517583"/>
              <a:ext cx="371475" cy="287338"/>
            </a:xfrm>
            <a:custGeom>
              <a:avLst/>
              <a:gdLst>
                <a:gd name="T0" fmla="*/ 0 w 132"/>
                <a:gd name="T1" fmla="*/ 2147483647 h 102"/>
                <a:gd name="T2" fmla="*/ 0 w 132"/>
                <a:gd name="T3" fmla="*/ 2147483647 h 102"/>
                <a:gd name="T4" fmla="*/ 2147483647 w 132"/>
                <a:gd name="T5" fmla="*/ 0 h 102"/>
                <a:gd name="T6" fmla="*/ 2147483647 w 132"/>
                <a:gd name="T7" fmla="*/ 2147483647 h 102"/>
                <a:gd name="T8" fmla="*/ 2147483647 w 132"/>
                <a:gd name="T9" fmla="*/ 2147483647 h 102"/>
                <a:gd name="T10" fmla="*/ 0 w 132"/>
                <a:gd name="T11" fmla="*/ 2147483647 h 102"/>
                <a:gd name="T12" fmla="*/ 2147483647 w 132"/>
                <a:gd name="T13" fmla="*/ 2147483647 h 102"/>
                <a:gd name="T14" fmla="*/ 2147483647 w 132"/>
                <a:gd name="T15" fmla="*/ 2147483647 h 102"/>
                <a:gd name="T16" fmla="*/ 2147483647 w 132"/>
                <a:gd name="T17" fmla="*/ 2147483647 h 102"/>
                <a:gd name="T18" fmla="*/ 2147483647 w 132"/>
                <a:gd name="T19" fmla="*/ 2147483647 h 102"/>
                <a:gd name="T20" fmla="*/ 2147483647 w 132"/>
                <a:gd name="T21" fmla="*/ 2147483647 h 102"/>
                <a:gd name="T22" fmla="*/ 2147483647 w 132"/>
                <a:gd name="T23" fmla="*/ 2147483647 h 102"/>
                <a:gd name="T24" fmla="*/ 2147483647 w 132"/>
                <a:gd name="T25" fmla="*/ 2147483647 h 102"/>
                <a:gd name="T26" fmla="*/ 2147483647 w 132"/>
                <a:gd name="T27" fmla="*/ 2147483647 h 102"/>
                <a:gd name="T28" fmla="*/ 2147483647 w 132"/>
                <a:gd name="T29" fmla="*/ 2147483647 h 10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32"/>
                <a:gd name="T46" fmla="*/ 0 h 102"/>
                <a:gd name="T47" fmla="*/ 132 w 132"/>
                <a:gd name="T48" fmla="*/ 102 h 102"/>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32" h="102">
                  <a:moveTo>
                    <a:pt x="0" y="102"/>
                  </a:moveTo>
                  <a:cubicBezTo>
                    <a:pt x="0" y="99"/>
                    <a:pt x="0" y="99"/>
                    <a:pt x="0" y="99"/>
                  </a:cubicBezTo>
                  <a:cubicBezTo>
                    <a:pt x="0" y="45"/>
                    <a:pt x="28" y="1"/>
                    <a:pt x="66" y="0"/>
                  </a:cubicBezTo>
                  <a:cubicBezTo>
                    <a:pt x="104" y="1"/>
                    <a:pt x="132" y="45"/>
                    <a:pt x="132" y="99"/>
                  </a:cubicBezTo>
                  <a:cubicBezTo>
                    <a:pt x="132" y="102"/>
                    <a:pt x="132" y="102"/>
                    <a:pt x="132" y="102"/>
                  </a:cubicBezTo>
                  <a:lnTo>
                    <a:pt x="0" y="102"/>
                  </a:lnTo>
                  <a:close/>
                  <a:moveTo>
                    <a:pt x="129" y="99"/>
                  </a:moveTo>
                  <a:cubicBezTo>
                    <a:pt x="129" y="96"/>
                    <a:pt x="129" y="96"/>
                    <a:pt x="129" y="96"/>
                  </a:cubicBezTo>
                  <a:lnTo>
                    <a:pt x="129" y="99"/>
                  </a:lnTo>
                  <a:close/>
                  <a:moveTo>
                    <a:pt x="126" y="96"/>
                  </a:moveTo>
                  <a:cubicBezTo>
                    <a:pt x="125" y="71"/>
                    <a:pt x="118" y="49"/>
                    <a:pt x="108" y="33"/>
                  </a:cubicBezTo>
                  <a:cubicBezTo>
                    <a:pt x="97" y="17"/>
                    <a:pt x="82" y="7"/>
                    <a:pt x="66" y="7"/>
                  </a:cubicBezTo>
                  <a:cubicBezTo>
                    <a:pt x="50" y="7"/>
                    <a:pt x="35" y="17"/>
                    <a:pt x="24" y="33"/>
                  </a:cubicBezTo>
                  <a:cubicBezTo>
                    <a:pt x="13" y="49"/>
                    <a:pt x="7" y="71"/>
                    <a:pt x="6" y="96"/>
                  </a:cubicBezTo>
                  <a:lnTo>
                    <a:pt x="126" y="96"/>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sz="900" kern="0">
                <a:solidFill>
                  <a:srgbClr val="000000"/>
                </a:solidFill>
                <a:latin typeface="微软雅黑" panose="020B0503020204020204" pitchFamily="34" charset="-122"/>
                <a:ea typeface="微软雅黑" panose="020B0503020204020204" pitchFamily="34" charset="-122"/>
              </a:endParaRPr>
            </a:p>
          </p:txBody>
        </p:sp>
        <p:sp>
          <p:nvSpPr>
            <p:cNvPr id="52" name="Oval 791"/>
            <p:cNvSpPr>
              <a:spLocks noChangeArrowheads="1"/>
            </p:cNvSpPr>
            <p:nvPr/>
          </p:nvSpPr>
          <p:spPr bwMode="auto">
            <a:xfrm>
              <a:off x="6618056" y="5314383"/>
              <a:ext cx="220662" cy="220663"/>
            </a:xfrm>
            <a:prstGeom prst="ellipse">
              <a:avLst/>
            </a:prstGeom>
            <a:solidFill>
              <a:srgbClr val="0068B7"/>
            </a:solidFill>
            <a:ln>
              <a:noFill/>
            </a:ln>
            <a:extLst>
              <a:ext uri="{91240B29-F687-4F45-9708-019B960494DF}">
                <a14:hiddenLine xmlns:a14="http://schemas.microsoft.com/office/drawing/2010/main" w="9525">
                  <a:solidFill>
                    <a:srgbClr val="000000"/>
                  </a:solidFill>
                  <a:round/>
                </a14:hiddenLine>
              </a:ext>
            </a:extLst>
          </p:spPr>
          <p:txBody>
            <a:bodyPr/>
            <a:lstStyle>
              <a:lvl1pPr eaLnBrk="0" hangingPunct="0">
                <a:defRPr sz="1200" b="1">
                  <a:solidFill>
                    <a:schemeClr val="tx1"/>
                  </a:solidFill>
                  <a:latin typeface="Arial" panose="020B0604020202020204" pitchFamily="34" charset="0"/>
                  <a:ea typeface="宋体" pitchFamily="2" charset="-122"/>
                </a:defRPr>
              </a:lvl1pPr>
              <a:lvl2pPr marL="742950" indent="-285750" eaLnBrk="0" hangingPunct="0">
                <a:defRPr sz="1200" b="1">
                  <a:solidFill>
                    <a:schemeClr val="tx1"/>
                  </a:solidFill>
                  <a:latin typeface="Arial" panose="020B0604020202020204" pitchFamily="34" charset="0"/>
                  <a:ea typeface="宋体" pitchFamily="2" charset="-122"/>
                </a:defRPr>
              </a:lvl2pPr>
              <a:lvl3pPr marL="1143000" indent="-228600" eaLnBrk="0" hangingPunct="0">
                <a:defRPr sz="1200" b="1">
                  <a:solidFill>
                    <a:schemeClr val="tx1"/>
                  </a:solidFill>
                  <a:latin typeface="Arial" panose="020B0604020202020204" pitchFamily="34" charset="0"/>
                  <a:ea typeface="宋体" pitchFamily="2" charset="-122"/>
                </a:defRPr>
              </a:lvl3pPr>
              <a:lvl4pPr marL="1600200" indent="-228600" eaLnBrk="0" hangingPunct="0">
                <a:defRPr sz="1200" b="1">
                  <a:solidFill>
                    <a:schemeClr val="tx1"/>
                  </a:solidFill>
                  <a:latin typeface="Arial" panose="020B0604020202020204" pitchFamily="34" charset="0"/>
                  <a:ea typeface="宋体" pitchFamily="2" charset="-122"/>
                </a:defRPr>
              </a:lvl4pPr>
              <a:lvl5pPr marL="2057400" indent="-228600" eaLnBrk="0" hangingPunct="0">
                <a:defRPr sz="1200" b="1">
                  <a:solidFill>
                    <a:schemeClr val="tx1"/>
                  </a:solidFill>
                  <a:latin typeface="Arial" panose="020B0604020202020204" pitchFamily="34" charset="0"/>
                  <a:ea typeface="宋体" pitchFamily="2" charset="-122"/>
                </a:defRPr>
              </a:lvl5pPr>
              <a:lvl6pPr marL="2514600" indent="-228600" algn="ctr" eaLnBrk="0" fontAlgn="base" hangingPunct="0">
                <a:spcBef>
                  <a:spcPct val="0"/>
                </a:spcBef>
                <a:spcAft>
                  <a:spcPct val="0"/>
                </a:spcAft>
                <a:defRPr sz="1200" b="1">
                  <a:solidFill>
                    <a:schemeClr val="tx1"/>
                  </a:solidFill>
                  <a:latin typeface="Arial" panose="020B0604020202020204" pitchFamily="34" charset="0"/>
                  <a:ea typeface="宋体" pitchFamily="2" charset="-122"/>
                </a:defRPr>
              </a:lvl6pPr>
              <a:lvl7pPr marL="2971800" indent="-228600" algn="ctr" eaLnBrk="0" fontAlgn="base" hangingPunct="0">
                <a:spcBef>
                  <a:spcPct val="0"/>
                </a:spcBef>
                <a:spcAft>
                  <a:spcPct val="0"/>
                </a:spcAft>
                <a:defRPr sz="1200" b="1">
                  <a:solidFill>
                    <a:schemeClr val="tx1"/>
                  </a:solidFill>
                  <a:latin typeface="Arial" panose="020B0604020202020204" pitchFamily="34" charset="0"/>
                  <a:ea typeface="宋体" pitchFamily="2" charset="-122"/>
                </a:defRPr>
              </a:lvl7pPr>
              <a:lvl8pPr marL="3429000" indent="-228600" algn="ctr" eaLnBrk="0" fontAlgn="base" hangingPunct="0">
                <a:spcBef>
                  <a:spcPct val="0"/>
                </a:spcBef>
                <a:spcAft>
                  <a:spcPct val="0"/>
                </a:spcAft>
                <a:defRPr sz="1200" b="1">
                  <a:solidFill>
                    <a:schemeClr val="tx1"/>
                  </a:solidFill>
                  <a:latin typeface="Arial" panose="020B0604020202020204" pitchFamily="34" charset="0"/>
                  <a:ea typeface="宋体" pitchFamily="2" charset="-122"/>
                </a:defRPr>
              </a:lvl8pPr>
              <a:lvl9pPr marL="3886200" indent="-228600" algn="ctr" eaLnBrk="0" fontAlgn="base" hangingPunct="0">
                <a:spcBef>
                  <a:spcPct val="0"/>
                </a:spcBef>
                <a:spcAft>
                  <a:spcPct val="0"/>
                </a:spcAft>
                <a:defRPr sz="1200" b="1">
                  <a:solidFill>
                    <a:schemeClr val="tx1"/>
                  </a:solidFill>
                  <a:latin typeface="Arial" panose="020B0604020202020204" pitchFamily="34" charset="0"/>
                  <a:ea typeface="宋体" pitchFamily="2" charset="-122"/>
                </a:defRPr>
              </a:lvl9pPr>
            </a:lstStyle>
            <a:p>
              <a:pPr eaLnBrk="1" hangingPunct="1">
                <a:defRPr/>
              </a:pPr>
              <a:endParaRPr lang="zh-CN" altLang="en-US" sz="750" kern="0">
                <a:solidFill>
                  <a:srgbClr val="000000"/>
                </a:solidFill>
                <a:latin typeface="微软雅黑" panose="020B0503020204020204" pitchFamily="34" charset="-122"/>
                <a:ea typeface="微软雅黑" panose="020B0503020204020204" pitchFamily="34" charset="-122"/>
              </a:endParaRPr>
            </a:p>
          </p:txBody>
        </p:sp>
        <p:sp>
          <p:nvSpPr>
            <p:cNvPr id="53" name="Freeform 792"/>
            <p:cNvSpPr>
              <a:spLocks noEditPoints="1"/>
            </p:cNvSpPr>
            <p:nvPr/>
          </p:nvSpPr>
          <p:spPr bwMode="auto">
            <a:xfrm>
              <a:off x="6610118" y="5304858"/>
              <a:ext cx="236538" cy="238125"/>
            </a:xfrm>
            <a:custGeom>
              <a:avLst/>
              <a:gdLst>
                <a:gd name="T0" fmla="*/ 0 w 84"/>
                <a:gd name="T1" fmla="*/ 2147483647 h 84"/>
                <a:gd name="T2" fmla="*/ 2147483647 w 84"/>
                <a:gd name="T3" fmla="*/ 0 h 84"/>
                <a:gd name="T4" fmla="*/ 2147483647 w 84"/>
                <a:gd name="T5" fmla="*/ 2147483647 h 84"/>
                <a:gd name="T6" fmla="*/ 2147483647 w 84"/>
                <a:gd name="T7" fmla="*/ 2147483647 h 84"/>
                <a:gd name="T8" fmla="*/ 0 w 84"/>
                <a:gd name="T9" fmla="*/ 2147483647 h 84"/>
                <a:gd name="T10" fmla="*/ 2147483647 w 84"/>
                <a:gd name="T11" fmla="*/ 2147483647 h 84"/>
                <a:gd name="T12" fmla="*/ 2147483647 w 84"/>
                <a:gd name="T13" fmla="*/ 2147483647 h 84"/>
                <a:gd name="T14" fmla="*/ 2147483647 w 84"/>
                <a:gd name="T15" fmla="*/ 2147483647 h 84"/>
                <a:gd name="T16" fmla="*/ 2147483647 w 84"/>
                <a:gd name="T17" fmla="*/ 2147483647 h 84"/>
                <a:gd name="T18" fmla="*/ 2147483647 w 84"/>
                <a:gd name="T19" fmla="*/ 2147483647 h 8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84"/>
                <a:gd name="T31" fmla="*/ 0 h 84"/>
                <a:gd name="T32" fmla="*/ 84 w 84"/>
                <a:gd name="T33" fmla="*/ 84 h 8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84" h="84">
                  <a:moveTo>
                    <a:pt x="0" y="42"/>
                  </a:moveTo>
                  <a:cubicBezTo>
                    <a:pt x="0" y="19"/>
                    <a:pt x="19" y="0"/>
                    <a:pt x="42" y="0"/>
                  </a:cubicBezTo>
                  <a:cubicBezTo>
                    <a:pt x="65" y="0"/>
                    <a:pt x="84" y="19"/>
                    <a:pt x="84" y="42"/>
                  </a:cubicBezTo>
                  <a:cubicBezTo>
                    <a:pt x="84" y="65"/>
                    <a:pt x="65" y="84"/>
                    <a:pt x="42" y="84"/>
                  </a:cubicBezTo>
                  <a:cubicBezTo>
                    <a:pt x="19" y="84"/>
                    <a:pt x="0" y="65"/>
                    <a:pt x="0" y="42"/>
                  </a:cubicBezTo>
                  <a:close/>
                  <a:moveTo>
                    <a:pt x="42" y="78"/>
                  </a:moveTo>
                  <a:cubicBezTo>
                    <a:pt x="62" y="78"/>
                    <a:pt x="77" y="62"/>
                    <a:pt x="77" y="42"/>
                  </a:cubicBezTo>
                  <a:cubicBezTo>
                    <a:pt x="77" y="23"/>
                    <a:pt x="62" y="7"/>
                    <a:pt x="42" y="7"/>
                  </a:cubicBezTo>
                  <a:cubicBezTo>
                    <a:pt x="22" y="7"/>
                    <a:pt x="6" y="23"/>
                    <a:pt x="6" y="42"/>
                  </a:cubicBezTo>
                  <a:cubicBezTo>
                    <a:pt x="6" y="62"/>
                    <a:pt x="22" y="78"/>
                    <a:pt x="42" y="7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sz="900" kern="0">
                <a:solidFill>
                  <a:srgbClr val="000000"/>
                </a:solidFill>
                <a:latin typeface="微软雅黑" panose="020B0503020204020204" pitchFamily="34" charset="-122"/>
                <a:ea typeface="微软雅黑" panose="020B0503020204020204" pitchFamily="34" charset="-122"/>
              </a:endParaRPr>
            </a:p>
          </p:txBody>
        </p:sp>
      </p:grpSp>
      <p:sp>
        <p:nvSpPr>
          <p:cNvPr id="54" name="圆角矩形 118"/>
          <p:cNvSpPr/>
          <p:nvPr/>
        </p:nvSpPr>
        <p:spPr bwMode="auto">
          <a:xfrm flipH="1">
            <a:off x="3950525" y="2598138"/>
            <a:ext cx="826018" cy="602086"/>
          </a:xfrm>
          <a:prstGeom prst="roundRect">
            <a:avLst>
              <a:gd name="adj" fmla="val 8891"/>
            </a:avLst>
          </a:prstGeom>
          <a:solidFill>
            <a:srgbClr val="FFFFFF">
              <a:lumMod val="95000"/>
            </a:srgbClr>
          </a:solidFill>
          <a:ln w="9525" cap="flat" cmpd="sng" algn="ctr">
            <a:solidFill>
              <a:srgbClr val="1D1D1A"/>
            </a:solidFill>
            <a:prstDash val="sysDot"/>
            <a:round/>
            <a:headEnd type="none" w="med" len="med"/>
            <a:tailEnd type="none" w="med" len="med"/>
          </a:ln>
          <a:effectLst/>
        </p:spPr>
        <p:txBody>
          <a:bodyPr vert="horz" wrap="square" lIns="91398" tIns="45699" rIns="91398" bIns="45699" numCol="1" rtlCol="0" anchor="t" anchorCtr="0" compatLnSpc="1"/>
          <a:lstStyle/>
          <a:p>
            <a:pPr marL="0" marR="0" lvl="0" indent="0" defTabSz="913765" eaLnBrk="0" fontAlgn="auto" latinLnBrk="0" hangingPunct="0">
              <a:lnSpc>
                <a:spcPct val="100000"/>
              </a:lnSpc>
              <a:spcBef>
                <a:spcPts val="0"/>
              </a:spcBef>
              <a:spcAft>
                <a:spcPts val="0"/>
              </a:spcAft>
              <a:buClrTx/>
              <a:buSzTx/>
              <a:buFontTx/>
              <a:buNone/>
              <a:defRPr/>
            </a:pPr>
            <a:endParaRPr kumimoji="0" lang="zh-CN" altLang="en-US" sz="750" b="0" i="0" u="none" strike="noStrike" kern="0" cap="none" spc="0" normalizeH="0" baseline="0" noProof="0" dirty="0">
              <a:ln>
                <a:noFill/>
              </a:ln>
              <a:solidFill>
                <a:srgbClr val="1D1D1A"/>
              </a:solidFill>
              <a:effectLst/>
              <a:uLnTx/>
              <a:uFillTx/>
              <a:latin typeface="Arial" panose="020B0604020202020204" pitchFamily="34" charset="0"/>
              <a:ea typeface="微软雅黑" panose="020B0503020204020204" pitchFamily="34" charset="-122"/>
            </a:endParaRPr>
          </a:p>
        </p:txBody>
      </p:sp>
      <p:sp>
        <p:nvSpPr>
          <p:cNvPr id="55" name="圆角矩形 141"/>
          <p:cNvSpPr/>
          <p:nvPr/>
        </p:nvSpPr>
        <p:spPr bwMode="auto">
          <a:xfrm>
            <a:off x="4218966" y="2619123"/>
            <a:ext cx="219716" cy="393077"/>
          </a:xfrm>
          <a:prstGeom prst="roundRect">
            <a:avLst/>
          </a:prstGeom>
          <a:solidFill>
            <a:srgbClr val="00B0F0"/>
          </a:solidFill>
          <a:ln w="9525" cap="flat" cmpd="sng" algn="ctr">
            <a:noFill/>
            <a:prstDash val="sysDot"/>
            <a:round/>
            <a:headEnd type="none" w="med" len="med"/>
            <a:tailEnd type="none" w="med" len="med"/>
          </a:ln>
          <a:effectLst>
            <a:outerShdw blurRad="50800" dist="38100" dir="2700000" algn="tl" rotWithShape="0">
              <a:prstClr val="black">
                <a:alpha val="40000"/>
              </a:prstClr>
            </a:outerShdw>
          </a:effectLst>
        </p:spPr>
        <p:txBody>
          <a:bodyPr vert="horz" wrap="square" lIns="68535" tIns="34268" rIns="68535" bIns="34268" numCol="1" rtlCol="0" anchor="ctr" anchorCtr="0" compatLnSpc="1"/>
          <a:lstStyle/>
          <a:p>
            <a:pPr algn="ctr" defTabSz="685800" fontAlgn="auto">
              <a:spcBef>
                <a:spcPts val="0"/>
              </a:spcBef>
              <a:spcAft>
                <a:spcPts val="0"/>
              </a:spcAft>
            </a:pPr>
            <a:endParaRPr lang="zh-CN" altLang="en-US" sz="525" dirty="0">
              <a:solidFill>
                <a:srgbClr val="666666"/>
              </a:solidFill>
              <a:latin typeface="Arial" panose="020B0604020202020204" pitchFamily="34" charset="0"/>
              <a:ea typeface="微软雅黑" panose="020B0503020204020204" pitchFamily="34" charset="-122"/>
            </a:endParaRPr>
          </a:p>
        </p:txBody>
      </p:sp>
      <p:sp>
        <p:nvSpPr>
          <p:cNvPr id="56" name="TextBox 8"/>
          <p:cNvSpPr txBox="1"/>
          <p:nvPr/>
        </p:nvSpPr>
        <p:spPr>
          <a:xfrm flipH="1">
            <a:off x="4227529" y="2644797"/>
            <a:ext cx="206103" cy="328942"/>
          </a:xfrm>
          <a:prstGeom prst="rect">
            <a:avLst/>
          </a:prstGeom>
          <a:noFill/>
        </p:spPr>
        <p:txBody>
          <a:bodyPr wrap="square" rtlCol="0">
            <a:noAutofit/>
          </a:bodyPr>
          <a:lstStyle/>
          <a:p>
            <a:pPr algn="ctr" defTabSz="685800" fontAlgn="auto">
              <a:spcBef>
                <a:spcPts val="0"/>
              </a:spcBef>
              <a:spcAft>
                <a:spcPts val="0"/>
              </a:spcAft>
            </a:pPr>
            <a:r>
              <a:rPr lang="en-US" altLang="zh-CN" sz="600" dirty="0">
                <a:solidFill>
                  <a:srgbClr val="666666"/>
                </a:solidFill>
                <a:latin typeface="Arial" panose="020B0604020202020204" pitchFamily="34" charset="0"/>
                <a:ea typeface="微软雅黑" panose="020B0503020204020204" pitchFamily="34" charset="-122"/>
              </a:rPr>
              <a:t>V</a:t>
            </a:r>
            <a:endParaRPr lang="en-US" altLang="zh-CN" sz="600" dirty="0">
              <a:solidFill>
                <a:srgbClr val="666666"/>
              </a:solidFill>
              <a:latin typeface="Arial" panose="020B0604020202020204" pitchFamily="34" charset="0"/>
              <a:ea typeface="微软雅黑" panose="020B0503020204020204" pitchFamily="34" charset="-122"/>
            </a:endParaRPr>
          </a:p>
          <a:p>
            <a:pPr algn="ctr" defTabSz="685800" fontAlgn="auto">
              <a:spcBef>
                <a:spcPts val="0"/>
              </a:spcBef>
              <a:spcAft>
                <a:spcPts val="0"/>
              </a:spcAft>
            </a:pPr>
            <a:r>
              <a:rPr lang="en-US" altLang="zh-CN" sz="600" dirty="0">
                <a:solidFill>
                  <a:srgbClr val="666666"/>
                </a:solidFill>
                <a:latin typeface="Arial" panose="020B0604020202020204" pitchFamily="34" charset="0"/>
                <a:ea typeface="微软雅黑" panose="020B0503020204020204" pitchFamily="34" charset="-122"/>
              </a:rPr>
              <a:t>A</a:t>
            </a:r>
            <a:endParaRPr lang="en-US" altLang="zh-CN" sz="600" dirty="0">
              <a:solidFill>
                <a:srgbClr val="666666"/>
              </a:solidFill>
              <a:latin typeface="Arial" panose="020B0604020202020204" pitchFamily="34" charset="0"/>
              <a:ea typeface="微软雅黑" panose="020B0503020204020204" pitchFamily="34" charset="-122"/>
            </a:endParaRPr>
          </a:p>
          <a:p>
            <a:pPr algn="ctr" defTabSz="685800" fontAlgn="auto">
              <a:spcBef>
                <a:spcPts val="0"/>
              </a:spcBef>
              <a:spcAft>
                <a:spcPts val="0"/>
              </a:spcAft>
            </a:pPr>
            <a:r>
              <a:rPr lang="en-US" altLang="zh-CN" sz="600" dirty="0">
                <a:solidFill>
                  <a:srgbClr val="666666"/>
                </a:solidFill>
                <a:latin typeface="Arial" panose="020B0604020202020204" pitchFamily="34" charset="0"/>
                <a:ea typeface="微软雅黑" panose="020B0503020204020204" pitchFamily="34" charset="-122"/>
              </a:rPr>
              <a:t>S</a:t>
            </a:r>
            <a:endParaRPr lang="en-US" altLang="zh-CN" sz="600" dirty="0">
              <a:solidFill>
                <a:srgbClr val="666666"/>
              </a:solidFill>
              <a:latin typeface="Arial" panose="020B0604020202020204" pitchFamily="34" charset="0"/>
              <a:ea typeface="微软雅黑" panose="020B0503020204020204" pitchFamily="34" charset="-122"/>
            </a:endParaRPr>
          </a:p>
        </p:txBody>
      </p:sp>
      <p:sp>
        <p:nvSpPr>
          <p:cNvPr id="57" name="圆角矩形 144"/>
          <p:cNvSpPr/>
          <p:nvPr/>
        </p:nvSpPr>
        <p:spPr bwMode="auto">
          <a:xfrm>
            <a:off x="4468096" y="2625777"/>
            <a:ext cx="256726" cy="387010"/>
          </a:xfrm>
          <a:prstGeom prst="roundRect">
            <a:avLst/>
          </a:prstGeom>
          <a:solidFill>
            <a:srgbClr val="92D050"/>
          </a:solidFill>
          <a:ln w="9525" cap="flat" cmpd="sng" algn="ctr">
            <a:noFill/>
            <a:prstDash val="sysDot"/>
            <a:round/>
            <a:headEnd type="none" w="med" len="med"/>
            <a:tailEnd type="none" w="med" len="med"/>
          </a:ln>
          <a:effectLst>
            <a:outerShdw blurRad="50800" dist="38100" dir="2700000" algn="tl" rotWithShape="0">
              <a:prstClr val="black">
                <a:alpha val="40000"/>
              </a:prstClr>
            </a:outerShdw>
          </a:effectLst>
        </p:spPr>
        <p:txBody>
          <a:bodyPr vert="horz" wrap="square" lIns="68535" tIns="34268" rIns="68535" bIns="34268" numCol="1" rtlCol="0" anchor="ctr" anchorCtr="0" compatLnSpc="1"/>
          <a:lstStyle/>
          <a:p>
            <a:pPr algn="ctr" defTabSz="685800" fontAlgn="auto">
              <a:spcBef>
                <a:spcPts val="0"/>
              </a:spcBef>
              <a:spcAft>
                <a:spcPts val="0"/>
              </a:spcAft>
            </a:pPr>
            <a:r>
              <a:rPr lang="zh-CN" altLang="en-US" sz="600" dirty="0">
                <a:solidFill>
                  <a:srgbClr val="666666"/>
                </a:solidFill>
                <a:latin typeface="Arial" panose="020B0604020202020204" pitchFamily="34" charset="0"/>
                <a:ea typeface="微软雅黑" panose="020B0503020204020204" pitchFamily="34" charset="-122"/>
              </a:rPr>
              <a:t>三方应用</a:t>
            </a:r>
            <a:endParaRPr lang="zh-CN" altLang="en-US" sz="600" dirty="0">
              <a:solidFill>
                <a:srgbClr val="666666"/>
              </a:solidFill>
              <a:latin typeface="Arial" panose="020B0604020202020204" pitchFamily="34" charset="0"/>
              <a:ea typeface="微软雅黑" panose="020B0503020204020204" pitchFamily="34" charset="-122"/>
            </a:endParaRPr>
          </a:p>
        </p:txBody>
      </p:sp>
      <p:grpSp>
        <p:nvGrpSpPr>
          <p:cNvPr id="58" name="组合 158"/>
          <p:cNvGrpSpPr/>
          <p:nvPr/>
        </p:nvGrpSpPr>
        <p:grpSpPr>
          <a:xfrm flipH="1">
            <a:off x="3943813" y="2617625"/>
            <a:ext cx="275152" cy="389963"/>
            <a:chOff x="3618583" y="1489391"/>
            <a:chExt cx="444942" cy="384293"/>
          </a:xfrm>
          <a:effectLst/>
        </p:grpSpPr>
        <p:sp>
          <p:nvSpPr>
            <p:cNvPr id="59" name="圆角矩形 159"/>
            <p:cNvSpPr/>
            <p:nvPr/>
          </p:nvSpPr>
          <p:spPr bwMode="auto">
            <a:xfrm flipH="1">
              <a:off x="3660581" y="1489391"/>
              <a:ext cx="355299" cy="384244"/>
            </a:xfrm>
            <a:prstGeom prst="roundRect">
              <a:avLst/>
            </a:prstGeom>
            <a:solidFill>
              <a:srgbClr val="00B0F0"/>
            </a:solidFill>
            <a:ln w="9525" cap="flat" cmpd="sng" algn="ctr">
              <a:noFill/>
              <a:prstDash val="sysDot"/>
              <a:round/>
              <a:headEnd type="none" w="med" len="med"/>
              <a:tailEnd type="none" w="med" len="med"/>
            </a:ln>
            <a:effectLst>
              <a:outerShdw blurRad="50800" dist="38100" dir="2700000" algn="tl" rotWithShape="0">
                <a:prstClr val="black">
                  <a:alpha val="40000"/>
                </a:prstClr>
              </a:outerShdw>
            </a:effectLst>
          </p:spPr>
          <p:txBody>
            <a:bodyPr vert="horz" wrap="square" lIns="68535" tIns="34268" rIns="68535" bIns="34268" numCol="1" rtlCol="0" anchor="ctr" anchorCtr="0" compatLnSpc="1"/>
            <a:lstStyle/>
            <a:p>
              <a:pPr algn="ctr" defTabSz="685800" fontAlgn="auto">
                <a:spcBef>
                  <a:spcPts val="0"/>
                </a:spcBef>
                <a:spcAft>
                  <a:spcPts val="0"/>
                </a:spcAft>
              </a:pPr>
              <a:endParaRPr lang="zh-CN" altLang="en-US" sz="525" dirty="0">
                <a:solidFill>
                  <a:srgbClr val="666666"/>
                </a:solidFill>
                <a:latin typeface="Arial" panose="020B0604020202020204" pitchFamily="34" charset="0"/>
                <a:ea typeface="微软雅黑" panose="020B0503020204020204" pitchFamily="34" charset="-122"/>
              </a:endParaRPr>
            </a:p>
          </p:txBody>
        </p:sp>
        <p:sp>
          <p:nvSpPr>
            <p:cNvPr id="60" name="TextBox 8"/>
            <p:cNvSpPr txBox="1"/>
            <p:nvPr/>
          </p:nvSpPr>
          <p:spPr>
            <a:xfrm>
              <a:off x="3618583" y="1509722"/>
              <a:ext cx="444942" cy="363962"/>
            </a:xfrm>
            <a:prstGeom prst="rect">
              <a:avLst/>
            </a:prstGeom>
            <a:noFill/>
          </p:spPr>
          <p:txBody>
            <a:bodyPr wrap="square" rtlCol="0">
              <a:spAutoFit/>
            </a:bodyPr>
            <a:lstStyle/>
            <a:p>
              <a:pPr algn="ctr" defTabSz="685800" fontAlgn="auto">
                <a:spcBef>
                  <a:spcPts val="0"/>
                </a:spcBef>
                <a:spcAft>
                  <a:spcPts val="0"/>
                </a:spcAft>
              </a:pPr>
              <a:r>
                <a:rPr lang="en-US" altLang="zh-CN" sz="600" dirty="0">
                  <a:solidFill>
                    <a:srgbClr val="666666"/>
                  </a:solidFill>
                  <a:latin typeface="Arial" panose="020B0604020202020204" pitchFamily="34" charset="0"/>
                  <a:ea typeface="微软雅黑" panose="020B0503020204020204" pitchFamily="34" charset="-122"/>
                </a:rPr>
                <a:t>M</a:t>
              </a:r>
              <a:endParaRPr lang="en-US" altLang="zh-CN" sz="600" dirty="0">
                <a:solidFill>
                  <a:srgbClr val="666666"/>
                </a:solidFill>
                <a:latin typeface="Arial" panose="020B0604020202020204" pitchFamily="34" charset="0"/>
                <a:ea typeface="微软雅黑" panose="020B0503020204020204" pitchFamily="34" charset="-122"/>
              </a:endParaRPr>
            </a:p>
            <a:p>
              <a:pPr algn="ctr" defTabSz="685800" fontAlgn="auto">
                <a:spcBef>
                  <a:spcPts val="0"/>
                </a:spcBef>
                <a:spcAft>
                  <a:spcPts val="0"/>
                </a:spcAft>
              </a:pPr>
              <a:r>
                <a:rPr lang="en-US" altLang="zh-CN" sz="600" dirty="0">
                  <a:solidFill>
                    <a:srgbClr val="666666"/>
                  </a:solidFill>
                  <a:latin typeface="Arial" panose="020B0604020202020204" pitchFamily="34" charset="0"/>
                  <a:ea typeface="微软雅黑" panose="020B0503020204020204" pitchFamily="34" charset="-122"/>
                </a:rPr>
                <a:t>E</a:t>
              </a:r>
              <a:endParaRPr lang="en-US" altLang="zh-CN" sz="600" dirty="0">
                <a:solidFill>
                  <a:srgbClr val="666666"/>
                </a:solidFill>
                <a:latin typeface="Arial" panose="020B0604020202020204" pitchFamily="34" charset="0"/>
                <a:ea typeface="微软雅黑" panose="020B0503020204020204" pitchFamily="34" charset="-122"/>
              </a:endParaRPr>
            </a:p>
            <a:p>
              <a:pPr algn="ctr" defTabSz="685800" fontAlgn="auto">
                <a:spcBef>
                  <a:spcPts val="0"/>
                </a:spcBef>
                <a:spcAft>
                  <a:spcPts val="0"/>
                </a:spcAft>
              </a:pPr>
              <a:r>
                <a:rPr lang="en-US" altLang="zh-CN" sz="600" dirty="0">
                  <a:solidFill>
                    <a:srgbClr val="666666"/>
                  </a:solidFill>
                  <a:latin typeface="Arial" panose="020B0604020202020204" pitchFamily="34" charset="0"/>
                  <a:ea typeface="微软雅黑" panose="020B0503020204020204" pitchFamily="34" charset="-122"/>
                </a:rPr>
                <a:t>P</a:t>
              </a:r>
              <a:endParaRPr lang="en-US" altLang="zh-CN" sz="600" dirty="0">
                <a:solidFill>
                  <a:srgbClr val="666666"/>
                </a:solidFill>
                <a:latin typeface="Arial" panose="020B0604020202020204" pitchFamily="34" charset="0"/>
                <a:ea typeface="微软雅黑" panose="020B0503020204020204" pitchFamily="34" charset="-122"/>
              </a:endParaRPr>
            </a:p>
          </p:txBody>
        </p:sp>
      </p:grpSp>
      <p:sp>
        <p:nvSpPr>
          <p:cNvPr id="61" name="圆角矩形 113"/>
          <p:cNvSpPr/>
          <p:nvPr/>
        </p:nvSpPr>
        <p:spPr bwMode="auto">
          <a:xfrm flipH="1">
            <a:off x="3964019" y="3044445"/>
            <a:ext cx="776266" cy="126439"/>
          </a:xfrm>
          <a:prstGeom prst="roundRect">
            <a:avLst/>
          </a:prstGeom>
          <a:solidFill>
            <a:srgbClr val="00B0F0">
              <a:alpha val="50000"/>
            </a:srgbClr>
          </a:solidFill>
          <a:ln w="9525" cap="flat" cmpd="sng" algn="ctr">
            <a:solidFill>
              <a:srgbClr val="1D1D1A"/>
            </a:solidFill>
            <a:prstDash val="dash"/>
            <a:round/>
            <a:headEnd type="none" w="med" len="med"/>
            <a:tailEnd type="none" w="med" len="med"/>
          </a:ln>
          <a:effectLst/>
        </p:spPr>
        <p:txBody>
          <a:bodyPr vert="horz" wrap="square" lIns="91398" tIns="45699" rIns="91398" bIns="45699" numCol="1" rtlCol="0" anchor="ctr" anchorCtr="0" compatLnSpc="1"/>
          <a:lstStyle/>
          <a:p>
            <a:pPr marL="0" marR="0" lvl="0" indent="0" algn="ctr" defTabSz="685800" eaLnBrk="1" fontAlgn="auto" latinLnBrk="0" hangingPunct="1">
              <a:lnSpc>
                <a:spcPct val="100000"/>
              </a:lnSpc>
              <a:spcBef>
                <a:spcPts val="0"/>
              </a:spcBef>
              <a:spcAft>
                <a:spcPts val="0"/>
              </a:spcAft>
              <a:buClrTx/>
              <a:buSzTx/>
              <a:buFontTx/>
              <a:buNone/>
              <a:defRPr/>
            </a:pPr>
            <a:r>
              <a:rPr kumimoji="0" lang="en-US" altLang="zh-CN" sz="600" b="0" i="0" u="none" strike="noStrike" kern="0" cap="none" spc="0" normalizeH="0" baseline="0" noProof="0" dirty="0">
                <a:ln>
                  <a:noFill/>
                </a:ln>
                <a:solidFill>
                  <a:srgbClr val="666666"/>
                </a:solidFill>
                <a:effectLst/>
                <a:uLnTx/>
                <a:uFillTx/>
                <a:latin typeface="Arial" panose="020B0604020202020204" pitchFamily="34" charset="0"/>
                <a:ea typeface="微软雅黑" panose="020B0503020204020204" pitchFamily="34" charset="-122"/>
              </a:rPr>
              <a:t>MEC </a:t>
            </a:r>
            <a:r>
              <a:rPr kumimoji="0" lang="en-US" altLang="zh-CN" sz="600" b="0" i="0" u="none" strike="noStrike" kern="0" cap="none" spc="0" normalizeH="0" baseline="0" noProof="0" dirty="0" err="1">
                <a:ln>
                  <a:noFill/>
                </a:ln>
                <a:solidFill>
                  <a:srgbClr val="666666"/>
                </a:solidFill>
                <a:effectLst/>
                <a:uLnTx/>
                <a:uFillTx/>
                <a:latin typeface="Arial" panose="020B0604020202020204" pitchFamily="34" charset="0"/>
                <a:ea typeface="微软雅黑" panose="020B0503020204020204" pitchFamily="34" charset="-122"/>
              </a:rPr>
              <a:t>PaaS</a:t>
            </a:r>
            <a:endParaRPr kumimoji="0" lang="zh-CN" altLang="en-US" sz="600" b="0" i="0" u="none" strike="noStrike" kern="0" cap="none" spc="0" normalizeH="0" baseline="0" noProof="0" dirty="0">
              <a:ln>
                <a:noFill/>
              </a:ln>
              <a:solidFill>
                <a:srgbClr val="666666"/>
              </a:solidFill>
              <a:effectLst/>
              <a:uLnTx/>
              <a:uFillTx/>
              <a:latin typeface="Arial" panose="020B0604020202020204" pitchFamily="34" charset="0"/>
              <a:ea typeface="微软雅黑" panose="020B0503020204020204" pitchFamily="34" charset="-122"/>
            </a:endParaRPr>
          </a:p>
        </p:txBody>
      </p:sp>
      <p:sp>
        <p:nvSpPr>
          <p:cNvPr id="62" name="圆角矩形 169"/>
          <p:cNvSpPr/>
          <p:nvPr/>
        </p:nvSpPr>
        <p:spPr bwMode="auto">
          <a:xfrm flipH="1">
            <a:off x="3964018" y="3233675"/>
            <a:ext cx="1089095" cy="74967"/>
          </a:xfrm>
          <a:prstGeom prst="roundRect">
            <a:avLst/>
          </a:prstGeom>
          <a:solidFill>
            <a:srgbClr val="00B0F0"/>
          </a:solidFill>
          <a:ln w="9525" cap="flat" cmpd="sng" algn="ctr">
            <a:noFill/>
            <a:prstDash val="solid"/>
            <a:round/>
            <a:headEnd type="none" w="med" len="med"/>
            <a:tailEnd type="none" w="med" len="med"/>
          </a:ln>
          <a:effectLst/>
        </p:spPr>
        <p:txBody>
          <a:bodyPr vert="horz" wrap="square" lIns="91398" tIns="45699" rIns="91398" bIns="45699" numCol="1" rtlCol="0" anchor="ctr" anchorCtr="0" compatLnSpc="1"/>
          <a:lstStyle/>
          <a:p>
            <a:pPr algn="ctr" defTabSz="685800" fontAlgn="auto">
              <a:spcBef>
                <a:spcPts val="0"/>
              </a:spcBef>
              <a:spcAft>
                <a:spcPts val="0"/>
              </a:spcAft>
            </a:pPr>
            <a:r>
              <a:rPr lang="en-US" altLang="zh-CN" sz="750" dirty="0">
                <a:solidFill>
                  <a:srgbClr val="666666"/>
                </a:solidFill>
                <a:latin typeface="Arial" panose="020B0604020202020204" pitchFamily="34" charset="0"/>
                <a:ea typeface="微软雅黑" panose="020B0503020204020204" pitchFamily="34" charset="-122"/>
                <a:cs typeface="Arial" panose="020B0604020202020204" pitchFamily="34" charset="0"/>
              </a:rPr>
              <a:t>MEC IaaS</a:t>
            </a:r>
            <a:endParaRPr lang="zh-CN" altLang="en-US" sz="750" dirty="0">
              <a:solidFill>
                <a:srgbClr val="666666"/>
              </a:solidFill>
              <a:latin typeface="Arial" panose="020B0604020202020204" pitchFamily="34" charset="0"/>
              <a:ea typeface="微软雅黑" panose="020B0503020204020204" pitchFamily="34" charset="-122"/>
              <a:cs typeface="Arial" panose="020B0604020202020204" pitchFamily="34" charset="0"/>
            </a:endParaRPr>
          </a:p>
        </p:txBody>
      </p:sp>
      <p:sp>
        <p:nvSpPr>
          <p:cNvPr id="63" name="圆角矩形 170"/>
          <p:cNvSpPr/>
          <p:nvPr/>
        </p:nvSpPr>
        <p:spPr bwMode="auto">
          <a:xfrm flipH="1">
            <a:off x="3964018" y="3355211"/>
            <a:ext cx="1089095" cy="72231"/>
          </a:xfrm>
          <a:prstGeom prst="roundRect">
            <a:avLst/>
          </a:prstGeom>
          <a:solidFill>
            <a:srgbClr val="00B0F0"/>
          </a:solidFill>
          <a:ln w="9525" cap="flat" cmpd="sng" algn="ctr">
            <a:noFill/>
            <a:prstDash val="solid"/>
            <a:round/>
            <a:headEnd type="none" w="med" len="med"/>
            <a:tailEnd type="none" w="med" len="med"/>
          </a:ln>
          <a:effectLst/>
        </p:spPr>
        <p:txBody>
          <a:bodyPr vert="horz" wrap="square" lIns="91398" tIns="45699" rIns="91398" bIns="45699" numCol="1" rtlCol="0" anchor="ctr" anchorCtr="0" compatLnSpc="1"/>
          <a:lstStyle/>
          <a:p>
            <a:pPr algn="ctr" defTabSz="685800" fontAlgn="auto">
              <a:spcBef>
                <a:spcPts val="0"/>
              </a:spcBef>
              <a:spcAft>
                <a:spcPts val="0"/>
              </a:spcAft>
            </a:pPr>
            <a:r>
              <a:rPr lang="en-US" altLang="zh-CN" sz="750" dirty="0">
                <a:solidFill>
                  <a:srgbClr val="666666"/>
                </a:solidFill>
                <a:latin typeface="Arial" panose="020B0604020202020204" pitchFamily="34" charset="0"/>
                <a:ea typeface="微软雅黑" panose="020B0503020204020204" pitchFamily="34" charset="-122"/>
                <a:cs typeface="Arial" panose="020B0604020202020204" pitchFamily="34" charset="0"/>
              </a:rPr>
              <a:t>MEC Hardware</a:t>
            </a:r>
            <a:endParaRPr lang="zh-CN" altLang="en-US" sz="750" dirty="0">
              <a:solidFill>
                <a:srgbClr val="666666"/>
              </a:solidFill>
              <a:latin typeface="Arial" panose="020B0604020202020204" pitchFamily="34" charset="0"/>
              <a:ea typeface="微软雅黑" panose="020B0503020204020204" pitchFamily="34" charset="-122"/>
              <a:cs typeface="Arial" panose="020B0604020202020204" pitchFamily="34" charset="0"/>
            </a:endParaRPr>
          </a:p>
        </p:txBody>
      </p:sp>
      <p:sp>
        <p:nvSpPr>
          <p:cNvPr id="64" name="圆角矩形 144"/>
          <p:cNvSpPr/>
          <p:nvPr/>
        </p:nvSpPr>
        <p:spPr bwMode="auto">
          <a:xfrm>
            <a:off x="4810111" y="2611878"/>
            <a:ext cx="243003" cy="580190"/>
          </a:xfrm>
          <a:prstGeom prst="roundRect">
            <a:avLst/>
          </a:prstGeom>
          <a:solidFill>
            <a:srgbClr val="00B0F0"/>
          </a:solidFill>
          <a:ln w="9525" cap="flat" cmpd="sng" algn="ctr">
            <a:noFill/>
            <a:prstDash val="sysDot"/>
            <a:round/>
            <a:headEnd type="none" w="med" len="med"/>
            <a:tailEnd type="none" w="med" len="med"/>
          </a:ln>
          <a:effectLst>
            <a:outerShdw blurRad="50800" dist="38100" dir="2700000" algn="tl" rotWithShape="0">
              <a:prstClr val="black">
                <a:alpha val="40000"/>
              </a:prstClr>
            </a:outerShdw>
          </a:effectLst>
        </p:spPr>
        <p:txBody>
          <a:bodyPr vert="horz" wrap="square" lIns="68535" tIns="34268" rIns="68535" bIns="34268" numCol="1" rtlCol="0" anchor="ctr" anchorCtr="0" compatLnSpc="1"/>
          <a:lstStyle/>
          <a:p>
            <a:pPr algn="ctr" defTabSz="685800" fontAlgn="auto">
              <a:spcBef>
                <a:spcPts val="0"/>
              </a:spcBef>
              <a:spcAft>
                <a:spcPts val="0"/>
              </a:spcAft>
            </a:pPr>
            <a:r>
              <a:rPr lang="en-US" altLang="zh-CN" sz="600" dirty="0">
                <a:solidFill>
                  <a:srgbClr val="666666"/>
                </a:solidFill>
                <a:latin typeface="Arial" panose="020B0604020202020204" pitchFamily="34" charset="0"/>
                <a:ea typeface="微软雅黑" panose="020B0503020204020204" pitchFamily="34" charset="-122"/>
              </a:rPr>
              <a:t>UPF</a:t>
            </a:r>
            <a:endParaRPr lang="zh-CN" altLang="en-US" sz="600" dirty="0">
              <a:solidFill>
                <a:srgbClr val="666666"/>
              </a:solidFill>
              <a:latin typeface="Arial" panose="020B0604020202020204" pitchFamily="34" charset="0"/>
              <a:ea typeface="微软雅黑" panose="020B0503020204020204" pitchFamily="34" charset="-122"/>
            </a:endParaRPr>
          </a:p>
        </p:txBody>
      </p:sp>
      <p:cxnSp>
        <p:nvCxnSpPr>
          <p:cNvPr id="65" name="Straight Connector 130"/>
          <p:cNvCxnSpPr/>
          <p:nvPr/>
        </p:nvCxnSpPr>
        <p:spPr bwMode="auto">
          <a:xfrm flipH="1">
            <a:off x="4508688" y="2218632"/>
            <a:ext cx="59" cy="350863"/>
          </a:xfrm>
          <a:prstGeom prst="line">
            <a:avLst/>
          </a:prstGeom>
          <a:noFill/>
          <a:ln w="34925" cap="flat" cmpd="sng" algn="ctr">
            <a:solidFill>
              <a:srgbClr val="666666"/>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66" name="矩形 153"/>
          <p:cNvSpPr/>
          <p:nvPr/>
        </p:nvSpPr>
        <p:spPr>
          <a:xfrm>
            <a:off x="1521678" y="3261238"/>
            <a:ext cx="475179" cy="176826"/>
          </a:xfrm>
          <a:prstGeom prst="rect">
            <a:avLst/>
          </a:prstGeom>
        </p:spPr>
        <p:txBody>
          <a:bodyPr wrap="square" lIns="60817" tIns="30408" rIns="60817" bIns="30408">
            <a:spAutoFit/>
          </a:bodyPr>
          <a:lstStyle/>
          <a:p>
            <a:pPr algn="ctr" defTabSz="685165" fontAlgn="auto">
              <a:spcBef>
                <a:spcPts val="0"/>
              </a:spcBef>
              <a:spcAft>
                <a:spcPts val="0"/>
              </a:spcAft>
              <a:defRPr/>
            </a:pPr>
            <a:r>
              <a:rPr lang="en-US" altLang="zh-CN" sz="750" kern="0" dirty="0" err="1">
                <a:solidFill>
                  <a:srgbClr val="000000"/>
                </a:solidFill>
                <a:latin typeface="微软雅黑" panose="020B0503020204020204" pitchFamily="34" charset="-122"/>
                <a:ea typeface="微软雅黑" panose="020B0503020204020204" pitchFamily="34" charset="-122"/>
                <a:cs typeface="Arial Unicode MS" pitchFamily="34" charset="-122"/>
              </a:rPr>
              <a:t>IoT</a:t>
            </a:r>
            <a:r>
              <a:rPr lang="zh-CN" altLang="en-US" sz="750" kern="0" dirty="0">
                <a:solidFill>
                  <a:srgbClr val="000000"/>
                </a:solidFill>
                <a:latin typeface="微软雅黑" panose="020B0503020204020204" pitchFamily="34" charset="-122"/>
                <a:ea typeface="微软雅黑" panose="020B0503020204020204" pitchFamily="34" charset="-122"/>
                <a:cs typeface="Arial Unicode MS" pitchFamily="34" charset="-122"/>
              </a:rPr>
              <a:t>终端</a:t>
            </a:r>
            <a:endParaRPr lang="zh-CN" altLang="en-US" sz="750" kern="0" dirty="0">
              <a:solidFill>
                <a:srgbClr val="000000"/>
              </a:solidFill>
              <a:latin typeface="微软雅黑" panose="020B0503020204020204" pitchFamily="34" charset="-122"/>
              <a:ea typeface="微软雅黑" panose="020B0503020204020204" pitchFamily="34" charset="-122"/>
              <a:cs typeface="Arial Unicode MS" pitchFamily="34" charset="-122"/>
            </a:endParaRPr>
          </a:p>
        </p:txBody>
      </p:sp>
      <p:pic>
        <p:nvPicPr>
          <p:cNvPr id="67" name="Picture 3"/>
          <p:cNvPicPr>
            <a:picLocks noChangeAspect="1" noChangeArrowheads="1"/>
          </p:cNvPicPr>
          <p:nvPr/>
        </p:nvPicPr>
        <p:blipFill>
          <a:blip r:embed="rId6" cstate="print"/>
          <a:srcRect/>
          <a:stretch>
            <a:fillRect/>
          </a:stretch>
        </p:blipFill>
        <p:spPr bwMode="auto">
          <a:xfrm>
            <a:off x="5972957" y="2940635"/>
            <a:ext cx="204271" cy="299131"/>
          </a:xfrm>
          <a:prstGeom prst="rect">
            <a:avLst/>
          </a:prstGeom>
          <a:noFill/>
          <a:ln w="9525">
            <a:noFill/>
            <a:miter lim="800000"/>
            <a:headEnd/>
            <a:tailEnd/>
          </a:ln>
        </p:spPr>
      </p:pic>
      <p:pic>
        <p:nvPicPr>
          <p:cNvPr id="68" name="Picture 468" descr="图片628"/>
          <p:cNvPicPr>
            <a:picLocks noChangeAspect="1" noChangeArrowheads="1"/>
          </p:cNvPicPr>
          <p:nvPr/>
        </p:nvPicPr>
        <p:blipFill>
          <a:blip r:embed="rId7" cstate="print"/>
          <a:srcRect/>
          <a:stretch>
            <a:fillRect/>
          </a:stretch>
        </p:blipFill>
        <p:spPr bwMode="auto">
          <a:xfrm>
            <a:off x="6341867" y="2982653"/>
            <a:ext cx="333497" cy="283619"/>
          </a:xfrm>
          <a:prstGeom prst="rect">
            <a:avLst/>
          </a:prstGeom>
          <a:noFill/>
        </p:spPr>
      </p:pic>
      <p:cxnSp>
        <p:nvCxnSpPr>
          <p:cNvPr id="69" name="Straight Connector 137"/>
          <p:cNvCxnSpPr>
            <a:endCxn id="68" idx="1"/>
          </p:cNvCxnSpPr>
          <p:nvPr/>
        </p:nvCxnSpPr>
        <p:spPr bwMode="auto">
          <a:xfrm>
            <a:off x="6186683" y="3122106"/>
            <a:ext cx="155182" cy="2356"/>
          </a:xfrm>
          <a:prstGeom prst="line">
            <a:avLst/>
          </a:prstGeom>
          <a:noFill/>
          <a:ln w="38100" cap="flat" cmpd="sng" algn="ctr">
            <a:solidFill>
              <a:srgbClr val="666666">
                <a:lumMod val="50000"/>
              </a:srgbClr>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0" name="Straight Connector 137"/>
          <p:cNvCxnSpPr>
            <a:stCxn id="68" idx="3"/>
            <a:endCxn id="9" idx="2"/>
          </p:cNvCxnSpPr>
          <p:nvPr/>
        </p:nvCxnSpPr>
        <p:spPr bwMode="auto">
          <a:xfrm>
            <a:off x="6675363" y="3124461"/>
            <a:ext cx="127378" cy="3225"/>
          </a:xfrm>
          <a:prstGeom prst="line">
            <a:avLst/>
          </a:prstGeom>
          <a:noFill/>
          <a:ln w="38100" cap="flat" cmpd="sng" algn="ctr">
            <a:solidFill>
              <a:srgbClr val="666666">
                <a:lumMod val="50000"/>
              </a:srgbClr>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1" name="Elbow Connector 196"/>
          <p:cNvCxnSpPr>
            <a:endCxn id="29" idx="2"/>
          </p:cNvCxnSpPr>
          <p:nvPr/>
        </p:nvCxnSpPr>
        <p:spPr bwMode="auto">
          <a:xfrm flipV="1">
            <a:off x="6516148" y="2295220"/>
            <a:ext cx="2243503" cy="190841"/>
          </a:xfrm>
          <a:prstGeom prst="bentConnector2">
            <a:avLst/>
          </a:prstGeom>
          <a:noFill/>
          <a:ln w="9525"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72" name="Rectangle 182"/>
          <p:cNvSpPr/>
          <p:nvPr/>
        </p:nvSpPr>
        <p:spPr>
          <a:xfrm>
            <a:off x="6280434" y="3235538"/>
            <a:ext cx="383217" cy="115416"/>
          </a:xfrm>
          <a:prstGeom prst="rect">
            <a:avLst/>
          </a:prstGeom>
          <a:noFill/>
          <a:ln w="9525">
            <a:noFill/>
            <a:miter lim="800000"/>
          </a:ln>
        </p:spPr>
        <p:txBody>
          <a:bodyPr wrap="square" lIns="0" tIns="0" rIns="0" bIns="0">
            <a:spAutoFit/>
          </a:bodyPr>
          <a:lstStyle/>
          <a:p>
            <a:pPr algn="ctr" defTabSz="685165" fontAlgn="auto">
              <a:spcBef>
                <a:spcPts val="0"/>
              </a:spcBef>
              <a:spcAft>
                <a:spcPts val="0"/>
              </a:spcAft>
              <a:defRPr/>
            </a:pPr>
            <a:r>
              <a:rPr lang="en-US" altLang="zh-CN" sz="750" kern="0" dirty="0">
                <a:solidFill>
                  <a:srgbClr val="000000"/>
                </a:solidFill>
                <a:latin typeface="微软雅黑" panose="020B0503020204020204" pitchFamily="34" charset="-122"/>
                <a:ea typeface="微软雅黑" panose="020B0503020204020204" pitchFamily="34" charset="-122"/>
                <a:cs typeface="Arial Unicode MS" pitchFamily="34" charset="-122"/>
              </a:rPr>
              <a:t>MSCG</a:t>
            </a:r>
            <a:endParaRPr lang="zh-CN" altLang="en-US" sz="750" kern="0" dirty="0">
              <a:solidFill>
                <a:srgbClr val="000000"/>
              </a:solidFill>
              <a:latin typeface="微软雅黑" panose="020B0503020204020204" pitchFamily="34" charset="-122"/>
              <a:ea typeface="微软雅黑" panose="020B0503020204020204" pitchFamily="34" charset="-122"/>
              <a:cs typeface="Arial Unicode MS" pitchFamily="34" charset="-122"/>
            </a:endParaRPr>
          </a:p>
        </p:txBody>
      </p:sp>
      <p:sp>
        <p:nvSpPr>
          <p:cNvPr id="73" name="任意多边形 72"/>
          <p:cNvSpPr/>
          <p:nvPr/>
        </p:nvSpPr>
        <p:spPr bwMode="auto">
          <a:xfrm>
            <a:off x="2083742" y="1820639"/>
            <a:ext cx="1740574" cy="1173319"/>
          </a:xfrm>
          <a:custGeom>
            <a:avLst/>
            <a:gdLst>
              <a:gd name="connsiteX0" fmla="*/ 2336800 w 2336800"/>
              <a:gd name="connsiteY0" fmla="*/ 155453 h 1723903"/>
              <a:gd name="connsiteX1" fmla="*/ 1866900 w 2336800"/>
              <a:gd name="connsiteY1" fmla="*/ 130053 h 1723903"/>
              <a:gd name="connsiteX2" fmla="*/ 1797050 w 2336800"/>
              <a:gd name="connsiteY2" fmla="*/ 1565153 h 1723903"/>
              <a:gd name="connsiteX3" fmla="*/ 1111250 w 2336800"/>
              <a:gd name="connsiteY3" fmla="*/ 1647703 h 1723903"/>
              <a:gd name="connsiteX4" fmla="*/ 0 w 2336800"/>
              <a:gd name="connsiteY4" fmla="*/ 1723903 h 1723903"/>
              <a:gd name="connsiteX0-1" fmla="*/ 2336800 w 2336800"/>
              <a:gd name="connsiteY0-2" fmla="*/ 146812 h 1715262"/>
              <a:gd name="connsiteX1-3" fmla="*/ 1866900 w 2336800"/>
              <a:gd name="connsiteY1-4" fmla="*/ 121412 h 1715262"/>
              <a:gd name="connsiteX2-5" fmla="*/ 1638300 w 2336800"/>
              <a:gd name="connsiteY2-6" fmla="*/ 1435862 h 1715262"/>
              <a:gd name="connsiteX3-7" fmla="*/ 1111250 w 2336800"/>
              <a:gd name="connsiteY3-8" fmla="*/ 1639062 h 1715262"/>
              <a:gd name="connsiteX4-9" fmla="*/ 0 w 2336800"/>
              <a:gd name="connsiteY4-10" fmla="*/ 1715262 h 1715262"/>
              <a:gd name="connsiteX0-11" fmla="*/ 2336800 w 2336800"/>
              <a:gd name="connsiteY0-12" fmla="*/ 48459 h 1616909"/>
              <a:gd name="connsiteX1-13" fmla="*/ 1841500 w 2336800"/>
              <a:gd name="connsiteY1-14" fmla="*/ 283409 h 1616909"/>
              <a:gd name="connsiteX2-15" fmla="*/ 1638300 w 2336800"/>
              <a:gd name="connsiteY2-16" fmla="*/ 1337509 h 1616909"/>
              <a:gd name="connsiteX3-17" fmla="*/ 1111250 w 2336800"/>
              <a:gd name="connsiteY3-18" fmla="*/ 1540709 h 1616909"/>
              <a:gd name="connsiteX4-19" fmla="*/ 0 w 2336800"/>
              <a:gd name="connsiteY4-20" fmla="*/ 1616909 h 1616909"/>
              <a:gd name="connsiteX0-21" fmla="*/ 2336800 w 2336800"/>
              <a:gd name="connsiteY0-22" fmla="*/ 38503 h 1606953"/>
              <a:gd name="connsiteX1-23" fmla="*/ 1841500 w 2336800"/>
              <a:gd name="connsiteY1-24" fmla="*/ 273453 h 1606953"/>
              <a:gd name="connsiteX2-25" fmla="*/ 1739900 w 2336800"/>
              <a:gd name="connsiteY2-26" fmla="*/ 844952 h 1606953"/>
              <a:gd name="connsiteX3-27" fmla="*/ 1638300 w 2336800"/>
              <a:gd name="connsiteY3-28" fmla="*/ 1327553 h 1606953"/>
              <a:gd name="connsiteX4-29" fmla="*/ 1111250 w 2336800"/>
              <a:gd name="connsiteY4-30" fmla="*/ 1530753 h 1606953"/>
              <a:gd name="connsiteX5" fmla="*/ 0 w 2336800"/>
              <a:gd name="connsiteY5" fmla="*/ 1606953 h 1606953"/>
              <a:gd name="connsiteX0-31" fmla="*/ 1492250 w 1492250"/>
              <a:gd name="connsiteY0-32" fmla="*/ 38503 h 1581553"/>
              <a:gd name="connsiteX1-33" fmla="*/ 996950 w 1492250"/>
              <a:gd name="connsiteY1-34" fmla="*/ 273453 h 1581553"/>
              <a:gd name="connsiteX2-35" fmla="*/ 895350 w 1492250"/>
              <a:gd name="connsiteY2-36" fmla="*/ 844952 h 1581553"/>
              <a:gd name="connsiteX3-37" fmla="*/ 793750 w 1492250"/>
              <a:gd name="connsiteY3-38" fmla="*/ 1327553 h 1581553"/>
              <a:gd name="connsiteX4-39" fmla="*/ 266700 w 1492250"/>
              <a:gd name="connsiteY4-40" fmla="*/ 1530753 h 1581553"/>
              <a:gd name="connsiteX5-41" fmla="*/ 0 w 1492250"/>
              <a:gd name="connsiteY5-42" fmla="*/ 1581553 h 1581553"/>
              <a:gd name="connsiteX0-43" fmla="*/ 1492250 w 1492250"/>
              <a:gd name="connsiteY0-44" fmla="*/ 38503 h 1581553"/>
              <a:gd name="connsiteX1-45" fmla="*/ 996950 w 1492250"/>
              <a:gd name="connsiteY1-46" fmla="*/ 273453 h 1581553"/>
              <a:gd name="connsiteX2-47" fmla="*/ 895350 w 1492250"/>
              <a:gd name="connsiteY2-48" fmla="*/ 844952 h 1581553"/>
              <a:gd name="connsiteX3-49" fmla="*/ 793750 w 1492250"/>
              <a:gd name="connsiteY3-50" fmla="*/ 1327553 h 1581553"/>
              <a:gd name="connsiteX4-51" fmla="*/ 635000 w 1492250"/>
              <a:gd name="connsiteY4-52" fmla="*/ 1505353 h 1581553"/>
              <a:gd name="connsiteX5-53" fmla="*/ 0 w 1492250"/>
              <a:gd name="connsiteY5-54" fmla="*/ 1581553 h 1581553"/>
              <a:gd name="connsiteX0-55" fmla="*/ 1492250 w 1492250"/>
              <a:gd name="connsiteY0-56" fmla="*/ 38503 h 1581553"/>
              <a:gd name="connsiteX1-57" fmla="*/ 996950 w 1492250"/>
              <a:gd name="connsiteY1-58" fmla="*/ 273453 h 1581553"/>
              <a:gd name="connsiteX2-59" fmla="*/ 895350 w 1492250"/>
              <a:gd name="connsiteY2-60" fmla="*/ 844952 h 1581553"/>
              <a:gd name="connsiteX3-61" fmla="*/ 927100 w 1492250"/>
              <a:gd name="connsiteY3-62" fmla="*/ 1187853 h 1581553"/>
              <a:gd name="connsiteX4-63" fmla="*/ 635000 w 1492250"/>
              <a:gd name="connsiteY4-64" fmla="*/ 1505353 h 1581553"/>
              <a:gd name="connsiteX5-65" fmla="*/ 0 w 1492250"/>
              <a:gd name="connsiteY5-66" fmla="*/ 1581553 h 1581553"/>
              <a:gd name="connsiteX0-67" fmla="*/ 1492250 w 1492250"/>
              <a:gd name="connsiteY0-68" fmla="*/ 38503 h 1581553"/>
              <a:gd name="connsiteX1-69" fmla="*/ 996950 w 1492250"/>
              <a:gd name="connsiteY1-70" fmla="*/ 273453 h 1581553"/>
              <a:gd name="connsiteX2-71" fmla="*/ 1009650 w 1492250"/>
              <a:gd name="connsiteY2-72" fmla="*/ 844952 h 1581553"/>
              <a:gd name="connsiteX3-73" fmla="*/ 927100 w 1492250"/>
              <a:gd name="connsiteY3-74" fmla="*/ 1187853 h 1581553"/>
              <a:gd name="connsiteX4-75" fmla="*/ 635000 w 1492250"/>
              <a:gd name="connsiteY4-76" fmla="*/ 1505353 h 1581553"/>
              <a:gd name="connsiteX5-77" fmla="*/ 0 w 1492250"/>
              <a:gd name="connsiteY5-78" fmla="*/ 1581553 h 1581553"/>
              <a:gd name="connsiteX0-79" fmla="*/ 1492250 w 1492250"/>
              <a:gd name="connsiteY0-80" fmla="*/ 28437 h 1571487"/>
              <a:gd name="connsiteX1-81" fmla="*/ 1162050 w 1492250"/>
              <a:gd name="connsiteY1-82" fmla="*/ 384037 h 1571487"/>
              <a:gd name="connsiteX2-83" fmla="*/ 1009650 w 1492250"/>
              <a:gd name="connsiteY2-84" fmla="*/ 834886 h 1571487"/>
              <a:gd name="connsiteX3-85" fmla="*/ 927100 w 1492250"/>
              <a:gd name="connsiteY3-86" fmla="*/ 1177787 h 1571487"/>
              <a:gd name="connsiteX4-87" fmla="*/ 635000 w 1492250"/>
              <a:gd name="connsiteY4-88" fmla="*/ 1495287 h 1571487"/>
              <a:gd name="connsiteX5-89" fmla="*/ 0 w 1492250"/>
              <a:gd name="connsiteY5-90" fmla="*/ 1571487 h 1571487"/>
              <a:gd name="connsiteX0-91" fmla="*/ 1492250 w 1492250"/>
              <a:gd name="connsiteY0-92" fmla="*/ 21986 h 1565036"/>
              <a:gd name="connsiteX1-93" fmla="*/ 1149350 w 1492250"/>
              <a:gd name="connsiteY1-94" fmla="*/ 510936 h 1565036"/>
              <a:gd name="connsiteX2-95" fmla="*/ 1009650 w 1492250"/>
              <a:gd name="connsiteY2-96" fmla="*/ 828435 h 1565036"/>
              <a:gd name="connsiteX3-97" fmla="*/ 927100 w 1492250"/>
              <a:gd name="connsiteY3-98" fmla="*/ 1171336 h 1565036"/>
              <a:gd name="connsiteX4-99" fmla="*/ 635000 w 1492250"/>
              <a:gd name="connsiteY4-100" fmla="*/ 1488836 h 1565036"/>
              <a:gd name="connsiteX5-101" fmla="*/ 0 w 1492250"/>
              <a:gd name="connsiteY5-102" fmla="*/ 1565036 h 1565036"/>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41" y="connsiteY5-42"/>
              </a:cxn>
            </a:cxnLst>
            <a:rect l="l" t="t" r="r" b="b"/>
            <a:pathLst>
              <a:path w="1492250" h="1565036">
                <a:moveTo>
                  <a:pt x="1492250" y="21986"/>
                </a:moveTo>
                <a:cubicBezTo>
                  <a:pt x="1302279" y="-108189"/>
                  <a:pt x="1229783" y="376528"/>
                  <a:pt x="1149350" y="510936"/>
                </a:cubicBezTo>
                <a:cubicBezTo>
                  <a:pt x="1068917" y="645344"/>
                  <a:pt x="1043517" y="652752"/>
                  <a:pt x="1009650" y="828435"/>
                </a:cubicBezTo>
                <a:cubicBezTo>
                  <a:pt x="975783" y="1004118"/>
                  <a:pt x="989542" y="1061269"/>
                  <a:pt x="927100" y="1171336"/>
                </a:cubicBezTo>
                <a:cubicBezTo>
                  <a:pt x="864658" y="1281403"/>
                  <a:pt x="789517" y="1423219"/>
                  <a:pt x="635000" y="1488836"/>
                </a:cubicBezTo>
                <a:cubicBezTo>
                  <a:pt x="480483" y="1554453"/>
                  <a:pt x="405871" y="1540165"/>
                  <a:pt x="0" y="1565036"/>
                </a:cubicBezTo>
              </a:path>
            </a:pathLst>
          </a:custGeom>
          <a:noFill/>
          <a:ln w="12700" cap="flat" cmpd="sng" algn="ctr">
            <a:solidFill>
              <a:srgbClr val="FF0000"/>
            </a:solidFill>
            <a:prstDash val="dash"/>
            <a:round/>
            <a:headEnd type="triangle" w="med" len="me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algn="ctr" defTabSz="685800" fontAlgn="auto">
              <a:spcBef>
                <a:spcPts val="0"/>
              </a:spcBef>
              <a:spcAft>
                <a:spcPts val="0"/>
              </a:spcAft>
            </a:pPr>
            <a:endParaRPr lang="zh-CN" altLang="en-US">
              <a:solidFill>
                <a:srgbClr val="1D1D1A"/>
              </a:solidFill>
              <a:latin typeface="Calibri" panose="020F0502020204030204"/>
              <a:ea typeface="等线" panose="02010600030101010101" pitchFamily="2" charset="-122"/>
            </a:endParaRPr>
          </a:p>
        </p:txBody>
      </p:sp>
      <p:sp>
        <p:nvSpPr>
          <p:cNvPr id="74" name="任意多边形 73"/>
          <p:cNvSpPr/>
          <p:nvPr/>
        </p:nvSpPr>
        <p:spPr bwMode="auto">
          <a:xfrm>
            <a:off x="6371259" y="2698797"/>
            <a:ext cx="114255" cy="318963"/>
          </a:xfrm>
          <a:custGeom>
            <a:avLst/>
            <a:gdLst>
              <a:gd name="connsiteX0" fmla="*/ 0 w 152400"/>
              <a:gd name="connsiteY0" fmla="*/ 0 h 425450"/>
              <a:gd name="connsiteX1" fmla="*/ 107950 w 152400"/>
              <a:gd name="connsiteY1" fmla="*/ 88900 h 425450"/>
              <a:gd name="connsiteX2" fmla="*/ 152400 w 152400"/>
              <a:gd name="connsiteY2" fmla="*/ 425450 h 425450"/>
            </a:gdLst>
            <a:ahLst/>
            <a:cxnLst>
              <a:cxn ang="0">
                <a:pos x="connsiteX0" y="connsiteY0"/>
              </a:cxn>
              <a:cxn ang="0">
                <a:pos x="connsiteX1" y="connsiteY1"/>
              </a:cxn>
              <a:cxn ang="0">
                <a:pos x="connsiteX2" y="connsiteY2"/>
              </a:cxn>
            </a:cxnLst>
            <a:rect l="l" t="t" r="r" b="b"/>
            <a:pathLst>
              <a:path w="152400" h="425450">
                <a:moveTo>
                  <a:pt x="0" y="0"/>
                </a:moveTo>
                <a:cubicBezTo>
                  <a:pt x="41275" y="8996"/>
                  <a:pt x="82550" y="17992"/>
                  <a:pt x="107950" y="88900"/>
                </a:cubicBezTo>
                <a:cubicBezTo>
                  <a:pt x="133350" y="159808"/>
                  <a:pt x="142875" y="292629"/>
                  <a:pt x="152400" y="425450"/>
                </a:cubicBezTo>
              </a:path>
            </a:pathLst>
          </a:custGeom>
          <a:noFill/>
          <a:ln w="9525" cap="flat" cmpd="sng" algn="ctr">
            <a:solidFill>
              <a:srgbClr val="FF0000"/>
            </a:solidFill>
            <a:prstDash val="dash"/>
            <a:round/>
            <a:headEnd type="none" w="med" len="me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algn="ctr" defTabSz="685800" fontAlgn="auto">
              <a:spcBef>
                <a:spcPts val="0"/>
              </a:spcBef>
              <a:spcAft>
                <a:spcPts val="0"/>
              </a:spcAft>
            </a:pPr>
            <a:endParaRPr lang="zh-CN" altLang="en-US">
              <a:solidFill>
                <a:srgbClr val="1D1D1A"/>
              </a:solidFill>
              <a:latin typeface="Calibri" panose="020F0502020204030204"/>
              <a:ea typeface="等线" panose="02010600030101010101" pitchFamily="2" charset="-122"/>
            </a:endParaRPr>
          </a:p>
        </p:txBody>
      </p:sp>
      <p:sp>
        <p:nvSpPr>
          <p:cNvPr id="75" name="任意多边形 74"/>
          <p:cNvSpPr/>
          <p:nvPr/>
        </p:nvSpPr>
        <p:spPr bwMode="auto">
          <a:xfrm>
            <a:off x="6479576" y="2713119"/>
            <a:ext cx="114255" cy="318963"/>
          </a:xfrm>
          <a:custGeom>
            <a:avLst/>
            <a:gdLst>
              <a:gd name="connsiteX0" fmla="*/ 0 w 152400"/>
              <a:gd name="connsiteY0" fmla="*/ 0 h 425450"/>
              <a:gd name="connsiteX1" fmla="*/ 107950 w 152400"/>
              <a:gd name="connsiteY1" fmla="*/ 88900 h 425450"/>
              <a:gd name="connsiteX2" fmla="*/ 152400 w 152400"/>
              <a:gd name="connsiteY2" fmla="*/ 425450 h 425450"/>
            </a:gdLst>
            <a:ahLst/>
            <a:cxnLst>
              <a:cxn ang="0">
                <a:pos x="connsiteX0" y="connsiteY0"/>
              </a:cxn>
              <a:cxn ang="0">
                <a:pos x="connsiteX1" y="connsiteY1"/>
              </a:cxn>
              <a:cxn ang="0">
                <a:pos x="connsiteX2" y="connsiteY2"/>
              </a:cxn>
            </a:cxnLst>
            <a:rect l="l" t="t" r="r" b="b"/>
            <a:pathLst>
              <a:path w="152400" h="425450">
                <a:moveTo>
                  <a:pt x="0" y="0"/>
                </a:moveTo>
                <a:cubicBezTo>
                  <a:pt x="41275" y="8996"/>
                  <a:pt x="82550" y="17992"/>
                  <a:pt x="107950" y="88900"/>
                </a:cubicBezTo>
                <a:cubicBezTo>
                  <a:pt x="133350" y="159808"/>
                  <a:pt x="142875" y="292629"/>
                  <a:pt x="152400" y="425450"/>
                </a:cubicBezTo>
              </a:path>
            </a:pathLst>
          </a:custGeom>
          <a:noFill/>
          <a:ln w="9525" cap="flat" cmpd="sng" algn="ctr">
            <a:solidFill>
              <a:srgbClr val="FF0000"/>
            </a:solidFill>
            <a:prstDash val="dash"/>
            <a:round/>
            <a:headEnd type="triangl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algn="ctr" defTabSz="685800" fontAlgn="auto">
              <a:spcBef>
                <a:spcPts val="0"/>
              </a:spcBef>
              <a:spcAft>
                <a:spcPts val="0"/>
              </a:spcAft>
            </a:pPr>
            <a:endParaRPr lang="zh-CN" altLang="en-US">
              <a:solidFill>
                <a:srgbClr val="1D1D1A"/>
              </a:solidFill>
              <a:latin typeface="Calibri" panose="020F0502020204030204"/>
              <a:ea typeface="等线" panose="02010600030101010101" pitchFamily="2" charset="-122"/>
            </a:endParaRPr>
          </a:p>
        </p:txBody>
      </p:sp>
      <p:sp>
        <p:nvSpPr>
          <p:cNvPr id="76" name="任意多边形 75"/>
          <p:cNvSpPr/>
          <p:nvPr/>
        </p:nvSpPr>
        <p:spPr bwMode="auto">
          <a:xfrm>
            <a:off x="2105224" y="3015131"/>
            <a:ext cx="4900614" cy="184776"/>
          </a:xfrm>
          <a:custGeom>
            <a:avLst/>
            <a:gdLst>
              <a:gd name="connsiteX0" fmla="*/ 0 w 2168106"/>
              <a:gd name="connsiteY0" fmla="*/ 2341710 h 2341710"/>
              <a:gd name="connsiteX1" fmla="*/ 1374476 w 2168106"/>
              <a:gd name="connsiteY1" fmla="*/ 2261197 h 2341710"/>
              <a:gd name="connsiteX2" fmla="*/ 1754038 w 2168106"/>
              <a:gd name="connsiteY2" fmla="*/ 2094420 h 2341710"/>
              <a:gd name="connsiteX3" fmla="*/ 1805797 w 2168106"/>
              <a:gd name="connsiteY3" fmla="*/ 231114 h 2341710"/>
              <a:gd name="connsiteX4" fmla="*/ 2168106 w 2168106"/>
              <a:gd name="connsiteY4" fmla="*/ 93091 h 2341710"/>
              <a:gd name="connsiteX0-1" fmla="*/ 0 w 2219865"/>
              <a:gd name="connsiteY0-2" fmla="*/ 2370689 h 2370689"/>
              <a:gd name="connsiteX1-3" fmla="*/ 1374476 w 2219865"/>
              <a:gd name="connsiteY1-4" fmla="*/ 2290176 h 2370689"/>
              <a:gd name="connsiteX2-5" fmla="*/ 1754038 w 2219865"/>
              <a:gd name="connsiteY2-6" fmla="*/ 2123399 h 2370689"/>
              <a:gd name="connsiteX3-7" fmla="*/ 1805797 w 2219865"/>
              <a:gd name="connsiteY3-8" fmla="*/ 260093 h 2370689"/>
              <a:gd name="connsiteX4-9" fmla="*/ 2219865 w 2219865"/>
              <a:gd name="connsiteY4-10" fmla="*/ 76063 h 2370689"/>
              <a:gd name="connsiteX0-11" fmla="*/ 0 w 2219865"/>
              <a:gd name="connsiteY0-12" fmla="*/ 2335288 h 2335288"/>
              <a:gd name="connsiteX1-13" fmla="*/ 1374476 w 2219865"/>
              <a:gd name="connsiteY1-14" fmla="*/ 2254775 h 2335288"/>
              <a:gd name="connsiteX2-15" fmla="*/ 1754038 w 2219865"/>
              <a:gd name="connsiteY2-16" fmla="*/ 2087998 h 2335288"/>
              <a:gd name="connsiteX3-17" fmla="*/ 1805797 w 2219865"/>
              <a:gd name="connsiteY3-18" fmla="*/ 224692 h 2335288"/>
              <a:gd name="connsiteX4-19" fmla="*/ 2219865 w 2219865"/>
              <a:gd name="connsiteY4-20" fmla="*/ 40662 h 2335288"/>
              <a:gd name="connsiteX0-21" fmla="*/ 0 w 2219865"/>
              <a:gd name="connsiteY0-22" fmla="*/ 2324512 h 2324512"/>
              <a:gd name="connsiteX1-23" fmla="*/ 1374476 w 2219865"/>
              <a:gd name="connsiteY1-24" fmla="*/ 2243999 h 2324512"/>
              <a:gd name="connsiteX2-25" fmla="*/ 1665138 w 2219865"/>
              <a:gd name="connsiteY2-26" fmla="*/ 1886722 h 2324512"/>
              <a:gd name="connsiteX3-27" fmla="*/ 1805797 w 2219865"/>
              <a:gd name="connsiteY3-28" fmla="*/ 213916 h 2324512"/>
              <a:gd name="connsiteX4-29" fmla="*/ 2219865 w 2219865"/>
              <a:gd name="connsiteY4-30" fmla="*/ 29886 h 2324512"/>
              <a:gd name="connsiteX0-31" fmla="*/ 0 w 2651665"/>
              <a:gd name="connsiteY0-32" fmla="*/ 2110606 h 2110606"/>
              <a:gd name="connsiteX1-33" fmla="*/ 1374476 w 2651665"/>
              <a:gd name="connsiteY1-34" fmla="*/ 2030093 h 2110606"/>
              <a:gd name="connsiteX2-35" fmla="*/ 1665138 w 2651665"/>
              <a:gd name="connsiteY2-36" fmla="*/ 1672816 h 2110606"/>
              <a:gd name="connsiteX3-37" fmla="*/ 1805797 w 2651665"/>
              <a:gd name="connsiteY3-38" fmla="*/ 10 h 2110606"/>
              <a:gd name="connsiteX4-39" fmla="*/ 2651665 w 2651665"/>
              <a:gd name="connsiteY4-40" fmla="*/ 1644780 h 2110606"/>
              <a:gd name="connsiteX0-41" fmla="*/ 0 w 2651665"/>
              <a:gd name="connsiteY0-42" fmla="*/ 466157 h 466157"/>
              <a:gd name="connsiteX1-43" fmla="*/ 1374476 w 2651665"/>
              <a:gd name="connsiteY1-44" fmla="*/ 385644 h 466157"/>
              <a:gd name="connsiteX2-45" fmla="*/ 1665138 w 2651665"/>
              <a:gd name="connsiteY2-46" fmla="*/ 28367 h 466157"/>
              <a:gd name="connsiteX3-47" fmla="*/ 1958197 w 2651665"/>
              <a:gd name="connsiteY3-48" fmla="*/ 285961 h 466157"/>
              <a:gd name="connsiteX4-49" fmla="*/ 2651665 w 2651665"/>
              <a:gd name="connsiteY4-50" fmla="*/ 331 h 466157"/>
              <a:gd name="connsiteX0-51" fmla="*/ 0 w 2651665"/>
              <a:gd name="connsiteY0-52" fmla="*/ 466157 h 472774"/>
              <a:gd name="connsiteX1-53" fmla="*/ 999826 w 2651665"/>
              <a:gd name="connsiteY1-54" fmla="*/ 436444 h 472774"/>
              <a:gd name="connsiteX2-55" fmla="*/ 1665138 w 2651665"/>
              <a:gd name="connsiteY2-56" fmla="*/ 28367 h 472774"/>
              <a:gd name="connsiteX3-57" fmla="*/ 1958197 w 2651665"/>
              <a:gd name="connsiteY3-58" fmla="*/ 285961 h 472774"/>
              <a:gd name="connsiteX4-59" fmla="*/ 2651665 w 2651665"/>
              <a:gd name="connsiteY4-60" fmla="*/ 331 h 472774"/>
              <a:gd name="connsiteX0-61" fmla="*/ 0 w 2651665"/>
              <a:gd name="connsiteY0-62" fmla="*/ 466213 h 466213"/>
              <a:gd name="connsiteX1-63" fmla="*/ 999826 w 2651665"/>
              <a:gd name="connsiteY1-64" fmla="*/ 436500 h 466213"/>
              <a:gd name="connsiteX2-65" fmla="*/ 1500038 w 2651665"/>
              <a:gd name="connsiteY2-66" fmla="*/ 295123 h 466213"/>
              <a:gd name="connsiteX3-67" fmla="*/ 1958197 w 2651665"/>
              <a:gd name="connsiteY3-68" fmla="*/ 286017 h 466213"/>
              <a:gd name="connsiteX4-69" fmla="*/ 2651665 w 2651665"/>
              <a:gd name="connsiteY4-70" fmla="*/ 387 h 466213"/>
              <a:gd name="connsiteX0-71" fmla="*/ 0 w 2651665"/>
              <a:gd name="connsiteY0-72" fmla="*/ 466230 h 466230"/>
              <a:gd name="connsiteX1-73" fmla="*/ 999826 w 2651665"/>
              <a:gd name="connsiteY1-74" fmla="*/ 436517 h 466230"/>
              <a:gd name="connsiteX2-75" fmla="*/ 1544488 w 2651665"/>
              <a:gd name="connsiteY2-76" fmla="*/ 358640 h 466230"/>
              <a:gd name="connsiteX3-77" fmla="*/ 1958197 w 2651665"/>
              <a:gd name="connsiteY3-78" fmla="*/ 286034 h 466230"/>
              <a:gd name="connsiteX4-79" fmla="*/ 2651665 w 2651665"/>
              <a:gd name="connsiteY4-80" fmla="*/ 404 h 466230"/>
              <a:gd name="connsiteX0-81" fmla="*/ 0 w 6754861"/>
              <a:gd name="connsiteY0-82" fmla="*/ 219763 h 219763"/>
              <a:gd name="connsiteX1-83" fmla="*/ 999826 w 6754861"/>
              <a:gd name="connsiteY1-84" fmla="*/ 190050 h 219763"/>
              <a:gd name="connsiteX2-85" fmla="*/ 1544488 w 6754861"/>
              <a:gd name="connsiteY2-86" fmla="*/ 112173 h 219763"/>
              <a:gd name="connsiteX3-87" fmla="*/ 1958197 w 6754861"/>
              <a:gd name="connsiteY3-88" fmla="*/ 39567 h 219763"/>
              <a:gd name="connsiteX4-89" fmla="*/ 6754861 w 6754861"/>
              <a:gd name="connsiteY4-90" fmla="*/ 13868 h 219763"/>
              <a:gd name="connsiteX0-91" fmla="*/ 0 w 6754861"/>
              <a:gd name="connsiteY0-92" fmla="*/ 285954 h 285954"/>
              <a:gd name="connsiteX1-93" fmla="*/ 999826 w 6754861"/>
              <a:gd name="connsiteY1-94" fmla="*/ 256241 h 285954"/>
              <a:gd name="connsiteX2-95" fmla="*/ 1544488 w 6754861"/>
              <a:gd name="connsiteY2-96" fmla="*/ 178364 h 285954"/>
              <a:gd name="connsiteX3-97" fmla="*/ 3550274 w 6754861"/>
              <a:gd name="connsiteY3-98" fmla="*/ 17567 h 285954"/>
              <a:gd name="connsiteX4-99" fmla="*/ 6754861 w 6754861"/>
              <a:gd name="connsiteY4-100" fmla="*/ 80059 h 285954"/>
              <a:gd name="connsiteX0-101" fmla="*/ 0 w 6754861"/>
              <a:gd name="connsiteY0-102" fmla="*/ 285954 h 285954"/>
              <a:gd name="connsiteX1-103" fmla="*/ 999826 w 6754861"/>
              <a:gd name="connsiteY1-104" fmla="*/ 256241 h 285954"/>
              <a:gd name="connsiteX2-105" fmla="*/ 2579570 w 6754861"/>
              <a:gd name="connsiteY2-106" fmla="*/ 43757 h 285954"/>
              <a:gd name="connsiteX3-107" fmla="*/ 3550274 w 6754861"/>
              <a:gd name="connsiteY3-108" fmla="*/ 17567 h 285954"/>
              <a:gd name="connsiteX4-109" fmla="*/ 6754861 w 6754861"/>
              <a:gd name="connsiteY4-110" fmla="*/ 80059 h 285954"/>
              <a:gd name="connsiteX0-111" fmla="*/ 0 w 6643462"/>
              <a:gd name="connsiteY0-112" fmla="*/ 274546 h 351790"/>
              <a:gd name="connsiteX1-113" fmla="*/ 999826 w 6643462"/>
              <a:gd name="connsiteY1-114" fmla="*/ 244833 h 351790"/>
              <a:gd name="connsiteX2-115" fmla="*/ 2579570 w 6643462"/>
              <a:gd name="connsiteY2-116" fmla="*/ 32349 h 351790"/>
              <a:gd name="connsiteX3-117" fmla="*/ 3550274 w 6643462"/>
              <a:gd name="connsiteY3-118" fmla="*/ 6159 h 351790"/>
              <a:gd name="connsiteX4-119" fmla="*/ 6643462 w 6643462"/>
              <a:gd name="connsiteY4-120" fmla="*/ 351790 h 351790"/>
              <a:gd name="connsiteX0-121" fmla="*/ 0 w 6643462"/>
              <a:gd name="connsiteY0-122" fmla="*/ 242275 h 319519"/>
              <a:gd name="connsiteX1-123" fmla="*/ 999826 w 6643462"/>
              <a:gd name="connsiteY1-124" fmla="*/ 212562 h 319519"/>
              <a:gd name="connsiteX2-125" fmla="*/ 2579570 w 6643462"/>
              <a:gd name="connsiteY2-126" fmla="*/ 78 h 319519"/>
              <a:gd name="connsiteX3-127" fmla="*/ 5912861 w 6643462"/>
              <a:gd name="connsiteY3-128" fmla="*/ 238460 h 319519"/>
              <a:gd name="connsiteX4-129" fmla="*/ 6643462 w 6643462"/>
              <a:gd name="connsiteY4-130" fmla="*/ 319519 h 319519"/>
              <a:gd name="connsiteX0-131" fmla="*/ 0 w 6536704"/>
              <a:gd name="connsiteY0-132" fmla="*/ 242275 h 246464"/>
              <a:gd name="connsiteX1-133" fmla="*/ 999826 w 6536704"/>
              <a:gd name="connsiteY1-134" fmla="*/ 212562 h 246464"/>
              <a:gd name="connsiteX2-135" fmla="*/ 2579570 w 6536704"/>
              <a:gd name="connsiteY2-136" fmla="*/ 78 h 246464"/>
              <a:gd name="connsiteX3-137" fmla="*/ 5912861 w 6536704"/>
              <a:gd name="connsiteY3-138" fmla="*/ 238460 h 246464"/>
              <a:gd name="connsiteX4-139" fmla="*/ 6536704 w 6536704"/>
              <a:gd name="connsiteY4-140" fmla="*/ 203479 h 246464"/>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536704" h="246464">
                <a:moveTo>
                  <a:pt x="0" y="242275"/>
                </a:moveTo>
                <a:cubicBezTo>
                  <a:pt x="541068" y="222626"/>
                  <a:pt x="569898" y="252928"/>
                  <a:pt x="999826" y="212562"/>
                </a:cubicBezTo>
                <a:cubicBezTo>
                  <a:pt x="1429754" y="172196"/>
                  <a:pt x="1760731" y="-4238"/>
                  <a:pt x="2579570" y="78"/>
                </a:cubicBezTo>
                <a:cubicBezTo>
                  <a:pt x="3398409" y="4394"/>
                  <a:pt x="5728332" y="298166"/>
                  <a:pt x="5912861" y="238460"/>
                </a:cubicBezTo>
                <a:cubicBezTo>
                  <a:pt x="6097391" y="178754"/>
                  <a:pt x="6263534" y="191977"/>
                  <a:pt x="6536704" y="203479"/>
                </a:cubicBezTo>
              </a:path>
            </a:pathLst>
          </a:custGeom>
          <a:noFill/>
          <a:ln w="50800" cap="flat" cmpd="sng" algn="ctr">
            <a:solidFill>
              <a:srgbClr val="666666">
                <a:lumMod val="60000"/>
                <a:lumOff val="40000"/>
              </a:srgbClr>
            </a:solidFill>
            <a:prstDash val="dash"/>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1D1D1A"/>
              </a:solidFill>
              <a:effectLst/>
              <a:uLnTx/>
              <a:uFillTx/>
              <a:latin typeface="Calibri" panose="020F0502020204030204"/>
              <a:ea typeface="等线" panose="02010600030101010101" pitchFamily="2" charset="-122"/>
            </a:endParaRPr>
          </a:p>
        </p:txBody>
      </p:sp>
      <p:sp>
        <p:nvSpPr>
          <p:cNvPr id="77" name="矩形 76"/>
          <p:cNvSpPr/>
          <p:nvPr/>
        </p:nvSpPr>
        <p:spPr>
          <a:xfrm>
            <a:off x="6354869" y="1457953"/>
            <a:ext cx="729687" cy="230832"/>
          </a:xfrm>
          <a:prstGeom prst="rect">
            <a:avLst/>
          </a:prstGeom>
        </p:spPr>
        <p:txBody>
          <a:bodyPr wrap="none">
            <a:spAutoFit/>
          </a:bodyPr>
          <a:lstStyle/>
          <a:p>
            <a:pPr defTabSz="685800" fontAlgn="auto">
              <a:spcBef>
                <a:spcPts val="0"/>
              </a:spcBef>
              <a:spcAft>
                <a:spcPts val="0"/>
              </a:spcAft>
            </a:pPr>
            <a:r>
              <a:rPr lang="en-US" altLang="zh-CN" sz="900">
                <a:solidFill>
                  <a:srgbClr val="1D1D1A"/>
                </a:solidFill>
                <a:latin typeface="News Gothic" pitchFamily="34" charset="0"/>
              </a:rPr>
              <a:t>IoT Center</a:t>
            </a:r>
            <a:endParaRPr lang="zh-CN" altLang="en-US" sz="900" dirty="0">
              <a:solidFill>
                <a:srgbClr val="1D1D1A"/>
              </a:solidFill>
              <a:latin typeface="Calibri" panose="020F0502020204030204"/>
              <a:ea typeface="等线" panose="02010600030101010101" pitchFamily="2" charset="-122"/>
            </a:endParaRPr>
          </a:p>
        </p:txBody>
      </p:sp>
      <p:sp>
        <p:nvSpPr>
          <p:cNvPr id="78" name="任意多边形 77"/>
          <p:cNvSpPr/>
          <p:nvPr/>
        </p:nvSpPr>
        <p:spPr>
          <a:xfrm>
            <a:off x="2077790" y="1966251"/>
            <a:ext cx="4243594" cy="1176733"/>
          </a:xfrm>
          <a:custGeom>
            <a:avLst/>
            <a:gdLst>
              <a:gd name="connsiteX0" fmla="*/ 0 w 5660335"/>
              <a:gd name="connsiteY0" fmla="*/ 1482901 h 1569590"/>
              <a:gd name="connsiteX1" fmla="*/ 1620079 w 5660335"/>
              <a:gd name="connsiteY1" fmla="*/ 1408358 h 1569590"/>
              <a:gd name="connsiteX2" fmla="*/ 3175553 w 5660335"/>
              <a:gd name="connsiteY2" fmla="*/ 11910 h 1569590"/>
              <a:gd name="connsiteX3" fmla="*/ 5660335 w 5660335"/>
              <a:gd name="connsiteY3" fmla="*/ 737467 h 1569590"/>
            </a:gdLst>
            <a:ahLst/>
            <a:cxnLst>
              <a:cxn ang="0">
                <a:pos x="connsiteX0" y="connsiteY0"/>
              </a:cxn>
              <a:cxn ang="0">
                <a:pos x="connsiteX1" y="connsiteY1"/>
              </a:cxn>
              <a:cxn ang="0">
                <a:pos x="connsiteX2" y="connsiteY2"/>
              </a:cxn>
              <a:cxn ang="0">
                <a:pos x="connsiteX3" y="connsiteY3"/>
              </a:cxn>
            </a:cxnLst>
            <a:rect l="l" t="t" r="r" b="b"/>
            <a:pathLst>
              <a:path w="5660335" h="1569590">
                <a:moveTo>
                  <a:pt x="0" y="1482901"/>
                </a:moveTo>
                <a:cubicBezTo>
                  <a:pt x="545410" y="1568212"/>
                  <a:pt x="1090820" y="1653523"/>
                  <a:pt x="1620079" y="1408358"/>
                </a:cubicBezTo>
                <a:cubicBezTo>
                  <a:pt x="2149338" y="1163193"/>
                  <a:pt x="2502177" y="123725"/>
                  <a:pt x="3175553" y="11910"/>
                </a:cubicBezTo>
                <a:cubicBezTo>
                  <a:pt x="3848929" y="-99905"/>
                  <a:pt x="5275194" y="609086"/>
                  <a:pt x="5660335" y="737467"/>
                </a:cubicBezTo>
              </a:path>
            </a:pathLst>
          </a:custGeom>
          <a:noFill/>
          <a:ln w="12700" cap="flat" cmpd="sng" algn="ctr">
            <a:solidFill>
              <a:srgbClr val="FF0000"/>
            </a:solidFill>
            <a:prstDash val="dash"/>
            <a:round/>
            <a:headEnd type="triangle" w="med" len="me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algn="ctr" defTabSz="685800" fontAlgn="auto">
              <a:spcBef>
                <a:spcPts val="0"/>
              </a:spcBef>
              <a:spcAft>
                <a:spcPts val="0"/>
              </a:spcAft>
            </a:pPr>
            <a:endParaRPr lang="zh-CN" altLang="en-US">
              <a:solidFill>
                <a:srgbClr val="1D1D1A"/>
              </a:solidFill>
              <a:latin typeface="Calibri" panose="020F0502020204030204"/>
              <a:ea typeface="等线" panose="02010600030101010101" pitchFamily="2" charset="-122"/>
            </a:endParaRPr>
          </a:p>
        </p:txBody>
      </p:sp>
      <p:grpSp>
        <p:nvGrpSpPr>
          <p:cNvPr id="79" name="组合 258"/>
          <p:cNvGrpSpPr/>
          <p:nvPr/>
        </p:nvGrpSpPr>
        <p:grpSpPr bwMode="auto">
          <a:xfrm>
            <a:off x="6543832" y="1060143"/>
            <a:ext cx="311601" cy="368427"/>
            <a:chOff x="8016918" y="3342549"/>
            <a:chExt cx="487238" cy="593465"/>
          </a:xfrm>
        </p:grpSpPr>
        <p:sp>
          <p:nvSpPr>
            <p:cNvPr id="80" name="Freeform 1575"/>
            <p:cNvSpPr/>
            <p:nvPr/>
          </p:nvSpPr>
          <p:spPr bwMode="auto">
            <a:xfrm>
              <a:off x="8016918" y="3342549"/>
              <a:ext cx="487238" cy="593465"/>
            </a:xfrm>
            <a:custGeom>
              <a:avLst/>
              <a:gdLst>
                <a:gd name="T0" fmla="*/ 2147483647 w 173"/>
                <a:gd name="T1" fmla="*/ 0 h 211"/>
                <a:gd name="T2" fmla="*/ 2147483647 w 173"/>
                <a:gd name="T3" fmla="*/ 2147483647 h 211"/>
                <a:gd name="T4" fmla="*/ 2147483647 w 173"/>
                <a:gd name="T5" fmla="*/ 2147483647 h 211"/>
                <a:gd name="T6" fmla="*/ 2147483647 w 173"/>
                <a:gd name="T7" fmla="*/ 2147483647 h 211"/>
                <a:gd name="T8" fmla="*/ 2147483647 w 173"/>
                <a:gd name="T9" fmla="*/ 2147483647 h 211"/>
                <a:gd name="T10" fmla="*/ 0 w 173"/>
                <a:gd name="T11" fmla="*/ 2147483647 h 211"/>
                <a:gd name="T12" fmla="*/ 0 w 173"/>
                <a:gd name="T13" fmla="*/ 2147483647 h 211"/>
                <a:gd name="T14" fmla="*/ 2147483647 w 173"/>
                <a:gd name="T15" fmla="*/ 0 h 211"/>
                <a:gd name="T16" fmla="*/ 2147483647 w 173"/>
                <a:gd name="T17" fmla="*/ 0 h 21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73"/>
                <a:gd name="T28" fmla="*/ 0 h 211"/>
                <a:gd name="T29" fmla="*/ 173 w 173"/>
                <a:gd name="T30" fmla="*/ 211 h 21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73" h="211">
                  <a:moveTo>
                    <a:pt x="155" y="0"/>
                  </a:moveTo>
                  <a:cubicBezTo>
                    <a:pt x="165" y="0"/>
                    <a:pt x="173" y="9"/>
                    <a:pt x="173" y="19"/>
                  </a:cubicBezTo>
                  <a:cubicBezTo>
                    <a:pt x="173" y="193"/>
                    <a:pt x="173" y="193"/>
                    <a:pt x="173" y="193"/>
                  </a:cubicBezTo>
                  <a:cubicBezTo>
                    <a:pt x="173" y="203"/>
                    <a:pt x="165" y="211"/>
                    <a:pt x="155" y="211"/>
                  </a:cubicBezTo>
                  <a:cubicBezTo>
                    <a:pt x="19" y="211"/>
                    <a:pt x="19" y="211"/>
                    <a:pt x="19" y="211"/>
                  </a:cubicBezTo>
                  <a:cubicBezTo>
                    <a:pt x="9" y="211"/>
                    <a:pt x="0" y="203"/>
                    <a:pt x="0" y="193"/>
                  </a:cubicBezTo>
                  <a:cubicBezTo>
                    <a:pt x="0" y="19"/>
                    <a:pt x="0" y="19"/>
                    <a:pt x="0" y="19"/>
                  </a:cubicBezTo>
                  <a:cubicBezTo>
                    <a:pt x="0" y="9"/>
                    <a:pt x="9" y="0"/>
                    <a:pt x="19" y="0"/>
                  </a:cubicBezTo>
                  <a:lnTo>
                    <a:pt x="155" y="0"/>
                  </a:lnTo>
                  <a:close/>
                </a:path>
              </a:pathLst>
            </a:custGeom>
            <a:solidFill>
              <a:srgbClr val="FFC000"/>
            </a:solid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sz="900" kern="0">
                <a:solidFill>
                  <a:srgbClr val="000000"/>
                </a:solidFill>
                <a:latin typeface="微软雅黑" panose="020B0503020204020204" pitchFamily="34" charset="-122"/>
                <a:ea typeface="微软雅黑" panose="020B0503020204020204" pitchFamily="34" charset="-122"/>
              </a:endParaRPr>
            </a:p>
          </p:txBody>
        </p:sp>
        <p:grpSp>
          <p:nvGrpSpPr>
            <p:cNvPr id="81" name="组合 257"/>
            <p:cNvGrpSpPr/>
            <p:nvPr/>
          </p:nvGrpSpPr>
          <p:grpSpPr bwMode="auto">
            <a:xfrm>
              <a:off x="8108952" y="3422318"/>
              <a:ext cx="303170" cy="433926"/>
              <a:chOff x="8399071" y="3575067"/>
              <a:chExt cx="303170" cy="433926"/>
            </a:xfrm>
          </p:grpSpPr>
          <p:sp>
            <p:nvSpPr>
              <p:cNvPr id="82" name="Freeform 9"/>
              <p:cNvSpPr/>
              <p:nvPr/>
            </p:nvSpPr>
            <p:spPr bwMode="auto">
              <a:xfrm>
                <a:off x="8481228" y="3774094"/>
                <a:ext cx="68271" cy="19671"/>
              </a:xfrm>
              <a:custGeom>
                <a:avLst/>
                <a:gdLst>
                  <a:gd name="T0" fmla="*/ 0 w 59"/>
                  <a:gd name="T1" fmla="*/ 2147483647 h 17"/>
                  <a:gd name="T2" fmla="*/ 0 w 59"/>
                  <a:gd name="T3" fmla="*/ 0 h 17"/>
                  <a:gd name="T4" fmla="*/ 2147483647 w 59"/>
                  <a:gd name="T5" fmla="*/ 0 h 17"/>
                  <a:gd name="T6" fmla="*/ 2147483647 w 59"/>
                  <a:gd name="T7" fmla="*/ 2147483647 h 17"/>
                  <a:gd name="T8" fmla="*/ 0 w 59"/>
                  <a:gd name="T9" fmla="*/ 2147483647 h 17"/>
                  <a:gd name="T10" fmla="*/ 0 w 59"/>
                  <a:gd name="T11" fmla="*/ 2147483647 h 17"/>
                  <a:gd name="T12" fmla="*/ 0 60000 65536"/>
                  <a:gd name="T13" fmla="*/ 0 60000 65536"/>
                  <a:gd name="T14" fmla="*/ 0 60000 65536"/>
                  <a:gd name="T15" fmla="*/ 0 60000 65536"/>
                  <a:gd name="T16" fmla="*/ 0 60000 65536"/>
                  <a:gd name="T17" fmla="*/ 0 60000 65536"/>
                  <a:gd name="T18" fmla="*/ 0 w 59"/>
                  <a:gd name="T19" fmla="*/ 0 h 17"/>
                  <a:gd name="T20" fmla="*/ 59 w 59"/>
                  <a:gd name="T21" fmla="*/ 17 h 17"/>
                </a:gdLst>
                <a:ahLst/>
                <a:cxnLst>
                  <a:cxn ang="T12">
                    <a:pos x="T0" y="T1"/>
                  </a:cxn>
                  <a:cxn ang="T13">
                    <a:pos x="T2" y="T3"/>
                  </a:cxn>
                  <a:cxn ang="T14">
                    <a:pos x="T4" y="T5"/>
                  </a:cxn>
                  <a:cxn ang="T15">
                    <a:pos x="T6" y="T7"/>
                  </a:cxn>
                  <a:cxn ang="T16">
                    <a:pos x="T8" y="T9"/>
                  </a:cxn>
                  <a:cxn ang="T17">
                    <a:pos x="T10" y="T11"/>
                  </a:cxn>
                </a:cxnLst>
                <a:rect l="T18" t="T19" r="T20" b="T21"/>
                <a:pathLst>
                  <a:path w="59" h="17">
                    <a:moveTo>
                      <a:pt x="0" y="17"/>
                    </a:moveTo>
                    <a:lnTo>
                      <a:pt x="0" y="0"/>
                    </a:lnTo>
                    <a:lnTo>
                      <a:pt x="59" y="0"/>
                    </a:lnTo>
                    <a:lnTo>
                      <a:pt x="59" y="17"/>
                    </a:lnTo>
                    <a:lnTo>
                      <a:pt x="0" y="17"/>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sz="900" kern="0">
                  <a:solidFill>
                    <a:srgbClr val="000000"/>
                  </a:solidFill>
                  <a:latin typeface="微软雅黑" panose="020B0503020204020204" pitchFamily="34" charset="-122"/>
                  <a:ea typeface="微软雅黑" panose="020B0503020204020204" pitchFamily="34" charset="-122"/>
                </a:endParaRPr>
              </a:p>
            </p:txBody>
          </p:sp>
          <p:sp>
            <p:nvSpPr>
              <p:cNvPr id="83" name="Freeform 10"/>
              <p:cNvSpPr/>
              <p:nvPr/>
            </p:nvSpPr>
            <p:spPr bwMode="auto">
              <a:xfrm>
                <a:off x="8481228" y="3823851"/>
                <a:ext cx="112242" cy="18514"/>
              </a:xfrm>
              <a:custGeom>
                <a:avLst/>
                <a:gdLst>
                  <a:gd name="T0" fmla="*/ 0 w 97"/>
                  <a:gd name="T1" fmla="*/ 2147483647 h 16"/>
                  <a:gd name="T2" fmla="*/ 0 w 97"/>
                  <a:gd name="T3" fmla="*/ 0 h 16"/>
                  <a:gd name="T4" fmla="*/ 2147483647 w 97"/>
                  <a:gd name="T5" fmla="*/ 0 h 16"/>
                  <a:gd name="T6" fmla="*/ 2147483647 w 97"/>
                  <a:gd name="T7" fmla="*/ 2147483647 h 16"/>
                  <a:gd name="T8" fmla="*/ 0 w 97"/>
                  <a:gd name="T9" fmla="*/ 2147483647 h 16"/>
                  <a:gd name="T10" fmla="*/ 0 w 97"/>
                  <a:gd name="T11" fmla="*/ 2147483647 h 16"/>
                  <a:gd name="T12" fmla="*/ 0 60000 65536"/>
                  <a:gd name="T13" fmla="*/ 0 60000 65536"/>
                  <a:gd name="T14" fmla="*/ 0 60000 65536"/>
                  <a:gd name="T15" fmla="*/ 0 60000 65536"/>
                  <a:gd name="T16" fmla="*/ 0 60000 65536"/>
                  <a:gd name="T17" fmla="*/ 0 60000 65536"/>
                  <a:gd name="T18" fmla="*/ 0 w 97"/>
                  <a:gd name="T19" fmla="*/ 0 h 16"/>
                  <a:gd name="T20" fmla="*/ 97 w 97"/>
                  <a:gd name="T21" fmla="*/ 16 h 16"/>
                </a:gdLst>
                <a:ahLst/>
                <a:cxnLst>
                  <a:cxn ang="T12">
                    <a:pos x="T0" y="T1"/>
                  </a:cxn>
                  <a:cxn ang="T13">
                    <a:pos x="T2" y="T3"/>
                  </a:cxn>
                  <a:cxn ang="T14">
                    <a:pos x="T4" y="T5"/>
                  </a:cxn>
                  <a:cxn ang="T15">
                    <a:pos x="T6" y="T7"/>
                  </a:cxn>
                  <a:cxn ang="T16">
                    <a:pos x="T8" y="T9"/>
                  </a:cxn>
                  <a:cxn ang="T17">
                    <a:pos x="T10" y="T11"/>
                  </a:cxn>
                </a:cxnLst>
                <a:rect l="T18" t="T19" r="T20" b="T21"/>
                <a:pathLst>
                  <a:path w="97" h="16">
                    <a:moveTo>
                      <a:pt x="0" y="16"/>
                    </a:moveTo>
                    <a:lnTo>
                      <a:pt x="0" y="0"/>
                    </a:lnTo>
                    <a:lnTo>
                      <a:pt x="97" y="0"/>
                    </a:lnTo>
                    <a:lnTo>
                      <a:pt x="97" y="16"/>
                    </a:lnTo>
                    <a:lnTo>
                      <a:pt x="0" y="16"/>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sz="900" kern="0">
                  <a:solidFill>
                    <a:srgbClr val="000000"/>
                  </a:solidFill>
                  <a:latin typeface="微软雅黑" panose="020B0503020204020204" pitchFamily="34" charset="-122"/>
                  <a:ea typeface="微软雅黑" panose="020B0503020204020204" pitchFamily="34" charset="-122"/>
                </a:endParaRPr>
              </a:p>
            </p:txBody>
          </p:sp>
          <p:sp>
            <p:nvSpPr>
              <p:cNvPr id="84" name="Freeform 11"/>
              <p:cNvSpPr/>
              <p:nvPr/>
            </p:nvSpPr>
            <p:spPr bwMode="auto">
              <a:xfrm>
                <a:off x="8481228" y="3872451"/>
                <a:ext cx="112242" cy="19671"/>
              </a:xfrm>
              <a:custGeom>
                <a:avLst/>
                <a:gdLst>
                  <a:gd name="T0" fmla="*/ 0 w 97"/>
                  <a:gd name="T1" fmla="*/ 2147483647 h 17"/>
                  <a:gd name="T2" fmla="*/ 0 w 97"/>
                  <a:gd name="T3" fmla="*/ 0 h 17"/>
                  <a:gd name="T4" fmla="*/ 2147483647 w 97"/>
                  <a:gd name="T5" fmla="*/ 0 h 17"/>
                  <a:gd name="T6" fmla="*/ 2147483647 w 97"/>
                  <a:gd name="T7" fmla="*/ 2147483647 h 17"/>
                  <a:gd name="T8" fmla="*/ 0 w 97"/>
                  <a:gd name="T9" fmla="*/ 2147483647 h 17"/>
                  <a:gd name="T10" fmla="*/ 0 w 97"/>
                  <a:gd name="T11" fmla="*/ 2147483647 h 17"/>
                  <a:gd name="T12" fmla="*/ 0 60000 65536"/>
                  <a:gd name="T13" fmla="*/ 0 60000 65536"/>
                  <a:gd name="T14" fmla="*/ 0 60000 65536"/>
                  <a:gd name="T15" fmla="*/ 0 60000 65536"/>
                  <a:gd name="T16" fmla="*/ 0 60000 65536"/>
                  <a:gd name="T17" fmla="*/ 0 60000 65536"/>
                  <a:gd name="T18" fmla="*/ 0 w 97"/>
                  <a:gd name="T19" fmla="*/ 0 h 17"/>
                  <a:gd name="T20" fmla="*/ 97 w 97"/>
                  <a:gd name="T21" fmla="*/ 17 h 17"/>
                </a:gdLst>
                <a:ahLst/>
                <a:cxnLst>
                  <a:cxn ang="T12">
                    <a:pos x="T0" y="T1"/>
                  </a:cxn>
                  <a:cxn ang="T13">
                    <a:pos x="T2" y="T3"/>
                  </a:cxn>
                  <a:cxn ang="T14">
                    <a:pos x="T4" y="T5"/>
                  </a:cxn>
                  <a:cxn ang="T15">
                    <a:pos x="T6" y="T7"/>
                  </a:cxn>
                  <a:cxn ang="T16">
                    <a:pos x="T8" y="T9"/>
                  </a:cxn>
                  <a:cxn ang="T17">
                    <a:pos x="T10" y="T11"/>
                  </a:cxn>
                </a:cxnLst>
                <a:rect l="T18" t="T19" r="T20" b="T21"/>
                <a:pathLst>
                  <a:path w="97" h="17">
                    <a:moveTo>
                      <a:pt x="0" y="17"/>
                    </a:moveTo>
                    <a:lnTo>
                      <a:pt x="0" y="0"/>
                    </a:lnTo>
                    <a:lnTo>
                      <a:pt x="97" y="0"/>
                    </a:lnTo>
                    <a:lnTo>
                      <a:pt x="97" y="17"/>
                    </a:lnTo>
                    <a:lnTo>
                      <a:pt x="0" y="17"/>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sz="900" kern="0">
                  <a:solidFill>
                    <a:srgbClr val="000000"/>
                  </a:solidFill>
                  <a:latin typeface="微软雅黑" panose="020B0503020204020204" pitchFamily="34" charset="-122"/>
                  <a:ea typeface="微软雅黑" panose="020B0503020204020204" pitchFamily="34" charset="-122"/>
                </a:endParaRPr>
              </a:p>
            </p:txBody>
          </p:sp>
          <p:sp>
            <p:nvSpPr>
              <p:cNvPr id="85" name="Freeform 12"/>
              <p:cNvSpPr>
                <a:spLocks noEditPoints="1"/>
              </p:cNvSpPr>
              <p:nvPr/>
            </p:nvSpPr>
            <p:spPr bwMode="auto">
              <a:xfrm>
                <a:off x="8399071" y="3575067"/>
                <a:ext cx="303170" cy="433926"/>
              </a:xfrm>
              <a:custGeom>
                <a:avLst/>
                <a:gdLst>
                  <a:gd name="T0" fmla="*/ 0 w 262"/>
                  <a:gd name="T1" fmla="*/ 2147483647 h 375"/>
                  <a:gd name="T2" fmla="*/ 0 w 262"/>
                  <a:gd name="T3" fmla="*/ 0 h 375"/>
                  <a:gd name="T4" fmla="*/ 2147483647 w 262"/>
                  <a:gd name="T5" fmla="*/ 0 h 375"/>
                  <a:gd name="T6" fmla="*/ 2147483647 w 262"/>
                  <a:gd name="T7" fmla="*/ 2147483647 h 375"/>
                  <a:gd name="T8" fmla="*/ 2147483647 w 262"/>
                  <a:gd name="T9" fmla="*/ 2147483647 h 375"/>
                  <a:gd name="T10" fmla="*/ 0 w 262"/>
                  <a:gd name="T11" fmla="*/ 2147483647 h 375"/>
                  <a:gd name="T12" fmla="*/ 0 w 262"/>
                  <a:gd name="T13" fmla="*/ 2147483647 h 375"/>
                  <a:gd name="T14" fmla="*/ 2147483647 w 262"/>
                  <a:gd name="T15" fmla="*/ 2147483647 h 375"/>
                  <a:gd name="T16" fmla="*/ 2147483647 w 262"/>
                  <a:gd name="T17" fmla="*/ 2147483647 h 375"/>
                  <a:gd name="T18" fmla="*/ 2147483647 w 262"/>
                  <a:gd name="T19" fmla="*/ 2147483647 h 375"/>
                  <a:gd name="T20" fmla="*/ 2147483647 w 262"/>
                  <a:gd name="T21" fmla="*/ 2147483647 h 375"/>
                  <a:gd name="T22" fmla="*/ 2147483647 w 262"/>
                  <a:gd name="T23" fmla="*/ 2147483647 h 375"/>
                  <a:gd name="T24" fmla="*/ 2147483647 w 262"/>
                  <a:gd name="T25" fmla="*/ 2147483647 h 375"/>
                  <a:gd name="T26" fmla="*/ 2147483647 w 262"/>
                  <a:gd name="T27" fmla="*/ 2147483647 h 375"/>
                  <a:gd name="T28" fmla="*/ 2147483647 w 262"/>
                  <a:gd name="T29" fmla="*/ 2147483647 h 375"/>
                  <a:gd name="T30" fmla="*/ 2147483647 w 262"/>
                  <a:gd name="T31" fmla="*/ 2147483647 h 375"/>
                  <a:gd name="T32" fmla="*/ 2147483647 w 262"/>
                  <a:gd name="T33" fmla="*/ 2147483647 h 375"/>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262"/>
                  <a:gd name="T52" fmla="*/ 0 h 375"/>
                  <a:gd name="T53" fmla="*/ 262 w 262"/>
                  <a:gd name="T54" fmla="*/ 375 h 375"/>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262" h="375">
                    <a:moveTo>
                      <a:pt x="0" y="375"/>
                    </a:moveTo>
                    <a:lnTo>
                      <a:pt x="0" y="0"/>
                    </a:lnTo>
                    <a:lnTo>
                      <a:pt x="262" y="0"/>
                    </a:lnTo>
                    <a:lnTo>
                      <a:pt x="262" y="361"/>
                    </a:lnTo>
                    <a:lnTo>
                      <a:pt x="262" y="375"/>
                    </a:lnTo>
                    <a:lnTo>
                      <a:pt x="0" y="375"/>
                    </a:lnTo>
                    <a:close/>
                    <a:moveTo>
                      <a:pt x="248" y="361"/>
                    </a:moveTo>
                    <a:lnTo>
                      <a:pt x="248" y="347"/>
                    </a:lnTo>
                    <a:lnTo>
                      <a:pt x="248" y="361"/>
                    </a:lnTo>
                    <a:close/>
                    <a:moveTo>
                      <a:pt x="28" y="347"/>
                    </a:moveTo>
                    <a:lnTo>
                      <a:pt x="234" y="347"/>
                    </a:lnTo>
                    <a:lnTo>
                      <a:pt x="234" y="28"/>
                    </a:lnTo>
                    <a:lnTo>
                      <a:pt x="28" y="28"/>
                    </a:lnTo>
                    <a:lnTo>
                      <a:pt x="28" y="347"/>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sz="900" kern="0">
                  <a:solidFill>
                    <a:srgbClr val="000000"/>
                  </a:solidFill>
                  <a:latin typeface="微软雅黑" panose="020B0503020204020204" pitchFamily="34" charset="-122"/>
                  <a:ea typeface="微软雅黑" panose="020B0503020204020204" pitchFamily="34" charset="-122"/>
                </a:endParaRPr>
              </a:p>
            </p:txBody>
          </p:sp>
        </p:grpSp>
      </p:grpSp>
      <p:grpSp>
        <p:nvGrpSpPr>
          <p:cNvPr id="86" name="组合 85"/>
          <p:cNvGrpSpPr/>
          <p:nvPr/>
        </p:nvGrpSpPr>
        <p:grpSpPr>
          <a:xfrm>
            <a:off x="7760820" y="1264111"/>
            <a:ext cx="260624" cy="276999"/>
            <a:chOff x="2253977" y="5484425"/>
            <a:chExt cx="260624" cy="276999"/>
          </a:xfrm>
        </p:grpSpPr>
        <p:sp>
          <p:nvSpPr>
            <p:cNvPr id="87" name="椭圆 86"/>
            <p:cNvSpPr/>
            <p:nvPr/>
          </p:nvSpPr>
          <p:spPr bwMode="auto">
            <a:xfrm>
              <a:off x="2284357" y="5520726"/>
              <a:ext cx="213901" cy="209550"/>
            </a:xfrm>
            <a:prstGeom prst="ellips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lstStyle/>
            <a:p>
              <a:pPr defTabSz="914400" fontAlgn="base">
                <a:spcBef>
                  <a:spcPct val="0"/>
                </a:spcBef>
                <a:spcAft>
                  <a:spcPct val="0"/>
                </a:spcAft>
                <a:buClr>
                  <a:srgbClr val="CC9900"/>
                </a:buClr>
                <a:buFont typeface="Wingdings" panose="05000000000000000000" pitchFamily="2" charset="2"/>
                <a:buChar char="n"/>
              </a:pPr>
              <a:endParaRPr lang="zh-CN" altLang="en-US" b="1" dirty="0">
                <a:latin typeface="Arial" panose="020B0604020202020204" pitchFamily="34" charset="0"/>
                <a:ea typeface="宋体" pitchFamily="2" charset="-122"/>
              </a:endParaRPr>
            </a:p>
          </p:txBody>
        </p:sp>
        <p:sp>
          <p:nvSpPr>
            <p:cNvPr id="88" name="文本框 87"/>
            <p:cNvSpPr txBox="1"/>
            <p:nvPr/>
          </p:nvSpPr>
          <p:spPr>
            <a:xfrm>
              <a:off x="2253977" y="5484425"/>
              <a:ext cx="260624" cy="276999"/>
            </a:xfrm>
            <a:prstGeom prst="rect">
              <a:avLst/>
            </a:prstGeom>
            <a:noFill/>
          </p:spPr>
          <p:txBody>
            <a:bodyPr wrap="square" rtlCol="0">
              <a:spAutoFit/>
            </a:bodyPr>
            <a:lstStyle/>
            <a:p>
              <a:pPr marL="177800" indent="-177800">
                <a:spcBef>
                  <a:spcPts val="600"/>
                </a:spcBef>
                <a:buClr>
                  <a:schemeClr val="bg1">
                    <a:lumMod val="50000"/>
                  </a:schemeClr>
                </a:buClr>
                <a:buSzPct val="80000"/>
              </a:pPr>
              <a:r>
                <a:rPr lang="en-US" altLang="zh-CN" sz="1200" dirty="0">
                  <a:latin typeface="Arial" panose="020B0604020202020204" pitchFamily="34" charset="0"/>
                  <a:ea typeface="华文细黑" pitchFamily="2" charset="-122"/>
                  <a:cs typeface="Arial" panose="020B0604020202020204" pitchFamily="34" charset="0"/>
                </a:rPr>
                <a:t>1</a:t>
              </a:r>
              <a:endParaRPr lang="zh-CN" altLang="en-US" sz="1200" dirty="0">
                <a:latin typeface="Arial" panose="020B0604020202020204" pitchFamily="34" charset="0"/>
                <a:ea typeface="华文细黑" pitchFamily="2" charset="-122"/>
                <a:cs typeface="Arial" panose="020B0604020202020204" pitchFamily="34" charset="0"/>
              </a:endParaRPr>
            </a:p>
          </p:txBody>
        </p:sp>
      </p:grpSp>
      <p:sp>
        <p:nvSpPr>
          <p:cNvPr id="89" name="任意多边形 88"/>
          <p:cNvSpPr/>
          <p:nvPr/>
        </p:nvSpPr>
        <p:spPr>
          <a:xfrm>
            <a:off x="6990246" y="1283119"/>
            <a:ext cx="1416106" cy="679731"/>
          </a:xfrm>
          <a:custGeom>
            <a:avLst/>
            <a:gdLst>
              <a:gd name="connsiteX0" fmla="*/ 1416106 w 1416106"/>
              <a:gd name="connsiteY0" fmla="*/ 679731 h 679731"/>
              <a:gd name="connsiteX1" fmla="*/ 1092425 w 1416106"/>
              <a:gd name="connsiteY1" fmla="*/ 412694 h 679731"/>
              <a:gd name="connsiteX2" fmla="*/ 517890 w 1416106"/>
              <a:gd name="connsiteY2" fmla="*/ 153749 h 679731"/>
              <a:gd name="connsiteX3" fmla="*/ 0 w 1416106"/>
              <a:gd name="connsiteY3" fmla="*/ 0 h 679731"/>
            </a:gdLst>
            <a:ahLst/>
            <a:cxnLst>
              <a:cxn ang="0">
                <a:pos x="connsiteX0" y="connsiteY0"/>
              </a:cxn>
              <a:cxn ang="0">
                <a:pos x="connsiteX1" y="connsiteY1"/>
              </a:cxn>
              <a:cxn ang="0">
                <a:pos x="connsiteX2" y="connsiteY2"/>
              </a:cxn>
              <a:cxn ang="0">
                <a:pos x="connsiteX3" y="connsiteY3"/>
              </a:cxn>
            </a:cxnLst>
            <a:rect l="l" t="t" r="r" b="b"/>
            <a:pathLst>
              <a:path w="1416106" h="679731">
                <a:moveTo>
                  <a:pt x="1416106" y="679731"/>
                </a:moveTo>
                <a:cubicBezTo>
                  <a:pt x="1329117" y="590044"/>
                  <a:pt x="1242128" y="500358"/>
                  <a:pt x="1092425" y="412694"/>
                </a:cubicBezTo>
                <a:cubicBezTo>
                  <a:pt x="942722" y="325030"/>
                  <a:pt x="699961" y="222531"/>
                  <a:pt x="517890" y="153749"/>
                </a:cubicBezTo>
                <a:cubicBezTo>
                  <a:pt x="335819" y="84967"/>
                  <a:pt x="167909" y="42483"/>
                  <a:pt x="0" y="0"/>
                </a:cubicBezTo>
              </a:path>
            </a:pathLst>
          </a:custGeom>
          <a:noFill/>
          <a:ln w="6350">
            <a:solidFill>
              <a:srgbClr val="0070C0"/>
            </a:solidFill>
            <a:prstDash val="dash"/>
            <a:tailEnd type="triangle"/>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0" name="任意多边形 89"/>
          <p:cNvSpPr/>
          <p:nvPr/>
        </p:nvSpPr>
        <p:spPr>
          <a:xfrm>
            <a:off x="6439988" y="1647261"/>
            <a:ext cx="226577" cy="606903"/>
          </a:xfrm>
          <a:custGeom>
            <a:avLst/>
            <a:gdLst>
              <a:gd name="connsiteX0" fmla="*/ 226577 w 226577"/>
              <a:gd name="connsiteY0" fmla="*/ 0 h 606903"/>
              <a:gd name="connsiteX1" fmla="*/ 0 w 226577"/>
              <a:gd name="connsiteY1" fmla="*/ 606903 h 606903"/>
            </a:gdLst>
            <a:ahLst/>
            <a:cxnLst>
              <a:cxn ang="0">
                <a:pos x="connsiteX0" y="connsiteY0"/>
              </a:cxn>
              <a:cxn ang="0">
                <a:pos x="connsiteX1" y="connsiteY1"/>
              </a:cxn>
            </a:cxnLst>
            <a:rect l="l" t="t" r="r" b="b"/>
            <a:pathLst>
              <a:path w="226577" h="606903">
                <a:moveTo>
                  <a:pt x="226577" y="0"/>
                </a:moveTo>
                <a:lnTo>
                  <a:pt x="0" y="606903"/>
                </a:lnTo>
              </a:path>
            </a:pathLst>
          </a:custGeom>
          <a:noFill/>
          <a:ln w="6350">
            <a:solidFill>
              <a:srgbClr val="0070C0"/>
            </a:solidFill>
            <a:prstDash val="dash"/>
            <a:tailEnd type="triangle"/>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91" name="组合 90"/>
          <p:cNvGrpSpPr/>
          <p:nvPr/>
        </p:nvGrpSpPr>
        <p:grpSpPr>
          <a:xfrm>
            <a:off x="6498057" y="1756456"/>
            <a:ext cx="260624" cy="276999"/>
            <a:chOff x="2253977" y="5484425"/>
            <a:chExt cx="260624" cy="276999"/>
          </a:xfrm>
        </p:grpSpPr>
        <p:sp>
          <p:nvSpPr>
            <p:cNvPr id="92" name="椭圆 91"/>
            <p:cNvSpPr/>
            <p:nvPr/>
          </p:nvSpPr>
          <p:spPr bwMode="auto">
            <a:xfrm>
              <a:off x="2284357" y="5520726"/>
              <a:ext cx="213901" cy="209550"/>
            </a:xfrm>
            <a:prstGeom prst="ellips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lstStyle/>
            <a:p>
              <a:pPr defTabSz="914400" fontAlgn="base">
                <a:spcBef>
                  <a:spcPct val="0"/>
                </a:spcBef>
                <a:spcAft>
                  <a:spcPct val="0"/>
                </a:spcAft>
                <a:buClr>
                  <a:srgbClr val="CC9900"/>
                </a:buClr>
                <a:buFont typeface="Wingdings" panose="05000000000000000000" pitchFamily="2" charset="2"/>
                <a:buChar char="n"/>
              </a:pPr>
              <a:endParaRPr lang="zh-CN" altLang="en-US" b="1" dirty="0">
                <a:latin typeface="Arial" panose="020B0604020202020204" pitchFamily="34" charset="0"/>
                <a:ea typeface="宋体" pitchFamily="2" charset="-122"/>
              </a:endParaRPr>
            </a:p>
          </p:txBody>
        </p:sp>
        <p:sp>
          <p:nvSpPr>
            <p:cNvPr id="93" name="文本框 92"/>
            <p:cNvSpPr txBox="1"/>
            <p:nvPr/>
          </p:nvSpPr>
          <p:spPr>
            <a:xfrm>
              <a:off x="2253977" y="5484425"/>
              <a:ext cx="260624" cy="276999"/>
            </a:xfrm>
            <a:prstGeom prst="rect">
              <a:avLst/>
            </a:prstGeom>
            <a:noFill/>
          </p:spPr>
          <p:txBody>
            <a:bodyPr wrap="square" rtlCol="0">
              <a:spAutoFit/>
            </a:bodyPr>
            <a:lstStyle/>
            <a:p>
              <a:pPr marL="177800" indent="-177800">
                <a:spcBef>
                  <a:spcPts val="600"/>
                </a:spcBef>
                <a:buClr>
                  <a:schemeClr val="bg1">
                    <a:lumMod val="50000"/>
                  </a:schemeClr>
                </a:buClr>
                <a:buSzPct val="80000"/>
              </a:pPr>
              <a:r>
                <a:rPr lang="en-US" altLang="zh-CN" sz="1200" dirty="0">
                  <a:latin typeface="Arial" panose="020B0604020202020204" pitchFamily="34" charset="0"/>
                  <a:ea typeface="华文细黑" pitchFamily="2" charset="-122"/>
                  <a:cs typeface="Arial" panose="020B0604020202020204" pitchFamily="34" charset="0"/>
                </a:rPr>
                <a:t>2</a:t>
              </a:r>
              <a:endParaRPr lang="zh-CN" altLang="en-US" sz="1200" dirty="0">
                <a:latin typeface="Arial" panose="020B0604020202020204" pitchFamily="34" charset="0"/>
                <a:ea typeface="华文细黑" pitchFamily="2" charset="-122"/>
                <a:cs typeface="Arial" panose="020B0604020202020204" pitchFamily="34" charset="0"/>
              </a:endParaRPr>
            </a:p>
          </p:txBody>
        </p:sp>
      </p:grpSp>
      <p:grpSp>
        <p:nvGrpSpPr>
          <p:cNvPr id="94" name="组合 93"/>
          <p:cNvGrpSpPr/>
          <p:nvPr/>
        </p:nvGrpSpPr>
        <p:grpSpPr>
          <a:xfrm>
            <a:off x="3049131" y="2255937"/>
            <a:ext cx="260624" cy="276999"/>
            <a:chOff x="2253977" y="5484425"/>
            <a:chExt cx="260624" cy="276999"/>
          </a:xfrm>
        </p:grpSpPr>
        <p:sp>
          <p:nvSpPr>
            <p:cNvPr id="95" name="椭圆 94"/>
            <p:cNvSpPr/>
            <p:nvPr/>
          </p:nvSpPr>
          <p:spPr bwMode="auto">
            <a:xfrm>
              <a:off x="2284357" y="5520726"/>
              <a:ext cx="213901" cy="209550"/>
            </a:xfrm>
            <a:prstGeom prst="ellips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lstStyle/>
            <a:p>
              <a:pPr defTabSz="914400" fontAlgn="base">
                <a:spcBef>
                  <a:spcPct val="0"/>
                </a:spcBef>
                <a:spcAft>
                  <a:spcPct val="0"/>
                </a:spcAft>
                <a:buClr>
                  <a:srgbClr val="CC9900"/>
                </a:buClr>
                <a:buFont typeface="Wingdings" panose="05000000000000000000" pitchFamily="2" charset="2"/>
                <a:buChar char="n"/>
              </a:pPr>
              <a:endParaRPr lang="zh-CN" altLang="en-US" b="1" dirty="0">
                <a:latin typeface="Arial" panose="020B0604020202020204" pitchFamily="34" charset="0"/>
                <a:ea typeface="宋体" pitchFamily="2" charset="-122"/>
              </a:endParaRPr>
            </a:p>
          </p:txBody>
        </p:sp>
        <p:sp>
          <p:nvSpPr>
            <p:cNvPr id="96" name="文本框 95"/>
            <p:cNvSpPr txBox="1"/>
            <p:nvPr/>
          </p:nvSpPr>
          <p:spPr>
            <a:xfrm>
              <a:off x="2253977" y="5484425"/>
              <a:ext cx="260624" cy="276999"/>
            </a:xfrm>
            <a:prstGeom prst="rect">
              <a:avLst/>
            </a:prstGeom>
            <a:noFill/>
          </p:spPr>
          <p:txBody>
            <a:bodyPr wrap="square" rtlCol="0">
              <a:spAutoFit/>
            </a:bodyPr>
            <a:lstStyle/>
            <a:p>
              <a:pPr marL="177800" indent="-177800">
                <a:spcBef>
                  <a:spcPts val="600"/>
                </a:spcBef>
                <a:buClr>
                  <a:schemeClr val="bg1">
                    <a:lumMod val="50000"/>
                  </a:schemeClr>
                </a:buClr>
                <a:buSzPct val="80000"/>
              </a:pPr>
              <a:r>
                <a:rPr lang="en-US" altLang="zh-CN" sz="1200" dirty="0">
                  <a:latin typeface="Arial" panose="020B0604020202020204" pitchFamily="34" charset="0"/>
                  <a:ea typeface="华文细黑" pitchFamily="2" charset="-122"/>
                  <a:cs typeface="Arial" panose="020B0604020202020204" pitchFamily="34" charset="0"/>
                </a:rPr>
                <a:t>3</a:t>
              </a:r>
              <a:endParaRPr lang="zh-CN" altLang="en-US" sz="1200" dirty="0">
                <a:latin typeface="Arial" panose="020B0604020202020204" pitchFamily="34" charset="0"/>
                <a:ea typeface="华文细黑" pitchFamily="2" charset="-122"/>
                <a:cs typeface="Arial" panose="020B0604020202020204" pitchFamily="34" charset="0"/>
              </a:endParaRPr>
            </a:p>
          </p:txBody>
        </p:sp>
      </p:grpSp>
      <p:grpSp>
        <p:nvGrpSpPr>
          <p:cNvPr id="97" name="组合 96"/>
          <p:cNvGrpSpPr/>
          <p:nvPr/>
        </p:nvGrpSpPr>
        <p:grpSpPr>
          <a:xfrm>
            <a:off x="3712653" y="2205874"/>
            <a:ext cx="260624" cy="276999"/>
            <a:chOff x="2253977" y="5484425"/>
            <a:chExt cx="260624" cy="276999"/>
          </a:xfrm>
        </p:grpSpPr>
        <p:sp>
          <p:nvSpPr>
            <p:cNvPr id="98" name="椭圆 97"/>
            <p:cNvSpPr/>
            <p:nvPr/>
          </p:nvSpPr>
          <p:spPr bwMode="auto">
            <a:xfrm>
              <a:off x="2284357" y="5520726"/>
              <a:ext cx="213901" cy="209550"/>
            </a:xfrm>
            <a:prstGeom prst="ellips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lstStyle/>
            <a:p>
              <a:pPr defTabSz="914400" fontAlgn="base">
                <a:spcBef>
                  <a:spcPct val="0"/>
                </a:spcBef>
                <a:spcAft>
                  <a:spcPct val="0"/>
                </a:spcAft>
                <a:buClr>
                  <a:srgbClr val="CC9900"/>
                </a:buClr>
                <a:buFont typeface="Wingdings" panose="05000000000000000000" pitchFamily="2" charset="2"/>
                <a:buChar char="n"/>
              </a:pPr>
              <a:endParaRPr lang="zh-CN" altLang="en-US" b="1" dirty="0">
                <a:latin typeface="Arial" panose="020B0604020202020204" pitchFamily="34" charset="0"/>
                <a:ea typeface="宋体" pitchFamily="2" charset="-122"/>
              </a:endParaRPr>
            </a:p>
          </p:txBody>
        </p:sp>
        <p:sp>
          <p:nvSpPr>
            <p:cNvPr id="99" name="文本框 98"/>
            <p:cNvSpPr txBox="1"/>
            <p:nvPr/>
          </p:nvSpPr>
          <p:spPr>
            <a:xfrm>
              <a:off x="2253977" y="5484425"/>
              <a:ext cx="260624" cy="276999"/>
            </a:xfrm>
            <a:prstGeom prst="rect">
              <a:avLst/>
            </a:prstGeom>
            <a:noFill/>
          </p:spPr>
          <p:txBody>
            <a:bodyPr wrap="square" rtlCol="0">
              <a:spAutoFit/>
            </a:bodyPr>
            <a:lstStyle/>
            <a:p>
              <a:pPr marL="177800" indent="-177800">
                <a:spcBef>
                  <a:spcPts val="600"/>
                </a:spcBef>
                <a:buClr>
                  <a:schemeClr val="bg1">
                    <a:lumMod val="50000"/>
                  </a:schemeClr>
                </a:buClr>
                <a:buSzPct val="80000"/>
              </a:pPr>
              <a:r>
                <a:rPr lang="en-US" altLang="zh-CN" sz="1200" dirty="0">
                  <a:latin typeface="Arial" panose="020B0604020202020204" pitchFamily="34" charset="0"/>
                  <a:ea typeface="华文细黑" pitchFamily="2" charset="-122"/>
                  <a:cs typeface="Arial" panose="020B0604020202020204" pitchFamily="34" charset="0"/>
                </a:rPr>
                <a:t>4</a:t>
              </a:r>
              <a:endParaRPr lang="zh-CN" altLang="en-US" sz="1200" dirty="0">
                <a:latin typeface="Arial" panose="020B0604020202020204" pitchFamily="34" charset="0"/>
                <a:ea typeface="华文细黑" pitchFamily="2" charset="-122"/>
                <a:cs typeface="Arial" panose="020B0604020202020204" pitchFamily="34" charset="0"/>
              </a:endParaRPr>
            </a:p>
          </p:txBody>
        </p:sp>
      </p:grpSp>
      <p:grpSp>
        <p:nvGrpSpPr>
          <p:cNvPr id="100" name="组合 99"/>
          <p:cNvGrpSpPr/>
          <p:nvPr/>
        </p:nvGrpSpPr>
        <p:grpSpPr>
          <a:xfrm>
            <a:off x="3671813" y="2754180"/>
            <a:ext cx="260624" cy="276999"/>
            <a:chOff x="2253977" y="5484425"/>
            <a:chExt cx="260624" cy="276999"/>
          </a:xfrm>
        </p:grpSpPr>
        <p:sp>
          <p:nvSpPr>
            <p:cNvPr id="101" name="椭圆 100"/>
            <p:cNvSpPr/>
            <p:nvPr/>
          </p:nvSpPr>
          <p:spPr bwMode="auto">
            <a:xfrm>
              <a:off x="2284357" y="5520726"/>
              <a:ext cx="213901" cy="209550"/>
            </a:xfrm>
            <a:prstGeom prst="ellips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lstStyle/>
            <a:p>
              <a:pPr defTabSz="914400" fontAlgn="base">
                <a:spcBef>
                  <a:spcPct val="0"/>
                </a:spcBef>
                <a:spcAft>
                  <a:spcPct val="0"/>
                </a:spcAft>
                <a:buClr>
                  <a:srgbClr val="CC9900"/>
                </a:buClr>
                <a:buFont typeface="Wingdings" panose="05000000000000000000" pitchFamily="2" charset="2"/>
                <a:buChar char="n"/>
              </a:pPr>
              <a:endParaRPr lang="zh-CN" altLang="en-US" b="1" dirty="0">
                <a:latin typeface="Arial" panose="020B0604020202020204" pitchFamily="34" charset="0"/>
                <a:ea typeface="宋体" pitchFamily="2" charset="-122"/>
              </a:endParaRPr>
            </a:p>
          </p:txBody>
        </p:sp>
        <p:sp>
          <p:nvSpPr>
            <p:cNvPr id="102" name="文本框 101"/>
            <p:cNvSpPr txBox="1"/>
            <p:nvPr/>
          </p:nvSpPr>
          <p:spPr>
            <a:xfrm>
              <a:off x="2253977" y="5484425"/>
              <a:ext cx="260624" cy="276999"/>
            </a:xfrm>
            <a:prstGeom prst="rect">
              <a:avLst/>
            </a:prstGeom>
            <a:noFill/>
          </p:spPr>
          <p:txBody>
            <a:bodyPr wrap="square" rtlCol="0">
              <a:spAutoFit/>
            </a:bodyPr>
            <a:lstStyle/>
            <a:p>
              <a:pPr marL="177800" indent="-177800">
                <a:spcBef>
                  <a:spcPts val="600"/>
                </a:spcBef>
                <a:buClr>
                  <a:schemeClr val="bg1">
                    <a:lumMod val="50000"/>
                  </a:schemeClr>
                </a:buClr>
                <a:buSzPct val="80000"/>
              </a:pPr>
              <a:r>
                <a:rPr lang="en-US" altLang="zh-CN" sz="1200" dirty="0">
                  <a:latin typeface="Arial" panose="020B0604020202020204" pitchFamily="34" charset="0"/>
                  <a:ea typeface="华文细黑" pitchFamily="2" charset="-122"/>
                  <a:cs typeface="Arial" panose="020B0604020202020204" pitchFamily="34" charset="0"/>
                </a:rPr>
                <a:t>5</a:t>
              </a:r>
              <a:endParaRPr lang="zh-CN" altLang="en-US" sz="1200" dirty="0">
                <a:latin typeface="Arial" panose="020B0604020202020204" pitchFamily="34" charset="0"/>
                <a:ea typeface="华文细黑" pitchFamily="2" charset="-122"/>
                <a:cs typeface="Arial" panose="020B0604020202020204" pitchFamily="34" charset="0"/>
              </a:endParaRPr>
            </a:p>
          </p:txBody>
        </p:sp>
      </p:grpSp>
      <p:cxnSp>
        <p:nvCxnSpPr>
          <p:cNvPr id="103" name="直接箭头连接符 102"/>
          <p:cNvCxnSpPr/>
          <p:nvPr/>
        </p:nvCxnSpPr>
        <p:spPr>
          <a:xfrm flipH="1">
            <a:off x="5595955" y="1756456"/>
            <a:ext cx="144016" cy="44941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04" name="文本框 103"/>
          <p:cNvSpPr txBox="1"/>
          <p:nvPr/>
        </p:nvSpPr>
        <p:spPr>
          <a:xfrm>
            <a:off x="5417027" y="1539455"/>
            <a:ext cx="768159" cy="261610"/>
          </a:xfrm>
          <a:prstGeom prst="rect">
            <a:avLst/>
          </a:prstGeom>
          <a:noFill/>
        </p:spPr>
        <p:txBody>
          <a:bodyPr wrap="none" rtlCol="0">
            <a:spAutoFit/>
          </a:bodyPr>
          <a:lstStyle/>
          <a:p>
            <a:r>
              <a:rPr lang="en-US" altLang="zh-CN" sz="1100" dirty="0" err="1"/>
              <a:t>IPSec</a:t>
            </a:r>
            <a:r>
              <a:rPr lang="zh-CN" altLang="en-US" sz="1100" dirty="0"/>
              <a:t>加密</a:t>
            </a:r>
            <a:endParaRPr lang="zh-CN" altLang="en-US" sz="1100" dirty="0"/>
          </a:p>
        </p:txBody>
      </p:sp>
      <p:sp>
        <p:nvSpPr>
          <p:cNvPr id="3" name="文本框 2"/>
          <p:cNvSpPr txBox="1"/>
          <p:nvPr/>
        </p:nvSpPr>
        <p:spPr>
          <a:xfrm>
            <a:off x="965470" y="3979735"/>
            <a:ext cx="5107340" cy="2636619"/>
          </a:xfrm>
          <a:prstGeom prst="rect">
            <a:avLst/>
          </a:prstGeom>
          <a:noFill/>
        </p:spPr>
        <p:txBody>
          <a:bodyPr wrap="square" rtlCol="0">
            <a:spAutoFit/>
          </a:bodyPr>
          <a:lstStyle/>
          <a:p>
            <a:pPr indent="-171450">
              <a:lnSpc>
                <a:spcPct val="150000"/>
              </a:lnSpc>
              <a:spcBef>
                <a:spcPts val="790"/>
              </a:spcBef>
              <a:buFont typeface="Wingdings" panose="05000000000000000000" pitchFamily="2" charset="2"/>
              <a:buChar char="Ø"/>
            </a:pPr>
            <a:r>
              <a:rPr lang="zh-CN" altLang="en-US" sz="1600" b="1" dirty="0"/>
              <a:t>接入流程</a:t>
            </a:r>
            <a:endParaRPr lang="en-US" altLang="zh-CN" sz="1600" b="1" dirty="0"/>
          </a:p>
          <a:p>
            <a:pPr marL="74295">
              <a:spcBef>
                <a:spcPts val="790"/>
              </a:spcBef>
            </a:pPr>
            <a:r>
              <a:rPr lang="en-US" altLang="zh-CN" sz="1200" dirty="0"/>
              <a:t>1</a:t>
            </a:r>
            <a:r>
              <a:rPr lang="zh-CN" altLang="en-US" sz="1200" dirty="0"/>
              <a:t>、企业管理员统一采购</a:t>
            </a:r>
            <a:r>
              <a:rPr lang="en-US" altLang="zh-CN" sz="1200" dirty="0"/>
              <a:t>SIM</a:t>
            </a:r>
            <a:r>
              <a:rPr lang="zh-CN" altLang="en-US" sz="1200" dirty="0"/>
              <a:t>卡和终端，并将</a:t>
            </a:r>
            <a:r>
              <a:rPr lang="en-US" altLang="zh-CN" sz="1200" dirty="0"/>
              <a:t>IMSI</a:t>
            </a:r>
            <a:r>
              <a:rPr lang="zh-CN" altLang="en-US" sz="1200" dirty="0"/>
              <a:t>和</a:t>
            </a:r>
            <a:r>
              <a:rPr lang="en-US" altLang="zh-CN" sz="1200" dirty="0"/>
              <a:t>IMEI</a:t>
            </a:r>
            <a:r>
              <a:rPr lang="zh-CN" altLang="en-US" sz="1200" dirty="0"/>
              <a:t>信息导入</a:t>
            </a:r>
            <a:r>
              <a:rPr lang="en-US" altLang="zh-CN" sz="1200" dirty="0" err="1"/>
              <a:t>IoT</a:t>
            </a:r>
            <a:r>
              <a:rPr lang="en-US" altLang="zh-CN" sz="1200" dirty="0"/>
              <a:t> Center</a:t>
            </a:r>
            <a:r>
              <a:rPr lang="zh-CN" altLang="en-US" sz="1200" dirty="0"/>
              <a:t>；</a:t>
            </a:r>
            <a:endParaRPr lang="en-US" altLang="zh-CN" sz="1200" dirty="0"/>
          </a:p>
          <a:p>
            <a:pPr marL="74295">
              <a:spcBef>
                <a:spcPts val="790"/>
              </a:spcBef>
            </a:pPr>
            <a:r>
              <a:rPr lang="en-US" altLang="zh-CN" sz="1200" dirty="0"/>
              <a:t>2</a:t>
            </a:r>
            <a:r>
              <a:rPr lang="zh-CN" altLang="en-US" sz="1200" dirty="0"/>
              <a:t>、</a:t>
            </a:r>
            <a:r>
              <a:rPr lang="en-US" altLang="zh-CN" sz="1200" dirty="0" err="1"/>
              <a:t>IoT</a:t>
            </a:r>
            <a:r>
              <a:rPr lang="en-US" altLang="zh-CN" sz="1200" dirty="0"/>
              <a:t> Center</a:t>
            </a:r>
            <a:r>
              <a:rPr lang="zh-CN" altLang="en-US" sz="1200" dirty="0"/>
              <a:t>将</a:t>
            </a:r>
            <a:r>
              <a:rPr lang="en-US" altLang="zh-CN" sz="1200" dirty="0"/>
              <a:t>IMSI</a:t>
            </a:r>
            <a:r>
              <a:rPr lang="zh-CN" altLang="en-US" sz="1200" dirty="0"/>
              <a:t>信息和</a:t>
            </a:r>
            <a:r>
              <a:rPr lang="en-US" altLang="zh-CN" sz="1200" dirty="0"/>
              <a:t>IMEI</a:t>
            </a:r>
            <a:r>
              <a:rPr lang="zh-CN" altLang="en-US" sz="1200" dirty="0"/>
              <a:t>等信息同步到</a:t>
            </a:r>
            <a:r>
              <a:rPr lang="en-US" altLang="zh-CN" sz="1200" dirty="0"/>
              <a:t>iMaster NCE-Campus</a:t>
            </a:r>
            <a:r>
              <a:rPr lang="zh-CN" altLang="en-US" sz="1200" dirty="0"/>
              <a:t>；</a:t>
            </a:r>
            <a:endParaRPr lang="en-US" altLang="zh-CN" sz="1200" dirty="0"/>
          </a:p>
          <a:p>
            <a:pPr marL="74295">
              <a:spcBef>
                <a:spcPts val="790"/>
              </a:spcBef>
            </a:pPr>
            <a:r>
              <a:rPr lang="en-US" altLang="zh-CN" sz="1200" dirty="0"/>
              <a:t>3</a:t>
            </a:r>
            <a:r>
              <a:rPr lang="zh-CN" altLang="en-US" sz="1200" dirty="0"/>
              <a:t>、终端</a:t>
            </a:r>
            <a:r>
              <a:rPr lang="en-US" altLang="zh-CN" sz="1200" dirty="0"/>
              <a:t>(</a:t>
            </a:r>
            <a:r>
              <a:rPr lang="zh-CN" altLang="en-US" sz="1200" dirty="0"/>
              <a:t>内置</a:t>
            </a:r>
            <a:r>
              <a:rPr lang="en-US" altLang="zh-CN" sz="1200" dirty="0"/>
              <a:t>SIM)</a:t>
            </a:r>
            <a:r>
              <a:rPr lang="zh-CN" altLang="en-US" sz="1200" dirty="0"/>
              <a:t>联网，基于</a:t>
            </a:r>
            <a:r>
              <a:rPr lang="en-US" altLang="zh-CN" sz="1200" dirty="0"/>
              <a:t>5G-AKA</a:t>
            </a:r>
            <a:r>
              <a:rPr lang="zh-CN" altLang="en-US" sz="1200" dirty="0"/>
              <a:t>鉴权接入</a:t>
            </a:r>
            <a:r>
              <a:rPr lang="en-US" altLang="zh-CN" sz="1200" dirty="0"/>
              <a:t>5G</a:t>
            </a:r>
            <a:r>
              <a:rPr lang="zh-CN" altLang="en-US" sz="1200" dirty="0"/>
              <a:t>网络，并启动</a:t>
            </a:r>
            <a:r>
              <a:rPr lang="en-US" altLang="zh-CN" sz="1200" dirty="0"/>
              <a:t>PDU</a:t>
            </a:r>
            <a:r>
              <a:rPr lang="zh-CN" altLang="en-US" sz="1200" dirty="0"/>
              <a:t>会话创建；</a:t>
            </a:r>
            <a:endParaRPr lang="en-US" altLang="zh-CN" sz="1200" dirty="0"/>
          </a:p>
          <a:p>
            <a:pPr marL="74295">
              <a:spcBef>
                <a:spcPts val="790"/>
              </a:spcBef>
            </a:pPr>
            <a:r>
              <a:rPr lang="en-US" altLang="zh-CN" sz="1200" dirty="0"/>
              <a:t>4</a:t>
            </a:r>
            <a:r>
              <a:rPr lang="zh-CN" altLang="en-US" sz="1200" dirty="0"/>
              <a:t>、</a:t>
            </a:r>
            <a:r>
              <a:rPr lang="en-US" altLang="zh-CN" sz="1200" dirty="0"/>
              <a:t>SMF</a:t>
            </a:r>
            <a:r>
              <a:rPr lang="zh-CN" altLang="en-US" sz="1200" dirty="0"/>
              <a:t>触发</a:t>
            </a:r>
            <a:r>
              <a:rPr lang="en-US" altLang="zh-CN" sz="1200" dirty="0"/>
              <a:t>Radius PAP/CHAP</a:t>
            </a:r>
            <a:r>
              <a:rPr lang="zh-CN" altLang="en-US" sz="1200" dirty="0"/>
              <a:t>鉴权，携带终端的</a:t>
            </a:r>
            <a:r>
              <a:rPr lang="en-US" altLang="zh-CN" sz="1200" dirty="0"/>
              <a:t>IMSI/IMEI</a:t>
            </a:r>
            <a:r>
              <a:rPr lang="zh-CN" altLang="en-US" sz="1200" dirty="0"/>
              <a:t>以及其他信息到</a:t>
            </a:r>
            <a:r>
              <a:rPr lang="en-US" altLang="zh-CN" sz="1200" dirty="0" err="1"/>
              <a:t>iMaster</a:t>
            </a:r>
            <a:r>
              <a:rPr lang="en-US" altLang="zh-CN" sz="1200" dirty="0"/>
              <a:t> NCE-Campus</a:t>
            </a:r>
            <a:r>
              <a:rPr lang="zh-CN" altLang="en-US" sz="1200" dirty="0"/>
              <a:t>进行鉴权。</a:t>
            </a:r>
            <a:r>
              <a:rPr lang="en-US" altLang="zh-CN" sz="1200" dirty="0"/>
              <a:t>SMF</a:t>
            </a:r>
            <a:r>
              <a:rPr lang="zh-CN" altLang="en-US" sz="1200" dirty="0"/>
              <a:t>到企业</a:t>
            </a:r>
            <a:r>
              <a:rPr lang="en-US" altLang="zh-CN" sz="1200" dirty="0"/>
              <a:t>AAA</a:t>
            </a:r>
            <a:r>
              <a:rPr lang="zh-CN" altLang="en-US" sz="1200" dirty="0"/>
              <a:t>间的通信涉及敏感信息，此数据流走专线，并且经过</a:t>
            </a:r>
            <a:r>
              <a:rPr lang="en-US" altLang="zh-CN" sz="1200" dirty="0" err="1"/>
              <a:t>IPSec</a:t>
            </a:r>
            <a:r>
              <a:rPr lang="zh-CN" altLang="en-US" sz="1200" dirty="0"/>
              <a:t>隧道加密；</a:t>
            </a:r>
            <a:endParaRPr lang="en-US" altLang="zh-CN" sz="1200" dirty="0"/>
          </a:p>
          <a:p>
            <a:pPr marL="74295">
              <a:spcBef>
                <a:spcPts val="790"/>
              </a:spcBef>
            </a:pPr>
            <a:r>
              <a:rPr lang="en-US" altLang="zh-CN" sz="1200" dirty="0"/>
              <a:t>5</a:t>
            </a:r>
            <a:r>
              <a:rPr lang="zh-CN" altLang="en-US" sz="1200" dirty="0"/>
              <a:t>、鉴权通过，终端通过访问企业内网资源；</a:t>
            </a:r>
            <a:endParaRPr lang="zh-CN" altLang="en-US" sz="1200" dirty="0"/>
          </a:p>
        </p:txBody>
      </p:sp>
      <p:sp>
        <p:nvSpPr>
          <p:cNvPr id="106" name="文本框 105"/>
          <p:cNvSpPr txBox="1"/>
          <p:nvPr/>
        </p:nvSpPr>
        <p:spPr>
          <a:xfrm>
            <a:off x="6610102" y="3960286"/>
            <a:ext cx="5007311" cy="2862322"/>
          </a:xfrm>
          <a:prstGeom prst="rect">
            <a:avLst/>
          </a:prstGeom>
          <a:noFill/>
        </p:spPr>
        <p:txBody>
          <a:bodyPr wrap="square" lIns="0" tIns="0" rIns="0" bIns="0" rtlCol="0">
            <a:spAutoFit/>
          </a:bodyPr>
          <a:lstStyle/>
          <a:p>
            <a:pPr>
              <a:lnSpc>
                <a:spcPct val="150000"/>
              </a:lnSpc>
              <a:buFont typeface="Wingdings" panose="05000000000000000000" pitchFamily="2" charset="2"/>
              <a:buChar char="Ø"/>
            </a:pPr>
            <a:r>
              <a:rPr lang="zh-CN" altLang="en-US" sz="1600" b="1" dirty="0"/>
              <a:t>约束</a:t>
            </a:r>
            <a:endParaRPr lang="en-US" altLang="zh-CN" sz="1600" b="1" dirty="0"/>
          </a:p>
          <a:p>
            <a:pPr marL="360045">
              <a:lnSpc>
                <a:spcPct val="150000"/>
              </a:lnSpc>
              <a:buFont typeface="Wingdings" panose="05000000000000000000" pitchFamily="2" charset="2"/>
              <a:buChar char="ü"/>
            </a:pPr>
            <a:r>
              <a:rPr lang="zh-CN" altLang="en-US" sz="1200" dirty="0"/>
              <a:t>由于认证需要</a:t>
            </a:r>
            <a:r>
              <a:rPr lang="zh-CN" altLang="zh-CN" sz="1200" dirty="0"/>
              <a:t>终端的</a:t>
            </a:r>
            <a:r>
              <a:rPr lang="en-US" altLang="zh-CN" sz="1200" dirty="0"/>
              <a:t>IMSI/IMEI</a:t>
            </a:r>
            <a:r>
              <a:rPr lang="zh-CN" altLang="en-US" sz="1200" dirty="0"/>
              <a:t>信息，该信息属于个人信息，所以目前仅支持</a:t>
            </a:r>
            <a:r>
              <a:rPr lang="zh-CN" altLang="zh-CN" sz="1200" dirty="0"/>
              <a:t>物联网终端。</a:t>
            </a:r>
            <a:endParaRPr lang="zh-CN" altLang="zh-CN" sz="1200" dirty="0"/>
          </a:p>
          <a:p>
            <a:pPr marL="360045">
              <a:lnSpc>
                <a:spcPct val="150000"/>
              </a:lnSpc>
              <a:buFont typeface="Wingdings" panose="05000000000000000000" pitchFamily="2" charset="2"/>
              <a:buChar char="ü"/>
            </a:pPr>
            <a:r>
              <a:rPr lang="en-US" altLang="zh-CN" sz="1200" dirty="0"/>
              <a:t>SMF</a:t>
            </a:r>
            <a:r>
              <a:rPr lang="zh-CN" altLang="zh-CN" sz="1200" dirty="0"/>
              <a:t>和控制器之间</a:t>
            </a:r>
            <a:r>
              <a:rPr lang="zh-CN" altLang="en-US" sz="1200" dirty="0"/>
              <a:t>是</a:t>
            </a:r>
            <a:r>
              <a:rPr lang="en-US" altLang="zh-CN" sz="1200" dirty="0"/>
              <a:t>Radius PAP/CHAP</a:t>
            </a:r>
            <a:r>
              <a:rPr lang="zh-CN" altLang="en-US" sz="1200" dirty="0"/>
              <a:t>协议，本身不安全，所以需要安全的通道</a:t>
            </a:r>
            <a:r>
              <a:rPr lang="zh-CN" altLang="zh-CN" sz="1200" dirty="0"/>
              <a:t>来保证数据安全。</a:t>
            </a:r>
            <a:endParaRPr lang="en-US" altLang="zh-CN" sz="1200" dirty="0"/>
          </a:p>
          <a:p>
            <a:pPr marL="191770" indent="0">
              <a:lnSpc>
                <a:spcPct val="150000"/>
              </a:lnSpc>
              <a:buNone/>
            </a:pPr>
            <a:endParaRPr lang="en-US" altLang="zh-CN" sz="1200" dirty="0"/>
          </a:p>
          <a:p>
            <a:pPr>
              <a:lnSpc>
                <a:spcPct val="150000"/>
              </a:lnSpc>
              <a:buFont typeface="Wingdings" panose="05000000000000000000" pitchFamily="2" charset="2"/>
              <a:buChar char="Ø"/>
            </a:pPr>
            <a:r>
              <a:rPr lang="zh-CN" altLang="en-US" sz="1600" b="1" dirty="0"/>
              <a:t>依赖</a:t>
            </a:r>
            <a:endParaRPr lang="en-US" altLang="zh-CN" sz="1600" b="1" dirty="0"/>
          </a:p>
          <a:p>
            <a:pPr marL="360045">
              <a:lnSpc>
                <a:spcPct val="150000"/>
              </a:lnSpc>
              <a:buFont typeface="Wingdings" panose="05000000000000000000" pitchFamily="2" charset="2"/>
              <a:buChar char="ü"/>
            </a:pPr>
            <a:r>
              <a:rPr lang="zh-CN" altLang="en-US" sz="1200" dirty="0"/>
              <a:t>运营商在</a:t>
            </a:r>
            <a:r>
              <a:rPr lang="en-US" altLang="zh-CN" sz="1200" dirty="0"/>
              <a:t>5GC</a:t>
            </a:r>
            <a:r>
              <a:rPr lang="zh-CN" altLang="en-US" sz="1200" dirty="0"/>
              <a:t>中为企业提供企业</a:t>
            </a:r>
            <a:r>
              <a:rPr lang="en-US" altLang="zh-CN" sz="1200" dirty="0"/>
              <a:t>APN</a:t>
            </a:r>
            <a:r>
              <a:rPr lang="zh-CN" altLang="zh-CN" sz="1200" dirty="0"/>
              <a:t>。</a:t>
            </a:r>
            <a:endParaRPr lang="zh-CN" altLang="zh-CN" sz="1200" dirty="0"/>
          </a:p>
          <a:p>
            <a:pPr marL="360045">
              <a:lnSpc>
                <a:spcPct val="150000"/>
              </a:lnSpc>
              <a:buFont typeface="Wingdings" panose="05000000000000000000" pitchFamily="2" charset="2"/>
              <a:buChar char="ü"/>
            </a:pPr>
            <a:r>
              <a:rPr lang="zh-CN" altLang="zh-CN" sz="1200" dirty="0"/>
              <a:t>运营商的</a:t>
            </a:r>
            <a:r>
              <a:rPr lang="en-US" altLang="zh-CN" sz="1200" dirty="0"/>
              <a:t>SMF</a:t>
            </a:r>
            <a:r>
              <a:rPr lang="zh-CN" altLang="zh-CN" sz="1200" dirty="0"/>
              <a:t>设备支持带</a:t>
            </a:r>
            <a:r>
              <a:rPr lang="en-US" altLang="zh-CN" sz="1200" dirty="0"/>
              <a:t>3GPP</a:t>
            </a:r>
            <a:r>
              <a:rPr lang="zh-CN" altLang="zh-CN" sz="1200" dirty="0"/>
              <a:t>扩展属性的</a:t>
            </a:r>
            <a:r>
              <a:rPr lang="en-US" altLang="zh-CN" sz="1200" dirty="0"/>
              <a:t>RADIUS</a:t>
            </a:r>
            <a:r>
              <a:rPr lang="zh-CN" altLang="zh-CN" sz="1200" dirty="0"/>
              <a:t>协议</a:t>
            </a:r>
            <a:r>
              <a:rPr lang="zh-CN" altLang="en-US" sz="1200" dirty="0"/>
              <a:t>。</a:t>
            </a:r>
            <a:endParaRPr lang="zh-CN" altLang="zh-CN" sz="1200" dirty="0"/>
          </a:p>
          <a:p>
            <a:pPr algn="ctr"/>
            <a:endParaRPr kumimoji="1" lang="en-US" altLang="zh-CN" sz="1200" b="1" dirty="0">
              <a:solidFill>
                <a:srgbClr val="000000"/>
              </a:solidFill>
              <a:latin typeface="微软雅黑" panose="020B0503020204020204" pitchFamily="34" charset="-122"/>
              <a:ea typeface="微软雅黑" panose="020B0503020204020204" pitchFamily="34" charset="-122"/>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594177" y="475015"/>
            <a:ext cx="10323183" cy="868363"/>
          </a:xfrm>
        </p:spPr>
        <p:txBody>
          <a:bodyPr/>
          <a:lstStyle/>
          <a:p>
            <a:r>
              <a:rPr lang="zh-CN" altLang="en-US" dirty="0"/>
              <a:t>物联感知网应用场景</a:t>
            </a:r>
            <a:br>
              <a:rPr lang="en-US" altLang="zh-CN" dirty="0"/>
            </a:br>
            <a:endParaRPr lang="zh-CN" altLang="en-US" dirty="0">
              <a:latin typeface="Huawei Sans" panose="020C0503030203020204" pitchFamily="34" charset="0"/>
              <a:ea typeface="方正兰亭黑简体" panose="02000000000000000000" pitchFamily="2" charset="-122"/>
              <a:sym typeface="Huawei Sans" panose="020C0503030203020204" pitchFamily="34" charset="0"/>
            </a:endParaRPr>
          </a:p>
        </p:txBody>
      </p:sp>
      <p:sp>
        <p:nvSpPr>
          <p:cNvPr id="7" name="TextBox 101"/>
          <p:cNvSpPr txBox="1"/>
          <p:nvPr/>
        </p:nvSpPr>
        <p:spPr>
          <a:xfrm>
            <a:off x="2656912" y="1367575"/>
            <a:ext cx="1013191" cy="399798"/>
          </a:xfrm>
          <a:prstGeom prst="rect">
            <a:avLst/>
          </a:prstGeom>
          <a:noFill/>
        </p:spPr>
        <p:txBody>
          <a:bodyPr wrap="square" lIns="91227" tIns="45605" rIns="91227" bIns="45605" rtlCol="0">
            <a:spAutoFit/>
          </a:bodyPr>
          <a:lstStyle/>
          <a:p>
            <a:pPr algn="ctr" defTabSz="913130" fontAlgn="base">
              <a:spcBef>
                <a:spcPct val="0"/>
              </a:spcBef>
              <a:spcAft>
                <a:spcPct val="0"/>
              </a:spcAft>
              <a:defRPr/>
            </a:pPr>
            <a:r>
              <a:rPr lang="en-US" altLang="zh-CN" sz="2000" kern="0" dirty="0">
                <a:latin typeface="微软雅黑" panose="020B0503020204020204" pitchFamily="34" charset="-122"/>
                <a:ea typeface="微软雅黑" panose="020B0503020204020204" pitchFamily="34" charset="-122"/>
                <a:cs typeface="Arial" panose="020B0604020202020204"/>
              </a:rPr>
              <a:t>As Is</a:t>
            </a:r>
            <a:endParaRPr lang="zh-CN" altLang="en-US" sz="2000" kern="0" dirty="0">
              <a:latin typeface="微软雅黑" panose="020B0503020204020204" pitchFamily="34" charset="-122"/>
              <a:ea typeface="微软雅黑" panose="020B0503020204020204" pitchFamily="34" charset="-122"/>
              <a:cs typeface="Arial" panose="020B0604020202020204"/>
            </a:endParaRPr>
          </a:p>
        </p:txBody>
      </p:sp>
      <p:sp>
        <p:nvSpPr>
          <p:cNvPr id="8" name="TextBox 101"/>
          <p:cNvSpPr txBox="1"/>
          <p:nvPr/>
        </p:nvSpPr>
        <p:spPr>
          <a:xfrm>
            <a:off x="8447431" y="1367575"/>
            <a:ext cx="1053801" cy="399798"/>
          </a:xfrm>
          <a:prstGeom prst="rect">
            <a:avLst/>
          </a:prstGeom>
          <a:noFill/>
        </p:spPr>
        <p:txBody>
          <a:bodyPr wrap="square" lIns="91227" tIns="45605" rIns="91227" bIns="45605" rtlCol="0">
            <a:spAutoFit/>
          </a:bodyPr>
          <a:lstStyle/>
          <a:p>
            <a:pPr algn="ctr" defTabSz="913130" fontAlgn="base">
              <a:spcBef>
                <a:spcPct val="0"/>
              </a:spcBef>
              <a:spcAft>
                <a:spcPct val="0"/>
              </a:spcAft>
              <a:defRPr/>
            </a:pPr>
            <a:r>
              <a:rPr lang="en-US" altLang="zh-CN" sz="2000" kern="0" dirty="0">
                <a:latin typeface="微软雅黑" panose="020B0503020204020204" pitchFamily="34" charset="-122"/>
                <a:ea typeface="微软雅黑" panose="020B0503020204020204" pitchFamily="34" charset="-122"/>
                <a:cs typeface="Arial" panose="020B0604020202020204"/>
              </a:rPr>
              <a:t>To Be</a:t>
            </a:r>
            <a:endParaRPr lang="zh-CN" altLang="en-US" sz="2000" kern="0" dirty="0">
              <a:latin typeface="微软雅黑" panose="020B0503020204020204" pitchFamily="34" charset="-122"/>
              <a:ea typeface="微软雅黑" panose="020B0503020204020204" pitchFamily="34" charset="-122"/>
              <a:cs typeface="Arial" panose="020B0604020202020204"/>
            </a:endParaRPr>
          </a:p>
        </p:txBody>
      </p:sp>
      <p:sp>
        <p:nvSpPr>
          <p:cNvPr id="9" name="文本框 8"/>
          <p:cNvSpPr txBox="1"/>
          <p:nvPr/>
        </p:nvSpPr>
        <p:spPr>
          <a:xfrm>
            <a:off x="4677721" y="4551997"/>
            <a:ext cx="773005" cy="246221"/>
          </a:xfrm>
          <a:prstGeom prst="rect">
            <a:avLst/>
          </a:prstGeom>
          <a:noFill/>
        </p:spPr>
        <p:txBody>
          <a:bodyPr wrap="square" rtlCol="0">
            <a:spAutoFit/>
          </a:bodyPr>
          <a:lstStyle/>
          <a:p>
            <a:pPr algn="ctr" defTabSz="914400" fontAlgn="base">
              <a:spcBef>
                <a:spcPct val="0"/>
              </a:spcBef>
              <a:spcAft>
                <a:spcPct val="0"/>
              </a:spcAft>
            </a:pPr>
            <a:r>
              <a:rPr lang="en-US" altLang="zh-CN" sz="1000" dirty="0">
                <a:latin typeface="微软雅黑" panose="020B0503020204020204" pitchFamily="34" charset="-122"/>
                <a:ea typeface="微软雅黑" panose="020B0503020204020204" pitchFamily="34" charset="-122"/>
              </a:rPr>
              <a:t>DDC</a:t>
            </a:r>
            <a:endParaRPr lang="zh-CN" altLang="en-US" sz="1000" dirty="0">
              <a:latin typeface="微软雅黑" panose="020B0503020204020204" pitchFamily="34" charset="-122"/>
              <a:ea typeface="微软雅黑" panose="020B0503020204020204" pitchFamily="34" charset="-122"/>
            </a:endParaRPr>
          </a:p>
        </p:txBody>
      </p:sp>
      <p:sp>
        <p:nvSpPr>
          <p:cNvPr id="10" name="文本框 9"/>
          <p:cNvSpPr txBox="1"/>
          <p:nvPr/>
        </p:nvSpPr>
        <p:spPr>
          <a:xfrm>
            <a:off x="4684139" y="5181367"/>
            <a:ext cx="758817" cy="246221"/>
          </a:xfrm>
          <a:prstGeom prst="rect">
            <a:avLst/>
          </a:prstGeom>
          <a:noFill/>
        </p:spPr>
        <p:txBody>
          <a:bodyPr wrap="square" rtlCol="0">
            <a:spAutoFit/>
          </a:bodyPr>
          <a:lstStyle/>
          <a:p>
            <a:pPr algn="ctr" defTabSz="914400" fontAlgn="base">
              <a:spcBef>
                <a:spcPct val="0"/>
              </a:spcBef>
              <a:spcAft>
                <a:spcPct val="0"/>
              </a:spcAft>
            </a:pPr>
            <a:r>
              <a:rPr lang="zh-CN" altLang="en-US" sz="1000" dirty="0">
                <a:latin typeface="微软雅黑" panose="020B0503020204020204" pitchFamily="34" charset="-122"/>
                <a:ea typeface="微软雅黑" panose="020B0503020204020204" pitchFamily="34" charset="-122"/>
              </a:rPr>
              <a:t>传感器</a:t>
            </a:r>
            <a:endParaRPr lang="zh-CN" altLang="en-US" sz="1000" dirty="0">
              <a:latin typeface="微软雅黑" panose="020B0503020204020204" pitchFamily="34" charset="-122"/>
              <a:ea typeface="微软雅黑" panose="020B0503020204020204" pitchFamily="34" charset="-122"/>
            </a:endParaRPr>
          </a:p>
        </p:txBody>
      </p:sp>
      <p:cxnSp>
        <p:nvCxnSpPr>
          <p:cNvPr id="11" name="直接连接符 10"/>
          <p:cNvCxnSpPr/>
          <p:nvPr/>
        </p:nvCxnSpPr>
        <p:spPr bwMode="auto">
          <a:xfrm flipV="1">
            <a:off x="1450852" y="5636934"/>
            <a:ext cx="376664" cy="1"/>
          </a:xfrm>
          <a:prstGeom prst="line">
            <a:avLst/>
          </a:prstGeom>
          <a:noFill/>
          <a:ln w="6350" cap="flat" cmpd="sng" algn="ctr">
            <a:solidFill>
              <a:srgbClr val="990000"/>
            </a:solidFill>
            <a:prstDash val="soli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2" name="直接连接符 11"/>
          <p:cNvCxnSpPr/>
          <p:nvPr/>
        </p:nvCxnSpPr>
        <p:spPr bwMode="auto">
          <a:xfrm flipV="1">
            <a:off x="2821355" y="5636934"/>
            <a:ext cx="376664" cy="1"/>
          </a:xfrm>
          <a:prstGeom prst="line">
            <a:avLst/>
          </a:prstGeom>
          <a:noFill/>
          <a:ln w="6350" cap="flat" cmpd="sng" algn="ctr">
            <a:solidFill>
              <a:srgbClr val="81C15F"/>
            </a:solidFill>
            <a:prstDash val="soli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3" name="文本框 12"/>
          <p:cNvSpPr txBox="1"/>
          <p:nvPr/>
        </p:nvSpPr>
        <p:spPr>
          <a:xfrm>
            <a:off x="1827516" y="5513824"/>
            <a:ext cx="1005078" cy="246221"/>
          </a:xfrm>
          <a:prstGeom prst="rect">
            <a:avLst/>
          </a:prstGeom>
          <a:noFill/>
        </p:spPr>
        <p:txBody>
          <a:bodyPr wrap="square" rtlCol="0">
            <a:spAutoFit/>
          </a:bodyPr>
          <a:lstStyle/>
          <a:p>
            <a:pPr defTabSz="914400" fontAlgn="base">
              <a:spcBef>
                <a:spcPct val="0"/>
              </a:spcBef>
              <a:spcAft>
                <a:spcPct val="0"/>
              </a:spcAft>
            </a:pPr>
            <a:r>
              <a:rPr lang="en-US" altLang="zh-CN" sz="1000" dirty="0">
                <a:latin typeface="微软雅黑" panose="020B0503020204020204" pitchFamily="34" charset="-122"/>
                <a:ea typeface="微软雅黑" panose="020B0503020204020204" pitchFamily="34" charset="-122"/>
              </a:rPr>
              <a:t>RS485</a:t>
            </a:r>
            <a:r>
              <a:rPr lang="zh-CN" altLang="en-US" sz="1000" dirty="0">
                <a:latin typeface="微软雅黑" panose="020B0503020204020204" pitchFamily="34" charset="-122"/>
                <a:ea typeface="微软雅黑" panose="020B0503020204020204" pitchFamily="34" charset="-122"/>
              </a:rPr>
              <a:t>总线</a:t>
            </a:r>
            <a:endParaRPr lang="zh-CN" altLang="en-US" sz="1000" dirty="0">
              <a:latin typeface="微软雅黑" panose="020B0503020204020204" pitchFamily="34" charset="-122"/>
              <a:ea typeface="微软雅黑" panose="020B0503020204020204" pitchFamily="34" charset="-122"/>
            </a:endParaRPr>
          </a:p>
        </p:txBody>
      </p:sp>
      <p:sp>
        <p:nvSpPr>
          <p:cNvPr id="14" name="文本框 13"/>
          <p:cNvSpPr txBox="1"/>
          <p:nvPr/>
        </p:nvSpPr>
        <p:spPr>
          <a:xfrm>
            <a:off x="3179919" y="5513824"/>
            <a:ext cx="562984" cy="246221"/>
          </a:xfrm>
          <a:prstGeom prst="rect">
            <a:avLst/>
          </a:prstGeom>
          <a:noFill/>
        </p:spPr>
        <p:txBody>
          <a:bodyPr wrap="square" rtlCol="0">
            <a:spAutoFit/>
          </a:bodyPr>
          <a:lstStyle/>
          <a:p>
            <a:pPr defTabSz="914400" fontAlgn="base">
              <a:spcBef>
                <a:spcPct val="0"/>
              </a:spcBef>
              <a:spcAft>
                <a:spcPct val="0"/>
              </a:spcAft>
            </a:pPr>
            <a:r>
              <a:rPr lang="en-US" altLang="zh-CN" sz="1000" dirty="0">
                <a:latin typeface="微软雅黑" panose="020B0503020204020204" pitchFamily="34" charset="-122"/>
                <a:ea typeface="微软雅黑" panose="020B0503020204020204" pitchFamily="34" charset="-122"/>
              </a:rPr>
              <a:t>IP</a:t>
            </a:r>
            <a:r>
              <a:rPr lang="zh-CN" altLang="en-US" sz="1000" dirty="0">
                <a:latin typeface="微软雅黑" panose="020B0503020204020204" pitchFamily="34" charset="-122"/>
                <a:ea typeface="微软雅黑" panose="020B0503020204020204" pitchFamily="34" charset="-122"/>
              </a:rPr>
              <a:t>接入</a:t>
            </a:r>
            <a:endParaRPr lang="zh-CN" altLang="en-US" sz="1000" dirty="0">
              <a:latin typeface="微软雅黑" panose="020B0503020204020204" pitchFamily="34" charset="-122"/>
              <a:ea typeface="微软雅黑" panose="020B0503020204020204" pitchFamily="34" charset="-122"/>
            </a:endParaRPr>
          </a:p>
        </p:txBody>
      </p:sp>
      <p:sp>
        <p:nvSpPr>
          <p:cNvPr id="15" name="文本框 14"/>
          <p:cNvSpPr txBox="1"/>
          <p:nvPr/>
        </p:nvSpPr>
        <p:spPr>
          <a:xfrm>
            <a:off x="4595139" y="3794668"/>
            <a:ext cx="955547" cy="400110"/>
          </a:xfrm>
          <a:prstGeom prst="rect">
            <a:avLst/>
          </a:prstGeom>
          <a:noFill/>
        </p:spPr>
        <p:txBody>
          <a:bodyPr wrap="square" rtlCol="0">
            <a:spAutoFit/>
          </a:bodyPr>
          <a:lstStyle/>
          <a:p>
            <a:pPr algn="ctr" defTabSz="914400" fontAlgn="base">
              <a:spcBef>
                <a:spcPct val="0"/>
              </a:spcBef>
              <a:spcAft>
                <a:spcPct val="0"/>
              </a:spcAft>
            </a:pPr>
            <a:r>
              <a:rPr lang="zh-CN" altLang="en-US" sz="1000" dirty="0">
                <a:latin typeface="微软雅黑" panose="020B0503020204020204" pitchFamily="34" charset="-122"/>
                <a:ea typeface="微软雅黑" panose="020B0503020204020204" pitchFamily="34" charset="-122"/>
              </a:rPr>
              <a:t>网络控制器</a:t>
            </a:r>
            <a:endParaRPr lang="en-US" altLang="zh-CN" sz="1000" dirty="0">
              <a:latin typeface="微软雅黑" panose="020B0503020204020204" pitchFamily="34" charset="-122"/>
              <a:ea typeface="微软雅黑" panose="020B0503020204020204" pitchFamily="34" charset="-122"/>
            </a:endParaRPr>
          </a:p>
          <a:p>
            <a:pPr algn="ctr" defTabSz="914400" fontAlgn="base">
              <a:spcBef>
                <a:spcPct val="0"/>
              </a:spcBef>
              <a:spcAft>
                <a:spcPct val="0"/>
              </a:spcAft>
            </a:pPr>
            <a:r>
              <a:rPr lang="zh-CN" altLang="en-US" sz="1000" dirty="0">
                <a:latin typeface="微软雅黑" panose="020B0503020204020204" pitchFamily="34" charset="-122"/>
                <a:ea typeface="微软雅黑" panose="020B0503020204020204" pitchFamily="34" charset="-122"/>
              </a:rPr>
              <a:t>引擎</a:t>
            </a:r>
            <a:endParaRPr lang="zh-CN" altLang="en-US" sz="1000" dirty="0">
              <a:latin typeface="微软雅黑" panose="020B0503020204020204" pitchFamily="34" charset="-122"/>
              <a:ea typeface="微软雅黑" panose="020B0503020204020204" pitchFamily="34" charset="-122"/>
            </a:endParaRPr>
          </a:p>
        </p:txBody>
      </p:sp>
      <p:sp>
        <p:nvSpPr>
          <p:cNvPr id="16" name="文本框 15"/>
          <p:cNvSpPr txBox="1"/>
          <p:nvPr/>
        </p:nvSpPr>
        <p:spPr>
          <a:xfrm>
            <a:off x="1644396" y="1997955"/>
            <a:ext cx="1129839" cy="276999"/>
          </a:xfrm>
          <a:prstGeom prst="rect">
            <a:avLst/>
          </a:prstGeom>
          <a:noFill/>
        </p:spPr>
        <p:txBody>
          <a:bodyPr wrap="square" rtlCol="0">
            <a:spAutoFit/>
          </a:bodyPr>
          <a:lstStyle/>
          <a:p>
            <a:pPr defTabSz="914400" fontAlgn="base">
              <a:spcBef>
                <a:spcPct val="0"/>
              </a:spcBef>
              <a:spcAft>
                <a:spcPct val="0"/>
              </a:spcAft>
            </a:pPr>
            <a:r>
              <a:rPr lang="zh-CN" altLang="en-US" sz="1200" dirty="0">
                <a:latin typeface="微软雅黑" panose="020B0503020204020204" pitchFamily="34" charset="-122"/>
                <a:ea typeface="微软雅黑" panose="020B0503020204020204" pitchFamily="34" charset="-122"/>
              </a:rPr>
              <a:t>空调通风系统</a:t>
            </a:r>
            <a:endParaRPr lang="zh-CN" altLang="en-US" sz="1200" dirty="0">
              <a:latin typeface="微软雅黑" panose="020B0503020204020204" pitchFamily="34" charset="-122"/>
              <a:ea typeface="微软雅黑" panose="020B0503020204020204" pitchFamily="34" charset="-122"/>
            </a:endParaRPr>
          </a:p>
        </p:txBody>
      </p:sp>
      <p:sp>
        <p:nvSpPr>
          <p:cNvPr id="17" name="文本框 16"/>
          <p:cNvSpPr txBox="1"/>
          <p:nvPr/>
        </p:nvSpPr>
        <p:spPr>
          <a:xfrm>
            <a:off x="2744540" y="1988000"/>
            <a:ext cx="1020382" cy="276999"/>
          </a:xfrm>
          <a:prstGeom prst="rect">
            <a:avLst/>
          </a:prstGeom>
          <a:noFill/>
        </p:spPr>
        <p:txBody>
          <a:bodyPr wrap="square" rtlCol="0">
            <a:spAutoFit/>
          </a:bodyPr>
          <a:lstStyle/>
          <a:p>
            <a:pPr defTabSz="914400" fontAlgn="base">
              <a:spcBef>
                <a:spcPct val="0"/>
              </a:spcBef>
              <a:spcAft>
                <a:spcPct val="0"/>
              </a:spcAft>
            </a:pPr>
            <a:r>
              <a:rPr lang="zh-CN" altLang="en-US" sz="1200" dirty="0">
                <a:latin typeface="微软雅黑" panose="020B0503020204020204" pitchFamily="34" charset="-122"/>
                <a:ea typeface="微软雅黑" panose="020B0503020204020204" pitchFamily="34" charset="-122"/>
              </a:rPr>
              <a:t>给排水系统</a:t>
            </a:r>
            <a:endParaRPr lang="zh-CN" altLang="en-US" sz="1200" dirty="0">
              <a:latin typeface="微软雅黑" panose="020B0503020204020204" pitchFamily="34" charset="-122"/>
              <a:ea typeface="微软雅黑" panose="020B0503020204020204" pitchFamily="34" charset="-122"/>
            </a:endParaRPr>
          </a:p>
        </p:txBody>
      </p:sp>
      <p:pic>
        <p:nvPicPr>
          <p:cNvPr id="18" name="图片 17"/>
          <p:cNvPicPr>
            <a:picLocks noChangeAspect="1"/>
          </p:cNvPicPr>
          <p:nvPr/>
        </p:nvPicPr>
        <p:blipFill>
          <a:blip r:embed="rId1"/>
          <a:stretch>
            <a:fillRect/>
          </a:stretch>
        </p:blipFill>
        <p:spPr>
          <a:xfrm>
            <a:off x="2042980" y="4479472"/>
            <a:ext cx="315680" cy="173308"/>
          </a:xfrm>
          <a:prstGeom prst="rect">
            <a:avLst/>
          </a:prstGeom>
        </p:spPr>
      </p:pic>
      <p:pic>
        <p:nvPicPr>
          <p:cNvPr id="19" name="图片 18"/>
          <p:cNvPicPr>
            <a:picLocks noChangeAspect="1"/>
          </p:cNvPicPr>
          <p:nvPr/>
        </p:nvPicPr>
        <p:blipFill>
          <a:blip r:embed="rId2"/>
          <a:stretch>
            <a:fillRect/>
          </a:stretch>
        </p:blipFill>
        <p:spPr>
          <a:xfrm>
            <a:off x="3147897" y="4497697"/>
            <a:ext cx="223846" cy="167579"/>
          </a:xfrm>
          <a:prstGeom prst="rect">
            <a:avLst/>
          </a:prstGeom>
        </p:spPr>
      </p:pic>
      <p:pic>
        <p:nvPicPr>
          <p:cNvPr id="20" name="图片 19"/>
          <p:cNvPicPr>
            <a:picLocks noChangeAspect="1"/>
          </p:cNvPicPr>
          <p:nvPr/>
        </p:nvPicPr>
        <p:blipFill>
          <a:blip r:embed="rId3"/>
          <a:stretch>
            <a:fillRect/>
          </a:stretch>
        </p:blipFill>
        <p:spPr>
          <a:xfrm>
            <a:off x="4127750" y="4513059"/>
            <a:ext cx="251109" cy="136856"/>
          </a:xfrm>
          <a:prstGeom prst="rect">
            <a:avLst/>
          </a:prstGeom>
        </p:spPr>
      </p:pic>
      <p:pic>
        <p:nvPicPr>
          <p:cNvPr id="21" name="图片 20"/>
          <p:cNvPicPr>
            <a:picLocks noChangeAspect="1"/>
          </p:cNvPicPr>
          <p:nvPr/>
        </p:nvPicPr>
        <p:blipFill>
          <a:blip r:embed="rId4"/>
          <a:stretch>
            <a:fillRect/>
          </a:stretch>
        </p:blipFill>
        <p:spPr>
          <a:xfrm>
            <a:off x="2096103" y="3833797"/>
            <a:ext cx="209434" cy="181180"/>
          </a:xfrm>
          <a:prstGeom prst="rect">
            <a:avLst/>
          </a:prstGeom>
        </p:spPr>
      </p:pic>
      <p:sp>
        <p:nvSpPr>
          <p:cNvPr id="22" name="云形 21"/>
          <p:cNvSpPr/>
          <p:nvPr/>
        </p:nvSpPr>
        <p:spPr bwMode="auto">
          <a:xfrm>
            <a:off x="2255927" y="3085717"/>
            <a:ext cx="1989666" cy="491050"/>
          </a:xfrm>
          <a:prstGeom prst="cloud">
            <a:avLst/>
          </a:prstGeom>
          <a:noFill/>
          <a:ln>
            <a:solidFill>
              <a:srgbClr val="FFFFFF">
                <a:lumMod val="65000"/>
              </a:srgbClr>
            </a:solidFill>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lstStyle/>
          <a:p>
            <a:pPr marL="0" marR="0" lvl="0" indent="0" defTabSz="914400" eaLnBrk="1" fontAlgn="base" latinLnBrk="0" hangingPunct="1">
              <a:lnSpc>
                <a:spcPct val="100000"/>
              </a:lnSpc>
              <a:spcBef>
                <a:spcPct val="0"/>
              </a:spcBef>
              <a:spcAft>
                <a:spcPct val="0"/>
              </a:spcAft>
              <a:buClr>
                <a:srgbClr val="CC9900"/>
              </a:buClr>
              <a:buSzTx/>
              <a:buFont typeface="Wingdings" panose="05000000000000000000" pitchFamily="2" charset="2"/>
              <a:buChar char="n"/>
              <a:defRPr/>
            </a:pPr>
            <a:endParaRPr kumimoji="0" lang="zh-CN" altLang="en-US" sz="1200" b="0" i="0" u="none" strike="noStrike" kern="0" cap="none" spc="0" normalizeH="0" baseline="0" noProof="0">
              <a:ln>
                <a:noFill/>
              </a:ln>
              <a:effectLst/>
              <a:uLnTx/>
              <a:uFillTx/>
              <a:latin typeface="微软雅黑" panose="020B0503020204020204" pitchFamily="34" charset="-122"/>
              <a:ea typeface="微软雅黑" panose="020B0503020204020204" pitchFamily="34" charset="-122"/>
            </a:endParaRPr>
          </a:p>
        </p:txBody>
      </p:sp>
      <p:sp>
        <p:nvSpPr>
          <p:cNvPr id="23" name="文本框 22"/>
          <p:cNvSpPr txBox="1"/>
          <p:nvPr/>
        </p:nvSpPr>
        <p:spPr>
          <a:xfrm>
            <a:off x="3735351" y="3204079"/>
            <a:ext cx="681581" cy="276999"/>
          </a:xfrm>
          <a:prstGeom prst="rect">
            <a:avLst/>
          </a:prstGeom>
          <a:noFill/>
        </p:spPr>
        <p:txBody>
          <a:bodyPr wrap="square" rtlCol="0">
            <a:spAutoFit/>
          </a:bodyPr>
          <a:lstStyle/>
          <a:p>
            <a:pPr defTabSz="914400" fontAlgn="base">
              <a:spcBef>
                <a:spcPct val="0"/>
              </a:spcBef>
              <a:spcAft>
                <a:spcPct val="0"/>
              </a:spcAft>
            </a:pPr>
            <a:r>
              <a:rPr lang="en-US" altLang="zh-CN" sz="1200" dirty="0">
                <a:latin typeface="微软雅黑" panose="020B0503020204020204" pitchFamily="34" charset="-122"/>
                <a:ea typeface="微软雅黑" panose="020B0503020204020204" pitchFamily="34" charset="-122"/>
              </a:rPr>
              <a:t>LAN</a:t>
            </a:r>
            <a:endParaRPr lang="zh-CN" altLang="en-US" sz="1200" dirty="0">
              <a:latin typeface="微软雅黑" panose="020B0503020204020204" pitchFamily="34" charset="-122"/>
              <a:ea typeface="微软雅黑" panose="020B0503020204020204" pitchFamily="34" charset="-122"/>
            </a:endParaRPr>
          </a:p>
        </p:txBody>
      </p:sp>
      <p:pic>
        <p:nvPicPr>
          <p:cNvPr id="24" name="图片 23"/>
          <p:cNvPicPr>
            <a:picLocks noChangeAspect="1"/>
          </p:cNvPicPr>
          <p:nvPr/>
        </p:nvPicPr>
        <p:blipFill>
          <a:blip r:embed="rId4"/>
          <a:stretch>
            <a:fillRect/>
          </a:stretch>
        </p:blipFill>
        <p:spPr>
          <a:xfrm>
            <a:off x="3153276" y="3833797"/>
            <a:ext cx="209434" cy="181180"/>
          </a:xfrm>
          <a:prstGeom prst="rect">
            <a:avLst/>
          </a:prstGeom>
        </p:spPr>
      </p:pic>
      <p:pic>
        <p:nvPicPr>
          <p:cNvPr id="25" name="图片 24"/>
          <p:cNvPicPr>
            <a:picLocks noChangeAspect="1"/>
          </p:cNvPicPr>
          <p:nvPr/>
        </p:nvPicPr>
        <p:blipFill>
          <a:blip r:embed="rId4"/>
          <a:stretch>
            <a:fillRect/>
          </a:stretch>
        </p:blipFill>
        <p:spPr>
          <a:xfrm>
            <a:off x="4148587" y="3833797"/>
            <a:ext cx="209434" cy="181180"/>
          </a:xfrm>
          <a:prstGeom prst="rect">
            <a:avLst/>
          </a:prstGeom>
        </p:spPr>
      </p:pic>
      <p:cxnSp>
        <p:nvCxnSpPr>
          <p:cNvPr id="26" name="直接连接符 25"/>
          <p:cNvCxnSpPr>
            <a:endCxn id="18" idx="2"/>
          </p:cNvCxnSpPr>
          <p:nvPr/>
        </p:nvCxnSpPr>
        <p:spPr bwMode="auto">
          <a:xfrm flipV="1">
            <a:off x="1924752" y="4652780"/>
            <a:ext cx="276068" cy="482883"/>
          </a:xfrm>
          <a:prstGeom prst="line">
            <a:avLst/>
          </a:prstGeom>
          <a:noFill/>
          <a:ln w="12700" cap="flat" cmpd="sng" algn="ctr">
            <a:solidFill>
              <a:srgbClr val="888888"/>
            </a:solidFill>
            <a:prstDash val="soli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7" name="直接连接符 26"/>
          <p:cNvCxnSpPr>
            <a:endCxn id="18" idx="2"/>
          </p:cNvCxnSpPr>
          <p:nvPr/>
        </p:nvCxnSpPr>
        <p:spPr bwMode="auto">
          <a:xfrm flipH="1" flipV="1">
            <a:off x="2200821" y="4652780"/>
            <a:ext cx="154403" cy="453450"/>
          </a:xfrm>
          <a:prstGeom prst="line">
            <a:avLst/>
          </a:prstGeom>
          <a:noFill/>
          <a:ln w="12700" cap="flat" cmpd="sng" algn="ctr">
            <a:solidFill>
              <a:srgbClr val="888888"/>
            </a:solidFill>
            <a:prstDash val="soli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8" name="直接连接符 27"/>
          <p:cNvCxnSpPr>
            <a:endCxn id="19" idx="2"/>
          </p:cNvCxnSpPr>
          <p:nvPr/>
        </p:nvCxnSpPr>
        <p:spPr bwMode="auto">
          <a:xfrm flipV="1">
            <a:off x="3047500" y="4665277"/>
            <a:ext cx="212320" cy="470386"/>
          </a:xfrm>
          <a:prstGeom prst="line">
            <a:avLst/>
          </a:prstGeom>
          <a:noFill/>
          <a:ln w="12700" cap="flat" cmpd="sng" algn="ctr">
            <a:solidFill>
              <a:srgbClr val="888888"/>
            </a:solidFill>
            <a:prstDash val="soli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9" name="直接连接符 28"/>
          <p:cNvCxnSpPr>
            <a:endCxn id="19" idx="2"/>
          </p:cNvCxnSpPr>
          <p:nvPr/>
        </p:nvCxnSpPr>
        <p:spPr bwMode="auto">
          <a:xfrm flipH="1" flipV="1">
            <a:off x="3259820" y="4665277"/>
            <a:ext cx="184835" cy="459790"/>
          </a:xfrm>
          <a:prstGeom prst="line">
            <a:avLst/>
          </a:prstGeom>
          <a:noFill/>
          <a:ln w="12700" cap="flat" cmpd="sng" algn="ctr">
            <a:solidFill>
              <a:srgbClr val="888888"/>
            </a:solidFill>
            <a:prstDash val="soli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0" name="直接连接符 29"/>
          <p:cNvCxnSpPr>
            <a:endCxn id="20" idx="0"/>
          </p:cNvCxnSpPr>
          <p:nvPr/>
        </p:nvCxnSpPr>
        <p:spPr bwMode="auto">
          <a:xfrm flipH="1" flipV="1">
            <a:off x="4253305" y="4513059"/>
            <a:ext cx="6847" cy="656094"/>
          </a:xfrm>
          <a:prstGeom prst="line">
            <a:avLst/>
          </a:prstGeom>
          <a:noFill/>
          <a:ln w="12700" cap="flat" cmpd="sng" algn="ctr">
            <a:solidFill>
              <a:srgbClr val="888888"/>
            </a:solidFill>
            <a:prstDash val="soli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1" name="直接连接符 30"/>
          <p:cNvCxnSpPr>
            <a:stCxn id="18" idx="0"/>
            <a:endCxn id="21" idx="2"/>
          </p:cNvCxnSpPr>
          <p:nvPr/>
        </p:nvCxnSpPr>
        <p:spPr bwMode="auto">
          <a:xfrm flipV="1">
            <a:off x="2200821" y="4014977"/>
            <a:ext cx="0" cy="464495"/>
          </a:xfrm>
          <a:prstGeom prst="line">
            <a:avLst/>
          </a:prstGeom>
          <a:noFill/>
          <a:ln w="12700" cap="flat" cmpd="sng" algn="ctr">
            <a:solidFill>
              <a:srgbClr val="888888"/>
            </a:solidFill>
            <a:prstDash val="soli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2" name="直接连接符 31"/>
          <p:cNvCxnSpPr>
            <a:stCxn id="19" idx="0"/>
            <a:endCxn id="24" idx="2"/>
          </p:cNvCxnSpPr>
          <p:nvPr/>
        </p:nvCxnSpPr>
        <p:spPr bwMode="auto">
          <a:xfrm flipH="1" flipV="1">
            <a:off x="3257993" y="4014977"/>
            <a:ext cx="1827" cy="482720"/>
          </a:xfrm>
          <a:prstGeom prst="line">
            <a:avLst/>
          </a:prstGeom>
          <a:noFill/>
          <a:ln w="12700" cap="flat" cmpd="sng" algn="ctr">
            <a:solidFill>
              <a:srgbClr val="888888"/>
            </a:solidFill>
            <a:prstDash val="soli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3" name="直接连接符 32"/>
          <p:cNvCxnSpPr>
            <a:stCxn id="20" idx="0"/>
            <a:endCxn id="25" idx="2"/>
          </p:cNvCxnSpPr>
          <p:nvPr/>
        </p:nvCxnSpPr>
        <p:spPr bwMode="auto">
          <a:xfrm flipH="1" flipV="1">
            <a:off x="4253304" y="4014977"/>
            <a:ext cx="1" cy="498082"/>
          </a:xfrm>
          <a:prstGeom prst="line">
            <a:avLst/>
          </a:prstGeom>
          <a:noFill/>
          <a:ln w="12700" cap="flat" cmpd="sng" algn="ctr">
            <a:solidFill>
              <a:srgbClr val="888888"/>
            </a:solidFill>
            <a:prstDash val="soli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4" name="直接连接符 33"/>
          <p:cNvCxnSpPr/>
          <p:nvPr/>
        </p:nvCxnSpPr>
        <p:spPr bwMode="auto">
          <a:xfrm flipV="1">
            <a:off x="2192117" y="3587546"/>
            <a:ext cx="1026433" cy="240693"/>
          </a:xfrm>
          <a:prstGeom prst="line">
            <a:avLst/>
          </a:prstGeom>
          <a:noFill/>
          <a:ln w="12700" cap="flat" cmpd="sng" algn="ctr">
            <a:solidFill>
              <a:srgbClr val="81C15F"/>
            </a:solidFill>
            <a:prstDash val="soli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5" name="直接连接符 34"/>
          <p:cNvCxnSpPr/>
          <p:nvPr/>
        </p:nvCxnSpPr>
        <p:spPr bwMode="auto">
          <a:xfrm flipH="1" flipV="1">
            <a:off x="3198019" y="3592658"/>
            <a:ext cx="48326" cy="259416"/>
          </a:xfrm>
          <a:prstGeom prst="line">
            <a:avLst/>
          </a:prstGeom>
          <a:noFill/>
          <a:ln w="12700" cap="flat" cmpd="sng" algn="ctr">
            <a:solidFill>
              <a:srgbClr val="81C15F"/>
            </a:solidFill>
            <a:prstDash val="soli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6" name="直接连接符 35"/>
          <p:cNvCxnSpPr/>
          <p:nvPr/>
        </p:nvCxnSpPr>
        <p:spPr bwMode="auto">
          <a:xfrm flipH="1" flipV="1">
            <a:off x="3198019" y="3592658"/>
            <a:ext cx="1062132" cy="235582"/>
          </a:xfrm>
          <a:prstGeom prst="line">
            <a:avLst/>
          </a:prstGeom>
          <a:noFill/>
          <a:ln w="12700" cap="flat" cmpd="sng" algn="ctr">
            <a:solidFill>
              <a:srgbClr val="81C15F"/>
            </a:solidFill>
            <a:prstDash val="soli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7" name="直接连接符 36"/>
          <p:cNvCxnSpPr/>
          <p:nvPr/>
        </p:nvCxnSpPr>
        <p:spPr bwMode="auto">
          <a:xfrm flipH="1" flipV="1">
            <a:off x="2205653" y="2599742"/>
            <a:ext cx="987179" cy="512369"/>
          </a:xfrm>
          <a:prstGeom prst="line">
            <a:avLst/>
          </a:prstGeom>
          <a:noFill/>
          <a:ln w="12700" cap="flat" cmpd="sng" algn="ctr">
            <a:solidFill>
              <a:srgbClr val="81C15F"/>
            </a:solidFill>
            <a:prstDash val="soli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8" name="直接连接符 37"/>
          <p:cNvCxnSpPr/>
          <p:nvPr/>
        </p:nvCxnSpPr>
        <p:spPr bwMode="auto">
          <a:xfrm flipV="1">
            <a:off x="3198020" y="2548546"/>
            <a:ext cx="41063" cy="582764"/>
          </a:xfrm>
          <a:prstGeom prst="line">
            <a:avLst/>
          </a:prstGeom>
          <a:noFill/>
          <a:ln w="12700" cap="flat" cmpd="sng" algn="ctr">
            <a:solidFill>
              <a:srgbClr val="81C15F"/>
            </a:solidFill>
            <a:prstDash val="soli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9" name="直接连接符 38"/>
          <p:cNvCxnSpPr/>
          <p:nvPr/>
        </p:nvCxnSpPr>
        <p:spPr bwMode="auto">
          <a:xfrm flipV="1">
            <a:off x="3198019" y="2562388"/>
            <a:ext cx="1062131" cy="544031"/>
          </a:xfrm>
          <a:prstGeom prst="line">
            <a:avLst/>
          </a:prstGeom>
          <a:noFill/>
          <a:ln w="12700" cap="flat" cmpd="sng" algn="ctr">
            <a:solidFill>
              <a:srgbClr val="81C15F"/>
            </a:solidFill>
            <a:prstDash val="soli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0" name="圆角矩形 39"/>
          <p:cNvSpPr/>
          <p:nvPr/>
        </p:nvSpPr>
        <p:spPr bwMode="auto">
          <a:xfrm>
            <a:off x="1786641" y="3762671"/>
            <a:ext cx="2693275" cy="923449"/>
          </a:xfrm>
          <a:prstGeom prst="roundRect">
            <a:avLst/>
          </a:prstGeom>
          <a:noFill/>
          <a:ln>
            <a:solidFill>
              <a:srgbClr val="888888"/>
            </a:solidFill>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lstStyle/>
          <a:p>
            <a:pPr marL="0" marR="0" lvl="0" indent="0" defTabSz="914400" eaLnBrk="1" fontAlgn="base" latinLnBrk="0" hangingPunct="1">
              <a:lnSpc>
                <a:spcPct val="100000"/>
              </a:lnSpc>
              <a:spcBef>
                <a:spcPct val="0"/>
              </a:spcBef>
              <a:spcAft>
                <a:spcPct val="0"/>
              </a:spcAft>
              <a:buClr>
                <a:srgbClr val="CC9900"/>
              </a:buClr>
              <a:buSzTx/>
              <a:buFont typeface="Wingdings" panose="05000000000000000000" pitchFamily="2" charset="2"/>
              <a:buChar char="n"/>
              <a:defRPr/>
            </a:pPr>
            <a:endParaRPr kumimoji="0" lang="zh-CN" altLang="en-US" sz="1200" b="0" i="0" u="none" strike="noStrike" kern="0" cap="none" spc="0" normalizeH="0" baseline="0" noProof="0">
              <a:ln>
                <a:noFill/>
              </a:ln>
              <a:effectLst/>
              <a:uLnTx/>
              <a:uFillTx/>
              <a:latin typeface="微软雅黑" panose="020B0503020204020204" pitchFamily="34" charset="-122"/>
              <a:ea typeface="微软雅黑" panose="020B0503020204020204" pitchFamily="34" charset="-122"/>
            </a:endParaRPr>
          </a:p>
        </p:txBody>
      </p:sp>
      <p:sp>
        <p:nvSpPr>
          <p:cNvPr id="41" name="KSO_Shape"/>
          <p:cNvSpPr/>
          <p:nvPr/>
        </p:nvSpPr>
        <p:spPr bwMode="auto">
          <a:xfrm>
            <a:off x="3338645" y="5149031"/>
            <a:ext cx="180000" cy="183525"/>
          </a:xfrm>
          <a:custGeom>
            <a:avLst/>
            <a:gdLst>
              <a:gd name="T0" fmla="*/ 1530920 w 2230"/>
              <a:gd name="T1" fmla="*/ 0 h 2389"/>
              <a:gd name="T2" fmla="*/ 1380919 w 2230"/>
              <a:gd name="T3" fmla="*/ 149970 h 2389"/>
              <a:gd name="T4" fmla="*/ 1380919 w 2230"/>
              <a:gd name="T5" fmla="*/ 1140226 h 2389"/>
              <a:gd name="T6" fmla="*/ 1020614 w 2230"/>
              <a:gd name="T7" fmla="*/ 1500456 h 2389"/>
              <a:gd name="T8" fmla="*/ 660308 w 2230"/>
              <a:gd name="T9" fmla="*/ 1140226 h 2389"/>
              <a:gd name="T10" fmla="*/ 660308 w 2230"/>
              <a:gd name="T11" fmla="*/ 1080690 h 2389"/>
              <a:gd name="T12" fmla="*/ 900763 w 2230"/>
              <a:gd name="T13" fmla="*/ 1080690 h 2389"/>
              <a:gd name="T14" fmla="*/ 1020614 w 2230"/>
              <a:gd name="T15" fmla="*/ 960111 h 2389"/>
              <a:gd name="T16" fmla="*/ 1020614 w 2230"/>
              <a:gd name="T17" fmla="*/ 600635 h 2389"/>
              <a:gd name="T18" fmla="*/ 900763 w 2230"/>
              <a:gd name="T19" fmla="*/ 480056 h 2389"/>
              <a:gd name="T20" fmla="*/ 900763 w 2230"/>
              <a:gd name="T21" fmla="*/ 120579 h 2389"/>
              <a:gd name="T22" fmla="*/ 780159 w 2230"/>
              <a:gd name="T23" fmla="*/ 0 h 2389"/>
              <a:gd name="T24" fmla="*/ 660308 w 2230"/>
              <a:gd name="T25" fmla="*/ 120579 h 2389"/>
              <a:gd name="T26" fmla="*/ 660308 w 2230"/>
              <a:gd name="T27" fmla="*/ 480056 h 2389"/>
              <a:gd name="T28" fmla="*/ 360305 w 2230"/>
              <a:gd name="T29" fmla="*/ 480056 h 2389"/>
              <a:gd name="T30" fmla="*/ 360305 w 2230"/>
              <a:gd name="T31" fmla="*/ 120579 h 2389"/>
              <a:gd name="T32" fmla="*/ 240455 w 2230"/>
              <a:gd name="T33" fmla="*/ 0 h 2389"/>
              <a:gd name="T34" fmla="*/ 119850 w 2230"/>
              <a:gd name="T35" fmla="*/ 120579 h 2389"/>
              <a:gd name="T36" fmla="*/ 119850 w 2230"/>
              <a:gd name="T37" fmla="*/ 480056 h 2389"/>
              <a:gd name="T38" fmla="*/ 0 w 2230"/>
              <a:gd name="T39" fmla="*/ 600635 h 2389"/>
              <a:gd name="T40" fmla="*/ 0 w 2230"/>
              <a:gd name="T41" fmla="*/ 960111 h 2389"/>
              <a:gd name="T42" fmla="*/ 119850 w 2230"/>
              <a:gd name="T43" fmla="*/ 1080690 h 2389"/>
              <a:gd name="T44" fmla="*/ 360305 w 2230"/>
              <a:gd name="T45" fmla="*/ 1080690 h 2389"/>
              <a:gd name="T46" fmla="*/ 360305 w 2230"/>
              <a:gd name="T47" fmla="*/ 1140226 h 2389"/>
              <a:gd name="T48" fmla="*/ 1020614 w 2230"/>
              <a:gd name="T49" fmla="*/ 1800397 h 2389"/>
              <a:gd name="T50" fmla="*/ 1680922 w 2230"/>
              <a:gd name="T51" fmla="*/ 1140226 h 2389"/>
              <a:gd name="T52" fmla="*/ 1680922 w 2230"/>
              <a:gd name="T53" fmla="*/ 149970 h 2389"/>
              <a:gd name="T54" fmla="*/ 1530920 w 2230"/>
              <a:gd name="T55" fmla="*/ 0 h 2389"/>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2230" h="2389">
                <a:moveTo>
                  <a:pt x="2031" y="0"/>
                </a:moveTo>
                <a:cubicBezTo>
                  <a:pt x="1921" y="0"/>
                  <a:pt x="1832" y="89"/>
                  <a:pt x="1832" y="199"/>
                </a:cubicBezTo>
                <a:cubicBezTo>
                  <a:pt x="1832" y="1513"/>
                  <a:pt x="1832" y="1513"/>
                  <a:pt x="1832" y="1513"/>
                </a:cubicBezTo>
                <a:cubicBezTo>
                  <a:pt x="1832" y="1777"/>
                  <a:pt x="1618" y="1991"/>
                  <a:pt x="1354" y="1991"/>
                </a:cubicBezTo>
                <a:cubicBezTo>
                  <a:pt x="1091" y="1991"/>
                  <a:pt x="876" y="1777"/>
                  <a:pt x="876" y="1513"/>
                </a:cubicBezTo>
                <a:cubicBezTo>
                  <a:pt x="876" y="1434"/>
                  <a:pt x="876" y="1434"/>
                  <a:pt x="876" y="1434"/>
                </a:cubicBezTo>
                <a:cubicBezTo>
                  <a:pt x="1195" y="1434"/>
                  <a:pt x="1195" y="1434"/>
                  <a:pt x="1195" y="1434"/>
                </a:cubicBezTo>
                <a:cubicBezTo>
                  <a:pt x="1283" y="1434"/>
                  <a:pt x="1354" y="1362"/>
                  <a:pt x="1354" y="1274"/>
                </a:cubicBezTo>
                <a:cubicBezTo>
                  <a:pt x="1354" y="797"/>
                  <a:pt x="1354" y="797"/>
                  <a:pt x="1354" y="797"/>
                </a:cubicBezTo>
                <a:cubicBezTo>
                  <a:pt x="1354" y="709"/>
                  <a:pt x="1283" y="637"/>
                  <a:pt x="1195" y="637"/>
                </a:cubicBezTo>
                <a:cubicBezTo>
                  <a:pt x="1195" y="160"/>
                  <a:pt x="1195" y="160"/>
                  <a:pt x="1195" y="160"/>
                </a:cubicBezTo>
                <a:cubicBezTo>
                  <a:pt x="1195" y="71"/>
                  <a:pt x="1124" y="0"/>
                  <a:pt x="1035" y="0"/>
                </a:cubicBezTo>
                <a:cubicBezTo>
                  <a:pt x="948" y="0"/>
                  <a:pt x="876" y="71"/>
                  <a:pt x="876" y="160"/>
                </a:cubicBezTo>
                <a:cubicBezTo>
                  <a:pt x="876" y="637"/>
                  <a:pt x="876" y="637"/>
                  <a:pt x="876" y="637"/>
                </a:cubicBezTo>
                <a:cubicBezTo>
                  <a:pt x="478" y="637"/>
                  <a:pt x="478" y="637"/>
                  <a:pt x="478" y="637"/>
                </a:cubicBezTo>
                <a:cubicBezTo>
                  <a:pt x="478" y="160"/>
                  <a:pt x="478" y="160"/>
                  <a:pt x="478" y="160"/>
                </a:cubicBezTo>
                <a:cubicBezTo>
                  <a:pt x="478" y="71"/>
                  <a:pt x="407" y="0"/>
                  <a:pt x="319" y="0"/>
                </a:cubicBezTo>
                <a:cubicBezTo>
                  <a:pt x="231" y="0"/>
                  <a:pt x="159" y="71"/>
                  <a:pt x="159" y="160"/>
                </a:cubicBezTo>
                <a:cubicBezTo>
                  <a:pt x="159" y="637"/>
                  <a:pt x="159" y="637"/>
                  <a:pt x="159" y="637"/>
                </a:cubicBezTo>
                <a:cubicBezTo>
                  <a:pt x="72" y="637"/>
                  <a:pt x="0" y="709"/>
                  <a:pt x="0" y="797"/>
                </a:cubicBezTo>
                <a:cubicBezTo>
                  <a:pt x="0" y="1274"/>
                  <a:pt x="0" y="1274"/>
                  <a:pt x="0" y="1274"/>
                </a:cubicBezTo>
                <a:cubicBezTo>
                  <a:pt x="0" y="1362"/>
                  <a:pt x="72" y="1434"/>
                  <a:pt x="159" y="1434"/>
                </a:cubicBezTo>
                <a:cubicBezTo>
                  <a:pt x="478" y="1434"/>
                  <a:pt x="478" y="1434"/>
                  <a:pt x="478" y="1434"/>
                </a:cubicBezTo>
                <a:cubicBezTo>
                  <a:pt x="478" y="1513"/>
                  <a:pt x="478" y="1513"/>
                  <a:pt x="478" y="1513"/>
                </a:cubicBezTo>
                <a:cubicBezTo>
                  <a:pt x="478" y="1996"/>
                  <a:pt x="871" y="2389"/>
                  <a:pt x="1354" y="2389"/>
                </a:cubicBezTo>
                <a:cubicBezTo>
                  <a:pt x="1837" y="2389"/>
                  <a:pt x="2230" y="1996"/>
                  <a:pt x="2230" y="1513"/>
                </a:cubicBezTo>
                <a:cubicBezTo>
                  <a:pt x="2230" y="199"/>
                  <a:pt x="2230" y="199"/>
                  <a:pt x="2230" y="199"/>
                </a:cubicBezTo>
                <a:cubicBezTo>
                  <a:pt x="2230" y="89"/>
                  <a:pt x="2141" y="0"/>
                  <a:pt x="2031" y="0"/>
                </a:cubicBezTo>
                <a:close/>
              </a:path>
            </a:pathLst>
          </a:custGeom>
          <a:solidFill>
            <a:srgbClr val="DDDDDD">
              <a:lumMod val="25000"/>
            </a:srgbClr>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effectLst/>
              <a:uLnTx/>
              <a:uFillTx/>
              <a:latin typeface="微软雅黑" panose="020B0503020204020204" pitchFamily="34" charset="-122"/>
              <a:ea typeface="微软雅黑" panose="020B0503020204020204" pitchFamily="34" charset="-122"/>
            </a:endParaRPr>
          </a:p>
        </p:txBody>
      </p:sp>
      <p:sp>
        <p:nvSpPr>
          <p:cNvPr id="42" name="KSO_Shape"/>
          <p:cNvSpPr/>
          <p:nvPr/>
        </p:nvSpPr>
        <p:spPr bwMode="auto">
          <a:xfrm>
            <a:off x="4134046" y="5149031"/>
            <a:ext cx="244271" cy="209375"/>
          </a:xfrm>
          <a:custGeom>
            <a:avLst/>
            <a:gdLst>
              <a:gd name="T0" fmla="*/ 852289 w 12766676"/>
              <a:gd name="T1" fmla="*/ 1146683 h 10934699"/>
              <a:gd name="T2" fmla="*/ 948108 w 12766676"/>
              <a:gd name="T3" fmla="*/ 1146683 h 10934699"/>
              <a:gd name="T4" fmla="*/ 948108 w 12766676"/>
              <a:gd name="T5" fmla="*/ 1542045 h 10934699"/>
              <a:gd name="T6" fmla="*/ 852289 w 12766676"/>
              <a:gd name="T7" fmla="*/ 1542045 h 10934699"/>
              <a:gd name="T8" fmla="*/ 1193698 w 12766676"/>
              <a:gd name="T9" fmla="*/ 1055119 h 10934699"/>
              <a:gd name="T10" fmla="*/ 1391603 w 12766676"/>
              <a:gd name="T11" fmla="*/ 1397646 h 10934699"/>
              <a:gd name="T12" fmla="*/ 1308545 w 12766676"/>
              <a:gd name="T13" fmla="*/ 1445108 h 10934699"/>
              <a:gd name="T14" fmla="*/ 1110640 w 12766676"/>
              <a:gd name="T15" fmla="*/ 1102804 h 10934699"/>
              <a:gd name="T16" fmla="*/ 606028 w 12766676"/>
              <a:gd name="T17" fmla="*/ 1055119 h 10934699"/>
              <a:gd name="T18" fmla="*/ 689309 w 12766676"/>
              <a:gd name="T19" fmla="*/ 1102804 h 10934699"/>
              <a:gd name="T20" fmla="*/ 491180 w 12766676"/>
              <a:gd name="T21" fmla="*/ 1445108 h 10934699"/>
              <a:gd name="T22" fmla="*/ 408123 w 12766676"/>
              <a:gd name="T23" fmla="*/ 1397646 h 10934699"/>
              <a:gd name="T24" fmla="*/ 1360932 w 12766676"/>
              <a:gd name="T25" fmla="*/ 852289 h 10934699"/>
              <a:gd name="T26" fmla="*/ 1703459 w 12766676"/>
              <a:gd name="T27" fmla="*/ 1050194 h 10934699"/>
              <a:gd name="T28" fmla="*/ 1655774 w 12766676"/>
              <a:gd name="T29" fmla="*/ 1133475 h 10934699"/>
              <a:gd name="T30" fmla="*/ 1312799 w 12766676"/>
              <a:gd name="T31" fmla="*/ 936018 h 10934699"/>
              <a:gd name="T32" fmla="*/ 438794 w 12766676"/>
              <a:gd name="T33" fmla="*/ 852289 h 10934699"/>
              <a:gd name="T34" fmla="*/ 486927 w 12766676"/>
              <a:gd name="T35" fmla="*/ 935346 h 10934699"/>
              <a:gd name="T36" fmla="*/ 144623 w 12766676"/>
              <a:gd name="T37" fmla="*/ 1133475 h 10934699"/>
              <a:gd name="T38" fmla="*/ 96266 w 12766676"/>
              <a:gd name="T39" fmla="*/ 1050194 h 10934699"/>
              <a:gd name="T40" fmla="*/ 1404363 w 12766676"/>
              <a:gd name="T41" fmla="*/ 593938 h 10934699"/>
              <a:gd name="T42" fmla="*/ 1800397 w 12766676"/>
              <a:gd name="T43" fmla="*/ 593938 h 10934699"/>
              <a:gd name="T44" fmla="*/ 1800397 w 12766676"/>
              <a:gd name="T45" fmla="*/ 689756 h 10934699"/>
              <a:gd name="T46" fmla="*/ 1404363 w 12766676"/>
              <a:gd name="T47" fmla="*/ 689756 h 10934699"/>
              <a:gd name="T48" fmla="*/ 0 w 12766676"/>
              <a:gd name="T49" fmla="*/ 593938 h 10934699"/>
              <a:gd name="T50" fmla="*/ 395362 w 12766676"/>
              <a:gd name="T51" fmla="*/ 593938 h 10934699"/>
              <a:gd name="T52" fmla="*/ 395362 w 12766676"/>
              <a:gd name="T53" fmla="*/ 689756 h 10934699"/>
              <a:gd name="T54" fmla="*/ 0 w 12766676"/>
              <a:gd name="T55" fmla="*/ 689756 h 10934699"/>
              <a:gd name="T56" fmla="*/ 899934 w 12766676"/>
              <a:gd name="T57" fmla="*/ 167297 h 10934699"/>
              <a:gd name="T58" fmla="*/ 813106 w 12766676"/>
              <a:gd name="T59" fmla="*/ 175767 h 10934699"/>
              <a:gd name="T60" fmla="*/ 813106 w 12766676"/>
              <a:gd name="T61" fmla="*/ 274769 h 10934699"/>
              <a:gd name="T62" fmla="*/ 743750 w 12766676"/>
              <a:gd name="T63" fmla="*/ 401830 h 10934699"/>
              <a:gd name="T64" fmla="*/ 612978 w 12766676"/>
              <a:gd name="T65" fmla="*/ 642716 h 10934699"/>
              <a:gd name="T66" fmla="*/ 899934 w 12766676"/>
              <a:gd name="T67" fmla="*/ 929661 h 10934699"/>
              <a:gd name="T68" fmla="*/ 1186890 w 12766676"/>
              <a:gd name="T69" fmla="*/ 642716 h 10934699"/>
              <a:gd name="T70" fmla="*/ 1056648 w 12766676"/>
              <a:gd name="T71" fmla="*/ 401830 h 10934699"/>
              <a:gd name="T72" fmla="*/ 987291 w 12766676"/>
              <a:gd name="T73" fmla="*/ 274769 h 10934699"/>
              <a:gd name="T74" fmla="*/ 987291 w 12766676"/>
              <a:gd name="T75" fmla="*/ 175767 h 10934699"/>
              <a:gd name="T76" fmla="*/ 899934 w 12766676"/>
              <a:gd name="T77" fmla="*/ 167297 h 10934699"/>
              <a:gd name="T78" fmla="*/ 899934 w 12766676"/>
              <a:gd name="T79" fmla="*/ 0 h 10934699"/>
              <a:gd name="T80" fmla="*/ 1083120 w 12766676"/>
              <a:gd name="T81" fmla="*/ 26471 h 10934699"/>
              <a:gd name="T82" fmla="*/ 1083120 w 12766676"/>
              <a:gd name="T83" fmla="*/ 274769 h 10934699"/>
              <a:gd name="T84" fmla="*/ 1104826 w 12766676"/>
              <a:gd name="T85" fmla="*/ 319240 h 10934699"/>
              <a:gd name="T86" fmla="*/ 1283247 w 12766676"/>
              <a:gd name="T87" fmla="*/ 642716 h 10934699"/>
              <a:gd name="T88" fmla="*/ 899934 w 12766676"/>
              <a:gd name="T89" fmla="*/ 1026015 h 10934699"/>
              <a:gd name="T90" fmla="*/ 517150 w 12766676"/>
              <a:gd name="T91" fmla="*/ 642716 h 10934699"/>
              <a:gd name="T92" fmla="*/ 695041 w 12766676"/>
              <a:gd name="T93" fmla="*/ 319240 h 10934699"/>
              <a:gd name="T94" fmla="*/ 717278 w 12766676"/>
              <a:gd name="T95" fmla="*/ 274769 h 10934699"/>
              <a:gd name="T96" fmla="*/ 717278 w 12766676"/>
              <a:gd name="T97" fmla="*/ 26471 h 10934699"/>
              <a:gd name="T98" fmla="*/ 899934 w 12766676"/>
              <a:gd name="T99" fmla="*/ 0 h 1093469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12766676" h="10934699">
                <a:moveTo>
                  <a:pt x="6043613" y="8131174"/>
                </a:moveTo>
                <a:lnTo>
                  <a:pt x="6723063" y="8131174"/>
                </a:lnTo>
                <a:lnTo>
                  <a:pt x="6723063" y="10934699"/>
                </a:lnTo>
                <a:lnTo>
                  <a:pt x="6043613" y="10934699"/>
                </a:lnTo>
                <a:lnTo>
                  <a:pt x="6043613" y="8131174"/>
                </a:lnTo>
                <a:close/>
                <a:moveTo>
                  <a:pt x="8464551" y="7481887"/>
                </a:moveTo>
                <a:lnTo>
                  <a:pt x="9867901" y="9910762"/>
                </a:lnTo>
                <a:lnTo>
                  <a:pt x="9278939" y="10247312"/>
                </a:lnTo>
                <a:lnTo>
                  <a:pt x="7875588" y="7820025"/>
                </a:lnTo>
                <a:lnTo>
                  <a:pt x="8464551" y="7481887"/>
                </a:lnTo>
                <a:close/>
                <a:moveTo>
                  <a:pt x="4297364" y="7481887"/>
                </a:moveTo>
                <a:lnTo>
                  <a:pt x="4887914" y="7820025"/>
                </a:lnTo>
                <a:lnTo>
                  <a:pt x="3482976" y="10247312"/>
                </a:lnTo>
                <a:lnTo>
                  <a:pt x="2894013" y="9910762"/>
                </a:lnTo>
                <a:lnTo>
                  <a:pt x="4297364" y="7481887"/>
                </a:lnTo>
                <a:close/>
                <a:moveTo>
                  <a:pt x="9650413" y="6043612"/>
                </a:moveTo>
                <a:lnTo>
                  <a:pt x="12079288" y="7446962"/>
                </a:lnTo>
                <a:lnTo>
                  <a:pt x="11741151" y="8037512"/>
                </a:lnTo>
                <a:lnTo>
                  <a:pt x="9309100" y="6637337"/>
                </a:lnTo>
                <a:lnTo>
                  <a:pt x="9650413" y="6043612"/>
                </a:lnTo>
                <a:close/>
                <a:moveTo>
                  <a:pt x="3111501" y="6043612"/>
                </a:moveTo>
                <a:lnTo>
                  <a:pt x="3452813" y="6632575"/>
                </a:lnTo>
                <a:lnTo>
                  <a:pt x="1025525" y="8037512"/>
                </a:lnTo>
                <a:lnTo>
                  <a:pt x="682625" y="7446962"/>
                </a:lnTo>
                <a:lnTo>
                  <a:pt x="3111501" y="6043612"/>
                </a:lnTo>
                <a:close/>
                <a:moveTo>
                  <a:pt x="9958388" y="4211638"/>
                </a:moveTo>
                <a:lnTo>
                  <a:pt x="12766676" y="4211638"/>
                </a:lnTo>
                <a:lnTo>
                  <a:pt x="12766676" y="4891088"/>
                </a:lnTo>
                <a:lnTo>
                  <a:pt x="9958388" y="4891088"/>
                </a:lnTo>
                <a:lnTo>
                  <a:pt x="9958388" y="4211638"/>
                </a:lnTo>
                <a:close/>
                <a:moveTo>
                  <a:pt x="0" y="4211637"/>
                </a:moveTo>
                <a:lnTo>
                  <a:pt x="2803525" y="4211637"/>
                </a:lnTo>
                <a:lnTo>
                  <a:pt x="2803525" y="4891087"/>
                </a:lnTo>
                <a:lnTo>
                  <a:pt x="0" y="4891087"/>
                </a:lnTo>
                <a:lnTo>
                  <a:pt x="0" y="4211637"/>
                </a:lnTo>
                <a:close/>
                <a:moveTo>
                  <a:pt x="6381460" y="1186307"/>
                </a:moveTo>
                <a:cubicBezTo>
                  <a:pt x="6171222" y="1186307"/>
                  <a:pt x="5964738" y="1208832"/>
                  <a:pt x="5765762" y="1246373"/>
                </a:cubicBezTo>
                <a:cubicBezTo>
                  <a:pt x="5765762" y="1246373"/>
                  <a:pt x="5765762" y="1832018"/>
                  <a:pt x="5765762" y="1948396"/>
                </a:cubicBezTo>
                <a:cubicBezTo>
                  <a:pt x="5765762" y="2481483"/>
                  <a:pt x="5457912" y="2744273"/>
                  <a:pt x="5273953" y="2849389"/>
                </a:cubicBezTo>
                <a:cubicBezTo>
                  <a:pt x="4703304" y="3187261"/>
                  <a:pt x="4346649" y="3840480"/>
                  <a:pt x="4346649" y="4557520"/>
                </a:cubicBezTo>
                <a:cubicBezTo>
                  <a:pt x="4346649" y="5680005"/>
                  <a:pt x="5262690" y="6592260"/>
                  <a:pt x="6381460" y="6592260"/>
                </a:cubicBezTo>
                <a:cubicBezTo>
                  <a:pt x="7503986" y="6592260"/>
                  <a:pt x="8416274" y="5680005"/>
                  <a:pt x="8416274" y="4557520"/>
                </a:cubicBezTo>
                <a:cubicBezTo>
                  <a:pt x="8416274" y="3840480"/>
                  <a:pt x="8063372" y="3187261"/>
                  <a:pt x="7492724" y="2849389"/>
                </a:cubicBezTo>
                <a:cubicBezTo>
                  <a:pt x="7308765" y="2744273"/>
                  <a:pt x="7000915" y="2481483"/>
                  <a:pt x="7000915" y="1948396"/>
                </a:cubicBezTo>
                <a:cubicBezTo>
                  <a:pt x="7000915" y="1749427"/>
                  <a:pt x="7000915" y="1246373"/>
                  <a:pt x="7000915" y="1246373"/>
                </a:cubicBezTo>
                <a:cubicBezTo>
                  <a:pt x="6798184" y="1208832"/>
                  <a:pt x="6595454" y="1186307"/>
                  <a:pt x="6381460" y="1186307"/>
                </a:cubicBezTo>
                <a:close/>
                <a:moveTo>
                  <a:pt x="6381460" y="0"/>
                </a:moveTo>
                <a:cubicBezTo>
                  <a:pt x="6835727" y="0"/>
                  <a:pt x="7271222" y="63821"/>
                  <a:pt x="7680437" y="187707"/>
                </a:cubicBezTo>
                <a:cubicBezTo>
                  <a:pt x="7680437" y="187707"/>
                  <a:pt x="7680437" y="1696869"/>
                  <a:pt x="7680437" y="1948396"/>
                </a:cubicBezTo>
                <a:cubicBezTo>
                  <a:pt x="7680437" y="2079791"/>
                  <a:pt x="7714225" y="2192415"/>
                  <a:pt x="7834362" y="2263744"/>
                </a:cubicBezTo>
                <a:cubicBezTo>
                  <a:pt x="8611495" y="2717994"/>
                  <a:pt x="9099550" y="3592707"/>
                  <a:pt x="9099550" y="4557520"/>
                </a:cubicBezTo>
                <a:cubicBezTo>
                  <a:pt x="9099550" y="6055418"/>
                  <a:pt x="7879413" y="7275512"/>
                  <a:pt x="6381460" y="7275512"/>
                </a:cubicBezTo>
                <a:cubicBezTo>
                  <a:pt x="4883509" y="7275512"/>
                  <a:pt x="3667126" y="6055418"/>
                  <a:pt x="3667126" y="4557520"/>
                </a:cubicBezTo>
                <a:cubicBezTo>
                  <a:pt x="3667126" y="3592707"/>
                  <a:pt x="4155181" y="2717994"/>
                  <a:pt x="4928560" y="2263744"/>
                </a:cubicBezTo>
                <a:cubicBezTo>
                  <a:pt x="5052451" y="2192415"/>
                  <a:pt x="5086240" y="2079791"/>
                  <a:pt x="5086240" y="1948396"/>
                </a:cubicBezTo>
                <a:cubicBezTo>
                  <a:pt x="5086240" y="1621787"/>
                  <a:pt x="5086240" y="187707"/>
                  <a:pt x="5086240" y="187707"/>
                </a:cubicBezTo>
                <a:cubicBezTo>
                  <a:pt x="5499209" y="63821"/>
                  <a:pt x="5934704" y="0"/>
                  <a:pt x="6381460" y="0"/>
                </a:cubicBezTo>
                <a:close/>
              </a:path>
            </a:pathLst>
          </a:custGeom>
          <a:solidFill>
            <a:srgbClr val="DDDDDD">
              <a:lumMod val="25000"/>
            </a:srgbClr>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effectLst/>
              <a:uLnTx/>
              <a:uFillTx/>
              <a:latin typeface="微软雅黑" panose="020B0503020204020204" pitchFamily="34" charset="-122"/>
              <a:ea typeface="微软雅黑" panose="020B0503020204020204" pitchFamily="34" charset="-122"/>
            </a:endParaRPr>
          </a:p>
        </p:txBody>
      </p:sp>
      <p:pic>
        <p:nvPicPr>
          <p:cNvPr id="43" name="图片 42"/>
          <p:cNvPicPr>
            <a:picLocks noChangeAspect="1"/>
          </p:cNvPicPr>
          <p:nvPr/>
        </p:nvPicPr>
        <p:blipFill>
          <a:blip r:embed="rId5"/>
          <a:stretch>
            <a:fillRect/>
          </a:stretch>
        </p:blipFill>
        <p:spPr>
          <a:xfrm>
            <a:off x="2218311" y="5149031"/>
            <a:ext cx="259200" cy="210408"/>
          </a:xfrm>
          <a:prstGeom prst="rect">
            <a:avLst/>
          </a:prstGeom>
        </p:spPr>
      </p:pic>
      <p:pic>
        <p:nvPicPr>
          <p:cNvPr id="44" name="图片 43"/>
          <p:cNvPicPr>
            <a:picLocks noChangeAspect="1"/>
          </p:cNvPicPr>
          <p:nvPr/>
        </p:nvPicPr>
        <p:blipFill>
          <a:blip r:embed="rId6">
            <a:extLst>
              <a:ext uri="{BEBA8EAE-BF5A-486C-A8C5-ECC9F3942E4B}">
                <a14:imgProps xmlns:a14="http://schemas.microsoft.com/office/drawing/2010/main">
                  <a14:imgLayer r:embed="rId7">
                    <a14:imgEffect>
                      <a14:backgroundRemoval t="2372" b="96838" l="1849" r="97689"/>
                    </a14:imgEffect>
                  </a14:imgLayer>
                </a14:imgProps>
              </a:ext>
            </a:extLst>
          </a:blip>
          <a:stretch>
            <a:fillRect/>
          </a:stretch>
        </p:blipFill>
        <p:spPr>
          <a:xfrm>
            <a:off x="1759066" y="5149031"/>
            <a:ext cx="259200" cy="192410"/>
          </a:xfrm>
          <a:prstGeom prst="rect">
            <a:avLst/>
          </a:prstGeom>
        </p:spPr>
      </p:pic>
      <p:pic>
        <p:nvPicPr>
          <p:cNvPr id="45" name="图片 44"/>
          <p:cNvPicPr>
            <a:picLocks noChangeAspect="1"/>
          </p:cNvPicPr>
          <p:nvPr/>
        </p:nvPicPr>
        <p:blipFill>
          <a:blip r:embed="rId8"/>
          <a:stretch>
            <a:fillRect/>
          </a:stretch>
        </p:blipFill>
        <p:spPr>
          <a:xfrm>
            <a:off x="2955248" y="5149031"/>
            <a:ext cx="180000" cy="196735"/>
          </a:xfrm>
          <a:prstGeom prst="rect">
            <a:avLst/>
          </a:prstGeom>
        </p:spPr>
      </p:pic>
      <p:sp>
        <p:nvSpPr>
          <p:cNvPr id="46" name="文本框 45"/>
          <p:cNvSpPr txBox="1"/>
          <p:nvPr/>
        </p:nvSpPr>
        <p:spPr>
          <a:xfrm>
            <a:off x="2227405" y="3812346"/>
            <a:ext cx="811300" cy="246221"/>
          </a:xfrm>
          <a:prstGeom prst="rect">
            <a:avLst/>
          </a:prstGeom>
          <a:noFill/>
        </p:spPr>
        <p:txBody>
          <a:bodyPr wrap="square" rtlCol="0">
            <a:spAutoFit/>
          </a:bodyPr>
          <a:lstStyle/>
          <a:p>
            <a:pPr defTabSz="914400" fontAlgn="base">
              <a:spcBef>
                <a:spcPct val="0"/>
              </a:spcBef>
              <a:spcAft>
                <a:spcPct val="0"/>
              </a:spcAft>
            </a:pPr>
            <a:r>
              <a:rPr lang="zh-CN" altLang="en-US" sz="1000" dirty="0">
                <a:latin typeface="微软雅黑" panose="020B0503020204020204" pitchFamily="34" charset="-122"/>
                <a:ea typeface="微软雅黑" panose="020B0503020204020204" pitchFamily="34" charset="-122"/>
              </a:rPr>
              <a:t>策略执行</a:t>
            </a:r>
            <a:endParaRPr lang="zh-CN" altLang="en-US" sz="1000" dirty="0">
              <a:latin typeface="微软雅黑" panose="020B0503020204020204" pitchFamily="34" charset="-122"/>
              <a:ea typeface="微软雅黑" panose="020B0503020204020204" pitchFamily="34" charset="-122"/>
            </a:endParaRPr>
          </a:p>
        </p:txBody>
      </p:sp>
      <p:sp>
        <p:nvSpPr>
          <p:cNvPr id="47" name="文本框 46"/>
          <p:cNvSpPr txBox="1"/>
          <p:nvPr/>
        </p:nvSpPr>
        <p:spPr>
          <a:xfrm>
            <a:off x="2287923" y="4460729"/>
            <a:ext cx="811300" cy="246221"/>
          </a:xfrm>
          <a:prstGeom prst="rect">
            <a:avLst/>
          </a:prstGeom>
          <a:noFill/>
        </p:spPr>
        <p:txBody>
          <a:bodyPr wrap="square" rtlCol="0">
            <a:spAutoFit/>
          </a:bodyPr>
          <a:lstStyle/>
          <a:p>
            <a:pPr defTabSz="914400" fontAlgn="base">
              <a:spcBef>
                <a:spcPct val="0"/>
              </a:spcBef>
              <a:spcAft>
                <a:spcPct val="0"/>
              </a:spcAft>
            </a:pPr>
            <a:r>
              <a:rPr lang="zh-CN" altLang="en-US" sz="1000" dirty="0">
                <a:latin typeface="微软雅黑" panose="020B0503020204020204" pitchFamily="34" charset="-122"/>
                <a:ea typeface="微软雅黑" panose="020B0503020204020204" pitchFamily="34" charset="-122"/>
              </a:rPr>
              <a:t>逻辑编排</a:t>
            </a:r>
            <a:endParaRPr lang="zh-CN" altLang="en-US" sz="1000" dirty="0">
              <a:latin typeface="微软雅黑" panose="020B0503020204020204" pitchFamily="34" charset="-122"/>
              <a:ea typeface="微软雅黑" panose="020B0503020204020204" pitchFamily="34" charset="-122"/>
            </a:endParaRPr>
          </a:p>
        </p:txBody>
      </p:sp>
      <p:sp>
        <p:nvSpPr>
          <p:cNvPr id="48" name="文本框 47"/>
          <p:cNvSpPr txBox="1"/>
          <p:nvPr/>
        </p:nvSpPr>
        <p:spPr>
          <a:xfrm>
            <a:off x="1084851" y="5908697"/>
            <a:ext cx="4338130" cy="461665"/>
          </a:xfrm>
          <a:prstGeom prst="rect">
            <a:avLst/>
          </a:prstGeom>
          <a:noFill/>
        </p:spPr>
        <p:txBody>
          <a:bodyPr wrap="square" rtlCol="0">
            <a:spAutoFit/>
          </a:bodyPr>
          <a:lstStyle/>
          <a:p>
            <a:pPr marL="285750" indent="-285750">
              <a:buFont typeface="Arial" panose="020B0604020202020204" pitchFamily="34" charset="0"/>
              <a:buChar char="•"/>
            </a:pPr>
            <a:r>
              <a:rPr lang="zh-CN" altLang="en-US" sz="1200" dirty="0">
                <a:latin typeface="微软雅黑" panose="020B0503020204020204" pitchFamily="34" charset="-122"/>
                <a:ea typeface="微软雅黑" panose="020B0503020204020204" pitchFamily="34" charset="-122"/>
              </a:rPr>
              <a:t>垂直系统</a:t>
            </a:r>
            <a:r>
              <a:rPr lang="zh-CN" altLang="en-US" sz="1200" b="1" dirty="0">
                <a:solidFill>
                  <a:srgbClr val="C00000"/>
                </a:solidFill>
                <a:latin typeface="微软雅黑" panose="020B0503020204020204" pitchFamily="34" charset="-122"/>
                <a:ea typeface="微软雅黑" panose="020B0503020204020204" pitchFamily="34" charset="-122"/>
              </a:rPr>
              <a:t>封闭</a:t>
            </a:r>
            <a:r>
              <a:rPr lang="zh-CN" altLang="en-US" sz="1200" dirty="0">
                <a:latin typeface="微软雅黑" panose="020B0503020204020204" pitchFamily="34" charset="-122"/>
                <a:ea typeface="微软雅黑" panose="020B0503020204020204" pitchFamily="34" charset="-122"/>
              </a:rPr>
              <a:t>，各厂家不兼容，成本高，</a:t>
            </a:r>
            <a:r>
              <a:rPr lang="zh-CN" altLang="en-US" sz="1200" b="1" dirty="0">
                <a:solidFill>
                  <a:srgbClr val="C00000"/>
                </a:solidFill>
                <a:latin typeface="微软雅黑" panose="020B0503020204020204" pitchFamily="34" charset="-122"/>
                <a:ea typeface="微软雅黑" panose="020B0503020204020204" pitchFamily="34" charset="-122"/>
              </a:rPr>
              <a:t>无法扩展应用</a:t>
            </a:r>
            <a:endParaRPr lang="en-US" altLang="zh-CN" sz="1200" b="1" dirty="0">
              <a:solidFill>
                <a:srgbClr val="C00000"/>
              </a:solidFill>
              <a:latin typeface="微软雅黑" panose="020B0503020204020204" pitchFamily="34" charset="-122"/>
              <a:ea typeface="微软雅黑" panose="020B0503020204020204" pitchFamily="34" charset="-122"/>
            </a:endParaRPr>
          </a:p>
          <a:p>
            <a:pPr marL="285750" indent="-285750">
              <a:buFont typeface="Arial" panose="020B0604020202020204" pitchFamily="34" charset="0"/>
              <a:buChar char="•"/>
            </a:pPr>
            <a:r>
              <a:rPr lang="en-US" altLang="zh-CN" sz="1200" dirty="0">
                <a:latin typeface="微软雅黑" panose="020B0503020204020204" pitchFamily="34" charset="-122"/>
                <a:ea typeface="微软雅黑" panose="020B0503020204020204" pitchFamily="34" charset="-122"/>
              </a:rPr>
              <a:t>RS485</a:t>
            </a:r>
            <a:r>
              <a:rPr lang="zh-CN" altLang="en-US" sz="1200" dirty="0">
                <a:latin typeface="微软雅黑" panose="020B0503020204020204" pitchFamily="34" charset="-122"/>
                <a:ea typeface="微软雅黑" panose="020B0503020204020204" pitchFamily="34" charset="-122"/>
              </a:rPr>
              <a:t>连线多，</a:t>
            </a:r>
            <a:r>
              <a:rPr lang="en-US" altLang="zh-CN" sz="1200" dirty="0">
                <a:latin typeface="微软雅黑" panose="020B0503020204020204" pitchFamily="34" charset="-122"/>
                <a:ea typeface="微软雅黑" panose="020B0503020204020204" pitchFamily="34" charset="-122"/>
              </a:rPr>
              <a:t>RS485</a:t>
            </a:r>
            <a:r>
              <a:rPr lang="zh-CN" altLang="en-US" sz="1200" dirty="0">
                <a:latin typeface="微软雅黑" panose="020B0503020204020204" pitchFamily="34" charset="-122"/>
                <a:ea typeface="微软雅黑" panose="020B0503020204020204" pitchFamily="34" charset="-122"/>
              </a:rPr>
              <a:t>总线带宽不够，</a:t>
            </a:r>
            <a:r>
              <a:rPr lang="zh-CN" altLang="en-US" sz="1200" b="1" dirty="0">
                <a:solidFill>
                  <a:srgbClr val="C00000"/>
                </a:solidFill>
                <a:latin typeface="微软雅黑" panose="020B0503020204020204" pitchFamily="34" charset="-122"/>
                <a:ea typeface="微软雅黑" panose="020B0503020204020204" pitchFamily="34" charset="-122"/>
              </a:rPr>
              <a:t>无智能化运维</a:t>
            </a:r>
            <a:endParaRPr lang="en-US" altLang="zh-CN" sz="1200" b="1" dirty="0">
              <a:solidFill>
                <a:srgbClr val="C00000"/>
              </a:solidFill>
              <a:latin typeface="微软雅黑" panose="020B0503020204020204" pitchFamily="34" charset="-122"/>
              <a:ea typeface="微软雅黑" panose="020B0503020204020204" pitchFamily="34" charset="-122"/>
            </a:endParaRPr>
          </a:p>
        </p:txBody>
      </p:sp>
      <p:sp>
        <p:nvSpPr>
          <p:cNvPr id="49" name="文本框 48"/>
          <p:cNvSpPr txBox="1"/>
          <p:nvPr/>
        </p:nvSpPr>
        <p:spPr>
          <a:xfrm>
            <a:off x="10202089" y="4510178"/>
            <a:ext cx="846298" cy="246221"/>
          </a:xfrm>
          <a:prstGeom prst="rect">
            <a:avLst/>
          </a:prstGeom>
          <a:noFill/>
        </p:spPr>
        <p:txBody>
          <a:bodyPr wrap="square" rtlCol="0">
            <a:spAutoFit/>
          </a:bodyPr>
          <a:lstStyle/>
          <a:p>
            <a:pPr algn="ctr" defTabSz="914400" fontAlgn="base">
              <a:spcBef>
                <a:spcPct val="0"/>
              </a:spcBef>
              <a:spcAft>
                <a:spcPct val="0"/>
              </a:spcAft>
            </a:pPr>
            <a:r>
              <a:rPr lang="en-US" altLang="zh-CN" sz="1000" dirty="0">
                <a:latin typeface="微软雅黑" panose="020B0503020204020204" pitchFamily="34" charset="-122"/>
                <a:ea typeface="微软雅黑" panose="020B0503020204020204" pitchFamily="34" charset="-122"/>
              </a:rPr>
              <a:t>DDC</a:t>
            </a:r>
            <a:endParaRPr lang="zh-CN" altLang="en-US" sz="1000" dirty="0">
              <a:latin typeface="微软雅黑" panose="020B0503020204020204" pitchFamily="34" charset="-122"/>
              <a:ea typeface="微软雅黑" panose="020B0503020204020204" pitchFamily="34" charset="-122"/>
            </a:endParaRPr>
          </a:p>
        </p:txBody>
      </p:sp>
      <p:sp>
        <p:nvSpPr>
          <p:cNvPr id="50" name="文本框 49"/>
          <p:cNvSpPr txBox="1"/>
          <p:nvPr/>
        </p:nvSpPr>
        <p:spPr>
          <a:xfrm>
            <a:off x="10209856" y="4925339"/>
            <a:ext cx="830764" cy="246221"/>
          </a:xfrm>
          <a:prstGeom prst="rect">
            <a:avLst/>
          </a:prstGeom>
          <a:noFill/>
        </p:spPr>
        <p:txBody>
          <a:bodyPr wrap="square" rtlCol="0">
            <a:spAutoFit/>
          </a:bodyPr>
          <a:lstStyle/>
          <a:p>
            <a:pPr algn="ctr" defTabSz="914400" fontAlgn="base">
              <a:spcBef>
                <a:spcPct val="0"/>
              </a:spcBef>
              <a:spcAft>
                <a:spcPct val="0"/>
              </a:spcAft>
            </a:pPr>
            <a:r>
              <a:rPr lang="zh-CN" altLang="en-US" sz="1000" dirty="0">
                <a:latin typeface="微软雅黑" panose="020B0503020204020204" pitchFamily="34" charset="-122"/>
                <a:ea typeface="微软雅黑" panose="020B0503020204020204" pitchFamily="34" charset="-122"/>
              </a:rPr>
              <a:t>传感器</a:t>
            </a:r>
            <a:endParaRPr lang="zh-CN" altLang="en-US" sz="1000" dirty="0">
              <a:latin typeface="微软雅黑" panose="020B0503020204020204" pitchFamily="34" charset="-122"/>
              <a:ea typeface="微软雅黑" panose="020B0503020204020204" pitchFamily="34" charset="-122"/>
            </a:endParaRPr>
          </a:p>
        </p:txBody>
      </p:sp>
      <p:cxnSp>
        <p:nvCxnSpPr>
          <p:cNvPr id="51" name="直接连接符 50"/>
          <p:cNvCxnSpPr/>
          <p:nvPr/>
        </p:nvCxnSpPr>
        <p:spPr bwMode="auto">
          <a:xfrm flipV="1">
            <a:off x="7594086" y="5636934"/>
            <a:ext cx="455763" cy="1"/>
          </a:xfrm>
          <a:prstGeom prst="line">
            <a:avLst/>
          </a:prstGeom>
          <a:noFill/>
          <a:ln w="6350" cap="flat" cmpd="sng" algn="ctr">
            <a:solidFill>
              <a:srgbClr val="888888"/>
            </a:solidFill>
            <a:prstDash val="soli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2" name="直接连接符 51"/>
          <p:cNvCxnSpPr/>
          <p:nvPr/>
        </p:nvCxnSpPr>
        <p:spPr bwMode="auto">
          <a:xfrm flipV="1">
            <a:off x="8950642" y="5636934"/>
            <a:ext cx="455763" cy="1"/>
          </a:xfrm>
          <a:prstGeom prst="line">
            <a:avLst/>
          </a:prstGeom>
          <a:noFill/>
          <a:ln w="6350" cap="flat" cmpd="sng" algn="ctr">
            <a:solidFill>
              <a:srgbClr val="81C15F"/>
            </a:solidFill>
            <a:prstDash val="soli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53" name="文本框 52"/>
          <p:cNvSpPr txBox="1"/>
          <p:nvPr/>
        </p:nvSpPr>
        <p:spPr>
          <a:xfrm>
            <a:off x="8049850" y="5513824"/>
            <a:ext cx="833766" cy="246221"/>
          </a:xfrm>
          <a:prstGeom prst="rect">
            <a:avLst/>
          </a:prstGeom>
          <a:noFill/>
        </p:spPr>
        <p:txBody>
          <a:bodyPr wrap="square" rtlCol="0">
            <a:spAutoFit/>
          </a:bodyPr>
          <a:lstStyle/>
          <a:p>
            <a:pPr defTabSz="914400" fontAlgn="base">
              <a:spcBef>
                <a:spcPct val="0"/>
              </a:spcBef>
              <a:spcAft>
                <a:spcPct val="0"/>
              </a:spcAft>
            </a:pPr>
            <a:r>
              <a:rPr lang="en-US" altLang="zh-CN" sz="1000" dirty="0">
                <a:latin typeface="微软雅黑" panose="020B0503020204020204" pitchFamily="34" charset="-122"/>
                <a:ea typeface="微软雅黑" panose="020B0503020204020204" pitchFamily="34" charset="-122"/>
              </a:rPr>
              <a:t>RS485</a:t>
            </a:r>
            <a:r>
              <a:rPr lang="zh-CN" altLang="en-US" sz="1000" dirty="0">
                <a:latin typeface="微软雅黑" panose="020B0503020204020204" pitchFamily="34" charset="-122"/>
                <a:ea typeface="微软雅黑" panose="020B0503020204020204" pitchFamily="34" charset="-122"/>
              </a:rPr>
              <a:t>总线</a:t>
            </a:r>
            <a:endParaRPr lang="zh-CN" altLang="en-US" sz="1000" dirty="0">
              <a:latin typeface="微软雅黑" panose="020B0503020204020204" pitchFamily="34" charset="-122"/>
              <a:ea typeface="微软雅黑" panose="020B0503020204020204" pitchFamily="34" charset="-122"/>
            </a:endParaRPr>
          </a:p>
        </p:txBody>
      </p:sp>
      <p:sp>
        <p:nvSpPr>
          <p:cNvPr id="54" name="文本框 53"/>
          <p:cNvSpPr txBox="1"/>
          <p:nvPr/>
        </p:nvSpPr>
        <p:spPr>
          <a:xfrm>
            <a:off x="9358280" y="5513824"/>
            <a:ext cx="585002" cy="246221"/>
          </a:xfrm>
          <a:prstGeom prst="rect">
            <a:avLst/>
          </a:prstGeom>
          <a:noFill/>
        </p:spPr>
        <p:txBody>
          <a:bodyPr wrap="square" rtlCol="0">
            <a:spAutoFit/>
          </a:bodyPr>
          <a:lstStyle/>
          <a:p>
            <a:pPr defTabSz="914400" fontAlgn="base">
              <a:spcBef>
                <a:spcPct val="0"/>
              </a:spcBef>
              <a:spcAft>
                <a:spcPct val="0"/>
              </a:spcAft>
            </a:pPr>
            <a:r>
              <a:rPr lang="en-US" altLang="zh-CN" sz="1000" dirty="0">
                <a:latin typeface="微软雅黑" panose="020B0503020204020204" pitchFamily="34" charset="-122"/>
                <a:ea typeface="微软雅黑" panose="020B0503020204020204" pitchFamily="34" charset="-122"/>
              </a:rPr>
              <a:t>IP</a:t>
            </a:r>
            <a:r>
              <a:rPr lang="zh-CN" altLang="en-US" sz="1000" dirty="0">
                <a:latin typeface="微软雅黑" panose="020B0503020204020204" pitchFamily="34" charset="-122"/>
                <a:ea typeface="微软雅黑" panose="020B0503020204020204" pitchFamily="34" charset="-122"/>
              </a:rPr>
              <a:t>接入</a:t>
            </a:r>
            <a:endParaRPr lang="zh-CN" altLang="en-US" sz="1000" dirty="0">
              <a:latin typeface="微软雅黑" panose="020B0503020204020204" pitchFamily="34" charset="-122"/>
              <a:ea typeface="微软雅黑" panose="020B0503020204020204" pitchFamily="34" charset="-122"/>
            </a:endParaRPr>
          </a:p>
        </p:txBody>
      </p:sp>
      <p:pic>
        <p:nvPicPr>
          <p:cNvPr id="55" name="图片 54"/>
          <p:cNvPicPr>
            <a:picLocks noChangeAspect="1"/>
          </p:cNvPicPr>
          <p:nvPr/>
        </p:nvPicPr>
        <p:blipFill>
          <a:blip r:embed="rId2"/>
          <a:stretch>
            <a:fillRect/>
          </a:stretch>
        </p:blipFill>
        <p:spPr>
          <a:xfrm>
            <a:off x="8826465" y="4477187"/>
            <a:ext cx="270854" cy="202771"/>
          </a:xfrm>
          <a:prstGeom prst="rect">
            <a:avLst/>
          </a:prstGeom>
        </p:spPr>
      </p:pic>
      <p:cxnSp>
        <p:nvCxnSpPr>
          <p:cNvPr id="56" name="直接连接符 55"/>
          <p:cNvCxnSpPr>
            <a:stCxn id="198" idx="0"/>
            <a:endCxn id="55" idx="2"/>
          </p:cNvCxnSpPr>
          <p:nvPr/>
        </p:nvCxnSpPr>
        <p:spPr bwMode="auto">
          <a:xfrm flipV="1">
            <a:off x="8547776" y="4679958"/>
            <a:ext cx="414116" cy="364385"/>
          </a:xfrm>
          <a:prstGeom prst="line">
            <a:avLst/>
          </a:prstGeom>
          <a:noFill/>
          <a:ln w="12700" cap="flat" cmpd="sng" algn="ctr">
            <a:solidFill>
              <a:srgbClr val="888888"/>
            </a:solidFill>
            <a:prstDash val="soli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7" name="直接连接符 56"/>
          <p:cNvCxnSpPr>
            <a:stCxn id="197" idx="0"/>
            <a:endCxn id="55" idx="2"/>
          </p:cNvCxnSpPr>
          <p:nvPr/>
        </p:nvCxnSpPr>
        <p:spPr bwMode="auto">
          <a:xfrm flipV="1">
            <a:off x="8949871" y="4679958"/>
            <a:ext cx="12021" cy="364385"/>
          </a:xfrm>
          <a:prstGeom prst="line">
            <a:avLst/>
          </a:prstGeom>
          <a:noFill/>
          <a:ln w="12700" cap="flat" cmpd="sng" algn="ctr">
            <a:solidFill>
              <a:srgbClr val="888888"/>
            </a:solidFill>
            <a:prstDash val="soli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8" name="直接连接符 57"/>
          <p:cNvCxnSpPr>
            <a:stCxn id="199" idx="0"/>
            <a:endCxn id="55" idx="2"/>
          </p:cNvCxnSpPr>
          <p:nvPr/>
        </p:nvCxnSpPr>
        <p:spPr bwMode="auto">
          <a:xfrm flipH="1" flipV="1">
            <a:off x="8961892" y="4679958"/>
            <a:ext cx="370991" cy="364385"/>
          </a:xfrm>
          <a:prstGeom prst="line">
            <a:avLst/>
          </a:prstGeom>
          <a:noFill/>
          <a:ln w="12700" cap="flat" cmpd="sng" algn="ctr">
            <a:solidFill>
              <a:srgbClr val="888888"/>
            </a:solidFill>
            <a:prstDash val="soli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9" name="直接连接符 58"/>
          <p:cNvCxnSpPr>
            <a:endCxn id="60" idx="2"/>
          </p:cNvCxnSpPr>
          <p:nvPr/>
        </p:nvCxnSpPr>
        <p:spPr bwMode="auto">
          <a:xfrm flipV="1">
            <a:off x="9612273" y="4682052"/>
            <a:ext cx="191243" cy="356671"/>
          </a:xfrm>
          <a:prstGeom prst="line">
            <a:avLst/>
          </a:prstGeom>
          <a:noFill/>
          <a:ln w="12700" cap="flat" cmpd="sng" algn="ctr">
            <a:solidFill>
              <a:srgbClr val="888888"/>
            </a:solidFill>
            <a:prstDash val="soli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pic>
        <p:nvPicPr>
          <p:cNvPr id="60" name="图片 59"/>
          <p:cNvPicPr>
            <a:picLocks noChangeAspect="1"/>
          </p:cNvPicPr>
          <p:nvPr/>
        </p:nvPicPr>
        <p:blipFill>
          <a:blip r:embed="rId2"/>
          <a:stretch>
            <a:fillRect/>
          </a:stretch>
        </p:blipFill>
        <p:spPr>
          <a:xfrm>
            <a:off x="9668089" y="4479281"/>
            <a:ext cx="270854" cy="202771"/>
          </a:xfrm>
          <a:prstGeom prst="rect">
            <a:avLst/>
          </a:prstGeom>
        </p:spPr>
      </p:pic>
      <p:cxnSp>
        <p:nvCxnSpPr>
          <p:cNvPr id="61" name="直接连接符 60"/>
          <p:cNvCxnSpPr>
            <a:stCxn id="196" idx="21"/>
            <a:endCxn id="60" idx="2"/>
          </p:cNvCxnSpPr>
          <p:nvPr/>
        </p:nvCxnSpPr>
        <p:spPr bwMode="auto">
          <a:xfrm flipH="1" flipV="1">
            <a:off x="9803516" y="4682052"/>
            <a:ext cx="176363" cy="373664"/>
          </a:xfrm>
          <a:prstGeom prst="line">
            <a:avLst/>
          </a:prstGeom>
          <a:noFill/>
          <a:ln w="12700" cap="flat" cmpd="sng" algn="ctr">
            <a:solidFill>
              <a:srgbClr val="888888"/>
            </a:solidFill>
            <a:prstDash val="soli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62" name="文本框 61"/>
          <p:cNvSpPr txBox="1"/>
          <p:nvPr/>
        </p:nvSpPr>
        <p:spPr>
          <a:xfrm>
            <a:off x="6668340" y="5816364"/>
            <a:ext cx="4392732" cy="646331"/>
          </a:xfrm>
          <a:prstGeom prst="rect">
            <a:avLst/>
          </a:prstGeom>
          <a:noFill/>
        </p:spPr>
        <p:txBody>
          <a:bodyPr wrap="square" rtlCol="0">
            <a:spAutoFit/>
          </a:bodyPr>
          <a:lstStyle/>
          <a:p>
            <a:pPr marL="285750" indent="-285750" defTabSz="914400" fontAlgn="base">
              <a:spcBef>
                <a:spcPct val="0"/>
              </a:spcBef>
              <a:spcAft>
                <a:spcPct val="0"/>
              </a:spcAft>
              <a:buFont typeface="Arial" panose="020B0604020202020204" pitchFamily="34" charset="0"/>
              <a:buChar char="•"/>
            </a:pPr>
            <a:r>
              <a:rPr lang="zh-CN" altLang="en-US" sz="1200" dirty="0">
                <a:latin typeface="微软雅黑" panose="020B0503020204020204" pitchFamily="34" charset="-122"/>
                <a:ea typeface="微软雅黑" panose="020B0503020204020204" pitchFamily="34" charset="-122"/>
              </a:rPr>
              <a:t>统一物联网数字平台，在数字平台上定义不同系统的物模型，开放接口给</a:t>
            </a:r>
            <a:r>
              <a:rPr lang="zh-CN" altLang="en-US" sz="1200" b="1" dirty="0">
                <a:solidFill>
                  <a:srgbClr val="C00000"/>
                </a:solidFill>
                <a:latin typeface="微软雅黑" panose="020B0503020204020204" pitchFamily="34" charset="-122"/>
                <a:ea typeface="微软雅黑" panose="020B0503020204020204" pitchFamily="34" charset="-122"/>
              </a:rPr>
              <a:t>第三方应用</a:t>
            </a:r>
            <a:r>
              <a:rPr lang="zh-CN" altLang="en-US" sz="1200" dirty="0">
                <a:latin typeface="微软雅黑" panose="020B0503020204020204" pitchFamily="34" charset="-122"/>
                <a:ea typeface="微软雅黑" panose="020B0503020204020204" pitchFamily="34" charset="-122"/>
              </a:rPr>
              <a:t>，打破垂直封闭，</a:t>
            </a:r>
            <a:r>
              <a:rPr lang="zh-CN" altLang="en-US" sz="1200" b="1" dirty="0">
                <a:solidFill>
                  <a:srgbClr val="C00000"/>
                </a:solidFill>
                <a:latin typeface="微软雅黑" panose="020B0503020204020204" pitchFamily="34" charset="-122"/>
                <a:ea typeface="微软雅黑" panose="020B0503020204020204" pitchFamily="34" charset="-122"/>
              </a:rPr>
              <a:t>构筑生态</a:t>
            </a:r>
            <a:endParaRPr lang="en-US" altLang="zh-CN" sz="1200" b="1" dirty="0">
              <a:solidFill>
                <a:srgbClr val="C00000"/>
              </a:solidFill>
              <a:latin typeface="微软雅黑" panose="020B0503020204020204" pitchFamily="34" charset="-122"/>
              <a:ea typeface="微软雅黑" panose="020B0503020204020204" pitchFamily="34" charset="-122"/>
            </a:endParaRPr>
          </a:p>
          <a:p>
            <a:pPr marL="285750" indent="-285750" defTabSz="914400" fontAlgn="base">
              <a:spcBef>
                <a:spcPct val="0"/>
              </a:spcBef>
              <a:spcAft>
                <a:spcPct val="0"/>
              </a:spcAft>
              <a:buFont typeface="Arial" panose="020B0604020202020204" pitchFamily="34" charset="0"/>
              <a:buChar char="•"/>
            </a:pPr>
            <a:r>
              <a:rPr lang="en-US" altLang="zh-CN" sz="1200" dirty="0">
                <a:latin typeface="微软雅黑" panose="020B0503020204020204" pitchFamily="34" charset="-122"/>
                <a:ea typeface="微软雅黑" panose="020B0503020204020204" pitchFamily="34" charset="-122"/>
              </a:rPr>
              <a:t>DDC IP</a:t>
            </a:r>
            <a:r>
              <a:rPr lang="zh-CN" altLang="en-US" sz="1200" dirty="0">
                <a:latin typeface="微软雅黑" panose="020B0503020204020204" pitchFamily="34" charset="-122"/>
                <a:ea typeface="微软雅黑" panose="020B0503020204020204" pitchFamily="34" charset="-122"/>
              </a:rPr>
              <a:t>化，减少物理连线投资，</a:t>
            </a:r>
            <a:r>
              <a:rPr lang="zh-CN" altLang="en-US" sz="1200" b="1" dirty="0">
                <a:solidFill>
                  <a:srgbClr val="C00000"/>
                </a:solidFill>
                <a:latin typeface="微软雅黑" panose="020B0503020204020204" pitchFamily="34" charset="-122"/>
                <a:ea typeface="微软雅黑" panose="020B0503020204020204" pitchFamily="34" charset="-122"/>
              </a:rPr>
              <a:t>可视化运维</a:t>
            </a:r>
            <a:r>
              <a:rPr lang="zh-CN" altLang="en-US" sz="1200" dirty="0">
                <a:latin typeface="微软雅黑" panose="020B0503020204020204" pitchFamily="34" charset="-122"/>
                <a:ea typeface="微软雅黑" panose="020B0503020204020204" pitchFamily="34" charset="-122"/>
              </a:rPr>
              <a:t>能力增强</a:t>
            </a:r>
            <a:endParaRPr lang="en-US" altLang="zh-CN" sz="1200" dirty="0">
              <a:latin typeface="微软雅黑" panose="020B0503020204020204" pitchFamily="34" charset="-122"/>
              <a:ea typeface="微软雅黑" panose="020B0503020204020204" pitchFamily="34" charset="-122"/>
            </a:endParaRPr>
          </a:p>
        </p:txBody>
      </p:sp>
      <p:sp>
        <p:nvSpPr>
          <p:cNvPr id="63" name="文本框 62"/>
          <p:cNvSpPr txBox="1"/>
          <p:nvPr/>
        </p:nvSpPr>
        <p:spPr>
          <a:xfrm>
            <a:off x="9435211" y="2517812"/>
            <a:ext cx="876594" cy="400110"/>
          </a:xfrm>
          <a:prstGeom prst="rect">
            <a:avLst/>
          </a:prstGeom>
          <a:noFill/>
        </p:spPr>
        <p:txBody>
          <a:bodyPr wrap="square" rtlCol="0">
            <a:spAutoFit/>
          </a:bodyPr>
          <a:lstStyle/>
          <a:p>
            <a:pPr algn="ctr" defTabSz="914400" fontAlgn="base">
              <a:spcBef>
                <a:spcPct val="0"/>
              </a:spcBef>
              <a:spcAft>
                <a:spcPct val="0"/>
              </a:spcAft>
            </a:pPr>
            <a:r>
              <a:rPr lang="zh-CN" altLang="en-US" sz="1000" dirty="0">
                <a:latin typeface="微软雅黑" panose="020B0503020204020204" pitchFamily="34" charset="-122"/>
                <a:ea typeface="微软雅黑" panose="020B0503020204020204" pitchFamily="34" charset="-122"/>
              </a:rPr>
              <a:t>物联网</a:t>
            </a:r>
            <a:endParaRPr lang="en-US" altLang="zh-CN" sz="1000" dirty="0">
              <a:latin typeface="微软雅黑" panose="020B0503020204020204" pitchFamily="34" charset="-122"/>
              <a:ea typeface="微软雅黑" panose="020B0503020204020204" pitchFamily="34" charset="-122"/>
            </a:endParaRPr>
          </a:p>
          <a:p>
            <a:pPr algn="ctr" defTabSz="914400" fontAlgn="base">
              <a:spcBef>
                <a:spcPct val="0"/>
              </a:spcBef>
              <a:spcAft>
                <a:spcPct val="0"/>
              </a:spcAft>
            </a:pPr>
            <a:r>
              <a:rPr lang="zh-CN" altLang="en-US" sz="1000" dirty="0">
                <a:latin typeface="微软雅黑" panose="020B0503020204020204" pitchFamily="34" charset="-122"/>
                <a:ea typeface="微软雅黑" panose="020B0503020204020204" pitchFamily="34" charset="-122"/>
              </a:rPr>
              <a:t>数字平台</a:t>
            </a:r>
            <a:endParaRPr lang="zh-CN" altLang="en-US" sz="1000" dirty="0">
              <a:latin typeface="微软雅黑" panose="020B0503020204020204" pitchFamily="34" charset="-122"/>
              <a:ea typeface="微软雅黑" panose="020B0503020204020204" pitchFamily="34" charset="-122"/>
            </a:endParaRPr>
          </a:p>
        </p:txBody>
      </p:sp>
      <p:sp>
        <p:nvSpPr>
          <p:cNvPr id="64" name="Freeform 124"/>
          <p:cNvSpPr>
            <a:spLocks noEditPoints="1"/>
          </p:cNvSpPr>
          <p:nvPr/>
        </p:nvSpPr>
        <p:spPr bwMode="auto">
          <a:xfrm>
            <a:off x="7772358" y="3925101"/>
            <a:ext cx="480340" cy="157833"/>
          </a:xfrm>
          <a:custGeom>
            <a:avLst/>
            <a:gdLst/>
            <a:ahLst/>
            <a:cxnLst>
              <a:cxn ang="0">
                <a:pos x="415" y="0"/>
              </a:cxn>
              <a:cxn ang="0">
                <a:pos x="9" y="0"/>
              </a:cxn>
              <a:cxn ang="0">
                <a:pos x="9" y="0"/>
              </a:cxn>
              <a:cxn ang="0">
                <a:pos x="4" y="4"/>
              </a:cxn>
              <a:cxn ang="0">
                <a:pos x="0" y="8"/>
              </a:cxn>
              <a:cxn ang="0">
                <a:pos x="0" y="142"/>
              </a:cxn>
              <a:cxn ang="0">
                <a:pos x="0" y="142"/>
              </a:cxn>
              <a:cxn ang="0">
                <a:pos x="4" y="147"/>
              </a:cxn>
              <a:cxn ang="0">
                <a:pos x="9" y="151"/>
              </a:cxn>
              <a:cxn ang="0">
                <a:pos x="415" y="151"/>
              </a:cxn>
              <a:cxn ang="0">
                <a:pos x="415" y="151"/>
              </a:cxn>
              <a:cxn ang="0">
                <a:pos x="420" y="147"/>
              </a:cxn>
              <a:cxn ang="0">
                <a:pos x="424" y="142"/>
              </a:cxn>
              <a:cxn ang="0">
                <a:pos x="424" y="8"/>
              </a:cxn>
              <a:cxn ang="0">
                <a:pos x="424" y="8"/>
              </a:cxn>
              <a:cxn ang="0">
                <a:pos x="420" y="4"/>
              </a:cxn>
              <a:cxn ang="0">
                <a:pos x="415" y="0"/>
              </a:cxn>
              <a:cxn ang="0">
                <a:pos x="415" y="0"/>
              </a:cxn>
              <a:cxn ang="0">
                <a:pos x="78" y="103"/>
              </a:cxn>
              <a:cxn ang="0">
                <a:pos x="78" y="103"/>
              </a:cxn>
              <a:cxn ang="0">
                <a:pos x="61" y="103"/>
              </a:cxn>
              <a:cxn ang="0">
                <a:pos x="48" y="95"/>
              </a:cxn>
              <a:cxn ang="0">
                <a:pos x="39" y="86"/>
              </a:cxn>
              <a:cxn ang="0">
                <a:pos x="35" y="73"/>
              </a:cxn>
              <a:cxn ang="0">
                <a:pos x="35" y="73"/>
              </a:cxn>
              <a:cxn ang="0">
                <a:pos x="39" y="64"/>
              </a:cxn>
              <a:cxn ang="0">
                <a:pos x="48" y="56"/>
              </a:cxn>
              <a:cxn ang="0">
                <a:pos x="61" y="47"/>
              </a:cxn>
              <a:cxn ang="0">
                <a:pos x="78" y="47"/>
              </a:cxn>
              <a:cxn ang="0">
                <a:pos x="78" y="47"/>
              </a:cxn>
              <a:cxn ang="0">
                <a:pos x="95" y="47"/>
              </a:cxn>
              <a:cxn ang="0">
                <a:pos x="108" y="56"/>
              </a:cxn>
              <a:cxn ang="0">
                <a:pos x="117" y="64"/>
              </a:cxn>
              <a:cxn ang="0">
                <a:pos x="121" y="73"/>
              </a:cxn>
              <a:cxn ang="0">
                <a:pos x="121" y="73"/>
              </a:cxn>
              <a:cxn ang="0">
                <a:pos x="117" y="86"/>
              </a:cxn>
              <a:cxn ang="0">
                <a:pos x="108" y="95"/>
              </a:cxn>
              <a:cxn ang="0">
                <a:pos x="95" y="103"/>
              </a:cxn>
              <a:cxn ang="0">
                <a:pos x="78" y="103"/>
              </a:cxn>
              <a:cxn ang="0">
                <a:pos x="78" y="103"/>
              </a:cxn>
              <a:cxn ang="0">
                <a:pos x="389" y="86"/>
              </a:cxn>
              <a:cxn ang="0">
                <a:pos x="389" y="86"/>
              </a:cxn>
              <a:cxn ang="0">
                <a:pos x="385" y="95"/>
              </a:cxn>
              <a:cxn ang="0">
                <a:pos x="377" y="99"/>
              </a:cxn>
              <a:cxn ang="0">
                <a:pos x="195" y="99"/>
              </a:cxn>
              <a:cxn ang="0">
                <a:pos x="195" y="99"/>
              </a:cxn>
              <a:cxn ang="0">
                <a:pos x="186" y="95"/>
              </a:cxn>
              <a:cxn ang="0">
                <a:pos x="182" y="86"/>
              </a:cxn>
              <a:cxn ang="0">
                <a:pos x="182" y="64"/>
              </a:cxn>
              <a:cxn ang="0">
                <a:pos x="182" y="64"/>
              </a:cxn>
              <a:cxn ang="0">
                <a:pos x="186" y="56"/>
              </a:cxn>
              <a:cxn ang="0">
                <a:pos x="195" y="51"/>
              </a:cxn>
              <a:cxn ang="0">
                <a:pos x="377" y="51"/>
              </a:cxn>
              <a:cxn ang="0">
                <a:pos x="377" y="51"/>
              </a:cxn>
              <a:cxn ang="0">
                <a:pos x="385" y="56"/>
              </a:cxn>
              <a:cxn ang="0">
                <a:pos x="389" y="64"/>
              </a:cxn>
              <a:cxn ang="0">
                <a:pos x="389" y="86"/>
              </a:cxn>
            </a:cxnLst>
            <a:rect l="0" t="0" r="r" b="b"/>
            <a:pathLst>
              <a:path w="424" h="151">
                <a:moveTo>
                  <a:pt x="415" y="0"/>
                </a:moveTo>
                <a:lnTo>
                  <a:pt x="9" y="0"/>
                </a:lnTo>
                <a:lnTo>
                  <a:pt x="9" y="0"/>
                </a:lnTo>
                <a:lnTo>
                  <a:pt x="4" y="4"/>
                </a:lnTo>
                <a:lnTo>
                  <a:pt x="0" y="8"/>
                </a:lnTo>
                <a:lnTo>
                  <a:pt x="0" y="142"/>
                </a:lnTo>
                <a:lnTo>
                  <a:pt x="0" y="142"/>
                </a:lnTo>
                <a:lnTo>
                  <a:pt x="4" y="147"/>
                </a:lnTo>
                <a:lnTo>
                  <a:pt x="9" y="151"/>
                </a:lnTo>
                <a:lnTo>
                  <a:pt x="415" y="151"/>
                </a:lnTo>
                <a:lnTo>
                  <a:pt x="415" y="151"/>
                </a:lnTo>
                <a:lnTo>
                  <a:pt x="420" y="147"/>
                </a:lnTo>
                <a:lnTo>
                  <a:pt x="424" y="142"/>
                </a:lnTo>
                <a:lnTo>
                  <a:pt x="424" y="8"/>
                </a:lnTo>
                <a:lnTo>
                  <a:pt x="424" y="8"/>
                </a:lnTo>
                <a:lnTo>
                  <a:pt x="420" y="4"/>
                </a:lnTo>
                <a:lnTo>
                  <a:pt x="415" y="0"/>
                </a:lnTo>
                <a:lnTo>
                  <a:pt x="415" y="0"/>
                </a:lnTo>
                <a:close/>
                <a:moveTo>
                  <a:pt x="78" y="103"/>
                </a:moveTo>
                <a:lnTo>
                  <a:pt x="78" y="103"/>
                </a:lnTo>
                <a:lnTo>
                  <a:pt x="61" y="103"/>
                </a:lnTo>
                <a:lnTo>
                  <a:pt x="48" y="95"/>
                </a:lnTo>
                <a:lnTo>
                  <a:pt x="39" y="86"/>
                </a:lnTo>
                <a:lnTo>
                  <a:pt x="35" y="73"/>
                </a:lnTo>
                <a:lnTo>
                  <a:pt x="35" y="73"/>
                </a:lnTo>
                <a:lnTo>
                  <a:pt x="39" y="64"/>
                </a:lnTo>
                <a:lnTo>
                  <a:pt x="48" y="56"/>
                </a:lnTo>
                <a:lnTo>
                  <a:pt x="61" y="47"/>
                </a:lnTo>
                <a:lnTo>
                  <a:pt x="78" y="47"/>
                </a:lnTo>
                <a:lnTo>
                  <a:pt x="78" y="47"/>
                </a:lnTo>
                <a:lnTo>
                  <a:pt x="95" y="47"/>
                </a:lnTo>
                <a:lnTo>
                  <a:pt x="108" y="56"/>
                </a:lnTo>
                <a:lnTo>
                  <a:pt x="117" y="64"/>
                </a:lnTo>
                <a:lnTo>
                  <a:pt x="121" y="73"/>
                </a:lnTo>
                <a:lnTo>
                  <a:pt x="121" y="73"/>
                </a:lnTo>
                <a:lnTo>
                  <a:pt x="117" y="86"/>
                </a:lnTo>
                <a:lnTo>
                  <a:pt x="108" y="95"/>
                </a:lnTo>
                <a:lnTo>
                  <a:pt x="95" y="103"/>
                </a:lnTo>
                <a:lnTo>
                  <a:pt x="78" y="103"/>
                </a:lnTo>
                <a:lnTo>
                  <a:pt x="78" y="103"/>
                </a:lnTo>
                <a:close/>
                <a:moveTo>
                  <a:pt x="389" y="86"/>
                </a:moveTo>
                <a:lnTo>
                  <a:pt x="389" y="86"/>
                </a:lnTo>
                <a:lnTo>
                  <a:pt x="385" y="95"/>
                </a:lnTo>
                <a:lnTo>
                  <a:pt x="377" y="99"/>
                </a:lnTo>
                <a:lnTo>
                  <a:pt x="195" y="99"/>
                </a:lnTo>
                <a:lnTo>
                  <a:pt x="195" y="99"/>
                </a:lnTo>
                <a:lnTo>
                  <a:pt x="186" y="95"/>
                </a:lnTo>
                <a:lnTo>
                  <a:pt x="182" y="86"/>
                </a:lnTo>
                <a:lnTo>
                  <a:pt x="182" y="64"/>
                </a:lnTo>
                <a:lnTo>
                  <a:pt x="182" y="64"/>
                </a:lnTo>
                <a:lnTo>
                  <a:pt x="186" y="56"/>
                </a:lnTo>
                <a:lnTo>
                  <a:pt x="195" y="51"/>
                </a:lnTo>
                <a:lnTo>
                  <a:pt x="377" y="51"/>
                </a:lnTo>
                <a:lnTo>
                  <a:pt x="377" y="51"/>
                </a:lnTo>
                <a:lnTo>
                  <a:pt x="385" y="56"/>
                </a:lnTo>
                <a:lnTo>
                  <a:pt x="389" y="64"/>
                </a:lnTo>
                <a:lnTo>
                  <a:pt x="389" y="86"/>
                </a:lnTo>
                <a:close/>
              </a:path>
            </a:pathLst>
          </a:custGeom>
          <a:solidFill>
            <a:srgbClr val="B5B5B5"/>
          </a:solidFill>
          <a:ln w="9525">
            <a:noFill/>
            <a:round/>
          </a:ln>
        </p:spPr>
        <p:txBody>
          <a:bodyPr lIns="24389" tIns="12194" rIns="24389" bIns="12194"/>
          <a:lstStyle/>
          <a:p>
            <a:pPr defTabSz="853440" fontAlgn="ctr">
              <a:spcBef>
                <a:spcPct val="0"/>
              </a:spcBef>
              <a:spcAft>
                <a:spcPct val="0"/>
              </a:spcAft>
              <a:defRPr/>
            </a:pPr>
            <a:endParaRPr lang="en-US" altLang="zh-CN" sz="1200" kern="0" dirty="0">
              <a:latin typeface="微软雅黑" panose="020B0503020204020204" pitchFamily="34" charset="-122"/>
              <a:ea typeface="微软雅黑" panose="020B0503020204020204" pitchFamily="34" charset="-122"/>
              <a:sym typeface="Arial" panose="020B0604020202020204" pitchFamily="34" charset="0"/>
            </a:endParaRPr>
          </a:p>
        </p:txBody>
      </p:sp>
      <p:sp>
        <p:nvSpPr>
          <p:cNvPr id="65" name="文本框 64"/>
          <p:cNvSpPr txBox="1"/>
          <p:nvPr/>
        </p:nvSpPr>
        <p:spPr>
          <a:xfrm>
            <a:off x="3935074" y="1951445"/>
            <a:ext cx="845893" cy="276999"/>
          </a:xfrm>
          <a:prstGeom prst="rect">
            <a:avLst/>
          </a:prstGeom>
          <a:noFill/>
        </p:spPr>
        <p:txBody>
          <a:bodyPr wrap="square" rtlCol="0">
            <a:spAutoFit/>
          </a:bodyPr>
          <a:lstStyle/>
          <a:p>
            <a:r>
              <a:rPr lang="zh-CN" altLang="en-US" sz="1200" dirty="0">
                <a:latin typeface="微软雅黑" panose="020B0503020204020204" pitchFamily="34" charset="-122"/>
                <a:ea typeface="微软雅黑" panose="020B0503020204020204" pitchFamily="34" charset="-122"/>
              </a:rPr>
              <a:t>照明系统</a:t>
            </a:r>
            <a:endParaRPr lang="zh-CN" altLang="en-US" sz="1200" dirty="0">
              <a:latin typeface="微软雅黑" panose="020B0503020204020204" pitchFamily="34" charset="-122"/>
              <a:ea typeface="微软雅黑" panose="020B0503020204020204" pitchFamily="34" charset="-122"/>
            </a:endParaRPr>
          </a:p>
        </p:txBody>
      </p:sp>
      <p:sp>
        <p:nvSpPr>
          <p:cNvPr id="66" name="Freeform 9"/>
          <p:cNvSpPr>
            <a:spLocks noEditPoints="1"/>
          </p:cNvSpPr>
          <p:nvPr/>
        </p:nvSpPr>
        <p:spPr bwMode="auto">
          <a:xfrm>
            <a:off x="9210589" y="2401703"/>
            <a:ext cx="330608" cy="562396"/>
          </a:xfrm>
          <a:custGeom>
            <a:avLst/>
            <a:gdLst/>
            <a:ahLst/>
            <a:cxnLst>
              <a:cxn ang="0">
                <a:pos x="396" y="0"/>
              </a:cxn>
              <a:cxn ang="0">
                <a:pos x="0" y="176"/>
              </a:cxn>
              <a:cxn ang="0">
                <a:pos x="0" y="828"/>
              </a:cxn>
              <a:cxn ang="0">
                <a:pos x="312" y="960"/>
              </a:cxn>
              <a:cxn ang="0">
                <a:pos x="660" y="752"/>
              </a:cxn>
              <a:cxn ang="0">
                <a:pos x="660" y="100"/>
              </a:cxn>
              <a:cxn ang="0">
                <a:pos x="396" y="0"/>
              </a:cxn>
              <a:cxn ang="0">
                <a:pos x="159" y="820"/>
              </a:cxn>
              <a:cxn ang="0">
                <a:pos x="142" y="803"/>
              </a:cxn>
              <a:cxn ang="0">
                <a:pos x="159" y="786"/>
              </a:cxn>
              <a:cxn ang="0">
                <a:pos x="176" y="803"/>
              </a:cxn>
              <a:cxn ang="0">
                <a:pos x="159" y="820"/>
              </a:cxn>
              <a:cxn ang="0">
                <a:pos x="252" y="778"/>
              </a:cxn>
              <a:cxn ang="0">
                <a:pos x="64" y="698"/>
              </a:cxn>
              <a:cxn ang="0">
                <a:pos x="68" y="630"/>
              </a:cxn>
              <a:cxn ang="0">
                <a:pos x="256" y="706"/>
              </a:cxn>
              <a:cxn ang="0">
                <a:pos x="252" y="778"/>
              </a:cxn>
              <a:cxn ang="0">
                <a:pos x="288" y="636"/>
              </a:cxn>
              <a:cxn ang="0">
                <a:pos x="20" y="530"/>
              </a:cxn>
              <a:cxn ang="0">
                <a:pos x="20" y="464"/>
              </a:cxn>
              <a:cxn ang="0">
                <a:pos x="288" y="568"/>
              </a:cxn>
              <a:cxn ang="0">
                <a:pos x="288" y="636"/>
              </a:cxn>
              <a:cxn ang="0">
                <a:pos x="288" y="550"/>
              </a:cxn>
              <a:cxn ang="0">
                <a:pos x="20" y="448"/>
              </a:cxn>
              <a:cxn ang="0">
                <a:pos x="20" y="392"/>
              </a:cxn>
              <a:cxn ang="0">
                <a:pos x="288" y="490"/>
              </a:cxn>
              <a:cxn ang="0">
                <a:pos x="288" y="550"/>
              </a:cxn>
              <a:cxn ang="0">
                <a:pos x="288" y="471"/>
              </a:cxn>
              <a:cxn ang="0">
                <a:pos x="20" y="357"/>
              </a:cxn>
              <a:cxn ang="0">
                <a:pos x="20" y="306"/>
              </a:cxn>
              <a:cxn ang="0">
                <a:pos x="288" y="408"/>
              </a:cxn>
              <a:cxn ang="0">
                <a:pos x="288" y="471"/>
              </a:cxn>
              <a:cxn ang="0">
                <a:pos x="288" y="392"/>
              </a:cxn>
              <a:cxn ang="0">
                <a:pos x="20" y="296"/>
              </a:cxn>
              <a:cxn ang="0">
                <a:pos x="20" y="220"/>
              </a:cxn>
              <a:cxn ang="0">
                <a:pos x="288" y="328"/>
              </a:cxn>
              <a:cxn ang="0">
                <a:pos x="288" y="392"/>
              </a:cxn>
            </a:cxnLst>
            <a:rect l="0" t="0" r="r" b="b"/>
            <a:pathLst>
              <a:path w="660" h="960">
                <a:moveTo>
                  <a:pt x="396" y="0"/>
                </a:moveTo>
                <a:cubicBezTo>
                  <a:pt x="0" y="176"/>
                  <a:pt x="0" y="176"/>
                  <a:pt x="0" y="176"/>
                </a:cubicBezTo>
                <a:cubicBezTo>
                  <a:pt x="0" y="828"/>
                  <a:pt x="0" y="828"/>
                  <a:pt x="0" y="828"/>
                </a:cubicBezTo>
                <a:cubicBezTo>
                  <a:pt x="312" y="960"/>
                  <a:pt x="312" y="960"/>
                  <a:pt x="312" y="960"/>
                </a:cubicBezTo>
                <a:cubicBezTo>
                  <a:pt x="660" y="752"/>
                  <a:pt x="660" y="752"/>
                  <a:pt x="660" y="752"/>
                </a:cubicBezTo>
                <a:cubicBezTo>
                  <a:pt x="660" y="100"/>
                  <a:pt x="660" y="100"/>
                  <a:pt x="660" y="100"/>
                </a:cubicBezTo>
                <a:lnTo>
                  <a:pt x="396" y="0"/>
                </a:lnTo>
                <a:close/>
                <a:moveTo>
                  <a:pt x="159" y="820"/>
                </a:moveTo>
                <a:cubicBezTo>
                  <a:pt x="150" y="820"/>
                  <a:pt x="142" y="813"/>
                  <a:pt x="142" y="803"/>
                </a:cubicBezTo>
                <a:cubicBezTo>
                  <a:pt x="142" y="794"/>
                  <a:pt x="150" y="786"/>
                  <a:pt x="159" y="786"/>
                </a:cubicBezTo>
                <a:cubicBezTo>
                  <a:pt x="168" y="786"/>
                  <a:pt x="176" y="794"/>
                  <a:pt x="176" y="803"/>
                </a:cubicBezTo>
                <a:cubicBezTo>
                  <a:pt x="176" y="813"/>
                  <a:pt x="168" y="820"/>
                  <a:pt x="159" y="820"/>
                </a:cubicBezTo>
                <a:close/>
                <a:moveTo>
                  <a:pt x="252" y="778"/>
                </a:moveTo>
                <a:cubicBezTo>
                  <a:pt x="64" y="698"/>
                  <a:pt x="64" y="698"/>
                  <a:pt x="64" y="698"/>
                </a:cubicBezTo>
                <a:cubicBezTo>
                  <a:pt x="68" y="630"/>
                  <a:pt x="68" y="630"/>
                  <a:pt x="68" y="630"/>
                </a:cubicBezTo>
                <a:cubicBezTo>
                  <a:pt x="256" y="706"/>
                  <a:pt x="256" y="706"/>
                  <a:pt x="256" y="706"/>
                </a:cubicBezTo>
                <a:lnTo>
                  <a:pt x="252" y="778"/>
                </a:lnTo>
                <a:close/>
                <a:moveTo>
                  <a:pt x="288" y="636"/>
                </a:moveTo>
                <a:cubicBezTo>
                  <a:pt x="20" y="530"/>
                  <a:pt x="20" y="530"/>
                  <a:pt x="20" y="530"/>
                </a:cubicBezTo>
                <a:cubicBezTo>
                  <a:pt x="20" y="464"/>
                  <a:pt x="20" y="464"/>
                  <a:pt x="20" y="464"/>
                </a:cubicBezTo>
                <a:cubicBezTo>
                  <a:pt x="288" y="568"/>
                  <a:pt x="288" y="568"/>
                  <a:pt x="288" y="568"/>
                </a:cubicBezTo>
                <a:lnTo>
                  <a:pt x="288" y="636"/>
                </a:lnTo>
                <a:close/>
                <a:moveTo>
                  <a:pt x="288" y="550"/>
                </a:moveTo>
                <a:cubicBezTo>
                  <a:pt x="20" y="448"/>
                  <a:pt x="20" y="448"/>
                  <a:pt x="20" y="448"/>
                </a:cubicBezTo>
                <a:cubicBezTo>
                  <a:pt x="20" y="392"/>
                  <a:pt x="20" y="392"/>
                  <a:pt x="20" y="392"/>
                </a:cubicBezTo>
                <a:cubicBezTo>
                  <a:pt x="288" y="490"/>
                  <a:pt x="288" y="490"/>
                  <a:pt x="288" y="490"/>
                </a:cubicBezTo>
                <a:lnTo>
                  <a:pt x="288" y="550"/>
                </a:lnTo>
                <a:close/>
                <a:moveTo>
                  <a:pt x="288" y="471"/>
                </a:moveTo>
                <a:cubicBezTo>
                  <a:pt x="20" y="357"/>
                  <a:pt x="20" y="357"/>
                  <a:pt x="20" y="357"/>
                </a:cubicBezTo>
                <a:cubicBezTo>
                  <a:pt x="20" y="306"/>
                  <a:pt x="20" y="306"/>
                  <a:pt x="20" y="306"/>
                </a:cubicBezTo>
                <a:cubicBezTo>
                  <a:pt x="288" y="408"/>
                  <a:pt x="288" y="408"/>
                  <a:pt x="288" y="408"/>
                </a:cubicBezTo>
                <a:lnTo>
                  <a:pt x="288" y="471"/>
                </a:lnTo>
                <a:close/>
                <a:moveTo>
                  <a:pt x="288" y="392"/>
                </a:moveTo>
                <a:cubicBezTo>
                  <a:pt x="20" y="296"/>
                  <a:pt x="20" y="296"/>
                  <a:pt x="20" y="296"/>
                </a:cubicBezTo>
                <a:cubicBezTo>
                  <a:pt x="20" y="220"/>
                  <a:pt x="20" y="220"/>
                  <a:pt x="20" y="220"/>
                </a:cubicBezTo>
                <a:cubicBezTo>
                  <a:pt x="288" y="328"/>
                  <a:pt x="288" y="328"/>
                  <a:pt x="288" y="328"/>
                </a:cubicBezTo>
                <a:lnTo>
                  <a:pt x="288" y="392"/>
                </a:lnTo>
                <a:close/>
              </a:path>
            </a:pathLst>
          </a:custGeom>
          <a:solidFill>
            <a:srgbClr val="B5B5B5"/>
          </a:solidFill>
          <a:ln w="9525">
            <a:noFill/>
            <a:round/>
          </a:ln>
        </p:spPr>
        <p:txBody>
          <a:bodyPr vert="horz" wrap="square" lIns="162422" tIns="81211" rIns="162422" bIns="81211" numCol="1" anchor="t" anchorCtr="0" compatLnSpc="1"/>
          <a:lstStyle/>
          <a:p>
            <a:endParaRPr lang="en-US" sz="1200" dirty="0">
              <a:latin typeface="微软雅黑" panose="020B0503020204020204" pitchFamily="34" charset="-122"/>
              <a:ea typeface="微软雅黑" panose="020B0503020204020204" pitchFamily="34" charset="-122"/>
            </a:endParaRPr>
          </a:p>
        </p:txBody>
      </p:sp>
      <p:sp>
        <p:nvSpPr>
          <p:cNvPr id="67" name="Freeform 9"/>
          <p:cNvSpPr>
            <a:spLocks noEditPoints="1"/>
          </p:cNvSpPr>
          <p:nvPr/>
        </p:nvSpPr>
        <p:spPr bwMode="auto">
          <a:xfrm>
            <a:off x="2079727" y="2225761"/>
            <a:ext cx="225810" cy="422536"/>
          </a:xfrm>
          <a:custGeom>
            <a:avLst/>
            <a:gdLst/>
            <a:ahLst/>
            <a:cxnLst>
              <a:cxn ang="0">
                <a:pos x="396" y="0"/>
              </a:cxn>
              <a:cxn ang="0">
                <a:pos x="0" y="176"/>
              </a:cxn>
              <a:cxn ang="0">
                <a:pos x="0" y="828"/>
              </a:cxn>
              <a:cxn ang="0">
                <a:pos x="312" y="960"/>
              </a:cxn>
              <a:cxn ang="0">
                <a:pos x="660" y="752"/>
              </a:cxn>
              <a:cxn ang="0">
                <a:pos x="660" y="100"/>
              </a:cxn>
              <a:cxn ang="0">
                <a:pos x="396" y="0"/>
              </a:cxn>
              <a:cxn ang="0">
                <a:pos x="159" y="820"/>
              </a:cxn>
              <a:cxn ang="0">
                <a:pos x="142" y="803"/>
              </a:cxn>
              <a:cxn ang="0">
                <a:pos x="159" y="786"/>
              </a:cxn>
              <a:cxn ang="0">
                <a:pos x="176" y="803"/>
              </a:cxn>
              <a:cxn ang="0">
                <a:pos x="159" y="820"/>
              </a:cxn>
              <a:cxn ang="0">
                <a:pos x="252" y="778"/>
              </a:cxn>
              <a:cxn ang="0">
                <a:pos x="64" y="698"/>
              </a:cxn>
              <a:cxn ang="0">
                <a:pos x="68" y="630"/>
              </a:cxn>
              <a:cxn ang="0">
                <a:pos x="256" y="706"/>
              </a:cxn>
              <a:cxn ang="0">
                <a:pos x="252" y="778"/>
              </a:cxn>
              <a:cxn ang="0">
                <a:pos x="288" y="636"/>
              </a:cxn>
              <a:cxn ang="0">
                <a:pos x="20" y="530"/>
              </a:cxn>
              <a:cxn ang="0">
                <a:pos x="20" y="464"/>
              </a:cxn>
              <a:cxn ang="0">
                <a:pos x="288" y="568"/>
              </a:cxn>
              <a:cxn ang="0">
                <a:pos x="288" y="636"/>
              </a:cxn>
              <a:cxn ang="0">
                <a:pos x="288" y="550"/>
              </a:cxn>
              <a:cxn ang="0">
                <a:pos x="20" y="448"/>
              </a:cxn>
              <a:cxn ang="0">
                <a:pos x="20" y="392"/>
              </a:cxn>
              <a:cxn ang="0">
                <a:pos x="288" y="490"/>
              </a:cxn>
              <a:cxn ang="0">
                <a:pos x="288" y="550"/>
              </a:cxn>
              <a:cxn ang="0">
                <a:pos x="288" y="471"/>
              </a:cxn>
              <a:cxn ang="0">
                <a:pos x="20" y="357"/>
              </a:cxn>
              <a:cxn ang="0">
                <a:pos x="20" y="306"/>
              </a:cxn>
              <a:cxn ang="0">
                <a:pos x="288" y="408"/>
              </a:cxn>
              <a:cxn ang="0">
                <a:pos x="288" y="471"/>
              </a:cxn>
              <a:cxn ang="0">
                <a:pos x="288" y="392"/>
              </a:cxn>
              <a:cxn ang="0">
                <a:pos x="20" y="296"/>
              </a:cxn>
              <a:cxn ang="0">
                <a:pos x="20" y="220"/>
              </a:cxn>
              <a:cxn ang="0">
                <a:pos x="288" y="328"/>
              </a:cxn>
              <a:cxn ang="0">
                <a:pos x="288" y="392"/>
              </a:cxn>
            </a:cxnLst>
            <a:rect l="0" t="0" r="r" b="b"/>
            <a:pathLst>
              <a:path w="660" h="960">
                <a:moveTo>
                  <a:pt x="396" y="0"/>
                </a:moveTo>
                <a:cubicBezTo>
                  <a:pt x="0" y="176"/>
                  <a:pt x="0" y="176"/>
                  <a:pt x="0" y="176"/>
                </a:cubicBezTo>
                <a:cubicBezTo>
                  <a:pt x="0" y="828"/>
                  <a:pt x="0" y="828"/>
                  <a:pt x="0" y="828"/>
                </a:cubicBezTo>
                <a:cubicBezTo>
                  <a:pt x="312" y="960"/>
                  <a:pt x="312" y="960"/>
                  <a:pt x="312" y="960"/>
                </a:cubicBezTo>
                <a:cubicBezTo>
                  <a:pt x="660" y="752"/>
                  <a:pt x="660" y="752"/>
                  <a:pt x="660" y="752"/>
                </a:cubicBezTo>
                <a:cubicBezTo>
                  <a:pt x="660" y="100"/>
                  <a:pt x="660" y="100"/>
                  <a:pt x="660" y="100"/>
                </a:cubicBezTo>
                <a:lnTo>
                  <a:pt x="396" y="0"/>
                </a:lnTo>
                <a:close/>
                <a:moveTo>
                  <a:pt x="159" y="820"/>
                </a:moveTo>
                <a:cubicBezTo>
                  <a:pt x="150" y="820"/>
                  <a:pt x="142" y="813"/>
                  <a:pt x="142" y="803"/>
                </a:cubicBezTo>
                <a:cubicBezTo>
                  <a:pt x="142" y="794"/>
                  <a:pt x="150" y="786"/>
                  <a:pt x="159" y="786"/>
                </a:cubicBezTo>
                <a:cubicBezTo>
                  <a:pt x="168" y="786"/>
                  <a:pt x="176" y="794"/>
                  <a:pt x="176" y="803"/>
                </a:cubicBezTo>
                <a:cubicBezTo>
                  <a:pt x="176" y="813"/>
                  <a:pt x="168" y="820"/>
                  <a:pt x="159" y="820"/>
                </a:cubicBezTo>
                <a:close/>
                <a:moveTo>
                  <a:pt x="252" y="778"/>
                </a:moveTo>
                <a:cubicBezTo>
                  <a:pt x="64" y="698"/>
                  <a:pt x="64" y="698"/>
                  <a:pt x="64" y="698"/>
                </a:cubicBezTo>
                <a:cubicBezTo>
                  <a:pt x="68" y="630"/>
                  <a:pt x="68" y="630"/>
                  <a:pt x="68" y="630"/>
                </a:cubicBezTo>
                <a:cubicBezTo>
                  <a:pt x="256" y="706"/>
                  <a:pt x="256" y="706"/>
                  <a:pt x="256" y="706"/>
                </a:cubicBezTo>
                <a:lnTo>
                  <a:pt x="252" y="778"/>
                </a:lnTo>
                <a:close/>
                <a:moveTo>
                  <a:pt x="288" y="636"/>
                </a:moveTo>
                <a:cubicBezTo>
                  <a:pt x="20" y="530"/>
                  <a:pt x="20" y="530"/>
                  <a:pt x="20" y="530"/>
                </a:cubicBezTo>
                <a:cubicBezTo>
                  <a:pt x="20" y="464"/>
                  <a:pt x="20" y="464"/>
                  <a:pt x="20" y="464"/>
                </a:cubicBezTo>
                <a:cubicBezTo>
                  <a:pt x="288" y="568"/>
                  <a:pt x="288" y="568"/>
                  <a:pt x="288" y="568"/>
                </a:cubicBezTo>
                <a:lnTo>
                  <a:pt x="288" y="636"/>
                </a:lnTo>
                <a:close/>
                <a:moveTo>
                  <a:pt x="288" y="550"/>
                </a:moveTo>
                <a:cubicBezTo>
                  <a:pt x="20" y="448"/>
                  <a:pt x="20" y="448"/>
                  <a:pt x="20" y="448"/>
                </a:cubicBezTo>
                <a:cubicBezTo>
                  <a:pt x="20" y="392"/>
                  <a:pt x="20" y="392"/>
                  <a:pt x="20" y="392"/>
                </a:cubicBezTo>
                <a:cubicBezTo>
                  <a:pt x="288" y="490"/>
                  <a:pt x="288" y="490"/>
                  <a:pt x="288" y="490"/>
                </a:cubicBezTo>
                <a:lnTo>
                  <a:pt x="288" y="550"/>
                </a:lnTo>
                <a:close/>
                <a:moveTo>
                  <a:pt x="288" y="471"/>
                </a:moveTo>
                <a:cubicBezTo>
                  <a:pt x="20" y="357"/>
                  <a:pt x="20" y="357"/>
                  <a:pt x="20" y="357"/>
                </a:cubicBezTo>
                <a:cubicBezTo>
                  <a:pt x="20" y="306"/>
                  <a:pt x="20" y="306"/>
                  <a:pt x="20" y="306"/>
                </a:cubicBezTo>
                <a:cubicBezTo>
                  <a:pt x="288" y="408"/>
                  <a:pt x="288" y="408"/>
                  <a:pt x="288" y="408"/>
                </a:cubicBezTo>
                <a:lnTo>
                  <a:pt x="288" y="471"/>
                </a:lnTo>
                <a:close/>
                <a:moveTo>
                  <a:pt x="288" y="392"/>
                </a:moveTo>
                <a:cubicBezTo>
                  <a:pt x="20" y="296"/>
                  <a:pt x="20" y="296"/>
                  <a:pt x="20" y="296"/>
                </a:cubicBezTo>
                <a:cubicBezTo>
                  <a:pt x="20" y="220"/>
                  <a:pt x="20" y="220"/>
                  <a:pt x="20" y="220"/>
                </a:cubicBezTo>
                <a:cubicBezTo>
                  <a:pt x="288" y="328"/>
                  <a:pt x="288" y="328"/>
                  <a:pt x="288" y="328"/>
                </a:cubicBezTo>
                <a:lnTo>
                  <a:pt x="288" y="392"/>
                </a:lnTo>
                <a:close/>
              </a:path>
            </a:pathLst>
          </a:custGeom>
          <a:solidFill>
            <a:srgbClr val="B5B5B5"/>
          </a:solidFill>
          <a:ln w="9525">
            <a:noFill/>
            <a:round/>
          </a:ln>
        </p:spPr>
        <p:txBody>
          <a:bodyPr vert="horz" wrap="square" lIns="162422" tIns="81211" rIns="162422" bIns="81211" numCol="1" anchor="t" anchorCtr="0" compatLnSpc="1"/>
          <a:lstStyle/>
          <a:p>
            <a:endParaRPr lang="en-US" sz="1200" dirty="0">
              <a:latin typeface="微软雅黑" panose="020B0503020204020204" pitchFamily="34" charset="-122"/>
              <a:ea typeface="微软雅黑" panose="020B0503020204020204" pitchFamily="34" charset="-122"/>
            </a:endParaRPr>
          </a:p>
        </p:txBody>
      </p:sp>
      <p:sp>
        <p:nvSpPr>
          <p:cNvPr id="68" name="Freeform 9"/>
          <p:cNvSpPr>
            <a:spLocks noEditPoints="1"/>
          </p:cNvSpPr>
          <p:nvPr/>
        </p:nvSpPr>
        <p:spPr bwMode="auto">
          <a:xfrm>
            <a:off x="3153480" y="2213969"/>
            <a:ext cx="225810" cy="422536"/>
          </a:xfrm>
          <a:custGeom>
            <a:avLst/>
            <a:gdLst/>
            <a:ahLst/>
            <a:cxnLst>
              <a:cxn ang="0">
                <a:pos x="396" y="0"/>
              </a:cxn>
              <a:cxn ang="0">
                <a:pos x="0" y="176"/>
              </a:cxn>
              <a:cxn ang="0">
                <a:pos x="0" y="828"/>
              </a:cxn>
              <a:cxn ang="0">
                <a:pos x="312" y="960"/>
              </a:cxn>
              <a:cxn ang="0">
                <a:pos x="660" y="752"/>
              </a:cxn>
              <a:cxn ang="0">
                <a:pos x="660" y="100"/>
              </a:cxn>
              <a:cxn ang="0">
                <a:pos x="396" y="0"/>
              </a:cxn>
              <a:cxn ang="0">
                <a:pos x="159" y="820"/>
              </a:cxn>
              <a:cxn ang="0">
                <a:pos x="142" y="803"/>
              </a:cxn>
              <a:cxn ang="0">
                <a:pos x="159" y="786"/>
              </a:cxn>
              <a:cxn ang="0">
                <a:pos x="176" y="803"/>
              </a:cxn>
              <a:cxn ang="0">
                <a:pos x="159" y="820"/>
              </a:cxn>
              <a:cxn ang="0">
                <a:pos x="252" y="778"/>
              </a:cxn>
              <a:cxn ang="0">
                <a:pos x="64" y="698"/>
              </a:cxn>
              <a:cxn ang="0">
                <a:pos x="68" y="630"/>
              </a:cxn>
              <a:cxn ang="0">
                <a:pos x="256" y="706"/>
              </a:cxn>
              <a:cxn ang="0">
                <a:pos x="252" y="778"/>
              </a:cxn>
              <a:cxn ang="0">
                <a:pos x="288" y="636"/>
              </a:cxn>
              <a:cxn ang="0">
                <a:pos x="20" y="530"/>
              </a:cxn>
              <a:cxn ang="0">
                <a:pos x="20" y="464"/>
              </a:cxn>
              <a:cxn ang="0">
                <a:pos x="288" y="568"/>
              </a:cxn>
              <a:cxn ang="0">
                <a:pos x="288" y="636"/>
              </a:cxn>
              <a:cxn ang="0">
                <a:pos x="288" y="550"/>
              </a:cxn>
              <a:cxn ang="0">
                <a:pos x="20" y="448"/>
              </a:cxn>
              <a:cxn ang="0">
                <a:pos x="20" y="392"/>
              </a:cxn>
              <a:cxn ang="0">
                <a:pos x="288" y="490"/>
              </a:cxn>
              <a:cxn ang="0">
                <a:pos x="288" y="550"/>
              </a:cxn>
              <a:cxn ang="0">
                <a:pos x="288" y="471"/>
              </a:cxn>
              <a:cxn ang="0">
                <a:pos x="20" y="357"/>
              </a:cxn>
              <a:cxn ang="0">
                <a:pos x="20" y="306"/>
              </a:cxn>
              <a:cxn ang="0">
                <a:pos x="288" y="408"/>
              </a:cxn>
              <a:cxn ang="0">
                <a:pos x="288" y="471"/>
              </a:cxn>
              <a:cxn ang="0">
                <a:pos x="288" y="392"/>
              </a:cxn>
              <a:cxn ang="0">
                <a:pos x="20" y="296"/>
              </a:cxn>
              <a:cxn ang="0">
                <a:pos x="20" y="220"/>
              </a:cxn>
              <a:cxn ang="0">
                <a:pos x="288" y="328"/>
              </a:cxn>
              <a:cxn ang="0">
                <a:pos x="288" y="392"/>
              </a:cxn>
            </a:cxnLst>
            <a:rect l="0" t="0" r="r" b="b"/>
            <a:pathLst>
              <a:path w="660" h="960">
                <a:moveTo>
                  <a:pt x="396" y="0"/>
                </a:moveTo>
                <a:cubicBezTo>
                  <a:pt x="0" y="176"/>
                  <a:pt x="0" y="176"/>
                  <a:pt x="0" y="176"/>
                </a:cubicBezTo>
                <a:cubicBezTo>
                  <a:pt x="0" y="828"/>
                  <a:pt x="0" y="828"/>
                  <a:pt x="0" y="828"/>
                </a:cubicBezTo>
                <a:cubicBezTo>
                  <a:pt x="312" y="960"/>
                  <a:pt x="312" y="960"/>
                  <a:pt x="312" y="960"/>
                </a:cubicBezTo>
                <a:cubicBezTo>
                  <a:pt x="660" y="752"/>
                  <a:pt x="660" y="752"/>
                  <a:pt x="660" y="752"/>
                </a:cubicBezTo>
                <a:cubicBezTo>
                  <a:pt x="660" y="100"/>
                  <a:pt x="660" y="100"/>
                  <a:pt x="660" y="100"/>
                </a:cubicBezTo>
                <a:lnTo>
                  <a:pt x="396" y="0"/>
                </a:lnTo>
                <a:close/>
                <a:moveTo>
                  <a:pt x="159" y="820"/>
                </a:moveTo>
                <a:cubicBezTo>
                  <a:pt x="150" y="820"/>
                  <a:pt x="142" y="813"/>
                  <a:pt x="142" y="803"/>
                </a:cubicBezTo>
                <a:cubicBezTo>
                  <a:pt x="142" y="794"/>
                  <a:pt x="150" y="786"/>
                  <a:pt x="159" y="786"/>
                </a:cubicBezTo>
                <a:cubicBezTo>
                  <a:pt x="168" y="786"/>
                  <a:pt x="176" y="794"/>
                  <a:pt x="176" y="803"/>
                </a:cubicBezTo>
                <a:cubicBezTo>
                  <a:pt x="176" y="813"/>
                  <a:pt x="168" y="820"/>
                  <a:pt x="159" y="820"/>
                </a:cubicBezTo>
                <a:close/>
                <a:moveTo>
                  <a:pt x="252" y="778"/>
                </a:moveTo>
                <a:cubicBezTo>
                  <a:pt x="64" y="698"/>
                  <a:pt x="64" y="698"/>
                  <a:pt x="64" y="698"/>
                </a:cubicBezTo>
                <a:cubicBezTo>
                  <a:pt x="68" y="630"/>
                  <a:pt x="68" y="630"/>
                  <a:pt x="68" y="630"/>
                </a:cubicBezTo>
                <a:cubicBezTo>
                  <a:pt x="256" y="706"/>
                  <a:pt x="256" y="706"/>
                  <a:pt x="256" y="706"/>
                </a:cubicBezTo>
                <a:lnTo>
                  <a:pt x="252" y="778"/>
                </a:lnTo>
                <a:close/>
                <a:moveTo>
                  <a:pt x="288" y="636"/>
                </a:moveTo>
                <a:cubicBezTo>
                  <a:pt x="20" y="530"/>
                  <a:pt x="20" y="530"/>
                  <a:pt x="20" y="530"/>
                </a:cubicBezTo>
                <a:cubicBezTo>
                  <a:pt x="20" y="464"/>
                  <a:pt x="20" y="464"/>
                  <a:pt x="20" y="464"/>
                </a:cubicBezTo>
                <a:cubicBezTo>
                  <a:pt x="288" y="568"/>
                  <a:pt x="288" y="568"/>
                  <a:pt x="288" y="568"/>
                </a:cubicBezTo>
                <a:lnTo>
                  <a:pt x="288" y="636"/>
                </a:lnTo>
                <a:close/>
                <a:moveTo>
                  <a:pt x="288" y="550"/>
                </a:moveTo>
                <a:cubicBezTo>
                  <a:pt x="20" y="448"/>
                  <a:pt x="20" y="448"/>
                  <a:pt x="20" y="448"/>
                </a:cubicBezTo>
                <a:cubicBezTo>
                  <a:pt x="20" y="392"/>
                  <a:pt x="20" y="392"/>
                  <a:pt x="20" y="392"/>
                </a:cubicBezTo>
                <a:cubicBezTo>
                  <a:pt x="288" y="490"/>
                  <a:pt x="288" y="490"/>
                  <a:pt x="288" y="490"/>
                </a:cubicBezTo>
                <a:lnTo>
                  <a:pt x="288" y="550"/>
                </a:lnTo>
                <a:close/>
                <a:moveTo>
                  <a:pt x="288" y="471"/>
                </a:moveTo>
                <a:cubicBezTo>
                  <a:pt x="20" y="357"/>
                  <a:pt x="20" y="357"/>
                  <a:pt x="20" y="357"/>
                </a:cubicBezTo>
                <a:cubicBezTo>
                  <a:pt x="20" y="306"/>
                  <a:pt x="20" y="306"/>
                  <a:pt x="20" y="306"/>
                </a:cubicBezTo>
                <a:cubicBezTo>
                  <a:pt x="288" y="408"/>
                  <a:pt x="288" y="408"/>
                  <a:pt x="288" y="408"/>
                </a:cubicBezTo>
                <a:lnTo>
                  <a:pt x="288" y="471"/>
                </a:lnTo>
                <a:close/>
                <a:moveTo>
                  <a:pt x="288" y="392"/>
                </a:moveTo>
                <a:cubicBezTo>
                  <a:pt x="20" y="296"/>
                  <a:pt x="20" y="296"/>
                  <a:pt x="20" y="296"/>
                </a:cubicBezTo>
                <a:cubicBezTo>
                  <a:pt x="20" y="220"/>
                  <a:pt x="20" y="220"/>
                  <a:pt x="20" y="220"/>
                </a:cubicBezTo>
                <a:cubicBezTo>
                  <a:pt x="288" y="328"/>
                  <a:pt x="288" y="328"/>
                  <a:pt x="288" y="328"/>
                </a:cubicBezTo>
                <a:lnTo>
                  <a:pt x="288" y="392"/>
                </a:lnTo>
                <a:close/>
              </a:path>
            </a:pathLst>
          </a:custGeom>
          <a:solidFill>
            <a:srgbClr val="B5B5B5"/>
          </a:solidFill>
          <a:ln w="9525">
            <a:noFill/>
            <a:round/>
          </a:ln>
        </p:spPr>
        <p:txBody>
          <a:bodyPr vert="horz" wrap="square" lIns="162422" tIns="81211" rIns="162422" bIns="81211" numCol="1" anchor="t" anchorCtr="0" compatLnSpc="1"/>
          <a:lstStyle/>
          <a:p>
            <a:endParaRPr lang="en-US" sz="1200" dirty="0">
              <a:latin typeface="微软雅黑" panose="020B0503020204020204" pitchFamily="34" charset="-122"/>
              <a:ea typeface="微软雅黑" panose="020B0503020204020204" pitchFamily="34" charset="-122"/>
            </a:endParaRPr>
          </a:p>
        </p:txBody>
      </p:sp>
      <p:sp>
        <p:nvSpPr>
          <p:cNvPr id="69" name="Freeform 9"/>
          <p:cNvSpPr>
            <a:spLocks noEditPoints="1"/>
          </p:cNvSpPr>
          <p:nvPr/>
        </p:nvSpPr>
        <p:spPr bwMode="auto">
          <a:xfrm>
            <a:off x="4161238" y="2192833"/>
            <a:ext cx="225810" cy="422536"/>
          </a:xfrm>
          <a:custGeom>
            <a:avLst/>
            <a:gdLst/>
            <a:ahLst/>
            <a:cxnLst>
              <a:cxn ang="0">
                <a:pos x="396" y="0"/>
              </a:cxn>
              <a:cxn ang="0">
                <a:pos x="0" y="176"/>
              </a:cxn>
              <a:cxn ang="0">
                <a:pos x="0" y="828"/>
              </a:cxn>
              <a:cxn ang="0">
                <a:pos x="312" y="960"/>
              </a:cxn>
              <a:cxn ang="0">
                <a:pos x="660" y="752"/>
              </a:cxn>
              <a:cxn ang="0">
                <a:pos x="660" y="100"/>
              </a:cxn>
              <a:cxn ang="0">
                <a:pos x="396" y="0"/>
              </a:cxn>
              <a:cxn ang="0">
                <a:pos x="159" y="820"/>
              </a:cxn>
              <a:cxn ang="0">
                <a:pos x="142" y="803"/>
              </a:cxn>
              <a:cxn ang="0">
                <a:pos x="159" y="786"/>
              </a:cxn>
              <a:cxn ang="0">
                <a:pos x="176" y="803"/>
              </a:cxn>
              <a:cxn ang="0">
                <a:pos x="159" y="820"/>
              </a:cxn>
              <a:cxn ang="0">
                <a:pos x="252" y="778"/>
              </a:cxn>
              <a:cxn ang="0">
                <a:pos x="64" y="698"/>
              </a:cxn>
              <a:cxn ang="0">
                <a:pos x="68" y="630"/>
              </a:cxn>
              <a:cxn ang="0">
                <a:pos x="256" y="706"/>
              </a:cxn>
              <a:cxn ang="0">
                <a:pos x="252" y="778"/>
              </a:cxn>
              <a:cxn ang="0">
                <a:pos x="288" y="636"/>
              </a:cxn>
              <a:cxn ang="0">
                <a:pos x="20" y="530"/>
              </a:cxn>
              <a:cxn ang="0">
                <a:pos x="20" y="464"/>
              </a:cxn>
              <a:cxn ang="0">
                <a:pos x="288" y="568"/>
              </a:cxn>
              <a:cxn ang="0">
                <a:pos x="288" y="636"/>
              </a:cxn>
              <a:cxn ang="0">
                <a:pos x="288" y="550"/>
              </a:cxn>
              <a:cxn ang="0">
                <a:pos x="20" y="448"/>
              </a:cxn>
              <a:cxn ang="0">
                <a:pos x="20" y="392"/>
              </a:cxn>
              <a:cxn ang="0">
                <a:pos x="288" y="490"/>
              </a:cxn>
              <a:cxn ang="0">
                <a:pos x="288" y="550"/>
              </a:cxn>
              <a:cxn ang="0">
                <a:pos x="288" y="471"/>
              </a:cxn>
              <a:cxn ang="0">
                <a:pos x="20" y="357"/>
              </a:cxn>
              <a:cxn ang="0">
                <a:pos x="20" y="306"/>
              </a:cxn>
              <a:cxn ang="0">
                <a:pos x="288" y="408"/>
              </a:cxn>
              <a:cxn ang="0">
                <a:pos x="288" y="471"/>
              </a:cxn>
              <a:cxn ang="0">
                <a:pos x="288" y="392"/>
              </a:cxn>
              <a:cxn ang="0">
                <a:pos x="20" y="296"/>
              </a:cxn>
              <a:cxn ang="0">
                <a:pos x="20" y="220"/>
              </a:cxn>
              <a:cxn ang="0">
                <a:pos x="288" y="328"/>
              </a:cxn>
              <a:cxn ang="0">
                <a:pos x="288" y="392"/>
              </a:cxn>
            </a:cxnLst>
            <a:rect l="0" t="0" r="r" b="b"/>
            <a:pathLst>
              <a:path w="660" h="960">
                <a:moveTo>
                  <a:pt x="396" y="0"/>
                </a:moveTo>
                <a:cubicBezTo>
                  <a:pt x="0" y="176"/>
                  <a:pt x="0" y="176"/>
                  <a:pt x="0" y="176"/>
                </a:cubicBezTo>
                <a:cubicBezTo>
                  <a:pt x="0" y="828"/>
                  <a:pt x="0" y="828"/>
                  <a:pt x="0" y="828"/>
                </a:cubicBezTo>
                <a:cubicBezTo>
                  <a:pt x="312" y="960"/>
                  <a:pt x="312" y="960"/>
                  <a:pt x="312" y="960"/>
                </a:cubicBezTo>
                <a:cubicBezTo>
                  <a:pt x="660" y="752"/>
                  <a:pt x="660" y="752"/>
                  <a:pt x="660" y="752"/>
                </a:cubicBezTo>
                <a:cubicBezTo>
                  <a:pt x="660" y="100"/>
                  <a:pt x="660" y="100"/>
                  <a:pt x="660" y="100"/>
                </a:cubicBezTo>
                <a:lnTo>
                  <a:pt x="396" y="0"/>
                </a:lnTo>
                <a:close/>
                <a:moveTo>
                  <a:pt x="159" y="820"/>
                </a:moveTo>
                <a:cubicBezTo>
                  <a:pt x="150" y="820"/>
                  <a:pt x="142" y="813"/>
                  <a:pt x="142" y="803"/>
                </a:cubicBezTo>
                <a:cubicBezTo>
                  <a:pt x="142" y="794"/>
                  <a:pt x="150" y="786"/>
                  <a:pt x="159" y="786"/>
                </a:cubicBezTo>
                <a:cubicBezTo>
                  <a:pt x="168" y="786"/>
                  <a:pt x="176" y="794"/>
                  <a:pt x="176" y="803"/>
                </a:cubicBezTo>
                <a:cubicBezTo>
                  <a:pt x="176" y="813"/>
                  <a:pt x="168" y="820"/>
                  <a:pt x="159" y="820"/>
                </a:cubicBezTo>
                <a:close/>
                <a:moveTo>
                  <a:pt x="252" y="778"/>
                </a:moveTo>
                <a:cubicBezTo>
                  <a:pt x="64" y="698"/>
                  <a:pt x="64" y="698"/>
                  <a:pt x="64" y="698"/>
                </a:cubicBezTo>
                <a:cubicBezTo>
                  <a:pt x="68" y="630"/>
                  <a:pt x="68" y="630"/>
                  <a:pt x="68" y="630"/>
                </a:cubicBezTo>
                <a:cubicBezTo>
                  <a:pt x="256" y="706"/>
                  <a:pt x="256" y="706"/>
                  <a:pt x="256" y="706"/>
                </a:cubicBezTo>
                <a:lnTo>
                  <a:pt x="252" y="778"/>
                </a:lnTo>
                <a:close/>
                <a:moveTo>
                  <a:pt x="288" y="636"/>
                </a:moveTo>
                <a:cubicBezTo>
                  <a:pt x="20" y="530"/>
                  <a:pt x="20" y="530"/>
                  <a:pt x="20" y="530"/>
                </a:cubicBezTo>
                <a:cubicBezTo>
                  <a:pt x="20" y="464"/>
                  <a:pt x="20" y="464"/>
                  <a:pt x="20" y="464"/>
                </a:cubicBezTo>
                <a:cubicBezTo>
                  <a:pt x="288" y="568"/>
                  <a:pt x="288" y="568"/>
                  <a:pt x="288" y="568"/>
                </a:cubicBezTo>
                <a:lnTo>
                  <a:pt x="288" y="636"/>
                </a:lnTo>
                <a:close/>
                <a:moveTo>
                  <a:pt x="288" y="550"/>
                </a:moveTo>
                <a:cubicBezTo>
                  <a:pt x="20" y="448"/>
                  <a:pt x="20" y="448"/>
                  <a:pt x="20" y="448"/>
                </a:cubicBezTo>
                <a:cubicBezTo>
                  <a:pt x="20" y="392"/>
                  <a:pt x="20" y="392"/>
                  <a:pt x="20" y="392"/>
                </a:cubicBezTo>
                <a:cubicBezTo>
                  <a:pt x="288" y="490"/>
                  <a:pt x="288" y="490"/>
                  <a:pt x="288" y="490"/>
                </a:cubicBezTo>
                <a:lnTo>
                  <a:pt x="288" y="550"/>
                </a:lnTo>
                <a:close/>
                <a:moveTo>
                  <a:pt x="288" y="471"/>
                </a:moveTo>
                <a:cubicBezTo>
                  <a:pt x="20" y="357"/>
                  <a:pt x="20" y="357"/>
                  <a:pt x="20" y="357"/>
                </a:cubicBezTo>
                <a:cubicBezTo>
                  <a:pt x="20" y="306"/>
                  <a:pt x="20" y="306"/>
                  <a:pt x="20" y="306"/>
                </a:cubicBezTo>
                <a:cubicBezTo>
                  <a:pt x="288" y="408"/>
                  <a:pt x="288" y="408"/>
                  <a:pt x="288" y="408"/>
                </a:cubicBezTo>
                <a:lnTo>
                  <a:pt x="288" y="471"/>
                </a:lnTo>
                <a:close/>
                <a:moveTo>
                  <a:pt x="288" y="392"/>
                </a:moveTo>
                <a:cubicBezTo>
                  <a:pt x="20" y="296"/>
                  <a:pt x="20" y="296"/>
                  <a:pt x="20" y="296"/>
                </a:cubicBezTo>
                <a:cubicBezTo>
                  <a:pt x="20" y="220"/>
                  <a:pt x="20" y="220"/>
                  <a:pt x="20" y="220"/>
                </a:cubicBezTo>
                <a:cubicBezTo>
                  <a:pt x="288" y="328"/>
                  <a:pt x="288" y="328"/>
                  <a:pt x="288" y="328"/>
                </a:cubicBezTo>
                <a:lnTo>
                  <a:pt x="288" y="392"/>
                </a:lnTo>
                <a:close/>
              </a:path>
            </a:pathLst>
          </a:custGeom>
          <a:solidFill>
            <a:srgbClr val="B5B5B5"/>
          </a:solidFill>
          <a:ln w="9525">
            <a:noFill/>
            <a:round/>
          </a:ln>
        </p:spPr>
        <p:txBody>
          <a:bodyPr vert="horz" wrap="square" lIns="162422" tIns="81211" rIns="162422" bIns="81211" numCol="1" anchor="t" anchorCtr="0" compatLnSpc="1"/>
          <a:lstStyle/>
          <a:p>
            <a:endParaRPr lang="en-US" sz="1200" dirty="0">
              <a:latin typeface="微软雅黑" panose="020B0503020204020204" pitchFamily="34" charset="-122"/>
              <a:ea typeface="微软雅黑" panose="020B0503020204020204" pitchFamily="34" charset="-122"/>
            </a:endParaRPr>
          </a:p>
        </p:txBody>
      </p:sp>
      <p:cxnSp>
        <p:nvCxnSpPr>
          <p:cNvPr id="70" name="直接连接符 69"/>
          <p:cNvCxnSpPr/>
          <p:nvPr/>
        </p:nvCxnSpPr>
        <p:spPr bwMode="auto">
          <a:xfrm>
            <a:off x="9397846" y="2897816"/>
            <a:ext cx="250429" cy="514291"/>
          </a:xfrm>
          <a:prstGeom prst="line">
            <a:avLst/>
          </a:prstGeom>
          <a:noFill/>
          <a:ln w="12700" cap="flat" cmpd="sng" algn="ctr">
            <a:solidFill>
              <a:srgbClr val="81C15F"/>
            </a:solidFill>
            <a:prstDash val="soli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71" name="组合 70"/>
          <p:cNvGrpSpPr/>
          <p:nvPr/>
        </p:nvGrpSpPr>
        <p:grpSpPr>
          <a:xfrm>
            <a:off x="7753883" y="3372309"/>
            <a:ext cx="3041160" cy="786073"/>
            <a:chOff x="8326564" y="2574612"/>
            <a:chExt cx="2089775" cy="491050"/>
          </a:xfrm>
        </p:grpSpPr>
        <p:sp>
          <p:nvSpPr>
            <p:cNvPr id="72" name="云形 71"/>
            <p:cNvSpPr/>
            <p:nvPr/>
          </p:nvSpPr>
          <p:spPr bwMode="auto">
            <a:xfrm>
              <a:off x="8326564" y="2574612"/>
              <a:ext cx="1989666" cy="491050"/>
            </a:xfrm>
            <a:prstGeom prst="cloud">
              <a:avLst/>
            </a:prstGeom>
            <a:noFill/>
            <a:ln>
              <a:solidFill>
                <a:srgbClr val="FFFFFF">
                  <a:lumMod val="65000"/>
                </a:srgbClr>
              </a:solidFill>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lstStyle/>
            <a:p>
              <a:pPr marL="0" marR="0" lvl="0" indent="0" defTabSz="914400" eaLnBrk="1" fontAlgn="base" latinLnBrk="0" hangingPunct="1">
                <a:lnSpc>
                  <a:spcPct val="100000"/>
                </a:lnSpc>
                <a:spcBef>
                  <a:spcPct val="0"/>
                </a:spcBef>
                <a:spcAft>
                  <a:spcPct val="0"/>
                </a:spcAft>
                <a:buClr>
                  <a:srgbClr val="CC9900"/>
                </a:buClr>
                <a:buSzTx/>
                <a:buFont typeface="Wingdings" panose="05000000000000000000" pitchFamily="2" charset="2"/>
                <a:buChar char="n"/>
                <a:defRPr/>
              </a:pPr>
              <a:endParaRPr kumimoji="0" lang="zh-CN" altLang="en-US" sz="1200" b="0" i="0" u="none" strike="noStrike" kern="0" cap="none" spc="0" normalizeH="0" baseline="0" noProof="0">
                <a:ln>
                  <a:noFill/>
                </a:ln>
                <a:effectLst/>
                <a:uLnTx/>
                <a:uFillTx/>
                <a:latin typeface="微软雅黑" panose="020B0503020204020204" pitchFamily="34" charset="-122"/>
                <a:ea typeface="微软雅黑" panose="020B0503020204020204" pitchFamily="34" charset="-122"/>
              </a:endParaRPr>
            </a:p>
          </p:txBody>
        </p:sp>
        <p:sp>
          <p:nvSpPr>
            <p:cNvPr id="73" name="文本框 72"/>
            <p:cNvSpPr txBox="1"/>
            <p:nvPr/>
          </p:nvSpPr>
          <p:spPr>
            <a:xfrm>
              <a:off x="9958728" y="2735418"/>
              <a:ext cx="457611" cy="173038"/>
            </a:xfrm>
            <a:prstGeom prst="rect">
              <a:avLst/>
            </a:prstGeom>
            <a:noFill/>
          </p:spPr>
          <p:txBody>
            <a:bodyPr wrap="square" rtlCol="0">
              <a:spAutoFit/>
            </a:bodyPr>
            <a:lstStyle/>
            <a:p>
              <a:pPr defTabSz="914400" fontAlgn="base">
                <a:spcBef>
                  <a:spcPct val="0"/>
                </a:spcBef>
                <a:spcAft>
                  <a:spcPct val="0"/>
                </a:spcAft>
              </a:pPr>
              <a:r>
                <a:rPr lang="en-US" altLang="zh-CN" sz="1200" dirty="0">
                  <a:latin typeface="微软雅黑" panose="020B0503020204020204" pitchFamily="34" charset="-122"/>
                  <a:ea typeface="微软雅黑" panose="020B0503020204020204" pitchFamily="34" charset="-122"/>
                </a:rPr>
                <a:t>LAN</a:t>
              </a:r>
              <a:endParaRPr lang="zh-CN" altLang="en-US" sz="1200" dirty="0">
                <a:latin typeface="微软雅黑" panose="020B0503020204020204" pitchFamily="34" charset="-122"/>
                <a:ea typeface="微软雅黑" panose="020B0503020204020204" pitchFamily="34" charset="-122"/>
              </a:endParaRPr>
            </a:p>
          </p:txBody>
        </p:sp>
      </p:grpSp>
      <p:grpSp>
        <p:nvGrpSpPr>
          <p:cNvPr id="74" name="组合 315"/>
          <p:cNvGrpSpPr/>
          <p:nvPr/>
        </p:nvGrpSpPr>
        <p:grpSpPr bwMode="auto">
          <a:xfrm>
            <a:off x="2969306" y="3154076"/>
            <a:ext cx="540000" cy="96070"/>
            <a:chOff x="2851150" y="1166813"/>
            <a:chExt cx="923925" cy="203200"/>
          </a:xfrm>
        </p:grpSpPr>
        <p:sp>
          <p:nvSpPr>
            <p:cNvPr id="75" name="Freeform 240"/>
            <p:cNvSpPr/>
            <p:nvPr/>
          </p:nvSpPr>
          <p:spPr bwMode="auto">
            <a:xfrm>
              <a:off x="2851150" y="1166813"/>
              <a:ext cx="923925" cy="188913"/>
            </a:xfrm>
            <a:custGeom>
              <a:avLst/>
              <a:gdLst>
                <a:gd name="T0" fmla="*/ 2147483646 w 2201"/>
                <a:gd name="T1" fmla="*/ 2147483646 h 447"/>
                <a:gd name="T2" fmla="*/ 2147483646 w 2201"/>
                <a:gd name="T3" fmla="*/ 2147483646 h 447"/>
                <a:gd name="T4" fmla="*/ 2147483646 w 2201"/>
                <a:gd name="T5" fmla="*/ 2147483646 h 447"/>
                <a:gd name="T6" fmla="*/ 2147483646 w 2201"/>
                <a:gd name="T7" fmla="*/ 2147483646 h 447"/>
                <a:gd name="T8" fmla="*/ 2147483646 w 2201"/>
                <a:gd name="T9" fmla="*/ 2147483646 h 447"/>
                <a:gd name="T10" fmla="*/ 2147483646 w 2201"/>
                <a:gd name="T11" fmla="*/ 2147483646 h 447"/>
                <a:gd name="T12" fmla="*/ 2147483646 w 2201"/>
                <a:gd name="T13" fmla="*/ 2147483646 h 447"/>
                <a:gd name="T14" fmla="*/ 2147483646 w 2201"/>
                <a:gd name="T15" fmla="*/ 2147483646 h 447"/>
                <a:gd name="T16" fmla="*/ 2147483646 w 2201"/>
                <a:gd name="T17" fmla="*/ 2147483646 h 447"/>
                <a:gd name="T18" fmla="*/ 2147483646 w 2201"/>
                <a:gd name="T19" fmla="*/ 2147483646 h 447"/>
                <a:gd name="T20" fmla="*/ 2147483646 w 2201"/>
                <a:gd name="T21" fmla="*/ 2147483646 h 447"/>
                <a:gd name="T22" fmla="*/ 2147483646 w 2201"/>
                <a:gd name="T23" fmla="*/ 2147483646 h 447"/>
                <a:gd name="T24" fmla="*/ 2147483646 w 2201"/>
                <a:gd name="T25" fmla="*/ 2147483646 h 447"/>
                <a:gd name="T26" fmla="*/ 2147483646 w 2201"/>
                <a:gd name="T27" fmla="*/ 2147483646 h 447"/>
                <a:gd name="T28" fmla="*/ 2147483646 w 2201"/>
                <a:gd name="T29" fmla="*/ 2147483646 h 447"/>
                <a:gd name="T30" fmla="*/ 2147483646 w 2201"/>
                <a:gd name="T31" fmla="*/ 2147483646 h 447"/>
                <a:gd name="T32" fmla="*/ 2147483646 w 2201"/>
                <a:gd name="T33" fmla="*/ 2147483646 h 447"/>
                <a:gd name="T34" fmla="*/ 0 w 2201"/>
                <a:gd name="T35" fmla="*/ 2147483646 h 447"/>
                <a:gd name="T36" fmla="*/ 0 w 2201"/>
                <a:gd name="T37" fmla="*/ 2147483646 h 447"/>
                <a:gd name="T38" fmla="*/ 2147483646 w 2201"/>
                <a:gd name="T39" fmla="*/ 0 h 447"/>
                <a:gd name="T40" fmla="*/ 2147483646 w 2201"/>
                <a:gd name="T41" fmla="*/ 0 h 447"/>
                <a:gd name="T42" fmla="*/ 2147483646 w 2201"/>
                <a:gd name="T43" fmla="*/ 2147483646 h 447"/>
                <a:gd name="T44" fmla="*/ 2147483646 w 2201"/>
                <a:gd name="T45" fmla="*/ 2147483646 h 447"/>
                <a:gd name="T46" fmla="*/ 2147483646 w 2201"/>
                <a:gd name="T47" fmla="*/ 2147483646 h 447"/>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2201"/>
                <a:gd name="T73" fmla="*/ 0 h 447"/>
                <a:gd name="T74" fmla="*/ 2201 w 2201"/>
                <a:gd name="T75" fmla="*/ 447 h 447"/>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2201" h="447">
                  <a:moveTo>
                    <a:pt x="2074" y="447"/>
                  </a:moveTo>
                  <a:lnTo>
                    <a:pt x="2074" y="447"/>
                  </a:lnTo>
                  <a:lnTo>
                    <a:pt x="1917" y="447"/>
                  </a:lnTo>
                  <a:cubicBezTo>
                    <a:pt x="1899" y="447"/>
                    <a:pt x="1884" y="432"/>
                    <a:pt x="1884" y="413"/>
                  </a:cubicBezTo>
                  <a:cubicBezTo>
                    <a:pt x="1884" y="395"/>
                    <a:pt x="1899" y="380"/>
                    <a:pt x="1917" y="380"/>
                  </a:cubicBezTo>
                  <a:lnTo>
                    <a:pt x="2074" y="380"/>
                  </a:lnTo>
                  <a:cubicBezTo>
                    <a:pt x="2107" y="380"/>
                    <a:pt x="2134" y="353"/>
                    <a:pt x="2134" y="319"/>
                  </a:cubicBezTo>
                  <a:lnTo>
                    <a:pt x="2134" y="127"/>
                  </a:lnTo>
                  <a:cubicBezTo>
                    <a:pt x="2134" y="94"/>
                    <a:pt x="2107" y="67"/>
                    <a:pt x="2074" y="67"/>
                  </a:cubicBezTo>
                  <a:lnTo>
                    <a:pt x="127" y="67"/>
                  </a:lnTo>
                  <a:cubicBezTo>
                    <a:pt x="94" y="67"/>
                    <a:pt x="67" y="94"/>
                    <a:pt x="67" y="127"/>
                  </a:cubicBezTo>
                  <a:lnTo>
                    <a:pt x="67" y="319"/>
                  </a:lnTo>
                  <a:cubicBezTo>
                    <a:pt x="67" y="353"/>
                    <a:pt x="94" y="380"/>
                    <a:pt x="127" y="380"/>
                  </a:cubicBezTo>
                  <a:lnTo>
                    <a:pt x="1729" y="380"/>
                  </a:lnTo>
                  <a:cubicBezTo>
                    <a:pt x="1748" y="380"/>
                    <a:pt x="1763" y="395"/>
                    <a:pt x="1763" y="413"/>
                  </a:cubicBezTo>
                  <a:cubicBezTo>
                    <a:pt x="1763" y="432"/>
                    <a:pt x="1748" y="447"/>
                    <a:pt x="1729" y="447"/>
                  </a:cubicBezTo>
                  <a:lnTo>
                    <a:pt x="127" y="447"/>
                  </a:lnTo>
                  <a:cubicBezTo>
                    <a:pt x="57" y="447"/>
                    <a:pt x="0" y="390"/>
                    <a:pt x="0" y="319"/>
                  </a:cubicBezTo>
                  <a:lnTo>
                    <a:pt x="0" y="127"/>
                  </a:lnTo>
                  <a:cubicBezTo>
                    <a:pt x="0" y="57"/>
                    <a:pt x="57" y="0"/>
                    <a:pt x="127" y="0"/>
                  </a:cubicBezTo>
                  <a:lnTo>
                    <a:pt x="2074" y="0"/>
                  </a:lnTo>
                  <a:cubicBezTo>
                    <a:pt x="2144" y="0"/>
                    <a:pt x="2201" y="57"/>
                    <a:pt x="2201" y="127"/>
                  </a:cubicBezTo>
                  <a:lnTo>
                    <a:pt x="2201" y="319"/>
                  </a:lnTo>
                  <a:cubicBezTo>
                    <a:pt x="2201" y="390"/>
                    <a:pt x="2144" y="447"/>
                    <a:pt x="2074" y="447"/>
                  </a:cubicBez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endParaRPr lang="zh-CN" altLang="en-US" sz="1200">
                <a:latin typeface="微软雅黑" panose="020B0503020204020204" pitchFamily="34" charset="-122"/>
                <a:ea typeface="微软雅黑" panose="020B0503020204020204" pitchFamily="34" charset="-122"/>
              </a:endParaRPr>
            </a:p>
          </p:txBody>
        </p:sp>
        <p:sp>
          <p:nvSpPr>
            <p:cNvPr id="76" name="Freeform 241"/>
            <p:cNvSpPr/>
            <p:nvPr/>
          </p:nvSpPr>
          <p:spPr bwMode="auto">
            <a:xfrm>
              <a:off x="2940050" y="1230313"/>
              <a:ext cx="68263" cy="50800"/>
            </a:xfrm>
            <a:custGeom>
              <a:avLst/>
              <a:gdLst>
                <a:gd name="T0" fmla="*/ 0 w 161"/>
                <a:gd name="T1" fmla="*/ 2147483646 h 123"/>
                <a:gd name="T2" fmla="*/ 0 w 161"/>
                <a:gd name="T3" fmla="*/ 2147483646 h 123"/>
                <a:gd name="T4" fmla="*/ 2147483646 w 161"/>
                <a:gd name="T5" fmla="*/ 2147483646 h 123"/>
                <a:gd name="T6" fmla="*/ 2147483646 w 161"/>
                <a:gd name="T7" fmla="*/ 2147483646 h 123"/>
                <a:gd name="T8" fmla="*/ 2147483646 w 161"/>
                <a:gd name="T9" fmla="*/ 2147483646 h 123"/>
                <a:gd name="T10" fmla="*/ 2147483646 w 161"/>
                <a:gd name="T11" fmla="*/ 0 h 123"/>
                <a:gd name="T12" fmla="*/ 2147483646 w 161"/>
                <a:gd name="T13" fmla="*/ 0 h 123"/>
                <a:gd name="T14" fmla="*/ 2147483646 w 161"/>
                <a:gd name="T15" fmla="*/ 2147483646 h 123"/>
                <a:gd name="T16" fmla="*/ 0 w 161"/>
                <a:gd name="T17" fmla="*/ 2147483646 h 123"/>
                <a:gd name="T18" fmla="*/ 0 w 161"/>
                <a:gd name="T19" fmla="*/ 2147483646 h 12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61"/>
                <a:gd name="T31" fmla="*/ 0 h 123"/>
                <a:gd name="T32" fmla="*/ 161 w 161"/>
                <a:gd name="T33" fmla="*/ 123 h 12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61" h="123">
                  <a:moveTo>
                    <a:pt x="0" y="123"/>
                  </a:moveTo>
                  <a:lnTo>
                    <a:pt x="0" y="123"/>
                  </a:lnTo>
                  <a:lnTo>
                    <a:pt x="161" y="123"/>
                  </a:lnTo>
                  <a:lnTo>
                    <a:pt x="161" y="38"/>
                  </a:lnTo>
                  <a:lnTo>
                    <a:pt x="126" y="38"/>
                  </a:lnTo>
                  <a:lnTo>
                    <a:pt x="126" y="0"/>
                  </a:lnTo>
                  <a:lnTo>
                    <a:pt x="36" y="0"/>
                  </a:lnTo>
                  <a:lnTo>
                    <a:pt x="36" y="38"/>
                  </a:lnTo>
                  <a:lnTo>
                    <a:pt x="0" y="38"/>
                  </a:lnTo>
                  <a:lnTo>
                    <a:pt x="0" y="123"/>
                  </a:ln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endParaRPr lang="zh-CN" altLang="en-US" sz="1200">
                <a:latin typeface="微软雅黑" panose="020B0503020204020204" pitchFamily="34" charset="-122"/>
                <a:ea typeface="微软雅黑" panose="020B0503020204020204" pitchFamily="34" charset="-122"/>
              </a:endParaRPr>
            </a:p>
          </p:txBody>
        </p:sp>
        <p:sp>
          <p:nvSpPr>
            <p:cNvPr id="77" name="Freeform 242"/>
            <p:cNvSpPr/>
            <p:nvPr/>
          </p:nvSpPr>
          <p:spPr bwMode="auto">
            <a:xfrm>
              <a:off x="3041650" y="1230313"/>
              <a:ext cx="68263" cy="50800"/>
            </a:xfrm>
            <a:custGeom>
              <a:avLst/>
              <a:gdLst>
                <a:gd name="T0" fmla="*/ 0 w 161"/>
                <a:gd name="T1" fmla="*/ 2147483646 h 123"/>
                <a:gd name="T2" fmla="*/ 0 w 161"/>
                <a:gd name="T3" fmla="*/ 2147483646 h 123"/>
                <a:gd name="T4" fmla="*/ 2147483646 w 161"/>
                <a:gd name="T5" fmla="*/ 2147483646 h 123"/>
                <a:gd name="T6" fmla="*/ 2147483646 w 161"/>
                <a:gd name="T7" fmla="*/ 2147483646 h 123"/>
                <a:gd name="T8" fmla="*/ 2147483646 w 161"/>
                <a:gd name="T9" fmla="*/ 2147483646 h 123"/>
                <a:gd name="T10" fmla="*/ 2147483646 w 161"/>
                <a:gd name="T11" fmla="*/ 0 h 123"/>
                <a:gd name="T12" fmla="*/ 2147483646 w 161"/>
                <a:gd name="T13" fmla="*/ 0 h 123"/>
                <a:gd name="T14" fmla="*/ 2147483646 w 161"/>
                <a:gd name="T15" fmla="*/ 2147483646 h 123"/>
                <a:gd name="T16" fmla="*/ 0 w 161"/>
                <a:gd name="T17" fmla="*/ 2147483646 h 123"/>
                <a:gd name="T18" fmla="*/ 0 w 161"/>
                <a:gd name="T19" fmla="*/ 2147483646 h 12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61"/>
                <a:gd name="T31" fmla="*/ 0 h 123"/>
                <a:gd name="T32" fmla="*/ 161 w 161"/>
                <a:gd name="T33" fmla="*/ 123 h 12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61" h="123">
                  <a:moveTo>
                    <a:pt x="0" y="123"/>
                  </a:moveTo>
                  <a:lnTo>
                    <a:pt x="0" y="123"/>
                  </a:lnTo>
                  <a:lnTo>
                    <a:pt x="161" y="123"/>
                  </a:lnTo>
                  <a:lnTo>
                    <a:pt x="161" y="38"/>
                  </a:lnTo>
                  <a:lnTo>
                    <a:pt x="126" y="38"/>
                  </a:lnTo>
                  <a:lnTo>
                    <a:pt x="126" y="0"/>
                  </a:lnTo>
                  <a:lnTo>
                    <a:pt x="35" y="0"/>
                  </a:lnTo>
                  <a:lnTo>
                    <a:pt x="35" y="38"/>
                  </a:lnTo>
                  <a:lnTo>
                    <a:pt x="0" y="38"/>
                  </a:lnTo>
                  <a:lnTo>
                    <a:pt x="0" y="123"/>
                  </a:ln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endParaRPr lang="zh-CN" altLang="en-US" sz="1200">
                <a:latin typeface="微软雅黑" panose="020B0503020204020204" pitchFamily="34" charset="-122"/>
                <a:ea typeface="微软雅黑" panose="020B0503020204020204" pitchFamily="34" charset="-122"/>
              </a:endParaRPr>
            </a:p>
          </p:txBody>
        </p:sp>
        <p:sp>
          <p:nvSpPr>
            <p:cNvPr id="78" name="Freeform 243"/>
            <p:cNvSpPr/>
            <p:nvPr/>
          </p:nvSpPr>
          <p:spPr bwMode="auto">
            <a:xfrm>
              <a:off x="3143250" y="1230313"/>
              <a:ext cx="68263" cy="50800"/>
            </a:xfrm>
            <a:custGeom>
              <a:avLst/>
              <a:gdLst>
                <a:gd name="T0" fmla="*/ 0 w 160"/>
                <a:gd name="T1" fmla="*/ 2147483646 h 123"/>
                <a:gd name="T2" fmla="*/ 0 w 160"/>
                <a:gd name="T3" fmla="*/ 2147483646 h 123"/>
                <a:gd name="T4" fmla="*/ 2147483646 w 160"/>
                <a:gd name="T5" fmla="*/ 2147483646 h 123"/>
                <a:gd name="T6" fmla="*/ 2147483646 w 160"/>
                <a:gd name="T7" fmla="*/ 2147483646 h 123"/>
                <a:gd name="T8" fmla="*/ 2147483646 w 160"/>
                <a:gd name="T9" fmla="*/ 2147483646 h 123"/>
                <a:gd name="T10" fmla="*/ 2147483646 w 160"/>
                <a:gd name="T11" fmla="*/ 0 h 123"/>
                <a:gd name="T12" fmla="*/ 2147483646 w 160"/>
                <a:gd name="T13" fmla="*/ 0 h 123"/>
                <a:gd name="T14" fmla="*/ 2147483646 w 160"/>
                <a:gd name="T15" fmla="*/ 2147483646 h 123"/>
                <a:gd name="T16" fmla="*/ 0 w 160"/>
                <a:gd name="T17" fmla="*/ 2147483646 h 123"/>
                <a:gd name="T18" fmla="*/ 0 w 160"/>
                <a:gd name="T19" fmla="*/ 2147483646 h 12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60"/>
                <a:gd name="T31" fmla="*/ 0 h 123"/>
                <a:gd name="T32" fmla="*/ 160 w 160"/>
                <a:gd name="T33" fmla="*/ 123 h 12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60" h="123">
                  <a:moveTo>
                    <a:pt x="0" y="123"/>
                  </a:moveTo>
                  <a:lnTo>
                    <a:pt x="0" y="123"/>
                  </a:lnTo>
                  <a:lnTo>
                    <a:pt x="160" y="123"/>
                  </a:lnTo>
                  <a:lnTo>
                    <a:pt x="160" y="38"/>
                  </a:lnTo>
                  <a:lnTo>
                    <a:pt x="125" y="38"/>
                  </a:lnTo>
                  <a:lnTo>
                    <a:pt x="125" y="0"/>
                  </a:lnTo>
                  <a:lnTo>
                    <a:pt x="35" y="0"/>
                  </a:lnTo>
                  <a:lnTo>
                    <a:pt x="35" y="38"/>
                  </a:lnTo>
                  <a:lnTo>
                    <a:pt x="0" y="38"/>
                  </a:lnTo>
                  <a:lnTo>
                    <a:pt x="0" y="123"/>
                  </a:ln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endParaRPr lang="zh-CN" altLang="en-US" sz="1200">
                <a:latin typeface="微软雅黑" panose="020B0503020204020204" pitchFamily="34" charset="-122"/>
                <a:ea typeface="微软雅黑" panose="020B0503020204020204" pitchFamily="34" charset="-122"/>
              </a:endParaRPr>
            </a:p>
          </p:txBody>
        </p:sp>
        <p:sp>
          <p:nvSpPr>
            <p:cNvPr id="79" name="Freeform 244"/>
            <p:cNvSpPr/>
            <p:nvPr/>
          </p:nvSpPr>
          <p:spPr bwMode="auto">
            <a:xfrm>
              <a:off x="3244850" y="1230313"/>
              <a:ext cx="66675" cy="50800"/>
            </a:xfrm>
            <a:custGeom>
              <a:avLst/>
              <a:gdLst>
                <a:gd name="T0" fmla="*/ 0 w 161"/>
                <a:gd name="T1" fmla="*/ 2147483646 h 123"/>
                <a:gd name="T2" fmla="*/ 0 w 161"/>
                <a:gd name="T3" fmla="*/ 2147483646 h 123"/>
                <a:gd name="T4" fmla="*/ 2147483646 w 161"/>
                <a:gd name="T5" fmla="*/ 2147483646 h 123"/>
                <a:gd name="T6" fmla="*/ 2147483646 w 161"/>
                <a:gd name="T7" fmla="*/ 2147483646 h 123"/>
                <a:gd name="T8" fmla="*/ 2147483646 w 161"/>
                <a:gd name="T9" fmla="*/ 2147483646 h 123"/>
                <a:gd name="T10" fmla="*/ 2147483646 w 161"/>
                <a:gd name="T11" fmla="*/ 0 h 123"/>
                <a:gd name="T12" fmla="*/ 2147483646 w 161"/>
                <a:gd name="T13" fmla="*/ 0 h 123"/>
                <a:gd name="T14" fmla="*/ 2147483646 w 161"/>
                <a:gd name="T15" fmla="*/ 2147483646 h 123"/>
                <a:gd name="T16" fmla="*/ 0 w 161"/>
                <a:gd name="T17" fmla="*/ 2147483646 h 123"/>
                <a:gd name="T18" fmla="*/ 0 w 161"/>
                <a:gd name="T19" fmla="*/ 2147483646 h 12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61"/>
                <a:gd name="T31" fmla="*/ 0 h 123"/>
                <a:gd name="T32" fmla="*/ 161 w 161"/>
                <a:gd name="T33" fmla="*/ 123 h 12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61" h="123">
                  <a:moveTo>
                    <a:pt x="0" y="123"/>
                  </a:moveTo>
                  <a:lnTo>
                    <a:pt x="0" y="123"/>
                  </a:lnTo>
                  <a:lnTo>
                    <a:pt x="161" y="123"/>
                  </a:lnTo>
                  <a:lnTo>
                    <a:pt x="161" y="38"/>
                  </a:lnTo>
                  <a:lnTo>
                    <a:pt x="126" y="38"/>
                  </a:lnTo>
                  <a:lnTo>
                    <a:pt x="126" y="0"/>
                  </a:lnTo>
                  <a:lnTo>
                    <a:pt x="35" y="0"/>
                  </a:lnTo>
                  <a:lnTo>
                    <a:pt x="35" y="38"/>
                  </a:lnTo>
                  <a:lnTo>
                    <a:pt x="0" y="38"/>
                  </a:lnTo>
                  <a:lnTo>
                    <a:pt x="0" y="123"/>
                  </a:ln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endParaRPr lang="zh-CN" altLang="en-US" sz="1200">
                <a:latin typeface="微软雅黑" panose="020B0503020204020204" pitchFamily="34" charset="-122"/>
                <a:ea typeface="微软雅黑" panose="020B0503020204020204" pitchFamily="34" charset="-122"/>
              </a:endParaRPr>
            </a:p>
          </p:txBody>
        </p:sp>
        <p:sp>
          <p:nvSpPr>
            <p:cNvPr id="80" name="Freeform 245"/>
            <p:cNvSpPr/>
            <p:nvPr/>
          </p:nvSpPr>
          <p:spPr bwMode="auto">
            <a:xfrm>
              <a:off x="3346450" y="1230313"/>
              <a:ext cx="66675" cy="50800"/>
            </a:xfrm>
            <a:custGeom>
              <a:avLst/>
              <a:gdLst>
                <a:gd name="T0" fmla="*/ 0 w 161"/>
                <a:gd name="T1" fmla="*/ 2147483646 h 123"/>
                <a:gd name="T2" fmla="*/ 0 w 161"/>
                <a:gd name="T3" fmla="*/ 2147483646 h 123"/>
                <a:gd name="T4" fmla="*/ 2147483646 w 161"/>
                <a:gd name="T5" fmla="*/ 2147483646 h 123"/>
                <a:gd name="T6" fmla="*/ 2147483646 w 161"/>
                <a:gd name="T7" fmla="*/ 2147483646 h 123"/>
                <a:gd name="T8" fmla="*/ 2147483646 w 161"/>
                <a:gd name="T9" fmla="*/ 2147483646 h 123"/>
                <a:gd name="T10" fmla="*/ 2147483646 w 161"/>
                <a:gd name="T11" fmla="*/ 0 h 123"/>
                <a:gd name="T12" fmla="*/ 2147483646 w 161"/>
                <a:gd name="T13" fmla="*/ 0 h 123"/>
                <a:gd name="T14" fmla="*/ 2147483646 w 161"/>
                <a:gd name="T15" fmla="*/ 2147483646 h 123"/>
                <a:gd name="T16" fmla="*/ 0 w 161"/>
                <a:gd name="T17" fmla="*/ 2147483646 h 123"/>
                <a:gd name="T18" fmla="*/ 0 w 161"/>
                <a:gd name="T19" fmla="*/ 2147483646 h 12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61"/>
                <a:gd name="T31" fmla="*/ 0 h 123"/>
                <a:gd name="T32" fmla="*/ 161 w 161"/>
                <a:gd name="T33" fmla="*/ 123 h 12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61" h="123">
                  <a:moveTo>
                    <a:pt x="0" y="123"/>
                  </a:moveTo>
                  <a:lnTo>
                    <a:pt x="0" y="123"/>
                  </a:lnTo>
                  <a:lnTo>
                    <a:pt x="161" y="123"/>
                  </a:lnTo>
                  <a:lnTo>
                    <a:pt x="161" y="38"/>
                  </a:lnTo>
                  <a:lnTo>
                    <a:pt x="125" y="38"/>
                  </a:lnTo>
                  <a:lnTo>
                    <a:pt x="125" y="0"/>
                  </a:lnTo>
                  <a:lnTo>
                    <a:pt x="35" y="0"/>
                  </a:lnTo>
                  <a:lnTo>
                    <a:pt x="35" y="38"/>
                  </a:lnTo>
                  <a:lnTo>
                    <a:pt x="0" y="38"/>
                  </a:lnTo>
                  <a:lnTo>
                    <a:pt x="0" y="123"/>
                  </a:ln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endParaRPr lang="zh-CN" altLang="en-US" sz="1200">
                <a:latin typeface="微软雅黑" panose="020B0503020204020204" pitchFamily="34" charset="-122"/>
                <a:ea typeface="微软雅黑" panose="020B0503020204020204" pitchFamily="34" charset="-122"/>
              </a:endParaRPr>
            </a:p>
          </p:txBody>
        </p:sp>
        <p:sp>
          <p:nvSpPr>
            <p:cNvPr id="81" name="Freeform 246"/>
            <p:cNvSpPr/>
            <p:nvPr/>
          </p:nvSpPr>
          <p:spPr bwMode="auto">
            <a:xfrm>
              <a:off x="3522663" y="1219200"/>
              <a:ext cx="127000" cy="30163"/>
            </a:xfrm>
            <a:custGeom>
              <a:avLst/>
              <a:gdLst>
                <a:gd name="T0" fmla="*/ 2147483646 w 303"/>
                <a:gd name="T1" fmla="*/ 2147483646 h 72"/>
                <a:gd name="T2" fmla="*/ 2147483646 w 303"/>
                <a:gd name="T3" fmla="*/ 2147483646 h 72"/>
                <a:gd name="T4" fmla="*/ 0 w 303"/>
                <a:gd name="T5" fmla="*/ 2147483646 h 72"/>
                <a:gd name="T6" fmla="*/ 0 w 303"/>
                <a:gd name="T7" fmla="*/ 0 h 72"/>
                <a:gd name="T8" fmla="*/ 2147483646 w 303"/>
                <a:gd name="T9" fmla="*/ 0 h 72"/>
                <a:gd name="T10" fmla="*/ 2147483646 w 303"/>
                <a:gd name="T11" fmla="*/ 2147483646 h 72"/>
                <a:gd name="T12" fmla="*/ 0 60000 65536"/>
                <a:gd name="T13" fmla="*/ 0 60000 65536"/>
                <a:gd name="T14" fmla="*/ 0 60000 65536"/>
                <a:gd name="T15" fmla="*/ 0 60000 65536"/>
                <a:gd name="T16" fmla="*/ 0 60000 65536"/>
                <a:gd name="T17" fmla="*/ 0 60000 65536"/>
                <a:gd name="T18" fmla="*/ 0 w 303"/>
                <a:gd name="T19" fmla="*/ 0 h 72"/>
                <a:gd name="T20" fmla="*/ 303 w 303"/>
                <a:gd name="T21" fmla="*/ 72 h 72"/>
              </a:gdLst>
              <a:ahLst/>
              <a:cxnLst>
                <a:cxn ang="T12">
                  <a:pos x="T0" y="T1"/>
                </a:cxn>
                <a:cxn ang="T13">
                  <a:pos x="T2" y="T3"/>
                </a:cxn>
                <a:cxn ang="T14">
                  <a:pos x="T4" y="T5"/>
                </a:cxn>
                <a:cxn ang="T15">
                  <a:pos x="T6" y="T7"/>
                </a:cxn>
                <a:cxn ang="T16">
                  <a:pos x="T8" y="T9"/>
                </a:cxn>
                <a:cxn ang="T17">
                  <a:pos x="T10" y="T11"/>
                </a:cxn>
              </a:cxnLst>
              <a:rect l="T18" t="T19" r="T20" b="T21"/>
              <a:pathLst>
                <a:path w="303" h="72">
                  <a:moveTo>
                    <a:pt x="303" y="72"/>
                  </a:moveTo>
                  <a:lnTo>
                    <a:pt x="303" y="72"/>
                  </a:lnTo>
                  <a:lnTo>
                    <a:pt x="0" y="72"/>
                  </a:lnTo>
                  <a:lnTo>
                    <a:pt x="0" y="0"/>
                  </a:lnTo>
                  <a:lnTo>
                    <a:pt x="303" y="0"/>
                  </a:lnTo>
                  <a:lnTo>
                    <a:pt x="303" y="72"/>
                  </a:ln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endParaRPr lang="zh-CN" altLang="en-US" sz="1200">
                <a:latin typeface="微软雅黑" panose="020B0503020204020204" pitchFamily="34" charset="-122"/>
                <a:ea typeface="微软雅黑" panose="020B0503020204020204" pitchFamily="34" charset="-122"/>
              </a:endParaRPr>
            </a:p>
          </p:txBody>
        </p:sp>
        <p:sp>
          <p:nvSpPr>
            <p:cNvPr id="82" name="Freeform 247"/>
            <p:cNvSpPr/>
            <p:nvPr/>
          </p:nvSpPr>
          <p:spPr bwMode="auto">
            <a:xfrm>
              <a:off x="3544888" y="1311275"/>
              <a:ext cx="58738" cy="58738"/>
            </a:xfrm>
            <a:custGeom>
              <a:avLst/>
              <a:gdLst>
                <a:gd name="T0" fmla="*/ 2147483646 w 139"/>
                <a:gd name="T1" fmla="*/ 2147483646 h 139"/>
                <a:gd name="T2" fmla="*/ 2147483646 w 139"/>
                <a:gd name="T3" fmla="*/ 2147483646 h 139"/>
                <a:gd name="T4" fmla="*/ 0 w 139"/>
                <a:gd name="T5" fmla="*/ 2147483646 h 139"/>
                <a:gd name="T6" fmla="*/ 2147483646 w 139"/>
                <a:gd name="T7" fmla="*/ 0 h 139"/>
                <a:gd name="T8" fmla="*/ 2147483646 w 139"/>
                <a:gd name="T9" fmla="*/ 2147483646 h 139"/>
                <a:gd name="T10" fmla="*/ 2147483646 w 139"/>
                <a:gd name="T11" fmla="*/ 2147483646 h 139"/>
                <a:gd name="T12" fmla="*/ 0 60000 65536"/>
                <a:gd name="T13" fmla="*/ 0 60000 65536"/>
                <a:gd name="T14" fmla="*/ 0 60000 65536"/>
                <a:gd name="T15" fmla="*/ 0 60000 65536"/>
                <a:gd name="T16" fmla="*/ 0 60000 65536"/>
                <a:gd name="T17" fmla="*/ 0 60000 65536"/>
                <a:gd name="T18" fmla="*/ 0 w 139"/>
                <a:gd name="T19" fmla="*/ 0 h 139"/>
                <a:gd name="T20" fmla="*/ 139 w 139"/>
                <a:gd name="T21" fmla="*/ 139 h 139"/>
              </a:gdLst>
              <a:ahLst/>
              <a:cxnLst>
                <a:cxn ang="T12">
                  <a:pos x="T0" y="T1"/>
                </a:cxn>
                <a:cxn ang="T13">
                  <a:pos x="T2" y="T3"/>
                </a:cxn>
                <a:cxn ang="T14">
                  <a:pos x="T4" y="T5"/>
                </a:cxn>
                <a:cxn ang="T15">
                  <a:pos x="T6" y="T7"/>
                </a:cxn>
                <a:cxn ang="T16">
                  <a:pos x="T8" y="T9"/>
                </a:cxn>
                <a:cxn ang="T17">
                  <a:pos x="T10" y="T11"/>
                </a:cxn>
              </a:cxnLst>
              <a:rect l="T18" t="T19" r="T20" b="T21"/>
              <a:pathLst>
                <a:path w="139" h="139">
                  <a:moveTo>
                    <a:pt x="69" y="139"/>
                  </a:moveTo>
                  <a:lnTo>
                    <a:pt x="69" y="139"/>
                  </a:lnTo>
                  <a:cubicBezTo>
                    <a:pt x="30" y="139"/>
                    <a:pt x="0" y="107"/>
                    <a:pt x="0" y="69"/>
                  </a:cubicBezTo>
                  <a:cubicBezTo>
                    <a:pt x="0" y="31"/>
                    <a:pt x="30" y="0"/>
                    <a:pt x="69" y="0"/>
                  </a:cubicBezTo>
                  <a:cubicBezTo>
                    <a:pt x="107" y="0"/>
                    <a:pt x="139" y="31"/>
                    <a:pt x="139" y="69"/>
                  </a:cubicBezTo>
                  <a:cubicBezTo>
                    <a:pt x="139" y="107"/>
                    <a:pt x="107" y="139"/>
                    <a:pt x="69" y="139"/>
                  </a:cubicBez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endParaRPr lang="zh-CN" altLang="en-US" sz="1200">
                <a:latin typeface="微软雅黑" panose="020B0503020204020204" pitchFamily="34" charset="-122"/>
                <a:ea typeface="微软雅黑" panose="020B0503020204020204" pitchFamily="34" charset="-122"/>
              </a:endParaRPr>
            </a:p>
          </p:txBody>
        </p:sp>
        <p:sp>
          <p:nvSpPr>
            <p:cNvPr id="83" name="Freeform 248"/>
            <p:cNvSpPr/>
            <p:nvPr/>
          </p:nvSpPr>
          <p:spPr bwMode="auto">
            <a:xfrm>
              <a:off x="3633788" y="1311275"/>
              <a:ext cx="58738" cy="58738"/>
            </a:xfrm>
            <a:custGeom>
              <a:avLst/>
              <a:gdLst>
                <a:gd name="T0" fmla="*/ 2147483646 w 138"/>
                <a:gd name="T1" fmla="*/ 2147483646 h 139"/>
                <a:gd name="T2" fmla="*/ 2147483646 w 138"/>
                <a:gd name="T3" fmla="*/ 2147483646 h 139"/>
                <a:gd name="T4" fmla="*/ 0 w 138"/>
                <a:gd name="T5" fmla="*/ 2147483646 h 139"/>
                <a:gd name="T6" fmla="*/ 2147483646 w 138"/>
                <a:gd name="T7" fmla="*/ 0 h 139"/>
                <a:gd name="T8" fmla="*/ 2147483646 w 138"/>
                <a:gd name="T9" fmla="*/ 2147483646 h 139"/>
                <a:gd name="T10" fmla="*/ 2147483646 w 138"/>
                <a:gd name="T11" fmla="*/ 2147483646 h 139"/>
                <a:gd name="T12" fmla="*/ 0 60000 65536"/>
                <a:gd name="T13" fmla="*/ 0 60000 65536"/>
                <a:gd name="T14" fmla="*/ 0 60000 65536"/>
                <a:gd name="T15" fmla="*/ 0 60000 65536"/>
                <a:gd name="T16" fmla="*/ 0 60000 65536"/>
                <a:gd name="T17" fmla="*/ 0 60000 65536"/>
                <a:gd name="T18" fmla="*/ 0 w 138"/>
                <a:gd name="T19" fmla="*/ 0 h 139"/>
                <a:gd name="T20" fmla="*/ 138 w 138"/>
                <a:gd name="T21" fmla="*/ 139 h 139"/>
              </a:gdLst>
              <a:ahLst/>
              <a:cxnLst>
                <a:cxn ang="T12">
                  <a:pos x="T0" y="T1"/>
                </a:cxn>
                <a:cxn ang="T13">
                  <a:pos x="T2" y="T3"/>
                </a:cxn>
                <a:cxn ang="T14">
                  <a:pos x="T4" y="T5"/>
                </a:cxn>
                <a:cxn ang="T15">
                  <a:pos x="T6" y="T7"/>
                </a:cxn>
                <a:cxn ang="T16">
                  <a:pos x="T8" y="T9"/>
                </a:cxn>
                <a:cxn ang="T17">
                  <a:pos x="T10" y="T11"/>
                </a:cxn>
              </a:cxnLst>
              <a:rect l="T18" t="T19" r="T20" b="T21"/>
              <a:pathLst>
                <a:path w="138" h="139">
                  <a:moveTo>
                    <a:pt x="69" y="139"/>
                  </a:moveTo>
                  <a:lnTo>
                    <a:pt x="69" y="139"/>
                  </a:lnTo>
                  <a:cubicBezTo>
                    <a:pt x="30" y="139"/>
                    <a:pt x="0" y="107"/>
                    <a:pt x="0" y="69"/>
                  </a:cubicBezTo>
                  <a:cubicBezTo>
                    <a:pt x="0" y="31"/>
                    <a:pt x="30" y="0"/>
                    <a:pt x="69" y="0"/>
                  </a:cubicBezTo>
                  <a:cubicBezTo>
                    <a:pt x="107" y="0"/>
                    <a:pt x="138" y="31"/>
                    <a:pt x="138" y="69"/>
                  </a:cubicBezTo>
                  <a:cubicBezTo>
                    <a:pt x="138" y="107"/>
                    <a:pt x="107" y="139"/>
                    <a:pt x="69" y="139"/>
                  </a:cubicBez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endParaRPr lang="zh-CN" altLang="en-US" sz="1200">
                <a:latin typeface="微软雅黑" panose="020B0503020204020204" pitchFamily="34" charset="-122"/>
                <a:ea typeface="微软雅黑" panose="020B0503020204020204" pitchFamily="34" charset="-122"/>
              </a:endParaRPr>
            </a:p>
          </p:txBody>
        </p:sp>
        <p:sp>
          <p:nvSpPr>
            <p:cNvPr id="84" name="Freeform 249"/>
            <p:cNvSpPr/>
            <p:nvPr/>
          </p:nvSpPr>
          <p:spPr bwMode="auto">
            <a:xfrm>
              <a:off x="3522663" y="1260475"/>
              <a:ext cx="31750" cy="31750"/>
            </a:xfrm>
            <a:custGeom>
              <a:avLst/>
              <a:gdLst>
                <a:gd name="T0" fmla="*/ 2147483646 w 73"/>
                <a:gd name="T1" fmla="*/ 2147483646 h 73"/>
                <a:gd name="T2" fmla="*/ 2147483646 w 73"/>
                <a:gd name="T3" fmla="*/ 2147483646 h 73"/>
                <a:gd name="T4" fmla="*/ 0 w 73"/>
                <a:gd name="T5" fmla="*/ 2147483646 h 73"/>
                <a:gd name="T6" fmla="*/ 0 w 73"/>
                <a:gd name="T7" fmla="*/ 0 h 73"/>
                <a:gd name="T8" fmla="*/ 2147483646 w 73"/>
                <a:gd name="T9" fmla="*/ 0 h 73"/>
                <a:gd name="T10" fmla="*/ 2147483646 w 73"/>
                <a:gd name="T11" fmla="*/ 2147483646 h 73"/>
                <a:gd name="T12" fmla="*/ 0 60000 65536"/>
                <a:gd name="T13" fmla="*/ 0 60000 65536"/>
                <a:gd name="T14" fmla="*/ 0 60000 65536"/>
                <a:gd name="T15" fmla="*/ 0 60000 65536"/>
                <a:gd name="T16" fmla="*/ 0 60000 65536"/>
                <a:gd name="T17" fmla="*/ 0 60000 65536"/>
                <a:gd name="T18" fmla="*/ 0 w 73"/>
                <a:gd name="T19" fmla="*/ 0 h 73"/>
                <a:gd name="T20" fmla="*/ 73 w 73"/>
                <a:gd name="T21" fmla="*/ 73 h 73"/>
              </a:gdLst>
              <a:ahLst/>
              <a:cxnLst>
                <a:cxn ang="T12">
                  <a:pos x="T0" y="T1"/>
                </a:cxn>
                <a:cxn ang="T13">
                  <a:pos x="T2" y="T3"/>
                </a:cxn>
                <a:cxn ang="T14">
                  <a:pos x="T4" y="T5"/>
                </a:cxn>
                <a:cxn ang="T15">
                  <a:pos x="T6" y="T7"/>
                </a:cxn>
                <a:cxn ang="T16">
                  <a:pos x="T8" y="T9"/>
                </a:cxn>
                <a:cxn ang="T17">
                  <a:pos x="T10" y="T11"/>
                </a:cxn>
              </a:cxnLst>
              <a:rect l="T18" t="T19" r="T20" b="T21"/>
              <a:pathLst>
                <a:path w="73" h="73">
                  <a:moveTo>
                    <a:pt x="73" y="73"/>
                  </a:moveTo>
                  <a:lnTo>
                    <a:pt x="73" y="73"/>
                  </a:lnTo>
                  <a:lnTo>
                    <a:pt x="0" y="73"/>
                  </a:lnTo>
                  <a:lnTo>
                    <a:pt x="0" y="0"/>
                  </a:lnTo>
                  <a:lnTo>
                    <a:pt x="73" y="0"/>
                  </a:lnTo>
                  <a:lnTo>
                    <a:pt x="73" y="73"/>
                  </a:ln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endParaRPr lang="zh-CN" altLang="en-US" sz="1200">
                <a:latin typeface="微软雅黑" panose="020B0503020204020204" pitchFamily="34" charset="-122"/>
                <a:ea typeface="微软雅黑" panose="020B0503020204020204" pitchFamily="34" charset="-122"/>
              </a:endParaRPr>
            </a:p>
          </p:txBody>
        </p:sp>
        <p:sp>
          <p:nvSpPr>
            <p:cNvPr id="85" name="Freeform 250"/>
            <p:cNvSpPr/>
            <p:nvPr/>
          </p:nvSpPr>
          <p:spPr bwMode="auto">
            <a:xfrm>
              <a:off x="3571875" y="1260475"/>
              <a:ext cx="30163" cy="31750"/>
            </a:xfrm>
            <a:custGeom>
              <a:avLst/>
              <a:gdLst>
                <a:gd name="T0" fmla="*/ 2147483646 w 73"/>
                <a:gd name="T1" fmla="*/ 2147483646 h 73"/>
                <a:gd name="T2" fmla="*/ 2147483646 w 73"/>
                <a:gd name="T3" fmla="*/ 2147483646 h 73"/>
                <a:gd name="T4" fmla="*/ 0 w 73"/>
                <a:gd name="T5" fmla="*/ 2147483646 h 73"/>
                <a:gd name="T6" fmla="*/ 0 w 73"/>
                <a:gd name="T7" fmla="*/ 0 h 73"/>
                <a:gd name="T8" fmla="*/ 2147483646 w 73"/>
                <a:gd name="T9" fmla="*/ 0 h 73"/>
                <a:gd name="T10" fmla="*/ 2147483646 w 73"/>
                <a:gd name="T11" fmla="*/ 2147483646 h 73"/>
                <a:gd name="T12" fmla="*/ 0 60000 65536"/>
                <a:gd name="T13" fmla="*/ 0 60000 65536"/>
                <a:gd name="T14" fmla="*/ 0 60000 65536"/>
                <a:gd name="T15" fmla="*/ 0 60000 65536"/>
                <a:gd name="T16" fmla="*/ 0 60000 65536"/>
                <a:gd name="T17" fmla="*/ 0 60000 65536"/>
                <a:gd name="T18" fmla="*/ 0 w 73"/>
                <a:gd name="T19" fmla="*/ 0 h 73"/>
                <a:gd name="T20" fmla="*/ 73 w 73"/>
                <a:gd name="T21" fmla="*/ 73 h 73"/>
              </a:gdLst>
              <a:ahLst/>
              <a:cxnLst>
                <a:cxn ang="T12">
                  <a:pos x="T0" y="T1"/>
                </a:cxn>
                <a:cxn ang="T13">
                  <a:pos x="T2" y="T3"/>
                </a:cxn>
                <a:cxn ang="T14">
                  <a:pos x="T4" y="T5"/>
                </a:cxn>
                <a:cxn ang="T15">
                  <a:pos x="T6" y="T7"/>
                </a:cxn>
                <a:cxn ang="T16">
                  <a:pos x="T8" y="T9"/>
                </a:cxn>
                <a:cxn ang="T17">
                  <a:pos x="T10" y="T11"/>
                </a:cxn>
              </a:cxnLst>
              <a:rect l="T18" t="T19" r="T20" b="T21"/>
              <a:pathLst>
                <a:path w="73" h="73">
                  <a:moveTo>
                    <a:pt x="73" y="73"/>
                  </a:moveTo>
                  <a:lnTo>
                    <a:pt x="73" y="73"/>
                  </a:lnTo>
                  <a:lnTo>
                    <a:pt x="0" y="73"/>
                  </a:lnTo>
                  <a:lnTo>
                    <a:pt x="0" y="0"/>
                  </a:lnTo>
                  <a:lnTo>
                    <a:pt x="73" y="0"/>
                  </a:lnTo>
                  <a:lnTo>
                    <a:pt x="73" y="73"/>
                  </a:ln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endParaRPr lang="zh-CN" altLang="en-US" sz="1200">
                <a:latin typeface="微软雅黑" panose="020B0503020204020204" pitchFamily="34" charset="-122"/>
                <a:ea typeface="微软雅黑" panose="020B0503020204020204" pitchFamily="34" charset="-122"/>
              </a:endParaRPr>
            </a:p>
          </p:txBody>
        </p:sp>
        <p:sp>
          <p:nvSpPr>
            <p:cNvPr id="86" name="Freeform 251"/>
            <p:cNvSpPr/>
            <p:nvPr/>
          </p:nvSpPr>
          <p:spPr bwMode="auto">
            <a:xfrm>
              <a:off x="3619500" y="1260475"/>
              <a:ext cx="30163" cy="31750"/>
            </a:xfrm>
            <a:custGeom>
              <a:avLst/>
              <a:gdLst>
                <a:gd name="T0" fmla="*/ 2147483646 w 73"/>
                <a:gd name="T1" fmla="*/ 2147483646 h 73"/>
                <a:gd name="T2" fmla="*/ 2147483646 w 73"/>
                <a:gd name="T3" fmla="*/ 2147483646 h 73"/>
                <a:gd name="T4" fmla="*/ 0 w 73"/>
                <a:gd name="T5" fmla="*/ 2147483646 h 73"/>
                <a:gd name="T6" fmla="*/ 0 w 73"/>
                <a:gd name="T7" fmla="*/ 0 h 73"/>
                <a:gd name="T8" fmla="*/ 2147483646 w 73"/>
                <a:gd name="T9" fmla="*/ 0 h 73"/>
                <a:gd name="T10" fmla="*/ 2147483646 w 73"/>
                <a:gd name="T11" fmla="*/ 2147483646 h 73"/>
                <a:gd name="T12" fmla="*/ 0 60000 65536"/>
                <a:gd name="T13" fmla="*/ 0 60000 65536"/>
                <a:gd name="T14" fmla="*/ 0 60000 65536"/>
                <a:gd name="T15" fmla="*/ 0 60000 65536"/>
                <a:gd name="T16" fmla="*/ 0 60000 65536"/>
                <a:gd name="T17" fmla="*/ 0 60000 65536"/>
                <a:gd name="T18" fmla="*/ 0 w 73"/>
                <a:gd name="T19" fmla="*/ 0 h 73"/>
                <a:gd name="T20" fmla="*/ 73 w 73"/>
                <a:gd name="T21" fmla="*/ 73 h 73"/>
              </a:gdLst>
              <a:ahLst/>
              <a:cxnLst>
                <a:cxn ang="T12">
                  <a:pos x="T0" y="T1"/>
                </a:cxn>
                <a:cxn ang="T13">
                  <a:pos x="T2" y="T3"/>
                </a:cxn>
                <a:cxn ang="T14">
                  <a:pos x="T4" y="T5"/>
                </a:cxn>
                <a:cxn ang="T15">
                  <a:pos x="T6" y="T7"/>
                </a:cxn>
                <a:cxn ang="T16">
                  <a:pos x="T8" y="T9"/>
                </a:cxn>
                <a:cxn ang="T17">
                  <a:pos x="T10" y="T11"/>
                </a:cxn>
              </a:cxnLst>
              <a:rect l="T18" t="T19" r="T20" b="T21"/>
              <a:pathLst>
                <a:path w="73" h="73">
                  <a:moveTo>
                    <a:pt x="73" y="73"/>
                  </a:moveTo>
                  <a:lnTo>
                    <a:pt x="73" y="73"/>
                  </a:lnTo>
                  <a:lnTo>
                    <a:pt x="0" y="73"/>
                  </a:lnTo>
                  <a:lnTo>
                    <a:pt x="0" y="0"/>
                  </a:lnTo>
                  <a:lnTo>
                    <a:pt x="73" y="0"/>
                  </a:lnTo>
                  <a:lnTo>
                    <a:pt x="73" y="73"/>
                  </a:ln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endParaRPr lang="zh-CN" altLang="en-US" sz="1200">
                <a:latin typeface="微软雅黑" panose="020B0503020204020204" pitchFamily="34" charset="-122"/>
                <a:ea typeface="微软雅黑" panose="020B0503020204020204" pitchFamily="34" charset="-122"/>
              </a:endParaRPr>
            </a:p>
          </p:txBody>
        </p:sp>
      </p:grpSp>
      <p:grpSp>
        <p:nvGrpSpPr>
          <p:cNvPr id="87" name="组合 315"/>
          <p:cNvGrpSpPr/>
          <p:nvPr/>
        </p:nvGrpSpPr>
        <p:grpSpPr bwMode="auto">
          <a:xfrm>
            <a:off x="2644781" y="3376374"/>
            <a:ext cx="540000" cy="96070"/>
            <a:chOff x="2851150" y="1166813"/>
            <a:chExt cx="923925" cy="203200"/>
          </a:xfrm>
        </p:grpSpPr>
        <p:sp>
          <p:nvSpPr>
            <p:cNvPr id="88" name="Freeform 240"/>
            <p:cNvSpPr/>
            <p:nvPr/>
          </p:nvSpPr>
          <p:spPr bwMode="auto">
            <a:xfrm>
              <a:off x="2851150" y="1166813"/>
              <a:ext cx="923925" cy="188913"/>
            </a:xfrm>
            <a:custGeom>
              <a:avLst/>
              <a:gdLst>
                <a:gd name="T0" fmla="*/ 2147483646 w 2201"/>
                <a:gd name="T1" fmla="*/ 2147483646 h 447"/>
                <a:gd name="T2" fmla="*/ 2147483646 w 2201"/>
                <a:gd name="T3" fmla="*/ 2147483646 h 447"/>
                <a:gd name="T4" fmla="*/ 2147483646 w 2201"/>
                <a:gd name="T5" fmla="*/ 2147483646 h 447"/>
                <a:gd name="T6" fmla="*/ 2147483646 w 2201"/>
                <a:gd name="T7" fmla="*/ 2147483646 h 447"/>
                <a:gd name="T8" fmla="*/ 2147483646 w 2201"/>
                <a:gd name="T9" fmla="*/ 2147483646 h 447"/>
                <a:gd name="T10" fmla="*/ 2147483646 w 2201"/>
                <a:gd name="T11" fmla="*/ 2147483646 h 447"/>
                <a:gd name="T12" fmla="*/ 2147483646 w 2201"/>
                <a:gd name="T13" fmla="*/ 2147483646 h 447"/>
                <a:gd name="T14" fmla="*/ 2147483646 w 2201"/>
                <a:gd name="T15" fmla="*/ 2147483646 h 447"/>
                <a:gd name="T16" fmla="*/ 2147483646 w 2201"/>
                <a:gd name="T17" fmla="*/ 2147483646 h 447"/>
                <a:gd name="T18" fmla="*/ 2147483646 w 2201"/>
                <a:gd name="T19" fmla="*/ 2147483646 h 447"/>
                <a:gd name="T20" fmla="*/ 2147483646 w 2201"/>
                <a:gd name="T21" fmla="*/ 2147483646 h 447"/>
                <a:gd name="T22" fmla="*/ 2147483646 w 2201"/>
                <a:gd name="T23" fmla="*/ 2147483646 h 447"/>
                <a:gd name="T24" fmla="*/ 2147483646 w 2201"/>
                <a:gd name="T25" fmla="*/ 2147483646 h 447"/>
                <a:gd name="T26" fmla="*/ 2147483646 w 2201"/>
                <a:gd name="T27" fmla="*/ 2147483646 h 447"/>
                <a:gd name="T28" fmla="*/ 2147483646 w 2201"/>
                <a:gd name="T29" fmla="*/ 2147483646 h 447"/>
                <a:gd name="T30" fmla="*/ 2147483646 w 2201"/>
                <a:gd name="T31" fmla="*/ 2147483646 h 447"/>
                <a:gd name="T32" fmla="*/ 2147483646 w 2201"/>
                <a:gd name="T33" fmla="*/ 2147483646 h 447"/>
                <a:gd name="T34" fmla="*/ 0 w 2201"/>
                <a:gd name="T35" fmla="*/ 2147483646 h 447"/>
                <a:gd name="T36" fmla="*/ 0 w 2201"/>
                <a:gd name="T37" fmla="*/ 2147483646 h 447"/>
                <a:gd name="T38" fmla="*/ 2147483646 w 2201"/>
                <a:gd name="T39" fmla="*/ 0 h 447"/>
                <a:gd name="T40" fmla="*/ 2147483646 w 2201"/>
                <a:gd name="T41" fmla="*/ 0 h 447"/>
                <a:gd name="T42" fmla="*/ 2147483646 w 2201"/>
                <a:gd name="T43" fmla="*/ 2147483646 h 447"/>
                <a:gd name="T44" fmla="*/ 2147483646 w 2201"/>
                <a:gd name="T45" fmla="*/ 2147483646 h 447"/>
                <a:gd name="T46" fmla="*/ 2147483646 w 2201"/>
                <a:gd name="T47" fmla="*/ 2147483646 h 447"/>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2201"/>
                <a:gd name="T73" fmla="*/ 0 h 447"/>
                <a:gd name="T74" fmla="*/ 2201 w 2201"/>
                <a:gd name="T75" fmla="*/ 447 h 447"/>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2201" h="447">
                  <a:moveTo>
                    <a:pt x="2074" y="447"/>
                  </a:moveTo>
                  <a:lnTo>
                    <a:pt x="2074" y="447"/>
                  </a:lnTo>
                  <a:lnTo>
                    <a:pt x="1917" y="447"/>
                  </a:lnTo>
                  <a:cubicBezTo>
                    <a:pt x="1899" y="447"/>
                    <a:pt x="1884" y="432"/>
                    <a:pt x="1884" y="413"/>
                  </a:cubicBezTo>
                  <a:cubicBezTo>
                    <a:pt x="1884" y="395"/>
                    <a:pt x="1899" y="380"/>
                    <a:pt x="1917" y="380"/>
                  </a:cubicBezTo>
                  <a:lnTo>
                    <a:pt x="2074" y="380"/>
                  </a:lnTo>
                  <a:cubicBezTo>
                    <a:pt x="2107" y="380"/>
                    <a:pt x="2134" y="353"/>
                    <a:pt x="2134" y="319"/>
                  </a:cubicBezTo>
                  <a:lnTo>
                    <a:pt x="2134" y="127"/>
                  </a:lnTo>
                  <a:cubicBezTo>
                    <a:pt x="2134" y="94"/>
                    <a:pt x="2107" y="67"/>
                    <a:pt x="2074" y="67"/>
                  </a:cubicBezTo>
                  <a:lnTo>
                    <a:pt x="127" y="67"/>
                  </a:lnTo>
                  <a:cubicBezTo>
                    <a:pt x="94" y="67"/>
                    <a:pt x="67" y="94"/>
                    <a:pt x="67" y="127"/>
                  </a:cubicBezTo>
                  <a:lnTo>
                    <a:pt x="67" y="319"/>
                  </a:lnTo>
                  <a:cubicBezTo>
                    <a:pt x="67" y="353"/>
                    <a:pt x="94" y="380"/>
                    <a:pt x="127" y="380"/>
                  </a:cubicBezTo>
                  <a:lnTo>
                    <a:pt x="1729" y="380"/>
                  </a:lnTo>
                  <a:cubicBezTo>
                    <a:pt x="1748" y="380"/>
                    <a:pt x="1763" y="395"/>
                    <a:pt x="1763" y="413"/>
                  </a:cubicBezTo>
                  <a:cubicBezTo>
                    <a:pt x="1763" y="432"/>
                    <a:pt x="1748" y="447"/>
                    <a:pt x="1729" y="447"/>
                  </a:cubicBezTo>
                  <a:lnTo>
                    <a:pt x="127" y="447"/>
                  </a:lnTo>
                  <a:cubicBezTo>
                    <a:pt x="57" y="447"/>
                    <a:pt x="0" y="390"/>
                    <a:pt x="0" y="319"/>
                  </a:cubicBezTo>
                  <a:lnTo>
                    <a:pt x="0" y="127"/>
                  </a:lnTo>
                  <a:cubicBezTo>
                    <a:pt x="0" y="57"/>
                    <a:pt x="57" y="0"/>
                    <a:pt x="127" y="0"/>
                  </a:cubicBezTo>
                  <a:lnTo>
                    <a:pt x="2074" y="0"/>
                  </a:lnTo>
                  <a:cubicBezTo>
                    <a:pt x="2144" y="0"/>
                    <a:pt x="2201" y="57"/>
                    <a:pt x="2201" y="127"/>
                  </a:cubicBezTo>
                  <a:lnTo>
                    <a:pt x="2201" y="319"/>
                  </a:lnTo>
                  <a:cubicBezTo>
                    <a:pt x="2201" y="390"/>
                    <a:pt x="2144" y="447"/>
                    <a:pt x="2074" y="447"/>
                  </a:cubicBez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endParaRPr lang="zh-CN" altLang="en-US" sz="1200">
                <a:latin typeface="微软雅黑" panose="020B0503020204020204" pitchFamily="34" charset="-122"/>
                <a:ea typeface="微软雅黑" panose="020B0503020204020204" pitchFamily="34" charset="-122"/>
              </a:endParaRPr>
            </a:p>
          </p:txBody>
        </p:sp>
        <p:sp>
          <p:nvSpPr>
            <p:cNvPr id="89" name="Freeform 241"/>
            <p:cNvSpPr/>
            <p:nvPr/>
          </p:nvSpPr>
          <p:spPr bwMode="auto">
            <a:xfrm>
              <a:off x="2940050" y="1230313"/>
              <a:ext cx="68263" cy="50800"/>
            </a:xfrm>
            <a:custGeom>
              <a:avLst/>
              <a:gdLst>
                <a:gd name="T0" fmla="*/ 0 w 161"/>
                <a:gd name="T1" fmla="*/ 2147483646 h 123"/>
                <a:gd name="T2" fmla="*/ 0 w 161"/>
                <a:gd name="T3" fmla="*/ 2147483646 h 123"/>
                <a:gd name="T4" fmla="*/ 2147483646 w 161"/>
                <a:gd name="T5" fmla="*/ 2147483646 h 123"/>
                <a:gd name="T6" fmla="*/ 2147483646 w 161"/>
                <a:gd name="T7" fmla="*/ 2147483646 h 123"/>
                <a:gd name="T8" fmla="*/ 2147483646 w 161"/>
                <a:gd name="T9" fmla="*/ 2147483646 h 123"/>
                <a:gd name="T10" fmla="*/ 2147483646 w 161"/>
                <a:gd name="T11" fmla="*/ 0 h 123"/>
                <a:gd name="T12" fmla="*/ 2147483646 w 161"/>
                <a:gd name="T13" fmla="*/ 0 h 123"/>
                <a:gd name="T14" fmla="*/ 2147483646 w 161"/>
                <a:gd name="T15" fmla="*/ 2147483646 h 123"/>
                <a:gd name="T16" fmla="*/ 0 w 161"/>
                <a:gd name="T17" fmla="*/ 2147483646 h 123"/>
                <a:gd name="T18" fmla="*/ 0 w 161"/>
                <a:gd name="T19" fmla="*/ 2147483646 h 12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61"/>
                <a:gd name="T31" fmla="*/ 0 h 123"/>
                <a:gd name="T32" fmla="*/ 161 w 161"/>
                <a:gd name="T33" fmla="*/ 123 h 12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61" h="123">
                  <a:moveTo>
                    <a:pt x="0" y="123"/>
                  </a:moveTo>
                  <a:lnTo>
                    <a:pt x="0" y="123"/>
                  </a:lnTo>
                  <a:lnTo>
                    <a:pt x="161" y="123"/>
                  </a:lnTo>
                  <a:lnTo>
                    <a:pt x="161" y="38"/>
                  </a:lnTo>
                  <a:lnTo>
                    <a:pt x="126" y="38"/>
                  </a:lnTo>
                  <a:lnTo>
                    <a:pt x="126" y="0"/>
                  </a:lnTo>
                  <a:lnTo>
                    <a:pt x="36" y="0"/>
                  </a:lnTo>
                  <a:lnTo>
                    <a:pt x="36" y="38"/>
                  </a:lnTo>
                  <a:lnTo>
                    <a:pt x="0" y="38"/>
                  </a:lnTo>
                  <a:lnTo>
                    <a:pt x="0" y="123"/>
                  </a:ln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endParaRPr lang="zh-CN" altLang="en-US" sz="1200">
                <a:latin typeface="微软雅黑" panose="020B0503020204020204" pitchFamily="34" charset="-122"/>
                <a:ea typeface="微软雅黑" panose="020B0503020204020204" pitchFamily="34" charset="-122"/>
              </a:endParaRPr>
            </a:p>
          </p:txBody>
        </p:sp>
        <p:sp>
          <p:nvSpPr>
            <p:cNvPr id="90" name="Freeform 242"/>
            <p:cNvSpPr/>
            <p:nvPr/>
          </p:nvSpPr>
          <p:spPr bwMode="auto">
            <a:xfrm>
              <a:off x="3041650" y="1230313"/>
              <a:ext cx="68263" cy="50800"/>
            </a:xfrm>
            <a:custGeom>
              <a:avLst/>
              <a:gdLst>
                <a:gd name="T0" fmla="*/ 0 w 161"/>
                <a:gd name="T1" fmla="*/ 2147483646 h 123"/>
                <a:gd name="T2" fmla="*/ 0 w 161"/>
                <a:gd name="T3" fmla="*/ 2147483646 h 123"/>
                <a:gd name="T4" fmla="*/ 2147483646 w 161"/>
                <a:gd name="T5" fmla="*/ 2147483646 h 123"/>
                <a:gd name="T6" fmla="*/ 2147483646 w 161"/>
                <a:gd name="T7" fmla="*/ 2147483646 h 123"/>
                <a:gd name="T8" fmla="*/ 2147483646 w 161"/>
                <a:gd name="T9" fmla="*/ 2147483646 h 123"/>
                <a:gd name="T10" fmla="*/ 2147483646 w 161"/>
                <a:gd name="T11" fmla="*/ 0 h 123"/>
                <a:gd name="T12" fmla="*/ 2147483646 w 161"/>
                <a:gd name="T13" fmla="*/ 0 h 123"/>
                <a:gd name="T14" fmla="*/ 2147483646 w 161"/>
                <a:gd name="T15" fmla="*/ 2147483646 h 123"/>
                <a:gd name="T16" fmla="*/ 0 w 161"/>
                <a:gd name="T17" fmla="*/ 2147483646 h 123"/>
                <a:gd name="T18" fmla="*/ 0 w 161"/>
                <a:gd name="T19" fmla="*/ 2147483646 h 12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61"/>
                <a:gd name="T31" fmla="*/ 0 h 123"/>
                <a:gd name="T32" fmla="*/ 161 w 161"/>
                <a:gd name="T33" fmla="*/ 123 h 12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61" h="123">
                  <a:moveTo>
                    <a:pt x="0" y="123"/>
                  </a:moveTo>
                  <a:lnTo>
                    <a:pt x="0" y="123"/>
                  </a:lnTo>
                  <a:lnTo>
                    <a:pt x="161" y="123"/>
                  </a:lnTo>
                  <a:lnTo>
                    <a:pt x="161" y="38"/>
                  </a:lnTo>
                  <a:lnTo>
                    <a:pt x="126" y="38"/>
                  </a:lnTo>
                  <a:lnTo>
                    <a:pt x="126" y="0"/>
                  </a:lnTo>
                  <a:lnTo>
                    <a:pt x="35" y="0"/>
                  </a:lnTo>
                  <a:lnTo>
                    <a:pt x="35" y="38"/>
                  </a:lnTo>
                  <a:lnTo>
                    <a:pt x="0" y="38"/>
                  </a:lnTo>
                  <a:lnTo>
                    <a:pt x="0" y="123"/>
                  </a:ln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endParaRPr lang="zh-CN" altLang="en-US" sz="1200">
                <a:latin typeface="微软雅黑" panose="020B0503020204020204" pitchFamily="34" charset="-122"/>
                <a:ea typeface="微软雅黑" panose="020B0503020204020204" pitchFamily="34" charset="-122"/>
              </a:endParaRPr>
            </a:p>
          </p:txBody>
        </p:sp>
        <p:sp>
          <p:nvSpPr>
            <p:cNvPr id="91" name="Freeform 243"/>
            <p:cNvSpPr/>
            <p:nvPr/>
          </p:nvSpPr>
          <p:spPr bwMode="auto">
            <a:xfrm>
              <a:off x="3143250" y="1230313"/>
              <a:ext cx="68263" cy="50800"/>
            </a:xfrm>
            <a:custGeom>
              <a:avLst/>
              <a:gdLst>
                <a:gd name="T0" fmla="*/ 0 w 160"/>
                <a:gd name="T1" fmla="*/ 2147483646 h 123"/>
                <a:gd name="T2" fmla="*/ 0 w 160"/>
                <a:gd name="T3" fmla="*/ 2147483646 h 123"/>
                <a:gd name="T4" fmla="*/ 2147483646 w 160"/>
                <a:gd name="T5" fmla="*/ 2147483646 h 123"/>
                <a:gd name="T6" fmla="*/ 2147483646 w 160"/>
                <a:gd name="T7" fmla="*/ 2147483646 h 123"/>
                <a:gd name="T8" fmla="*/ 2147483646 w 160"/>
                <a:gd name="T9" fmla="*/ 2147483646 h 123"/>
                <a:gd name="T10" fmla="*/ 2147483646 w 160"/>
                <a:gd name="T11" fmla="*/ 0 h 123"/>
                <a:gd name="T12" fmla="*/ 2147483646 w 160"/>
                <a:gd name="T13" fmla="*/ 0 h 123"/>
                <a:gd name="T14" fmla="*/ 2147483646 w 160"/>
                <a:gd name="T15" fmla="*/ 2147483646 h 123"/>
                <a:gd name="T16" fmla="*/ 0 w 160"/>
                <a:gd name="T17" fmla="*/ 2147483646 h 123"/>
                <a:gd name="T18" fmla="*/ 0 w 160"/>
                <a:gd name="T19" fmla="*/ 2147483646 h 12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60"/>
                <a:gd name="T31" fmla="*/ 0 h 123"/>
                <a:gd name="T32" fmla="*/ 160 w 160"/>
                <a:gd name="T33" fmla="*/ 123 h 12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60" h="123">
                  <a:moveTo>
                    <a:pt x="0" y="123"/>
                  </a:moveTo>
                  <a:lnTo>
                    <a:pt x="0" y="123"/>
                  </a:lnTo>
                  <a:lnTo>
                    <a:pt x="160" y="123"/>
                  </a:lnTo>
                  <a:lnTo>
                    <a:pt x="160" y="38"/>
                  </a:lnTo>
                  <a:lnTo>
                    <a:pt x="125" y="38"/>
                  </a:lnTo>
                  <a:lnTo>
                    <a:pt x="125" y="0"/>
                  </a:lnTo>
                  <a:lnTo>
                    <a:pt x="35" y="0"/>
                  </a:lnTo>
                  <a:lnTo>
                    <a:pt x="35" y="38"/>
                  </a:lnTo>
                  <a:lnTo>
                    <a:pt x="0" y="38"/>
                  </a:lnTo>
                  <a:lnTo>
                    <a:pt x="0" y="123"/>
                  </a:ln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endParaRPr lang="zh-CN" altLang="en-US" sz="1200">
                <a:latin typeface="微软雅黑" panose="020B0503020204020204" pitchFamily="34" charset="-122"/>
                <a:ea typeface="微软雅黑" panose="020B0503020204020204" pitchFamily="34" charset="-122"/>
              </a:endParaRPr>
            </a:p>
          </p:txBody>
        </p:sp>
        <p:sp>
          <p:nvSpPr>
            <p:cNvPr id="92" name="Freeform 244"/>
            <p:cNvSpPr/>
            <p:nvPr/>
          </p:nvSpPr>
          <p:spPr bwMode="auto">
            <a:xfrm>
              <a:off x="3244850" y="1230313"/>
              <a:ext cx="66675" cy="50800"/>
            </a:xfrm>
            <a:custGeom>
              <a:avLst/>
              <a:gdLst>
                <a:gd name="T0" fmla="*/ 0 w 161"/>
                <a:gd name="T1" fmla="*/ 2147483646 h 123"/>
                <a:gd name="T2" fmla="*/ 0 w 161"/>
                <a:gd name="T3" fmla="*/ 2147483646 h 123"/>
                <a:gd name="T4" fmla="*/ 2147483646 w 161"/>
                <a:gd name="T5" fmla="*/ 2147483646 h 123"/>
                <a:gd name="T6" fmla="*/ 2147483646 w 161"/>
                <a:gd name="T7" fmla="*/ 2147483646 h 123"/>
                <a:gd name="T8" fmla="*/ 2147483646 w 161"/>
                <a:gd name="T9" fmla="*/ 2147483646 h 123"/>
                <a:gd name="T10" fmla="*/ 2147483646 w 161"/>
                <a:gd name="T11" fmla="*/ 0 h 123"/>
                <a:gd name="T12" fmla="*/ 2147483646 w 161"/>
                <a:gd name="T13" fmla="*/ 0 h 123"/>
                <a:gd name="T14" fmla="*/ 2147483646 w 161"/>
                <a:gd name="T15" fmla="*/ 2147483646 h 123"/>
                <a:gd name="T16" fmla="*/ 0 w 161"/>
                <a:gd name="T17" fmla="*/ 2147483646 h 123"/>
                <a:gd name="T18" fmla="*/ 0 w 161"/>
                <a:gd name="T19" fmla="*/ 2147483646 h 12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61"/>
                <a:gd name="T31" fmla="*/ 0 h 123"/>
                <a:gd name="T32" fmla="*/ 161 w 161"/>
                <a:gd name="T33" fmla="*/ 123 h 12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61" h="123">
                  <a:moveTo>
                    <a:pt x="0" y="123"/>
                  </a:moveTo>
                  <a:lnTo>
                    <a:pt x="0" y="123"/>
                  </a:lnTo>
                  <a:lnTo>
                    <a:pt x="161" y="123"/>
                  </a:lnTo>
                  <a:lnTo>
                    <a:pt x="161" y="38"/>
                  </a:lnTo>
                  <a:lnTo>
                    <a:pt x="126" y="38"/>
                  </a:lnTo>
                  <a:lnTo>
                    <a:pt x="126" y="0"/>
                  </a:lnTo>
                  <a:lnTo>
                    <a:pt x="35" y="0"/>
                  </a:lnTo>
                  <a:lnTo>
                    <a:pt x="35" y="38"/>
                  </a:lnTo>
                  <a:lnTo>
                    <a:pt x="0" y="38"/>
                  </a:lnTo>
                  <a:lnTo>
                    <a:pt x="0" y="123"/>
                  </a:ln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endParaRPr lang="zh-CN" altLang="en-US" sz="1200">
                <a:latin typeface="微软雅黑" panose="020B0503020204020204" pitchFamily="34" charset="-122"/>
                <a:ea typeface="微软雅黑" panose="020B0503020204020204" pitchFamily="34" charset="-122"/>
              </a:endParaRPr>
            </a:p>
          </p:txBody>
        </p:sp>
        <p:sp>
          <p:nvSpPr>
            <p:cNvPr id="93" name="Freeform 245"/>
            <p:cNvSpPr/>
            <p:nvPr/>
          </p:nvSpPr>
          <p:spPr bwMode="auto">
            <a:xfrm>
              <a:off x="3346450" y="1230313"/>
              <a:ext cx="66675" cy="50800"/>
            </a:xfrm>
            <a:custGeom>
              <a:avLst/>
              <a:gdLst>
                <a:gd name="T0" fmla="*/ 0 w 161"/>
                <a:gd name="T1" fmla="*/ 2147483646 h 123"/>
                <a:gd name="T2" fmla="*/ 0 w 161"/>
                <a:gd name="T3" fmla="*/ 2147483646 h 123"/>
                <a:gd name="T4" fmla="*/ 2147483646 w 161"/>
                <a:gd name="T5" fmla="*/ 2147483646 h 123"/>
                <a:gd name="T6" fmla="*/ 2147483646 w 161"/>
                <a:gd name="T7" fmla="*/ 2147483646 h 123"/>
                <a:gd name="T8" fmla="*/ 2147483646 w 161"/>
                <a:gd name="T9" fmla="*/ 2147483646 h 123"/>
                <a:gd name="T10" fmla="*/ 2147483646 w 161"/>
                <a:gd name="T11" fmla="*/ 0 h 123"/>
                <a:gd name="T12" fmla="*/ 2147483646 w 161"/>
                <a:gd name="T13" fmla="*/ 0 h 123"/>
                <a:gd name="T14" fmla="*/ 2147483646 w 161"/>
                <a:gd name="T15" fmla="*/ 2147483646 h 123"/>
                <a:gd name="T16" fmla="*/ 0 w 161"/>
                <a:gd name="T17" fmla="*/ 2147483646 h 123"/>
                <a:gd name="T18" fmla="*/ 0 w 161"/>
                <a:gd name="T19" fmla="*/ 2147483646 h 12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61"/>
                <a:gd name="T31" fmla="*/ 0 h 123"/>
                <a:gd name="T32" fmla="*/ 161 w 161"/>
                <a:gd name="T33" fmla="*/ 123 h 12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61" h="123">
                  <a:moveTo>
                    <a:pt x="0" y="123"/>
                  </a:moveTo>
                  <a:lnTo>
                    <a:pt x="0" y="123"/>
                  </a:lnTo>
                  <a:lnTo>
                    <a:pt x="161" y="123"/>
                  </a:lnTo>
                  <a:lnTo>
                    <a:pt x="161" y="38"/>
                  </a:lnTo>
                  <a:lnTo>
                    <a:pt x="125" y="38"/>
                  </a:lnTo>
                  <a:lnTo>
                    <a:pt x="125" y="0"/>
                  </a:lnTo>
                  <a:lnTo>
                    <a:pt x="35" y="0"/>
                  </a:lnTo>
                  <a:lnTo>
                    <a:pt x="35" y="38"/>
                  </a:lnTo>
                  <a:lnTo>
                    <a:pt x="0" y="38"/>
                  </a:lnTo>
                  <a:lnTo>
                    <a:pt x="0" y="123"/>
                  </a:ln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endParaRPr lang="zh-CN" altLang="en-US" sz="1200">
                <a:latin typeface="微软雅黑" panose="020B0503020204020204" pitchFamily="34" charset="-122"/>
                <a:ea typeface="微软雅黑" panose="020B0503020204020204" pitchFamily="34" charset="-122"/>
              </a:endParaRPr>
            </a:p>
          </p:txBody>
        </p:sp>
        <p:sp>
          <p:nvSpPr>
            <p:cNvPr id="94" name="Freeform 246"/>
            <p:cNvSpPr/>
            <p:nvPr/>
          </p:nvSpPr>
          <p:spPr bwMode="auto">
            <a:xfrm>
              <a:off x="3522663" y="1219200"/>
              <a:ext cx="127000" cy="30163"/>
            </a:xfrm>
            <a:custGeom>
              <a:avLst/>
              <a:gdLst>
                <a:gd name="T0" fmla="*/ 2147483646 w 303"/>
                <a:gd name="T1" fmla="*/ 2147483646 h 72"/>
                <a:gd name="T2" fmla="*/ 2147483646 w 303"/>
                <a:gd name="T3" fmla="*/ 2147483646 h 72"/>
                <a:gd name="T4" fmla="*/ 0 w 303"/>
                <a:gd name="T5" fmla="*/ 2147483646 h 72"/>
                <a:gd name="T6" fmla="*/ 0 w 303"/>
                <a:gd name="T7" fmla="*/ 0 h 72"/>
                <a:gd name="T8" fmla="*/ 2147483646 w 303"/>
                <a:gd name="T9" fmla="*/ 0 h 72"/>
                <a:gd name="T10" fmla="*/ 2147483646 w 303"/>
                <a:gd name="T11" fmla="*/ 2147483646 h 72"/>
                <a:gd name="T12" fmla="*/ 0 60000 65536"/>
                <a:gd name="T13" fmla="*/ 0 60000 65536"/>
                <a:gd name="T14" fmla="*/ 0 60000 65536"/>
                <a:gd name="T15" fmla="*/ 0 60000 65536"/>
                <a:gd name="T16" fmla="*/ 0 60000 65536"/>
                <a:gd name="T17" fmla="*/ 0 60000 65536"/>
                <a:gd name="T18" fmla="*/ 0 w 303"/>
                <a:gd name="T19" fmla="*/ 0 h 72"/>
                <a:gd name="T20" fmla="*/ 303 w 303"/>
                <a:gd name="T21" fmla="*/ 72 h 72"/>
              </a:gdLst>
              <a:ahLst/>
              <a:cxnLst>
                <a:cxn ang="T12">
                  <a:pos x="T0" y="T1"/>
                </a:cxn>
                <a:cxn ang="T13">
                  <a:pos x="T2" y="T3"/>
                </a:cxn>
                <a:cxn ang="T14">
                  <a:pos x="T4" y="T5"/>
                </a:cxn>
                <a:cxn ang="T15">
                  <a:pos x="T6" y="T7"/>
                </a:cxn>
                <a:cxn ang="T16">
                  <a:pos x="T8" y="T9"/>
                </a:cxn>
                <a:cxn ang="T17">
                  <a:pos x="T10" y="T11"/>
                </a:cxn>
              </a:cxnLst>
              <a:rect l="T18" t="T19" r="T20" b="T21"/>
              <a:pathLst>
                <a:path w="303" h="72">
                  <a:moveTo>
                    <a:pt x="303" y="72"/>
                  </a:moveTo>
                  <a:lnTo>
                    <a:pt x="303" y="72"/>
                  </a:lnTo>
                  <a:lnTo>
                    <a:pt x="0" y="72"/>
                  </a:lnTo>
                  <a:lnTo>
                    <a:pt x="0" y="0"/>
                  </a:lnTo>
                  <a:lnTo>
                    <a:pt x="303" y="0"/>
                  </a:lnTo>
                  <a:lnTo>
                    <a:pt x="303" y="72"/>
                  </a:ln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endParaRPr lang="zh-CN" altLang="en-US" sz="1200">
                <a:latin typeface="微软雅黑" panose="020B0503020204020204" pitchFamily="34" charset="-122"/>
                <a:ea typeface="微软雅黑" panose="020B0503020204020204" pitchFamily="34" charset="-122"/>
              </a:endParaRPr>
            </a:p>
          </p:txBody>
        </p:sp>
        <p:sp>
          <p:nvSpPr>
            <p:cNvPr id="95" name="Freeform 247"/>
            <p:cNvSpPr/>
            <p:nvPr/>
          </p:nvSpPr>
          <p:spPr bwMode="auto">
            <a:xfrm>
              <a:off x="3544888" y="1311275"/>
              <a:ext cx="58738" cy="58738"/>
            </a:xfrm>
            <a:custGeom>
              <a:avLst/>
              <a:gdLst>
                <a:gd name="T0" fmla="*/ 2147483646 w 139"/>
                <a:gd name="T1" fmla="*/ 2147483646 h 139"/>
                <a:gd name="T2" fmla="*/ 2147483646 w 139"/>
                <a:gd name="T3" fmla="*/ 2147483646 h 139"/>
                <a:gd name="T4" fmla="*/ 0 w 139"/>
                <a:gd name="T5" fmla="*/ 2147483646 h 139"/>
                <a:gd name="T6" fmla="*/ 2147483646 w 139"/>
                <a:gd name="T7" fmla="*/ 0 h 139"/>
                <a:gd name="T8" fmla="*/ 2147483646 w 139"/>
                <a:gd name="T9" fmla="*/ 2147483646 h 139"/>
                <a:gd name="T10" fmla="*/ 2147483646 w 139"/>
                <a:gd name="T11" fmla="*/ 2147483646 h 139"/>
                <a:gd name="T12" fmla="*/ 0 60000 65536"/>
                <a:gd name="T13" fmla="*/ 0 60000 65536"/>
                <a:gd name="T14" fmla="*/ 0 60000 65536"/>
                <a:gd name="T15" fmla="*/ 0 60000 65536"/>
                <a:gd name="T16" fmla="*/ 0 60000 65536"/>
                <a:gd name="T17" fmla="*/ 0 60000 65536"/>
                <a:gd name="T18" fmla="*/ 0 w 139"/>
                <a:gd name="T19" fmla="*/ 0 h 139"/>
                <a:gd name="T20" fmla="*/ 139 w 139"/>
                <a:gd name="T21" fmla="*/ 139 h 139"/>
              </a:gdLst>
              <a:ahLst/>
              <a:cxnLst>
                <a:cxn ang="T12">
                  <a:pos x="T0" y="T1"/>
                </a:cxn>
                <a:cxn ang="T13">
                  <a:pos x="T2" y="T3"/>
                </a:cxn>
                <a:cxn ang="T14">
                  <a:pos x="T4" y="T5"/>
                </a:cxn>
                <a:cxn ang="T15">
                  <a:pos x="T6" y="T7"/>
                </a:cxn>
                <a:cxn ang="T16">
                  <a:pos x="T8" y="T9"/>
                </a:cxn>
                <a:cxn ang="T17">
                  <a:pos x="T10" y="T11"/>
                </a:cxn>
              </a:cxnLst>
              <a:rect l="T18" t="T19" r="T20" b="T21"/>
              <a:pathLst>
                <a:path w="139" h="139">
                  <a:moveTo>
                    <a:pt x="69" y="139"/>
                  </a:moveTo>
                  <a:lnTo>
                    <a:pt x="69" y="139"/>
                  </a:lnTo>
                  <a:cubicBezTo>
                    <a:pt x="30" y="139"/>
                    <a:pt x="0" y="107"/>
                    <a:pt x="0" y="69"/>
                  </a:cubicBezTo>
                  <a:cubicBezTo>
                    <a:pt x="0" y="31"/>
                    <a:pt x="30" y="0"/>
                    <a:pt x="69" y="0"/>
                  </a:cubicBezTo>
                  <a:cubicBezTo>
                    <a:pt x="107" y="0"/>
                    <a:pt x="139" y="31"/>
                    <a:pt x="139" y="69"/>
                  </a:cubicBezTo>
                  <a:cubicBezTo>
                    <a:pt x="139" y="107"/>
                    <a:pt x="107" y="139"/>
                    <a:pt x="69" y="139"/>
                  </a:cubicBez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endParaRPr lang="zh-CN" altLang="en-US" sz="1200">
                <a:latin typeface="微软雅黑" panose="020B0503020204020204" pitchFamily="34" charset="-122"/>
                <a:ea typeface="微软雅黑" panose="020B0503020204020204" pitchFamily="34" charset="-122"/>
              </a:endParaRPr>
            </a:p>
          </p:txBody>
        </p:sp>
        <p:sp>
          <p:nvSpPr>
            <p:cNvPr id="96" name="Freeform 248"/>
            <p:cNvSpPr/>
            <p:nvPr/>
          </p:nvSpPr>
          <p:spPr bwMode="auto">
            <a:xfrm>
              <a:off x="3633788" y="1311275"/>
              <a:ext cx="58738" cy="58738"/>
            </a:xfrm>
            <a:custGeom>
              <a:avLst/>
              <a:gdLst>
                <a:gd name="T0" fmla="*/ 2147483646 w 138"/>
                <a:gd name="T1" fmla="*/ 2147483646 h 139"/>
                <a:gd name="T2" fmla="*/ 2147483646 w 138"/>
                <a:gd name="T3" fmla="*/ 2147483646 h 139"/>
                <a:gd name="T4" fmla="*/ 0 w 138"/>
                <a:gd name="T5" fmla="*/ 2147483646 h 139"/>
                <a:gd name="T6" fmla="*/ 2147483646 w 138"/>
                <a:gd name="T7" fmla="*/ 0 h 139"/>
                <a:gd name="T8" fmla="*/ 2147483646 w 138"/>
                <a:gd name="T9" fmla="*/ 2147483646 h 139"/>
                <a:gd name="T10" fmla="*/ 2147483646 w 138"/>
                <a:gd name="T11" fmla="*/ 2147483646 h 139"/>
                <a:gd name="T12" fmla="*/ 0 60000 65536"/>
                <a:gd name="T13" fmla="*/ 0 60000 65536"/>
                <a:gd name="T14" fmla="*/ 0 60000 65536"/>
                <a:gd name="T15" fmla="*/ 0 60000 65536"/>
                <a:gd name="T16" fmla="*/ 0 60000 65536"/>
                <a:gd name="T17" fmla="*/ 0 60000 65536"/>
                <a:gd name="T18" fmla="*/ 0 w 138"/>
                <a:gd name="T19" fmla="*/ 0 h 139"/>
                <a:gd name="T20" fmla="*/ 138 w 138"/>
                <a:gd name="T21" fmla="*/ 139 h 139"/>
              </a:gdLst>
              <a:ahLst/>
              <a:cxnLst>
                <a:cxn ang="T12">
                  <a:pos x="T0" y="T1"/>
                </a:cxn>
                <a:cxn ang="T13">
                  <a:pos x="T2" y="T3"/>
                </a:cxn>
                <a:cxn ang="T14">
                  <a:pos x="T4" y="T5"/>
                </a:cxn>
                <a:cxn ang="T15">
                  <a:pos x="T6" y="T7"/>
                </a:cxn>
                <a:cxn ang="T16">
                  <a:pos x="T8" y="T9"/>
                </a:cxn>
                <a:cxn ang="T17">
                  <a:pos x="T10" y="T11"/>
                </a:cxn>
              </a:cxnLst>
              <a:rect l="T18" t="T19" r="T20" b="T21"/>
              <a:pathLst>
                <a:path w="138" h="139">
                  <a:moveTo>
                    <a:pt x="69" y="139"/>
                  </a:moveTo>
                  <a:lnTo>
                    <a:pt x="69" y="139"/>
                  </a:lnTo>
                  <a:cubicBezTo>
                    <a:pt x="30" y="139"/>
                    <a:pt x="0" y="107"/>
                    <a:pt x="0" y="69"/>
                  </a:cubicBezTo>
                  <a:cubicBezTo>
                    <a:pt x="0" y="31"/>
                    <a:pt x="30" y="0"/>
                    <a:pt x="69" y="0"/>
                  </a:cubicBezTo>
                  <a:cubicBezTo>
                    <a:pt x="107" y="0"/>
                    <a:pt x="138" y="31"/>
                    <a:pt x="138" y="69"/>
                  </a:cubicBezTo>
                  <a:cubicBezTo>
                    <a:pt x="138" y="107"/>
                    <a:pt x="107" y="139"/>
                    <a:pt x="69" y="139"/>
                  </a:cubicBez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endParaRPr lang="zh-CN" altLang="en-US" sz="1200">
                <a:latin typeface="微软雅黑" panose="020B0503020204020204" pitchFamily="34" charset="-122"/>
                <a:ea typeface="微软雅黑" panose="020B0503020204020204" pitchFamily="34" charset="-122"/>
              </a:endParaRPr>
            </a:p>
          </p:txBody>
        </p:sp>
        <p:sp>
          <p:nvSpPr>
            <p:cNvPr id="97" name="Freeform 249"/>
            <p:cNvSpPr/>
            <p:nvPr/>
          </p:nvSpPr>
          <p:spPr bwMode="auto">
            <a:xfrm>
              <a:off x="3522663" y="1260475"/>
              <a:ext cx="31750" cy="31750"/>
            </a:xfrm>
            <a:custGeom>
              <a:avLst/>
              <a:gdLst>
                <a:gd name="T0" fmla="*/ 2147483646 w 73"/>
                <a:gd name="T1" fmla="*/ 2147483646 h 73"/>
                <a:gd name="T2" fmla="*/ 2147483646 w 73"/>
                <a:gd name="T3" fmla="*/ 2147483646 h 73"/>
                <a:gd name="T4" fmla="*/ 0 w 73"/>
                <a:gd name="T5" fmla="*/ 2147483646 h 73"/>
                <a:gd name="T6" fmla="*/ 0 w 73"/>
                <a:gd name="T7" fmla="*/ 0 h 73"/>
                <a:gd name="T8" fmla="*/ 2147483646 w 73"/>
                <a:gd name="T9" fmla="*/ 0 h 73"/>
                <a:gd name="T10" fmla="*/ 2147483646 w 73"/>
                <a:gd name="T11" fmla="*/ 2147483646 h 73"/>
                <a:gd name="T12" fmla="*/ 0 60000 65536"/>
                <a:gd name="T13" fmla="*/ 0 60000 65536"/>
                <a:gd name="T14" fmla="*/ 0 60000 65536"/>
                <a:gd name="T15" fmla="*/ 0 60000 65536"/>
                <a:gd name="T16" fmla="*/ 0 60000 65536"/>
                <a:gd name="T17" fmla="*/ 0 60000 65536"/>
                <a:gd name="T18" fmla="*/ 0 w 73"/>
                <a:gd name="T19" fmla="*/ 0 h 73"/>
                <a:gd name="T20" fmla="*/ 73 w 73"/>
                <a:gd name="T21" fmla="*/ 73 h 73"/>
              </a:gdLst>
              <a:ahLst/>
              <a:cxnLst>
                <a:cxn ang="T12">
                  <a:pos x="T0" y="T1"/>
                </a:cxn>
                <a:cxn ang="T13">
                  <a:pos x="T2" y="T3"/>
                </a:cxn>
                <a:cxn ang="T14">
                  <a:pos x="T4" y="T5"/>
                </a:cxn>
                <a:cxn ang="T15">
                  <a:pos x="T6" y="T7"/>
                </a:cxn>
                <a:cxn ang="T16">
                  <a:pos x="T8" y="T9"/>
                </a:cxn>
                <a:cxn ang="T17">
                  <a:pos x="T10" y="T11"/>
                </a:cxn>
              </a:cxnLst>
              <a:rect l="T18" t="T19" r="T20" b="T21"/>
              <a:pathLst>
                <a:path w="73" h="73">
                  <a:moveTo>
                    <a:pt x="73" y="73"/>
                  </a:moveTo>
                  <a:lnTo>
                    <a:pt x="73" y="73"/>
                  </a:lnTo>
                  <a:lnTo>
                    <a:pt x="0" y="73"/>
                  </a:lnTo>
                  <a:lnTo>
                    <a:pt x="0" y="0"/>
                  </a:lnTo>
                  <a:lnTo>
                    <a:pt x="73" y="0"/>
                  </a:lnTo>
                  <a:lnTo>
                    <a:pt x="73" y="73"/>
                  </a:ln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endParaRPr lang="zh-CN" altLang="en-US" sz="1200">
                <a:latin typeface="微软雅黑" panose="020B0503020204020204" pitchFamily="34" charset="-122"/>
                <a:ea typeface="微软雅黑" panose="020B0503020204020204" pitchFamily="34" charset="-122"/>
              </a:endParaRPr>
            </a:p>
          </p:txBody>
        </p:sp>
        <p:sp>
          <p:nvSpPr>
            <p:cNvPr id="98" name="Freeform 250"/>
            <p:cNvSpPr/>
            <p:nvPr/>
          </p:nvSpPr>
          <p:spPr bwMode="auto">
            <a:xfrm>
              <a:off x="3571875" y="1260475"/>
              <a:ext cx="30163" cy="31750"/>
            </a:xfrm>
            <a:custGeom>
              <a:avLst/>
              <a:gdLst>
                <a:gd name="T0" fmla="*/ 2147483646 w 73"/>
                <a:gd name="T1" fmla="*/ 2147483646 h 73"/>
                <a:gd name="T2" fmla="*/ 2147483646 w 73"/>
                <a:gd name="T3" fmla="*/ 2147483646 h 73"/>
                <a:gd name="T4" fmla="*/ 0 w 73"/>
                <a:gd name="T5" fmla="*/ 2147483646 h 73"/>
                <a:gd name="T6" fmla="*/ 0 w 73"/>
                <a:gd name="T7" fmla="*/ 0 h 73"/>
                <a:gd name="T8" fmla="*/ 2147483646 w 73"/>
                <a:gd name="T9" fmla="*/ 0 h 73"/>
                <a:gd name="T10" fmla="*/ 2147483646 w 73"/>
                <a:gd name="T11" fmla="*/ 2147483646 h 73"/>
                <a:gd name="T12" fmla="*/ 0 60000 65536"/>
                <a:gd name="T13" fmla="*/ 0 60000 65536"/>
                <a:gd name="T14" fmla="*/ 0 60000 65536"/>
                <a:gd name="T15" fmla="*/ 0 60000 65536"/>
                <a:gd name="T16" fmla="*/ 0 60000 65536"/>
                <a:gd name="T17" fmla="*/ 0 60000 65536"/>
                <a:gd name="T18" fmla="*/ 0 w 73"/>
                <a:gd name="T19" fmla="*/ 0 h 73"/>
                <a:gd name="T20" fmla="*/ 73 w 73"/>
                <a:gd name="T21" fmla="*/ 73 h 73"/>
              </a:gdLst>
              <a:ahLst/>
              <a:cxnLst>
                <a:cxn ang="T12">
                  <a:pos x="T0" y="T1"/>
                </a:cxn>
                <a:cxn ang="T13">
                  <a:pos x="T2" y="T3"/>
                </a:cxn>
                <a:cxn ang="T14">
                  <a:pos x="T4" y="T5"/>
                </a:cxn>
                <a:cxn ang="T15">
                  <a:pos x="T6" y="T7"/>
                </a:cxn>
                <a:cxn ang="T16">
                  <a:pos x="T8" y="T9"/>
                </a:cxn>
                <a:cxn ang="T17">
                  <a:pos x="T10" y="T11"/>
                </a:cxn>
              </a:cxnLst>
              <a:rect l="T18" t="T19" r="T20" b="T21"/>
              <a:pathLst>
                <a:path w="73" h="73">
                  <a:moveTo>
                    <a:pt x="73" y="73"/>
                  </a:moveTo>
                  <a:lnTo>
                    <a:pt x="73" y="73"/>
                  </a:lnTo>
                  <a:lnTo>
                    <a:pt x="0" y="73"/>
                  </a:lnTo>
                  <a:lnTo>
                    <a:pt x="0" y="0"/>
                  </a:lnTo>
                  <a:lnTo>
                    <a:pt x="73" y="0"/>
                  </a:lnTo>
                  <a:lnTo>
                    <a:pt x="73" y="73"/>
                  </a:ln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endParaRPr lang="zh-CN" altLang="en-US" sz="1200">
                <a:latin typeface="微软雅黑" panose="020B0503020204020204" pitchFamily="34" charset="-122"/>
                <a:ea typeface="微软雅黑" panose="020B0503020204020204" pitchFamily="34" charset="-122"/>
              </a:endParaRPr>
            </a:p>
          </p:txBody>
        </p:sp>
        <p:sp>
          <p:nvSpPr>
            <p:cNvPr id="99" name="Freeform 251"/>
            <p:cNvSpPr/>
            <p:nvPr/>
          </p:nvSpPr>
          <p:spPr bwMode="auto">
            <a:xfrm>
              <a:off x="3619500" y="1260475"/>
              <a:ext cx="30163" cy="31750"/>
            </a:xfrm>
            <a:custGeom>
              <a:avLst/>
              <a:gdLst>
                <a:gd name="T0" fmla="*/ 2147483646 w 73"/>
                <a:gd name="T1" fmla="*/ 2147483646 h 73"/>
                <a:gd name="T2" fmla="*/ 2147483646 w 73"/>
                <a:gd name="T3" fmla="*/ 2147483646 h 73"/>
                <a:gd name="T4" fmla="*/ 0 w 73"/>
                <a:gd name="T5" fmla="*/ 2147483646 h 73"/>
                <a:gd name="T6" fmla="*/ 0 w 73"/>
                <a:gd name="T7" fmla="*/ 0 h 73"/>
                <a:gd name="T8" fmla="*/ 2147483646 w 73"/>
                <a:gd name="T9" fmla="*/ 0 h 73"/>
                <a:gd name="T10" fmla="*/ 2147483646 w 73"/>
                <a:gd name="T11" fmla="*/ 2147483646 h 73"/>
                <a:gd name="T12" fmla="*/ 0 60000 65536"/>
                <a:gd name="T13" fmla="*/ 0 60000 65536"/>
                <a:gd name="T14" fmla="*/ 0 60000 65536"/>
                <a:gd name="T15" fmla="*/ 0 60000 65536"/>
                <a:gd name="T16" fmla="*/ 0 60000 65536"/>
                <a:gd name="T17" fmla="*/ 0 60000 65536"/>
                <a:gd name="T18" fmla="*/ 0 w 73"/>
                <a:gd name="T19" fmla="*/ 0 h 73"/>
                <a:gd name="T20" fmla="*/ 73 w 73"/>
                <a:gd name="T21" fmla="*/ 73 h 73"/>
              </a:gdLst>
              <a:ahLst/>
              <a:cxnLst>
                <a:cxn ang="T12">
                  <a:pos x="T0" y="T1"/>
                </a:cxn>
                <a:cxn ang="T13">
                  <a:pos x="T2" y="T3"/>
                </a:cxn>
                <a:cxn ang="T14">
                  <a:pos x="T4" y="T5"/>
                </a:cxn>
                <a:cxn ang="T15">
                  <a:pos x="T6" y="T7"/>
                </a:cxn>
                <a:cxn ang="T16">
                  <a:pos x="T8" y="T9"/>
                </a:cxn>
                <a:cxn ang="T17">
                  <a:pos x="T10" y="T11"/>
                </a:cxn>
              </a:cxnLst>
              <a:rect l="T18" t="T19" r="T20" b="T21"/>
              <a:pathLst>
                <a:path w="73" h="73">
                  <a:moveTo>
                    <a:pt x="73" y="73"/>
                  </a:moveTo>
                  <a:lnTo>
                    <a:pt x="73" y="73"/>
                  </a:lnTo>
                  <a:lnTo>
                    <a:pt x="0" y="73"/>
                  </a:lnTo>
                  <a:lnTo>
                    <a:pt x="0" y="0"/>
                  </a:lnTo>
                  <a:lnTo>
                    <a:pt x="73" y="0"/>
                  </a:lnTo>
                  <a:lnTo>
                    <a:pt x="73" y="73"/>
                  </a:ln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endParaRPr lang="zh-CN" altLang="en-US" sz="1200">
                <a:latin typeface="微软雅黑" panose="020B0503020204020204" pitchFamily="34" charset="-122"/>
                <a:ea typeface="微软雅黑" panose="020B0503020204020204" pitchFamily="34" charset="-122"/>
              </a:endParaRPr>
            </a:p>
          </p:txBody>
        </p:sp>
      </p:grpSp>
      <p:grpSp>
        <p:nvGrpSpPr>
          <p:cNvPr id="100" name="组合 315"/>
          <p:cNvGrpSpPr/>
          <p:nvPr/>
        </p:nvGrpSpPr>
        <p:grpSpPr bwMode="auto">
          <a:xfrm>
            <a:off x="3293831" y="3371549"/>
            <a:ext cx="540000" cy="96070"/>
            <a:chOff x="2851150" y="1166813"/>
            <a:chExt cx="923925" cy="203200"/>
          </a:xfrm>
        </p:grpSpPr>
        <p:sp>
          <p:nvSpPr>
            <p:cNvPr id="101" name="Freeform 240"/>
            <p:cNvSpPr/>
            <p:nvPr/>
          </p:nvSpPr>
          <p:spPr bwMode="auto">
            <a:xfrm>
              <a:off x="2851150" y="1166813"/>
              <a:ext cx="923925" cy="188913"/>
            </a:xfrm>
            <a:custGeom>
              <a:avLst/>
              <a:gdLst>
                <a:gd name="T0" fmla="*/ 2147483646 w 2201"/>
                <a:gd name="T1" fmla="*/ 2147483646 h 447"/>
                <a:gd name="T2" fmla="*/ 2147483646 w 2201"/>
                <a:gd name="T3" fmla="*/ 2147483646 h 447"/>
                <a:gd name="T4" fmla="*/ 2147483646 w 2201"/>
                <a:gd name="T5" fmla="*/ 2147483646 h 447"/>
                <a:gd name="T6" fmla="*/ 2147483646 w 2201"/>
                <a:gd name="T7" fmla="*/ 2147483646 h 447"/>
                <a:gd name="T8" fmla="*/ 2147483646 w 2201"/>
                <a:gd name="T9" fmla="*/ 2147483646 h 447"/>
                <a:gd name="T10" fmla="*/ 2147483646 w 2201"/>
                <a:gd name="T11" fmla="*/ 2147483646 h 447"/>
                <a:gd name="T12" fmla="*/ 2147483646 w 2201"/>
                <a:gd name="T13" fmla="*/ 2147483646 h 447"/>
                <a:gd name="T14" fmla="*/ 2147483646 w 2201"/>
                <a:gd name="T15" fmla="*/ 2147483646 h 447"/>
                <a:gd name="T16" fmla="*/ 2147483646 w 2201"/>
                <a:gd name="T17" fmla="*/ 2147483646 h 447"/>
                <a:gd name="T18" fmla="*/ 2147483646 w 2201"/>
                <a:gd name="T19" fmla="*/ 2147483646 h 447"/>
                <a:gd name="T20" fmla="*/ 2147483646 w 2201"/>
                <a:gd name="T21" fmla="*/ 2147483646 h 447"/>
                <a:gd name="T22" fmla="*/ 2147483646 w 2201"/>
                <a:gd name="T23" fmla="*/ 2147483646 h 447"/>
                <a:gd name="T24" fmla="*/ 2147483646 w 2201"/>
                <a:gd name="T25" fmla="*/ 2147483646 h 447"/>
                <a:gd name="T26" fmla="*/ 2147483646 w 2201"/>
                <a:gd name="T27" fmla="*/ 2147483646 h 447"/>
                <a:gd name="T28" fmla="*/ 2147483646 w 2201"/>
                <a:gd name="T29" fmla="*/ 2147483646 h 447"/>
                <a:gd name="T30" fmla="*/ 2147483646 w 2201"/>
                <a:gd name="T31" fmla="*/ 2147483646 h 447"/>
                <a:gd name="T32" fmla="*/ 2147483646 w 2201"/>
                <a:gd name="T33" fmla="*/ 2147483646 h 447"/>
                <a:gd name="T34" fmla="*/ 0 w 2201"/>
                <a:gd name="T35" fmla="*/ 2147483646 h 447"/>
                <a:gd name="T36" fmla="*/ 0 w 2201"/>
                <a:gd name="T37" fmla="*/ 2147483646 h 447"/>
                <a:gd name="T38" fmla="*/ 2147483646 w 2201"/>
                <a:gd name="T39" fmla="*/ 0 h 447"/>
                <a:gd name="T40" fmla="*/ 2147483646 w 2201"/>
                <a:gd name="T41" fmla="*/ 0 h 447"/>
                <a:gd name="T42" fmla="*/ 2147483646 w 2201"/>
                <a:gd name="T43" fmla="*/ 2147483646 h 447"/>
                <a:gd name="T44" fmla="*/ 2147483646 w 2201"/>
                <a:gd name="T45" fmla="*/ 2147483646 h 447"/>
                <a:gd name="T46" fmla="*/ 2147483646 w 2201"/>
                <a:gd name="T47" fmla="*/ 2147483646 h 447"/>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2201"/>
                <a:gd name="T73" fmla="*/ 0 h 447"/>
                <a:gd name="T74" fmla="*/ 2201 w 2201"/>
                <a:gd name="T75" fmla="*/ 447 h 447"/>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2201" h="447">
                  <a:moveTo>
                    <a:pt x="2074" y="447"/>
                  </a:moveTo>
                  <a:lnTo>
                    <a:pt x="2074" y="447"/>
                  </a:lnTo>
                  <a:lnTo>
                    <a:pt x="1917" y="447"/>
                  </a:lnTo>
                  <a:cubicBezTo>
                    <a:pt x="1899" y="447"/>
                    <a:pt x="1884" y="432"/>
                    <a:pt x="1884" y="413"/>
                  </a:cubicBezTo>
                  <a:cubicBezTo>
                    <a:pt x="1884" y="395"/>
                    <a:pt x="1899" y="380"/>
                    <a:pt x="1917" y="380"/>
                  </a:cubicBezTo>
                  <a:lnTo>
                    <a:pt x="2074" y="380"/>
                  </a:lnTo>
                  <a:cubicBezTo>
                    <a:pt x="2107" y="380"/>
                    <a:pt x="2134" y="353"/>
                    <a:pt x="2134" y="319"/>
                  </a:cubicBezTo>
                  <a:lnTo>
                    <a:pt x="2134" y="127"/>
                  </a:lnTo>
                  <a:cubicBezTo>
                    <a:pt x="2134" y="94"/>
                    <a:pt x="2107" y="67"/>
                    <a:pt x="2074" y="67"/>
                  </a:cubicBezTo>
                  <a:lnTo>
                    <a:pt x="127" y="67"/>
                  </a:lnTo>
                  <a:cubicBezTo>
                    <a:pt x="94" y="67"/>
                    <a:pt x="67" y="94"/>
                    <a:pt x="67" y="127"/>
                  </a:cubicBezTo>
                  <a:lnTo>
                    <a:pt x="67" y="319"/>
                  </a:lnTo>
                  <a:cubicBezTo>
                    <a:pt x="67" y="353"/>
                    <a:pt x="94" y="380"/>
                    <a:pt x="127" y="380"/>
                  </a:cubicBezTo>
                  <a:lnTo>
                    <a:pt x="1729" y="380"/>
                  </a:lnTo>
                  <a:cubicBezTo>
                    <a:pt x="1748" y="380"/>
                    <a:pt x="1763" y="395"/>
                    <a:pt x="1763" y="413"/>
                  </a:cubicBezTo>
                  <a:cubicBezTo>
                    <a:pt x="1763" y="432"/>
                    <a:pt x="1748" y="447"/>
                    <a:pt x="1729" y="447"/>
                  </a:cubicBezTo>
                  <a:lnTo>
                    <a:pt x="127" y="447"/>
                  </a:lnTo>
                  <a:cubicBezTo>
                    <a:pt x="57" y="447"/>
                    <a:pt x="0" y="390"/>
                    <a:pt x="0" y="319"/>
                  </a:cubicBezTo>
                  <a:lnTo>
                    <a:pt x="0" y="127"/>
                  </a:lnTo>
                  <a:cubicBezTo>
                    <a:pt x="0" y="57"/>
                    <a:pt x="57" y="0"/>
                    <a:pt x="127" y="0"/>
                  </a:cubicBezTo>
                  <a:lnTo>
                    <a:pt x="2074" y="0"/>
                  </a:lnTo>
                  <a:cubicBezTo>
                    <a:pt x="2144" y="0"/>
                    <a:pt x="2201" y="57"/>
                    <a:pt x="2201" y="127"/>
                  </a:cubicBezTo>
                  <a:lnTo>
                    <a:pt x="2201" y="319"/>
                  </a:lnTo>
                  <a:cubicBezTo>
                    <a:pt x="2201" y="390"/>
                    <a:pt x="2144" y="447"/>
                    <a:pt x="2074" y="447"/>
                  </a:cubicBez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endParaRPr lang="zh-CN" altLang="en-US" sz="1200">
                <a:latin typeface="微软雅黑" panose="020B0503020204020204" pitchFamily="34" charset="-122"/>
                <a:ea typeface="微软雅黑" panose="020B0503020204020204" pitchFamily="34" charset="-122"/>
              </a:endParaRPr>
            </a:p>
          </p:txBody>
        </p:sp>
        <p:sp>
          <p:nvSpPr>
            <p:cNvPr id="102" name="Freeform 241"/>
            <p:cNvSpPr/>
            <p:nvPr/>
          </p:nvSpPr>
          <p:spPr bwMode="auto">
            <a:xfrm>
              <a:off x="2940050" y="1230313"/>
              <a:ext cx="68263" cy="50800"/>
            </a:xfrm>
            <a:custGeom>
              <a:avLst/>
              <a:gdLst>
                <a:gd name="T0" fmla="*/ 0 w 161"/>
                <a:gd name="T1" fmla="*/ 2147483646 h 123"/>
                <a:gd name="T2" fmla="*/ 0 w 161"/>
                <a:gd name="T3" fmla="*/ 2147483646 h 123"/>
                <a:gd name="T4" fmla="*/ 2147483646 w 161"/>
                <a:gd name="T5" fmla="*/ 2147483646 h 123"/>
                <a:gd name="T6" fmla="*/ 2147483646 w 161"/>
                <a:gd name="T7" fmla="*/ 2147483646 h 123"/>
                <a:gd name="T8" fmla="*/ 2147483646 w 161"/>
                <a:gd name="T9" fmla="*/ 2147483646 h 123"/>
                <a:gd name="T10" fmla="*/ 2147483646 w 161"/>
                <a:gd name="T11" fmla="*/ 0 h 123"/>
                <a:gd name="T12" fmla="*/ 2147483646 w 161"/>
                <a:gd name="T13" fmla="*/ 0 h 123"/>
                <a:gd name="T14" fmla="*/ 2147483646 w 161"/>
                <a:gd name="T15" fmla="*/ 2147483646 h 123"/>
                <a:gd name="T16" fmla="*/ 0 w 161"/>
                <a:gd name="T17" fmla="*/ 2147483646 h 123"/>
                <a:gd name="T18" fmla="*/ 0 w 161"/>
                <a:gd name="T19" fmla="*/ 2147483646 h 12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61"/>
                <a:gd name="T31" fmla="*/ 0 h 123"/>
                <a:gd name="T32" fmla="*/ 161 w 161"/>
                <a:gd name="T33" fmla="*/ 123 h 12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61" h="123">
                  <a:moveTo>
                    <a:pt x="0" y="123"/>
                  </a:moveTo>
                  <a:lnTo>
                    <a:pt x="0" y="123"/>
                  </a:lnTo>
                  <a:lnTo>
                    <a:pt x="161" y="123"/>
                  </a:lnTo>
                  <a:lnTo>
                    <a:pt x="161" y="38"/>
                  </a:lnTo>
                  <a:lnTo>
                    <a:pt x="126" y="38"/>
                  </a:lnTo>
                  <a:lnTo>
                    <a:pt x="126" y="0"/>
                  </a:lnTo>
                  <a:lnTo>
                    <a:pt x="36" y="0"/>
                  </a:lnTo>
                  <a:lnTo>
                    <a:pt x="36" y="38"/>
                  </a:lnTo>
                  <a:lnTo>
                    <a:pt x="0" y="38"/>
                  </a:lnTo>
                  <a:lnTo>
                    <a:pt x="0" y="123"/>
                  </a:ln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endParaRPr lang="zh-CN" altLang="en-US" sz="1200">
                <a:latin typeface="微软雅黑" panose="020B0503020204020204" pitchFamily="34" charset="-122"/>
                <a:ea typeface="微软雅黑" panose="020B0503020204020204" pitchFamily="34" charset="-122"/>
              </a:endParaRPr>
            </a:p>
          </p:txBody>
        </p:sp>
        <p:sp>
          <p:nvSpPr>
            <p:cNvPr id="103" name="Freeform 242"/>
            <p:cNvSpPr/>
            <p:nvPr/>
          </p:nvSpPr>
          <p:spPr bwMode="auto">
            <a:xfrm>
              <a:off x="3041650" y="1230313"/>
              <a:ext cx="68263" cy="50800"/>
            </a:xfrm>
            <a:custGeom>
              <a:avLst/>
              <a:gdLst>
                <a:gd name="T0" fmla="*/ 0 w 161"/>
                <a:gd name="T1" fmla="*/ 2147483646 h 123"/>
                <a:gd name="T2" fmla="*/ 0 w 161"/>
                <a:gd name="T3" fmla="*/ 2147483646 h 123"/>
                <a:gd name="T4" fmla="*/ 2147483646 w 161"/>
                <a:gd name="T5" fmla="*/ 2147483646 h 123"/>
                <a:gd name="T6" fmla="*/ 2147483646 w 161"/>
                <a:gd name="T7" fmla="*/ 2147483646 h 123"/>
                <a:gd name="T8" fmla="*/ 2147483646 w 161"/>
                <a:gd name="T9" fmla="*/ 2147483646 h 123"/>
                <a:gd name="T10" fmla="*/ 2147483646 w 161"/>
                <a:gd name="T11" fmla="*/ 0 h 123"/>
                <a:gd name="T12" fmla="*/ 2147483646 w 161"/>
                <a:gd name="T13" fmla="*/ 0 h 123"/>
                <a:gd name="T14" fmla="*/ 2147483646 w 161"/>
                <a:gd name="T15" fmla="*/ 2147483646 h 123"/>
                <a:gd name="T16" fmla="*/ 0 w 161"/>
                <a:gd name="T17" fmla="*/ 2147483646 h 123"/>
                <a:gd name="T18" fmla="*/ 0 w 161"/>
                <a:gd name="T19" fmla="*/ 2147483646 h 12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61"/>
                <a:gd name="T31" fmla="*/ 0 h 123"/>
                <a:gd name="T32" fmla="*/ 161 w 161"/>
                <a:gd name="T33" fmla="*/ 123 h 12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61" h="123">
                  <a:moveTo>
                    <a:pt x="0" y="123"/>
                  </a:moveTo>
                  <a:lnTo>
                    <a:pt x="0" y="123"/>
                  </a:lnTo>
                  <a:lnTo>
                    <a:pt x="161" y="123"/>
                  </a:lnTo>
                  <a:lnTo>
                    <a:pt x="161" y="38"/>
                  </a:lnTo>
                  <a:lnTo>
                    <a:pt x="126" y="38"/>
                  </a:lnTo>
                  <a:lnTo>
                    <a:pt x="126" y="0"/>
                  </a:lnTo>
                  <a:lnTo>
                    <a:pt x="35" y="0"/>
                  </a:lnTo>
                  <a:lnTo>
                    <a:pt x="35" y="38"/>
                  </a:lnTo>
                  <a:lnTo>
                    <a:pt x="0" y="38"/>
                  </a:lnTo>
                  <a:lnTo>
                    <a:pt x="0" y="123"/>
                  </a:ln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endParaRPr lang="zh-CN" altLang="en-US" sz="1200">
                <a:latin typeface="微软雅黑" panose="020B0503020204020204" pitchFamily="34" charset="-122"/>
                <a:ea typeface="微软雅黑" panose="020B0503020204020204" pitchFamily="34" charset="-122"/>
              </a:endParaRPr>
            </a:p>
          </p:txBody>
        </p:sp>
        <p:sp>
          <p:nvSpPr>
            <p:cNvPr id="104" name="Freeform 243"/>
            <p:cNvSpPr/>
            <p:nvPr/>
          </p:nvSpPr>
          <p:spPr bwMode="auto">
            <a:xfrm>
              <a:off x="3143250" y="1230313"/>
              <a:ext cx="68263" cy="50800"/>
            </a:xfrm>
            <a:custGeom>
              <a:avLst/>
              <a:gdLst>
                <a:gd name="T0" fmla="*/ 0 w 160"/>
                <a:gd name="T1" fmla="*/ 2147483646 h 123"/>
                <a:gd name="T2" fmla="*/ 0 w 160"/>
                <a:gd name="T3" fmla="*/ 2147483646 h 123"/>
                <a:gd name="T4" fmla="*/ 2147483646 w 160"/>
                <a:gd name="T5" fmla="*/ 2147483646 h 123"/>
                <a:gd name="T6" fmla="*/ 2147483646 w 160"/>
                <a:gd name="T7" fmla="*/ 2147483646 h 123"/>
                <a:gd name="T8" fmla="*/ 2147483646 w 160"/>
                <a:gd name="T9" fmla="*/ 2147483646 h 123"/>
                <a:gd name="T10" fmla="*/ 2147483646 w 160"/>
                <a:gd name="T11" fmla="*/ 0 h 123"/>
                <a:gd name="T12" fmla="*/ 2147483646 w 160"/>
                <a:gd name="T13" fmla="*/ 0 h 123"/>
                <a:gd name="T14" fmla="*/ 2147483646 w 160"/>
                <a:gd name="T15" fmla="*/ 2147483646 h 123"/>
                <a:gd name="T16" fmla="*/ 0 w 160"/>
                <a:gd name="T17" fmla="*/ 2147483646 h 123"/>
                <a:gd name="T18" fmla="*/ 0 w 160"/>
                <a:gd name="T19" fmla="*/ 2147483646 h 12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60"/>
                <a:gd name="T31" fmla="*/ 0 h 123"/>
                <a:gd name="T32" fmla="*/ 160 w 160"/>
                <a:gd name="T33" fmla="*/ 123 h 12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60" h="123">
                  <a:moveTo>
                    <a:pt x="0" y="123"/>
                  </a:moveTo>
                  <a:lnTo>
                    <a:pt x="0" y="123"/>
                  </a:lnTo>
                  <a:lnTo>
                    <a:pt x="160" y="123"/>
                  </a:lnTo>
                  <a:lnTo>
                    <a:pt x="160" y="38"/>
                  </a:lnTo>
                  <a:lnTo>
                    <a:pt x="125" y="38"/>
                  </a:lnTo>
                  <a:lnTo>
                    <a:pt x="125" y="0"/>
                  </a:lnTo>
                  <a:lnTo>
                    <a:pt x="35" y="0"/>
                  </a:lnTo>
                  <a:lnTo>
                    <a:pt x="35" y="38"/>
                  </a:lnTo>
                  <a:lnTo>
                    <a:pt x="0" y="38"/>
                  </a:lnTo>
                  <a:lnTo>
                    <a:pt x="0" y="123"/>
                  </a:ln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endParaRPr lang="zh-CN" altLang="en-US" sz="1200">
                <a:latin typeface="微软雅黑" panose="020B0503020204020204" pitchFamily="34" charset="-122"/>
                <a:ea typeface="微软雅黑" panose="020B0503020204020204" pitchFamily="34" charset="-122"/>
              </a:endParaRPr>
            </a:p>
          </p:txBody>
        </p:sp>
        <p:sp>
          <p:nvSpPr>
            <p:cNvPr id="105" name="Freeform 244"/>
            <p:cNvSpPr/>
            <p:nvPr/>
          </p:nvSpPr>
          <p:spPr bwMode="auto">
            <a:xfrm>
              <a:off x="3244850" y="1230313"/>
              <a:ext cx="66675" cy="50800"/>
            </a:xfrm>
            <a:custGeom>
              <a:avLst/>
              <a:gdLst>
                <a:gd name="T0" fmla="*/ 0 w 161"/>
                <a:gd name="T1" fmla="*/ 2147483646 h 123"/>
                <a:gd name="T2" fmla="*/ 0 w 161"/>
                <a:gd name="T3" fmla="*/ 2147483646 h 123"/>
                <a:gd name="T4" fmla="*/ 2147483646 w 161"/>
                <a:gd name="T5" fmla="*/ 2147483646 h 123"/>
                <a:gd name="T6" fmla="*/ 2147483646 w 161"/>
                <a:gd name="T7" fmla="*/ 2147483646 h 123"/>
                <a:gd name="T8" fmla="*/ 2147483646 w 161"/>
                <a:gd name="T9" fmla="*/ 2147483646 h 123"/>
                <a:gd name="T10" fmla="*/ 2147483646 w 161"/>
                <a:gd name="T11" fmla="*/ 0 h 123"/>
                <a:gd name="T12" fmla="*/ 2147483646 w 161"/>
                <a:gd name="T13" fmla="*/ 0 h 123"/>
                <a:gd name="T14" fmla="*/ 2147483646 w 161"/>
                <a:gd name="T15" fmla="*/ 2147483646 h 123"/>
                <a:gd name="T16" fmla="*/ 0 w 161"/>
                <a:gd name="T17" fmla="*/ 2147483646 h 123"/>
                <a:gd name="T18" fmla="*/ 0 w 161"/>
                <a:gd name="T19" fmla="*/ 2147483646 h 12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61"/>
                <a:gd name="T31" fmla="*/ 0 h 123"/>
                <a:gd name="T32" fmla="*/ 161 w 161"/>
                <a:gd name="T33" fmla="*/ 123 h 12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61" h="123">
                  <a:moveTo>
                    <a:pt x="0" y="123"/>
                  </a:moveTo>
                  <a:lnTo>
                    <a:pt x="0" y="123"/>
                  </a:lnTo>
                  <a:lnTo>
                    <a:pt x="161" y="123"/>
                  </a:lnTo>
                  <a:lnTo>
                    <a:pt x="161" y="38"/>
                  </a:lnTo>
                  <a:lnTo>
                    <a:pt x="126" y="38"/>
                  </a:lnTo>
                  <a:lnTo>
                    <a:pt x="126" y="0"/>
                  </a:lnTo>
                  <a:lnTo>
                    <a:pt x="35" y="0"/>
                  </a:lnTo>
                  <a:lnTo>
                    <a:pt x="35" y="38"/>
                  </a:lnTo>
                  <a:lnTo>
                    <a:pt x="0" y="38"/>
                  </a:lnTo>
                  <a:lnTo>
                    <a:pt x="0" y="123"/>
                  </a:ln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endParaRPr lang="zh-CN" altLang="en-US" sz="1200">
                <a:latin typeface="微软雅黑" panose="020B0503020204020204" pitchFamily="34" charset="-122"/>
                <a:ea typeface="微软雅黑" panose="020B0503020204020204" pitchFamily="34" charset="-122"/>
              </a:endParaRPr>
            </a:p>
          </p:txBody>
        </p:sp>
        <p:sp>
          <p:nvSpPr>
            <p:cNvPr id="106" name="Freeform 245"/>
            <p:cNvSpPr/>
            <p:nvPr/>
          </p:nvSpPr>
          <p:spPr bwMode="auto">
            <a:xfrm>
              <a:off x="3346450" y="1230313"/>
              <a:ext cx="66675" cy="50800"/>
            </a:xfrm>
            <a:custGeom>
              <a:avLst/>
              <a:gdLst>
                <a:gd name="T0" fmla="*/ 0 w 161"/>
                <a:gd name="T1" fmla="*/ 2147483646 h 123"/>
                <a:gd name="T2" fmla="*/ 0 w 161"/>
                <a:gd name="T3" fmla="*/ 2147483646 h 123"/>
                <a:gd name="T4" fmla="*/ 2147483646 w 161"/>
                <a:gd name="T5" fmla="*/ 2147483646 h 123"/>
                <a:gd name="T6" fmla="*/ 2147483646 w 161"/>
                <a:gd name="T7" fmla="*/ 2147483646 h 123"/>
                <a:gd name="T8" fmla="*/ 2147483646 w 161"/>
                <a:gd name="T9" fmla="*/ 2147483646 h 123"/>
                <a:gd name="T10" fmla="*/ 2147483646 w 161"/>
                <a:gd name="T11" fmla="*/ 0 h 123"/>
                <a:gd name="T12" fmla="*/ 2147483646 w 161"/>
                <a:gd name="T13" fmla="*/ 0 h 123"/>
                <a:gd name="T14" fmla="*/ 2147483646 w 161"/>
                <a:gd name="T15" fmla="*/ 2147483646 h 123"/>
                <a:gd name="T16" fmla="*/ 0 w 161"/>
                <a:gd name="T17" fmla="*/ 2147483646 h 123"/>
                <a:gd name="T18" fmla="*/ 0 w 161"/>
                <a:gd name="T19" fmla="*/ 2147483646 h 12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61"/>
                <a:gd name="T31" fmla="*/ 0 h 123"/>
                <a:gd name="T32" fmla="*/ 161 w 161"/>
                <a:gd name="T33" fmla="*/ 123 h 12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61" h="123">
                  <a:moveTo>
                    <a:pt x="0" y="123"/>
                  </a:moveTo>
                  <a:lnTo>
                    <a:pt x="0" y="123"/>
                  </a:lnTo>
                  <a:lnTo>
                    <a:pt x="161" y="123"/>
                  </a:lnTo>
                  <a:lnTo>
                    <a:pt x="161" y="38"/>
                  </a:lnTo>
                  <a:lnTo>
                    <a:pt x="125" y="38"/>
                  </a:lnTo>
                  <a:lnTo>
                    <a:pt x="125" y="0"/>
                  </a:lnTo>
                  <a:lnTo>
                    <a:pt x="35" y="0"/>
                  </a:lnTo>
                  <a:lnTo>
                    <a:pt x="35" y="38"/>
                  </a:lnTo>
                  <a:lnTo>
                    <a:pt x="0" y="38"/>
                  </a:lnTo>
                  <a:lnTo>
                    <a:pt x="0" y="123"/>
                  </a:ln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endParaRPr lang="zh-CN" altLang="en-US" sz="1200">
                <a:latin typeface="微软雅黑" panose="020B0503020204020204" pitchFamily="34" charset="-122"/>
                <a:ea typeface="微软雅黑" panose="020B0503020204020204" pitchFamily="34" charset="-122"/>
              </a:endParaRPr>
            </a:p>
          </p:txBody>
        </p:sp>
        <p:sp>
          <p:nvSpPr>
            <p:cNvPr id="107" name="Freeform 246"/>
            <p:cNvSpPr/>
            <p:nvPr/>
          </p:nvSpPr>
          <p:spPr bwMode="auto">
            <a:xfrm>
              <a:off x="3522663" y="1219200"/>
              <a:ext cx="127000" cy="30163"/>
            </a:xfrm>
            <a:custGeom>
              <a:avLst/>
              <a:gdLst>
                <a:gd name="T0" fmla="*/ 2147483646 w 303"/>
                <a:gd name="T1" fmla="*/ 2147483646 h 72"/>
                <a:gd name="T2" fmla="*/ 2147483646 w 303"/>
                <a:gd name="T3" fmla="*/ 2147483646 h 72"/>
                <a:gd name="T4" fmla="*/ 0 w 303"/>
                <a:gd name="T5" fmla="*/ 2147483646 h 72"/>
                <a:gd name="T6" fmla="*/ 0 w 303"/>
                <a:gd name="T7" fmla="*/ 0 h 72"/>
                <a:gd name="T8" fmla="*/ 2147483646 w 303"/>
                <a:gd name="T9" fmla="*/ 0 h 72"/>
                <a:gd name="T10" fmla="*/ 2147483646 w 303"/>
                <a:gd name="T11" fmla="*/ 2147483646 h 72"/>
                <a:gd name="T12" fmla="*/ 0 60000 65536"/>
                <a:gd name="T13" fmla="*/ 0 60000 65536"/>
                <a:gd name="T14" fmla="*/ 0 60000 65536"/>
                <a:gd name="T15" fmla="*/ 0 60000 65536"/>
                <a:gd name="T16" fmla="*/ 0 60000 65536"/>
                <a:gd name="T17" fmla="*/ 0 60000 65536"/>
                <a:gd name="T18" fmla="*/ 0 w 303"/>
                <a:gd name="T19" fmla="*/ 0 h 72"/>
                <a:gd name="T20" fmla="*/ 303 w 303"/>
                <a:gd name="T21" fmla="*/ 72 h 72"/>
              </a:gdLst>
              <a:ahLst/>
              <a:cxnLst>
                <a:cxn ang="T12">
                  <a:pos x="T0" y="T1"/>
                </a:cxn>
                <a:cxn ang="T13">
                  <a:pos x="T2" y="T3"/>
                </a:cxn>
                <a:cxn ang="T14">
                  <a:pos x="T4" y="T5"/>
                </a:cxn>
                <a:cxn ang="T15">
                  <a:pos x="T6" y="T7"/>
                </a:cxn>
                <a:cxn ang="T16">
                  <a:pos x="T8" y="T9"/>
                </a:cxn>
                <a:cxn ang="T17">
                  <a:pos x="T10" y="T11"/>
                </a:cxn>
              </a:cxnLst>
              <a:rect l="T18" t="T19" r="T20" b="T21"/>
              <a:pathLst>
                <a:path w="303" h="72">
                  <a:moveTo>
                    <a:pt x="303" y="72"/>
                  </a:moveTo>
                  <a:lnTo>
                    <a:pt x="303" y="72"/>
                  </a:lnTo>
                  <a:lnTo>
                    <a:pt x="0" y="72"/>
                  </a:lnTo>
                  <a:lnTo>
                    <a:pt x="0" y="0"/>
                  </a:lnTo>
                  <a:lnTo>
                    <a:pt x="303" y="0"/>
                  </a:lnTo>
                  <a:lnTo>
                    <a:pt x="303" y="72"/>
                  </a:ln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endParaRPr lang="zh-CN" altLang="en-US" sz="1200">
                <a:latin typeface="微软雅黑" panose="020B0503020204020204" pitchFamily="34" charset="-122"/>
                <a:ea typeface="微软雅黑" panose="020B0503020204020204" pitchFamily="34" charset="-122"/>
              </a:endParaRPr>
            </a:p>
          </p:txBody>
        </p:sp>
        <p:sp>
          <p:nvSpPr>
            <p:cNvPr id="108" name="Freeform 247"/>
            <p:cNvSpPr/>
            <p:nvPr/>
          </p:nvSpPr>
          <p:spPr bwMode="auto">
            <a:xfrm>
              <a:off x="3544888" y="1311275"/>
              <a:ext cx="58738" cy="58738"/>
            </a:xfrm>
            <a:custGeom>
              <a:avLst/>
              <a:gdLst>
                <a:gd name="T0" fmla="*/ 2147483646 w 139"/>
                <a:gd name="T1" fmla="*/ 2147483646 h 139"/>
                <a:gd name="T2" fmla="*/ 2147483646 w 139"/>
                <a:gd name="T3" fmla="*/ 2147483646 h 139"/>
                <a:gd name="T4" fmla="*/ 0 w 139"/>
                <a:gd name="T5" fmla="*/ 2147483646 h 139"/>
                <a:gd name="T6" fmla="*/ 2147483646 w 139"/>
                <a:gd name="T7" fmla="*/ 0 h 139"/>
                <a:gd name="T8" fmla="*/ 2147483646 w 139"/>
                <a:gd name="T9" fmla="*/ 2147483646 h 139"/>
                <a:gd name="T10" fmla="*/ 2147483646 w 139"/>
                <a:gd name="T11" fmla="*/ 2147483646 h 139"/>
                <a:gd name="T12" fmla="*/ 0 60000 65536"/>
                <a:gd name="T13" fmla="*/ 0 60000 65536"/>
                <a:gd name="T14" fmla="*/ 0 60000 65536"/>
                <a:gd name="T15" fmla="*/ 0 60000 65536"/>
                <a:gd name="T16" fmla="*/ 0 60000 65536"/>
                <a:gd name="T17" fmla="*/ 0 60000 65536"/>
                <a:gd name="T18" fmla="*/ 0 w 139"/>
                <a:gd name="T19" fmla="*/ 0 h 139"/>
                <a:gd name="T20" fmla="*/ 139 w 139"/>
                <a:gd name="T21" fmla="*/ 139 h 139"/>
              </a:gdLst>
              <a:ahLst/>
              <a:cxnLst>
                <a:cxn ang="T12">
                  <a:pos x="T0" y="T1"/>
                </a:cxn>
                <a:cxn ang="T13">
                  <a:pos x="T2" y="T3"/>
                </a:cxn>
                <a:cxn ang="T14">
                  <a:pos x="T4" y="T5"/>
                </a:cxn>
                <a:cxn ang="T15">
                  <a:pos x="T6" y="T7"/>
                </a:cxn>
                <a:cxn ang="T16">
                  <a:pos x="T8" y="T9"/>
                </a:cxn>
                <a:cxn ang="T17">
                  <a:pos x="T10" y="T11"/>
                </a:cxn>
              </a:cxnLst>
              <a:rect l="T18" t="T19" r="T20" b="T21"/>
              <a:pathLst>
                <a:path w="139" h="139">
                  <a:moveTo>
                    <a:pt x="69" y="139"/>
                  </a:moveTo>
                  <a:lnTo>
                    <a:pt x="69" y="139"/>
                  </a:lnTo>
                  <a:cubicBezTo>
                    <a:pt x="30" y="139"/>
                    <a:pt x="0" y="107"/>
                    <a:pt x="0" y="69"/>
                  </a:cubicBezTo>
                  <a:cubicBezTo>
                    <a:pt x="0" y="31"/>
                    <a:pt x="30" y="0"/>
                    <a:pt x="69" y="0"/>
                  </a:cubicBezTo>
                  <a:cubicBezTo>
                    <a:pt x="107" y="0"/>
                    <a:pt x="139" y="31"/>
                    <a:pt x="139" y="69"/>
                  </a:cubicBezTo>
                  <a:cubicBezTo>
                    <a:pt x="139" y="107"/>
                    <a:pt x="107" y="139"/>
                    <a:pt x="69" y="139"/>
                  </a:cubicBez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endParaRPr lang="zh-CN" altLang="en-US" sz="1200">
                <a:latin typeface="微软雅黑" panose="020B0503020204020204" pitchFamily="34" charset="-122"/>
                <a:ea typeface="微软雅黑" panose="020B0503020204020204" pitchFamily="34" charset="-122"/>
              </a:endParaRPr>
            </a:p>
          </p:txBody>
        </p:sp>
        <p:sp>
          <p:nvSpPr>
            <p:cNvPr id="109" name="Freeform 248"/>
            <p:cNvSpPr/>
            <p:nvPr/>
          </p:nvSpPr>
          <p:spPr bwMode="auto">
            <a:xfrm>
              <a:off x="3633788" y="1311275"/>
              <a:ext cx="58738" cy="58738"/>
            </a:xfrm>
            <a:custGeom>
              <a:avLst/>
              <a:gdLst>
                <a:gd name="T0" fmla="*/ 2147483646 w 138"/>
                <a:gd name="T1" fmla="*/ 2147483646 h 139"/>
                <a:gd name="T2" fmla="*/ 2147483646 w 138"/>
                <a:gd name="T3" fmla="*/ 2147483646 h 139"/>
                <a:gd name="T4" fmla="*/ 0 w 138"/>
                <a:gd name="T5" fmla="*/ 2147483646 h 139"/>
                <a:gd name="T6" fmla="*/ 2147483646 w 138"/>
                <a:gd name="T7" fmla="*/ 0 h 139"/>
                <a:gd name="T8" fmla="*/ 2147483646 w 138"/>
                <a:gd name="T9" fmla="*/ 2147483646 h 139"/>
                <a:gd name="T10" fmla="*/ 2147483646 w 138"/>
                <a:gd name="T11" fmla="*/ 2147483646 h 139"/>
                <a:gd name="T12" fmla="*/ 0 60000 65536"/>
                <a:gd name="T13" fmla="*/ 0 60000 65536"/>
                <a:gd name="T14" fmla="*/ 0 60000 65536"/>
                <a:gd name="T15" fmla="*/ 0 60000 65536"/>
                <a:gd name="T16" fmla="*/ 0 60000 65536"/>
                <a:gd name="T17" fmla="*/ 0 60000 65536"/>
                <a:gd name="T18" fmla="*/ 0 w 138"/>
                <a:gd name="T19" fmla="*/ 0 h 139"/>
                <a:gd name="T20" fmla="*/ 138 w 138"/>
                <a:gd name="T21" fmla="*/ 139 h 139"/>
              </a:gdLst>
              <a:ahLst/>
              <a:cxnLst>
                <a:cxn ang="T12">
                  <a:pos x="T0" y="T1"/>
                </a:cxn>
                <a:cxn ang="T13">
                  <a:pos x="T2" y="T3"/>
                </a:cxn>
                <a:cxn ang="T14">
                  <a:pos x="T4" y="T5"/>
                </a:cxn>
                <a:cxn ang="T15">
                  <a:pos x="T6" y="T7"/>
                </a:cxn>
                <a:cxn ang="T16">
                  <a:pos x="T8" y="T9"/>
                </a:cxn>
                <a:cxn ang="T17">
                  <a:pos x="T10" y="T11"/>
                </a:cxn>
              </a:cxnLst>
              <a:rect l="T18" t="T19" r="T20" b="T21"/>
              <a:pathLst>
                <a:path w="138" h="139">
                  <a:moveTo>
                    <a:pt x="69" y="139"/>
                  </a:moveTo>
                  <a:lnTo>
                    <a:pt x="69" y="139"/>
                  </a:lnTo>
                  <a:cubicBezTo>
                    <a:pt x="30" y="139"/>
                    <a:pt x="0" y="107"/>
                    <a:pt x="0" y="69"/>
                  </a:cubicBezTo>
                  <a:cubicBezTo>
                    <a:pt x="0" y="31"/>
                    <a:pt x="30" y="0"/>
                    <a:pt x="69" y="0"/>
                  </a:cubicBezTo>
                  <a:cubicBezTo>
                    <a:pt x="107" y="0"/>
                    <a:pt x="138" y="31"/>
                    <a:pt x="138" y="69"/>
                  </a:cubicBezTo>
                  <a:cubicBezTo>
                    <a:pt x="138" y="107"/>
                    <a:pt x="107" y="139"/>
                    <a:pt x="69" y="139"/>
                  </a:cubicBez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endParaRPr lang="zh-CN" altLang="en-US" sz="1200">
                <a:latin typeface="微软雅黑" panose="020B0503020204020204" pitchFamily="34" charset="-122"/>
                <a:ea typeface="微软雅黑" panose="020B0503020204020204" pitchFamily="34" charset="-122"/>
              </a:endParaRPr>
            </a:p>
          </p:txBody>
        </p:sp>
        <p:sp>
          <p:nvSpPr>
            <p:cNvPr id="110" name="Freeform 249"/>
            <p:cNvSpPr/>
            <p:nvPr/>
          </p:nvSpPr>
          <p:spPr bwMode="auto">
            <a:xfrm>
              <a:off x="3522663" y="1260475"/>
              <a:ext cx="31750" cy="31750"/>
            </a:xfrm>
            <a:custGeom>
              <a:avLst/>
              <a:gdLst>
                <a:gd name="T0" fmla="*/ 2147483646 w 73"/>
                <a:gd name="T1" fmla="*/ 2147483646 h 73"/>
                <a:gd name="T2" fmla="*/ 2147483646 w 73"/>
                <a:gd name="T3" fmla="*/ 2147483646 h 73"/>
                <a:gd name="T4" fmla="*/ 0 w 73"/>
                <a:gd name="T5" fmla="*/ 2147483646 h 73"/>
                <a:gd name="T6" fmla="*/ 0 w 73"/>
                <a:gd name="T7" fmla="*/ 0 h 73"/>
                <a:gd name="T8" fmla="*/ 2147483646 w 73"/>
                <a:gd name="T9" fmla="*/ 0 h 73"/>
                <a:gd name="T10" fmla="*/ 2147483646 w 73"/>
                <a:gd name="T11" fmla="*/ 2147483646 h 73"/>
                <a:gd name="T12" fmla="*/ 0 60000 65536"/>
                <a:gd name="T13" fmla="*/ 0 60000 65536"/>
                <a:gd name="T14" fmla="*/ 0 60000 65536"/>
                <a:gd name="T15" fmla="*/ 0 60000 65536"/>
                <a:gd name="T16" fmla="*/ 0 60000 65536"/>
                <a:gd name="T17" fmla="*/ 0 60000 65536"/>
                <a:gd name="T18" fmla="*/ 0 w 73"/>
                <a:gd name="T19" fmla="*/ 0 h 73"/>
                <a:gd name="T20" fmla="*/ 73 w 73"/>
                <a:gd name="T21" fmla="*/ 73 h 73"/>
              </a:gdLst>
              <a:ahLst/>
              <a:cxnLst>
                <a:cxn ang="T12">
                  <a:pos x="T0" y="T1"/>
                </a:cxn>
                <a:cxn ang="T13">
                  <a:pos x="T2" y="T3"/>
                </a:cxn>
                <a:cxn ang="T14">
                  <a:pos x="T4" y="T5"/>
                </a:cxn>
                <a:cxn ang="T15">
                  <a:pos x="T6" y="T7"/>
                </a:cxn>
                <a:cxn ang="T16">
                  <a:pos x="T8" y="T9"/>
                </a:cxn>
                <a:cxn ang="T17">
                  <a:pos x="T10" y="T11"/>
                </a:cxn>
              </a:cxnLst>
              <a:rect l="T18" t="T19" r="T20" b="T21"/>
              <a:pathLst>
                <a:path w="73" h="73">
                  <a:moveTo>
                    <a:pt x="73" y="73"/>
                  </a:moveTo>
                  <a:lnTo>
                    <a:pt x="73" y="73"/>
                  </a:lnTo>
                  <a:lnTo>
                    <a:pt x="0" y="73"/>
                  </a:lnTo>
                  <a:lnTo>
                    <a:pt x="0" y="0"/>
                  </a:lnTo>
                  <a:lnTo>
                    <a:pt x="73" y="0"/>
                  </a:lnTo>
                  <a:lnTo>
                    <a:pt x="73" y="73"/>
                  </a:ln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endParaRPr lang="zh-CN" altLang="en-US" sz="1200">
                <a:latin typeface="微软雅黑" panose="020B0503020204020204" pitchFamily="34" charset="-122"/>
                <a:ea typeface="微软雅黑" panose="020B0503020204020204" pitchFamily="34" charset="-122"/>
              </a:endParaRPr>
            </a:p>
          </p:txBody>
        </p:sp>
        <p:sp>
          <p:nvSpPr>
            <p:cNvPr id="111" name="Freeform 250"/>
            <p:cNvSpPr/>
            <p:nvPr/>
          </p:nvSpPr>
          <p:spPr bwMode="auto">
            <a:xfrm>
              <a:off x="3571875" y="1260475"/>
              <a:ext cx="30163" cy="31750"/>
            </a:xfrm>
            <a:custGeom>
              <a:avLst/>
              <a:gdLst>
                <a:gd name="T0" fmla="*/ 2147483646 w 73"/>
                <a:gd name="T1" fmla="*/ 2147483646 h 73"/>
                <a:gd name="T2" fmla="*/ 2147483646 w 73"/>
                <a:gd name="T3" fmla="*/ 2147483646 h 73"/>
                <a:gd name="T4" fmla="*/ 0 w 73"/>
                <a:gd name="T5" fmla="*/ 2147483646 h 73"/>
                <a:gd name="T6" fmla="*/ 0 w 73"/>
                <a:gd name="T7" fmla="*/ 0 h 73"/>
                <a:gd name="T8" fmla="*/ 2147483646 w 73"/>
                <a:gd name="T9" fmla="*/ 0 h 73"/>
                <a:gd name="T10" fmla="*/ 2147483646 w 73"/>
                <a:gd name="T11" fmla="*/ 2147483646 h 73"/>
                <a:gd name="T12" fmla="*/ 0 60000 65536"/>
                <a:gd name="T13" fmla="*/ 0 60000 65536"/>
                <a:gd name="T14" fmla="*/ 0 60000 65536"/>
                <a:gd name="T15" fmla="*/ 0 60000 65536"/>
                <a:gd name="T16" fmla="*/ 0 60000 65536"/>
                <a:gd name="T17" fmla="*/ 0 60000 65536"/>
                <a:gd name="T18" fmla="*/ 0 w 73"/>
                <a:gd name="T19" fmla="*/ 0 h 73"/>
                <a:gd name="T20" fmla="*/ 73 w 73"/>
                <a:gd name="T21" fmla="*/ 73 h 73"/>
              </a:gdLst>
              <a:ahLst/>
              <a:cxnLst>
                <a:cxn ang="T12">
                  <a:pos x="T0" y="T1"/>
                </a:cxn>
                <a:cxn ang="T13">
                  <a:pos x="T2" y="T3"/>
                </a:cxn>
                <a:cxn ang="T14">
                  <a:pos x="T4" y="T5"/>
                </a:cxn>
                <a:cxn ang="T15">
                  <a:pos x="T6" y="T7"/>
                </a:cxn>
                <a:cxn ang="T16">
                  <a:pos x="T8" y="T9"/>
                </a:cxn>
                <a:cxn ang="T17">
                  <a:pos x="T10" y="T11"/>
                </a:cxn>
              </a:cxnLst>
              <a:rect l="T18" t="T19" r="T20" b="T21"/>
              <a:pathLst>
                <a:path w="73" h="73">
                  <a:moveTo>
                    <a:pt x="73" y="73"/>
                  </a:moveTo>
                  <a:lnTo>
                    <a:pt x="73" y="73"/>
                  </a:lnTo>
                  <a:lnTo>
                    <a:pt x="0" y="73"/>
                  </a:lnTo>
                  <a:lnTo>
                    <a:pt x="0" y="0"/>
                  </a:lnTo>
                  <a:lnTo>
                    <a:pt x="73" y="0"/>
                  </a:lnTo>
                  <a:lnTo>
                    <a:pt x="73" y="73"/>
                  </a:ln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endParaRPr lang="zh-CN" altLang="en-US" sz="1200">
                <a:latin typeface="微软雅黑" panose="020B0503020204020204" pitchFamily="34" charset="-122"/>
                <a:ea typeface="微软雅黑" panose="020B0503020204020204" pitchFamily="34" charset="-122"/>
              </a:endParaRPr>
            </a:p>
          </p:txBody>
        </p:sp>
        <p:sp>
          <p:nvSpPr>
            <p:cNvPr id="112" name="Freeform 251"/>
            <p:cNvSpPr/>
            <p:nvPr/>
          </p:nvSpPr>
          <p:spPr bwMode="auto">
            <a:xfrm>
              <a:off x="3619500" y="1260475"/>
              <a:ext cx="30163" cy="31750"/>
            </a:xfrm>
            <a:custGeom>
              <a:avLst/>
              <a:gdLst>
                <a:gd name="T0" fmla="*/ 2147483646 w 73"/>
                <a:gd name="T1" fmla="*/ 2147483646 h 73"/>
                <a:gd name="T2" fmla="*/ 2147483646 w 73"/>
                <a:gd name="T3" fmla="*/ 2147483646 h 73"/>
                <a:gd name="T4" fmla="*/ 0 w 73"/>
                <a:gd name="T5" fmla="*/ 2147483646 h 73"/>
                <a:gd name="T6" fmla="*/ 0 w 73"/>
                <a:gd name="T7" fmla="*/ 0 h 73"/>
                <a:gd name="T8" fmla="*/ 2147483646 w 73"/>
                <a:gd name="T9" fmla="*/ 0 h 73"/>
                <a:gd name="T10" fmla="*/ 2147483646 w 73"/>
                <a:gd name="T11" fmla="*/ 2147483646 h 73"/>
                <a:gd name="T12" fmla="*/ 0 60000 65536"/>
                <a:gd name="T13" fmla="*/ 0 60000 65536"/>
                <a:gd name="T14" fmla="*/ 0 60000 65536"/>
                <a:gd name="T15" fmla="*/ 0 60000 65536"/>
                <a:gd name="T16" fmla="*/ 0 60000 65536"/>
                <a:gd name="T17" fmla="*/ 0 60000 65536"/>
                <a:gd name="T18" fmla="*/ 0 w 73"/>
                <a:gd name="T19" fmla="*/ 0 h 73"/>
                <a:gd name="T20" fmla="*/ 73 w 73"/>
                <a:gd name="T21" fmla="*/ 73 h 73"/>
              </a:gdLst>
              <a:ahLst/>
              <a:cxnLst>
                <a:cxn ang="T12">
                  <a:pos x="T0" y="T1"/>
                </a:cxn>
                <a:cxn ang="T13">
                  <a:pos x="T2" y="T3"/>
                </a:cxn>
                <a:cxn ang="T14">
                  <a:pos x="T4" y="T5"/>
                </a:cxn>
                <a:cxn ang="T15">
                  <a:pos x="T6" y="T7"/>
                </a:cxn>
                <a:cxn ang="T16">
                  <a:pos x="T8" y="T9"/>
                </a:cxn>
                <a:cxn ang="T17">
                  <a:pos x="T10" y="T11"/>
                </a:cxn>
              </a:cxnLst>
              <a:rect l="T18" t="T19" r="T20" b="T21"/>
              <a:pathLst>
                <a:path w="73" h="73">
                  <a:moveTo>
                    <a:pt x="73" y="73"/>
                  </a:moveTo>
                  <a:lnTo>
                    <a:pt x="73" y="73"/>
                  </a:lnTo>
                  <a:lnTo>
                    <a:pt x="0" y="73"/>
                  </a:lnTo>
                  <a:lnTo>
                    <a:pt x="0" y="0"/>
                  </a:lnTo>
                  <a:lnTo>
                    <a:pt x="73" y="0"/>
                  </a:lnTo>
                  <a:lnTo>
                    <a:pt x="73" y="73"/>
                  </a:ln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endParaRPr lang="zh-CN" altLang="en-US" sz="1200">
                <a:latin typeface="微软雅黑" panose="020B0503020204020204" pitchFamily="34" charset="-122"/>
                <a:ea typeface="微软雅黑" panose="020B0503020204020204" pitchFamily="34" charset="-122"/>
              </a:endParaRPr>
            </a:p>
          </p:txBody>
        </p:sp>
      </p:grpSp>
      <p:cxnSp>
        <p:nvCxnSpPr>
          <p:cNvPr id="113" name="直接连接符 112"/>
          <p:cNvCxnSpPr/>
          <p:nvPr/>
        </p:nvCxnSpPr>
        <p:spPr bwMode="auto">
          <a:xfrm flipH="1">
            <a:off x="2967012" y="3222376"/>
            <a:ext cx="263327" cy="173941"/>
          </a:xfrm>
          <a:prstGeom prst="line">
            <a:avLst/>
          </a:prstGeom>
          <a:noFill/>
          <a:ln w="6350" cap="flat" cmpd="sng" algn="ctr">
            <a:solidFill>
              <a:srgbClr val="888888"/>
            </a:solidFill>
            <a:prstDash val="soli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14" name="直接连接符 113"/>
          <p:cNvCxnSpPr/>
          <p:nvPr/>
        </p:nvCxnSpPr>
        <p:spPr bwMode="auto">
          <a:xfrm>
            <a:off x="3225163" y="3248503"/>
            <a:ext cx="335934" cy="136749"/>
          </a:xfrm>
          <a:prstGeom prst="line">
            <a:avLst/>
          </a:prstGeom>
          <a:noFill/>
          <a:ln w="6350" cap="flat" cmpd="sng" algn="ctr">
            <a:solidFill>
              <a:srgbClr val="888888"/>
            </a:solidFill>
            <a:prstDash val="soli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115" name="组合 315"/>
          <p:cNvGrpSpPr/>
          <p:nvPr/>
        </p:nvGrpSpPr>
        <p:grpSpPr bwMode="auto">
          <a:xfrm>
            <a:off x="8968198" y="3552678"/>
            <a:ext cx="653400" cy="96070"/>
            <a:chOff x="2851150" y="1166813"/>
            <a:chExt cx="923925" cy="203200"/>
          </a:xfrm>
        </p:grpSpPr>
        <p:sp>
          <p:nvSpPr>
            <p:cNvPr id="116" name="Freeform 240"/>
            <p:cNvSpPr/>
            <p:nvPr/>
          </p:nvSpPr>
          <p:spPr bwMode="auto">
            <a:xfrm>
              <a:off x="2851150" y="1166813"/>
              <a:ext cx="923925" cy="188913"/>
            </a:xfrm>
            <a:custGeom>
              <a:avLst/>
              <a:gdLst>
                <a:gd name="T0" fmla="*/ 2147483646 w 2201"/>
                <a:gd name="T1" fmla="*/ 2147483646 h 447"/>
                <a:gd name="T2" fmla="*/ 2147483646 w 2201"/>
                <a:gd name="T3" fmla="*/ 2147483646 h 447"/>
                <a:gd name="T4" fmla="*/ 2147483646 w 2201"/>
                <a:gd name="T5" fmla="*/ 2147483646 h 447"/>
                <a:gd name="T6" fmla="*/ 2147483646 w 2201"/>
                <a:gd name="T7" fmla="*/ 2147483646 h 447"/>
                <a:gd name="T8" fmla="*/ 2147483646 w 2201"/>
                <a:gd name="T9" fmla="*/ 2147483646 h 447"/>
                <a:gd name="T10" fmla="*/ 2147483646 w 2201"/>
                <a:gd name="T11" fmla="*/ 2147483646 h 447"/>
                <a:gd name="T12" fmla="*/ 2147483646 w 2201"/>
                <a:gd name="T13" fmla="*/ 2147483646 h 447"/>
                <a:gd name="T14" fmla="*/ 2147483646 w 2201"/>
                <a:gd name="T15" fmla="*/ 2147483646 h 447"/>
                <a:gd name="T16" fmla="*/ 2147483646 w 2201"/>
                <a:gd name="T17" fmla="*/ 2147483646 h 447"/>
                <a:gd name="T18" fmla="*/ 2147483646 w 2201"/>
                <a:gd name="T19" fmla="*/ 2147483646 h 447"/>
                <a:gd name="T20" fmla="*/ 2147483646 w 2201"/>
                <a:gd name="T21" fmla="*/ 2147483646 h 447"/>
                <a:gd name="T22" fmla="*/ 2147483646 w 2201"/>
                <a:gd name="T23" fmla="*/ 2147483646 h 447"/>
                <a:gd name="T24" fmla="*/ 2147483646 w 2201"/>
                <a:gd name="T25" fmla="*/ 2147483646 h 447"/>
                <a:gd name="T26" fmla="*/ 2147483646 w 2201"/>
                <a:gd name="T27" fmla="*/ 2147483646 h 447"/>
                <a:gd name="T28" fmla="*/ 2147483646 w 2201"/>
                <a:gd name="T29" fmla="*/ 2147483646 h 447"/>
                <a:gd name="T30" fmla="*/ 2147483646 w 2201"/>
                <a:gd name="T31" fmla="*/ 2147483646 h 447"/>
                <a:gd name="T32" fmla="*/ 2147483646 w 2201"/>
                <a:gd name="T33" fmla="*/ 2147483646 h 447"/>
                <a:gd name="T34" fmla="*/ 0 w 2201"/>
                <a:gd name="T35" fmla="*/ 2147483646 h 447"/>
                <a:gd name="T36" fmla="*/ 0 w 2201"/>
                <a:gd name="T37" fmla="*/ 2147483646 h 447"/>
                <a:gd name="T38" fmla="*/ 2147483646 w 2201"/>
                <a:gd name="T39" fmla="*/ 0 h 447"/>
                <a:gd name="T40" fmla="*/ 2147483646 w 2201"/>
                <a:gd name="T41" fmla="*/ 0 h 447"/>
                <a:gd name="T42" fmla="*/ 2147483646 w 2201"/>
                <a:gd name="T43" fmla="*/ 2147483646 h 447"/>
                <a:gd name="T44" fmla="*/ 2147483646 w 2201"/>
                <a:gd name="T45" fmla="*/ 2147483646 h 447"/>
                <a:gd name="T46" fmla="*/ 2147483646 w 2201"/>
                <a:gd name="T47" fmla="*/ 2147483646 h 447"/>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2201"/>
                <a:gd name="T73" fmla="*/ 0 h 447"/>
                <a:gd name="T74" fmla="*/ 2201 w 2201"/>
                <a:gd name="T75" fmla="*/ 447 h 447"/>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2201" h="447">
                  <a:moveTo>
                    <a:pt x="2074" y="447"/>
                  </a:moveTo>
                  <a:lnTo>
                    <a:pt x="2074" y="447"/>
                  </a:lnTo>
                  <a:lnTo>
                    <a:pt x="1917" y="447"/>
                  </a:lnTo>
                  <a:cubicBezTo>
                    <a:pt x="1899" y="447"/>
                    <a:pt x="1884" y="432"/>
                    <a:pt x="1884" y="413"/>
                  </a:cubicBezTo>
                  <a:cubicBezTo>
                    <a:pt x="1884" y="395"/>
                    <a:pt x="1899" y="380"/>
                    <a:pt x="1917" y="380"/>
                  </a:cubicBezTo>
                  <a:lnTo>
                    <a:pt x="2074" y="380"/>
                  </a:lnTo>
                  <a:cubicBezTo>
                    <a:pt x="2107" y="380"/>
                    <a:pt x="2134" y="353"/>
                    <a:pt x="2134" y="319"/>
                  </a:cubicBezTo>
                  <a:lnTo>
                    <a:pt x="2134" y="127"/>
                  </a:lnTo>
                  <a:cubicBezTo>
                    <a:pt x="2134" y="94"/>
                    <a:pt x="2107" y="67"/>
                    <a:pt x="2074" y="67"/>
                  </a:cubicBezTo>
                  <a:lnTo>
                    <a:pt x="127" y="67"/>
                  </a:lnTo>
                  <a:cubicBezTo>
                    <a:pt x="94" y="67"/>
                    <a:pt x="67" y="94"/>
                    <a:pt x="67" y="127"/>
                  </a:cubicBezTo>
                  <a:lnTo>
                    <a:pt x="67" y="319"/>
                  </a:lnTo>
                  <a:cubicBezTo>
                    <a:pt x="67" y="353"/>
                    <a:pt x="94" y="380"/>
                    <a:pt x="127" y="380"/>
                  </a:cubicBezTo>
                  <a:lnTo>
                    <a:pt x="1729" y="380"/>
                  </a:lnTo>
                  <a:cubicBezTo>
                    <a:pt x="1748" y="380"/>
                    <a:pt x="1763" y="395"/>
                    <a:pt x="1763" y="413"/>
                  </a:cubicBezTo>
                  <a:cubicBezTo>
                    <a:pt x="1763" y="432"/>
                    <a:pt x="1748" y="447"/>
                    <a:pt x="1729" y="447"/>
                  </a:cubicBezTo>
                  <a:lnTo>
                    <a:pt x="127" y="447"/>
                  </a:lnTo>
                  <a:cubicBezTo>
                    <a:pt x="57" y="447"/>
                    <a:pt x="0" y="390"/>
                    <a:pt x="0" y="319"/>
                  </a:cubicBezTo>
                  <a:lnTo>
                    <a:pt x="0" y="127"/>
                  </a:lnTo>
                  <a:cubicBezTo>
                    <a:pt x="0" y="57"/>
                    <a:pt x="57" y="0"/>
                    <a:pt x="127" y="0"/>
                  </a:cubicBezTo>
                  <a:lnTo>
                    <a:pt x="2074" y="0"/>
                  </a:lnTo>
                  <a:cubicBezTo>
                    <a:pt x="2144" y="0"/>
                    <a:pt x="2201" y="57"/>
                    <a:pt x="2201" y="127"/>
                  </a:cubicBezTo>
                  <a:lnTo>
                    <a:pt x="2201" y="319"/>
                  </a:lnTo>
                  <a:cubicBezTo>
                    <a:pt x="2201" y="390"/>
                    <a:pt x="2144" y="447"/>
                    <a:pt x="2074" y="447"/>
                  </a:cubicBez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endParaRPr lang="zh-CN" altLang="en-US" sz="1200">
                <a:latin typeface="微软雅黑" panose="020B0503020204020204" pitchFamily="34" charset="-122"/>
                <a:ea typeface="微软雅黑" panose="020B0503020204020204" pitchFamily="34" charset="-122"/>
              </a:endParaRPr>
            </a:p>
          </p:txBody>
        </p:sp>
        <p:sp>
          <p:nvSpPr>
            <p:cNvPr id="117" name="Freeform 241"/>
            <p:cNvSpPr/>
            <p:nvPr/>
          </p:nvSpPr>
          <p:spPr bwMode="auto">
            <a:xfrm>
              <a:off x="2940050" y="1230313"/>
              <a:ext cx="68263" cy="50800"/>
            </a:xfrm>
            <a:custGeom>
              <a:avLst/>
              <a:gdLst>
                <a:gd name="T0" fmla="*/ 0 w 161"/>
                <a:gd name="T1" fmla="*/ 2147483646 h 123"/>
                <a:gd name="T2" fmla="*/ 0 w 161"/>
                <a:gd name="T3" fmla="*/ 2147483646 h 123"/>
                <a:gd name="T4" fmla="*/ 2147483646 w 161"/>
                <a:gd name="T5" fmla="*/ 2147483646 h 123"/>
                <a:gd name="T6" fmla="*/ 2147483646 w 161"/>
                <a:gd name="T7" fmla="*/ 2147483646 h 123"/>
                <a:gd name="T8" fmla="*/ 2147483646 w 161"/>
                <a:gd name="T9" fmla="*/ 2147483646 h 123"/>
                <a:gd name="T10" fmla="*/ 2147483646 w 161"/>
                <a:gd name="T11" fmla="*/ 0 h 123"/>
                <a:gd name="T12" fmla="*/ 2147483646 w 161"/>
                <a:gd name="T13" fmla="*/ 0 h 123"/>
                <a:gd name="T14" fmla="*/ 2147483646 w 161"/>
                <a:gd name="T15" fmla="*/ 2147483646 h 123"/>
                <a:gd name="T16" fmla="*/ 0 w 161"/>
                <a:gd name="T17" fmla="*/ 2147483646 h 123"/>
                <a:gd name="T18" fmla="*/ 0 w 161"/>
                <a:gd name="T19" fmla="*/ 2147483646 h 12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61"/>
                <a:gd name="T31" fmla="*/ 0 h 123"/>
                <a:gd name="T32" fmla="*/ 161 w 161"/>
                <a:gd name="T33" fmla="*/ 123 h 12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61" h="123">
                  <a:moveTo>
                    <a:pt x="0" y="123"/>
                  </a:moveTo>
                  <a:lnTo>
                    <a:pt x="0" y="123"/>
                  </a:lnTo>
                  <a:lnTo>
                    <a:pt x="161" y="123"/>
                  </a:lnTo>
                  <a:lnTo>
                    <a:pt x="161" y="38"/>
                  </a:lnTo>
                  <a:lnTo>
                    <a:pt x="126" y="38"/>
                  </a:lnTo>
                  <a:lnTo>
                    <a:pt x="126" y="0"/>
                  </a:lnTo>
                  <a:lnTo>
                    <a:pt x="36" y="0"/>
                  </a:lnTo>
                  <a:lnTo>
                    <a:pt x="36" y="38"/>
                  </a:lnTo>
                  <a:lnTo>
                    <a:pt x="0" y="38"/>
                  </a:lnTo>
                  <a:lnTo>
                    <a:pt x="0" y="123"/>
                  </a:ln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endParaRPr lang="zh-CN" altLang="en-US" sz="1200">
                <a:latin typeface="微软雅黑" panose="020B0503020204020204" pitchFamily="34" charset="-122"/>
                <a:ea typeface="微软雅黑" panose="020B0503020204020204" pitchFamily="34" charset="-122"/>
              </a:endParaRPr>
            </a:p>
          </p:txBody>
        </p:sp>
        <p:sp>
          <p:nvSpPr>
            <p:cNvPr id="118" name="Freeform 242"/>
            <p:cNvSpPr/>
            <p:nvPr/>
          </p:nvSpPr>
          <p:spPr bwMode="auto">
            <a:xfrm>
              <a:off x="3041650" y="1230313"/>
              <a:ext cx="68263" cy="50800"/>
            </a:xfrm>
            <a:custGeom>
              <a:avLst/>
              <a:gdLst>
                <a:gd name="T0" fmla="*/ 0 w 161"/>
                <a:gd name="T1" fmla="*/ 2147483646 h 123"/>
                <a:gd name="T2" fmla="*/ 0 w 161"/>
                <a:gd name="T3" fmla="*/ 2147483646 h 123"/>
                <a:gd name="T4" fmla="*/ 2147483646 w 161"/>
                <a:gd name="T5" fmla="*/ 2147483646 h 123"/>
                <a:gd name="T6" fmla="*/ 2147483646 w 161"/>
                <a:gd name="T7" fmla="*/ 2147483646 h 123"/>
                <a:gd name="T8" fmla="*/ 2147483646 w 161"/>
                <a:gd name="T9" fmla="*/ 2147483646 h 123"/>
                <a:gd name="T10" fmla="*/ 2147483646 w 161"/>
                <a:gd name="T11" fmla="*/ 0 h 123"/>
                <a:gd name="T12" fmla="*/ 2147483646 w 161"/>
                <a:gd name="T13" fmla="*/ 0 h 123"/>
                <a:gd name="T14" fmla="*/ 2147483646 w 161"/>
                <a:gd name="T15" fmla="*/ 2147483646 h 123"/>
                <a:gd name="T16" fmla="*/ 0 w 161"/>
                <a:gd name="T17" fmla="*/ 2147483646 h 123"/>
                <a:gd name="T18" fmla="*/ 0 w 161"/>
                <a:gd name="T19" fmla="*/ 2147483646 h 12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61"/>
                <a:gd name="T31" fmla="*/ 0 h 123"/>
                <a:gd name="T32" fmla="*/ 161 w 161"/>
                <a:gd name="T33" fmla="*/ 123 h 12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61" h="123">
                  <a:moveTo>
                    <a:pt x="0" y="123"/>
                  </a:moveTo>
                  <a:lnTo>
                    <a:pt x="0" y="123"/>
                  </a:lnTo>
                  <a:lnTo>
                    <a:pt x="161" y="123"/>
                  </a:lnTo>
                  <a:lnTo>
                    <a:pt x="161" y="38"/>
                  </a:lnTo>
                  <a:lnTo>
                    <a:pt x="126" y="38"/>
                  </a:lnTo>
                  <a:lnTo>
                    <a:pt x="126" y="0"/>
                  </a:lnTo>
                  <a:lnTo>
                    <a:pt x="35" y="0"/>
                  </a:lnTo>
                  <a:lnTo>
                    <a:pt x="35" y="38"/>
                  </a:lnTo>
                  <a:lnTo>
                    <a:pt x="0" y="38"/>
                  </a:lnTo>
                  <a:lnTo>
                    <a:pt x="0" y="123"/>
                  </a:ln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endParaRPr lang="zh-CN" altLang="en-US" sz="1200">
                <a:latin typeface="微软雅黑" panose="020B0503020204020204" pitchFamily="34" charset="-122"/>
                <a:ea typeface="微软雅黑" panose="020B0503020204020204" pitchFamily="34" charset="-122"/>
              </a:endParaRPr>
            </a:p>
          </p:txBody>
        </p:sp>
        <p:sp>
          <p:nvSpPr>
            <p:cNvPr id="119" name="Freeform 243"/>
            <p:cNvSpPr/>
            <p:nvPr/>
          </p:nvSpPr>
          <p:spPr bwMode="auto">
            <a:xfrm>
              <a:off x="3143250" y="1230313"/>
              <a:ext cx="68263" cy="50800"/>
            </a:xfrm>
            <a:custGeom>
              <a:avLst/>
              <a:gdLst>
                <a:gd name="T0" fmla="*/ 0 w 160"/>
                <a:gd name="T1" fmla="*/ 2147483646 h 123"/>
                <a:gd name="T2" fmla="*/ 0 w 160"/>
                <a:gd name="T3" fmla="*/ 2147483646 h 123"/>
                <a:gd name="T4" fmla="*/ 2147483646 w 160"/>
                <a:gd name="T5" fmla="*/ 2147483646 h 123"/>
                <a:gd name="T6" fmla="*/ 2147483646 w 160"/>
                <a:gd name="T7" fmla="*/ 2147483646 h 123"/>
                <a:gd name="T8" fmla="*/ 2147483646 w 160"/>
                <a:gd name="T9" fmla="*/ 2147483646 h 123"/>
                <a:gd name="T10" fmla="*/ 2147483646 w 160"/>
                <a:gd name="T11" fmla="*/ 0 h 123"/>
                <a:gd name="T12" fmla="*/ 2147483646 w 160"/>
                <a:gd name="T13" fmla="*/ 0 h 123"/>
                <a:gd name="T14" fmla="*/ 2147483646 w 160"/>
                <a:gd name="T15" fmla="*/ 2147483646 h 123"/>
                <a:gd name="T16" fmla="*/ 0 w 160"/>
                <a:gd name="T17" fmla="*/ 2147483646 h 123"/>
                <a:gd name="T18" fmla="*/ 0 w 160"/>
                <a:gd name="T19" fmla="*/ 2147483646 h 12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60"/>
                <a:gd name="T31" fmla="*/ 0 h 123"/>
                <a:gd name="T32" fmla="*/ 160 w 160"/>
                <a:gd name="T33" fmla="*/ 123 h 12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60" h="123">
                  <a:moveTo>
                    <a:pt x="0" y="123"/>
                  </a:moveTo>
                  <a:lnTo>
                    <a:pt x="0" y="123"/>
                  </a:lnTo>
                  <a:lnTo>
                    <a:pt x="160" y="123"/>
                  </a:lnTo>
                  <a:lnTo>
                    <a:pt x="160" y="38"/>
                  </a:lnTo>
                  <a:lnTo>
                    <a:pt x="125" y="38"/>
                  </a:lnTo>
                  <a:lnTo>
                    <a:pt x="125" y="0"/>
                  </a:lnTo>
                  <a:lnTo>
                    <a:pt x="35" y="0"/>
                  </a:lnTo>
                  <a:lnTo>
                    <a:pt x="35" y="38"/>
                  </a:lnTo>
                  <a:lnTo>
                    <a:pt x="0" y="38"/>
                  </a:lnTo>
                  <a:lnTo>
                    <a:pt x="0" y="123"/>
                  </a:ln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endParaRPr lang="zh-CN" altLang="en-US" sz="1200">
                <a:latin typeface="微软雅黑" panose="020B0503020204020204" pitchFamily="34" charset="-122"/>
                <a:ea typeface="微软雅黑" panose="020B0503020204020204" pitchFamily="34" charset="-122"/>
              </a:endParaRPr>
            </a:p>
          </p:txBody>
        </p:sp>
        <p:sp>
          <p:nvSpPr>
            <p:cNvPr id="120" name="Freeform 244"/>
            <p:cNvSpPr/>
            <p:nvPr/>
          </p:nvSpPr>
          <p:spPr bwMode="auto">
            <a:xfrm>
              <a:off x="3244850" y="1230313"/>
              <a:ext cx="66675" cy="50800"/>
            </a:xfrm>
            <a:custGeom>
              <a:avLst/>
              <a:gdLst>
                <a:gd name="T0" fmla="*/ 0 w 161"/>
                <a:gd name="T1" fmla="*/ 2147483646 h 123"/>
                <a:gd name="T2" fmla="*/ 0 w 161"/>
                <a:gd name="T3" fmla="*/ 2147483646 h 123"/>
                <a:gd name="T4" fmla="*/ 2147483646 w 161"/>
                <a:gd name="T5" fmla="*/ 2147483646 h 123"/>
                <a:gd name="T6" fmla="*/ 2147483646 w 161"/>
                <a:gd name="T7" fmla="*/ 2147483646 h 123"/>
                <a:gd name="T8" fmla="*/ 2147483646 w 161"/>
                <a:gd name="T9" fmla="*/ 2147483646 h 123"/>
                <a:gd name="T10" fmla="*/ 2147483646 w 161"/>
                <a:gd name="T11" fmla="*/ 0 h 123"/>
                <a:gd name="T12" fmla="*/ 2147483646 w 161"/>
                <a:gd name="T13" fmla="*/ 0 h 123"/>
                <a:gd name="T14" fmla="*/ 2147483646 w 161"/>
                <a:gd name="T15" fmla="*/ 2147483646 h 123"/>
                <a:gd name="T16" fmla="*/ 0 w 161"/>
                <a:gd name="T17" fmla="*/ 2147483646 h 123"/>
                <a:gd name="T18" fmla="*/ 0 w 161"/>
                <a:gd name="T19" fmla="*/ 2147483646 h 12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61"/>
                <a:gd name="T31" fmla="*/ 0 h 123"/>
                <a:gd name="T32" fmla="*/ 161 w 161"/>
                <a:gd name="T33" fmla="*/ 123 h 12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61" h="123">
                  <a:moveTo>
                    <a:pt x="0" y="123"/>
                  </a:moveTo>
                  <a:lnTo>
                    <a:pt x="0" y="123"/>
                  </a:lnTo>
                  <a:lnTo>
                    <a:pt x="161" y="123"/>
                  </a:lnTo>
                  <a:lnTo>
                    <a:pt x="161" y="38"/>
                  </a:lnTo>
                  <a:lnTo>
                    <a:pt x="126" y="38"/>
                  </a:lnTo>
                  <a:lnTo>
                    <a:pt x="126" y="0"/>
                  </a:lnTo>
                  <a:lnTo>
                    <a:pt x="35" y="0"/>
                  </a:lnTo>
                  <a:lnTo>
                    <a:pt x="35" y="38"/>
                  </a:lnTo>
                  <a:lnTo>
                    <a:pt x="0" y="38"/>
                  </a:lnTo>
                  <a:lnTo>
                    <a:pt x="0" y="123"/>
                  </a:ln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endParaRPr lang="zh-CN" altLang="en-US" sz="1200">
                <a:latin typeface="微软雅黑" panose="020B0503020204020204" pitchFamily="34" charset="-122"/>
                <a:ea typeface="微软雅黑" panose="020B0503020204020204" pitchFamily="34" charset="-122"/>
              </a:endParaRPr>
            </a:p>
          </p:txBody>
        </p:sp>
        <p:sp>
          <p:nvSpPr>
            <p:cNvPr id="121" name="Freeform 245"/>
            <p:cNvSpPr/>
            <p:nvPr/>
          </p:nvSpPr>
          <p:spPr bwMode="auto">
            <a:xfrm>
              <a:off x="3346450" y="1230313"/>
              <a:ext cx="66675" cy="50800"/>
            </a:xfrm>
            <a:custGeom>
              <a:avLst/>
              <a:gdLst>
                <a:gd name="T0" fmla="*/ 0 w 161"/>
                <a:gd name="T1" fmla="*/ 2147483646 h 123"/>
                <a:gd name="T2" fmla="*/ 0 w 161"/>
                <a:gd name="T3" fmla="*/ 2147483646 h 123"/>
                <a:gd name="T4" fmla="*/ 2147483646 w 161"/>
                <a:gd name="T5" fmla="*/ 2147483646 h 123"/>
                <a:gd name="T6" fmla="*/ 2147483646 w 161"/>
                <a:gd name="T7" fmla="*/ 2147483646 h 123"/>
                <a:gd name="T8" fmla="*/ 2147483646 w 161"/>
                <a:gd name="T9" fmla="*/ 2147483646 h 123"/>
                <a:gd name="T10" fmla="*/ 2147483646 w 161"/>
                <a:gd name="T11" fmla="*/ 0 h 123"/>
                <a:gd name="T12" fmla="*/ 2147483646 w 161"/>
                <a:gd name="T13" fmla="*/ 0 h 123"/>
                <a:gd name="T14" fmla="*/ 2147483646 w 161"/>
                <a:gd name="T15" fmla="*/ 2147483646 h 123"/>
                <a:gd name="T16" fmla="*/ 0 w 161"/>
                <a:gd name="T17" fmla="*/ 2147483646 h 123"/>
                <a:gd name="T18" fmla="*/ 0 w 161"/>
                <a:gd name="T19" fmla="*/ 2147483646 h 12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61"/>
                <a:gd name="T31" fmla="*/ 0 h 123"/>
                <a:gd name="T32" fmla="*/ 161 w 161"/>
                <a:gd name="T33" fmla="*/ 123 h 12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61" h="123">
                  <a:moveTo>
                    <a:pt x="0" y="123"/>
                  </a:moveTo>
                  <a:lnTo>
                    <a:pt x="0" y="123"/>
                  </a:lnTo>
                  <a:lnTo>
                    <a:pt x="161" y="123"/>
                  </a:lnTo>
                  <a:lnTo>
                    <a:pt x="161" y="38"/>
                  </a:lnTo>
                  <a:lnTo>
                    <a:pt x="125" y="38"/>
                  </a:lnTo>
                  <a:lnTo>
                    <a:pt x="125" y="0"/>
                  </a:lnTo>
                  <a:lnTo>
                    <a:pt x="35" y="0"/>
                  </a:lnTo>
                  <a:lnTo>
                    <a:pt x="35" y="38"/>
                  </a:lnTo>
                  <a:lnTo>
                    <a:pt x="0" y="38"/>
                  </a:lnTo>
                  <a:lnTo>
                    <a:pt x="0" y="123"/>
                  </a:ln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endParaRPr lang="zh-CN" altLang="en-US" sz="1200">
                <a:latin typeface="微软雅黑" panose="020B0503020204020204" pitchFamily="34" charset="-122"/>
                <a:ea typeface="微软雅黑" panose="020B0503020204020204" pitchFamily="34" charset="-122"/>
              </a:endParaRPr>
            </a:p>
          </p:txBody>
        </p:sp>
        <p:sp>
          <p:nvSpPr>
            <p:cNvPr id="122" name="Freeform 246"/>
            <p:cNvSpPr/>
            <p:nvPr/>
          </p:nvSpPr>
          <p:spPr bwMode="auto">
            <a:xfrm>
              <a:off x="3522663" y="1219200"/>
              <a:ext cx="127000" cy="30163"/>
            </a:xfrm>
            <a:custGeom>
              <a:avLst/>
              <a:gdLst>
                <a:gd name="T0" fmla="*/ 2147483646 w 303"/>
                <a:gd name="T1" fmla="*/ 2147483646 h 72"/>
                <a:gd name="T2" fmla="*/ 2147483646 w 303"/>
                <a:gd name="T3" fmla="*/ 2147483646 h 72"/>
                <a:gd name="T4" fmla="*/ 0 w 303"/>
                <a:gd name="T5" fmla="*/ 2147483646 h 72"/>
                <a:gd name="T6" fmla="*/ 0 w 303"/>
                <a:gd name="T7" fmla="*/ 0 h 72"/>
                <a:gd name="T8" fmla="*/ 2147483646 w 303"/>
                <a:gd name="T9" fmla="*/ 0 h 72"/>
                <a:gd name="T10" fmla="*/ 2147483646 w 303"/>
                <a:gd name="T11" fmla="*/ 2147483646 h 72"/>
                <a:gd name="T12" fmla="*/ 0 60000 65536"/>
                <a:gd name="T13" fmla="*/ 0 60000 65536"/>
                <a:gd name="T14" fmla="*/ 0 60000 65536"/>
                <a:gd name="T15" fmla="*/ 0 60000 65536"/>
                <a:gd name="T16" fmla="*/ 0 60000 65536"/>
                <a:gd name="T17" fmla="*/ 0 60000 65536"/>
                <a:gd name="T18" fmla="*/ 0 w 303"/>
                <a:gd name="T19" fmla="*/ 0 h 72"/>
                <a:gd name="T20" fmla="*/ 303 w 303"/>
                <a:gd name="T21" fmla="*/ 72 h 72"/>
              </a:gdLst>
              <a:ahLst/>
              <a:cxnLst>
                <a:cxn ang="T12">
                  <a:pos x="T0" y="T1"/>
                </a:cxn>
                <a:cxn ang="T13">
                  <a:pos x="T2" y="T3"/>
                </a:cxn>
                <a:cxn ang="T14">
                  <a:pos x="T4" y="T5"/>
                </a:cxn>
                <a:cxn ang="T15">
                  <a:pos x="T6" y="T7"/>
                </a:cxn>
                <a:cxn ang="T16">
                  <a:pos x="T8" y="T9"/>
                </a:cxn>
                <a:cxn ang="T17">
                  <a:pos x="T10" y="T11"/>
                </a:cxn>
              </a:cxnLst>
              <a:rect l="T18" t="T19" r="T20" b="T21"/>
              <a:pathLst>
                <a:path w="303" h="72">
                  <a:moveTo>
                    <a:pt x="303" y="72"/>
                  </a:moveTo>
                  <a:lnTo>
                    <a:pt x="303" y="72"/>
                  </a:lnTo>
                  <a:lnTo>
                    <a:pt x="0" y="72"/>
                  </a:lnTo>
                  <a:lnTo>
                    <a:pt x="0" y="0"/>
                  </a:lnTo>
                  <a:lnTo>
                    <a:pt x="303" y="0"/>
                  </a:lnTo>
                  <a:lnTo>
                    <a:pt x="303" y="72"/>
                  </a:ln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endParaRPr lang="zh-CN" altLang="en-US" sz="1200">
                <a:latin typeface="微软雅黑" panose="020B0503020204020204" pitchFamily="34" charset="-122"/>
                <a:ea typeface="微软雅黑" panose="020B0503020204020204" pitchFamily="34" charset="-122"/>
              </a:endParaRPr>
            </a:p>
          </p:txBody>
        </p:sp>
        <p:sp>
          <p:nvSpPr>
            <p:cNvPr id="123" name="Freeform 247"/>
            <p:cNvSpPr/>
            <p:nvPr/>
          </p:nvSpPr>
          <p:spPr bwMode="auto">
            <a:xfrm>
              <a:off x="3544888" y="1311275"/>
              <a:ext cx="58738" cy="58738"/>
            </a:xfrm>
            <a:custGeom>
              <a:avLst/>
              <a:gdLst>
                <a:gd name="T0" fmla="*/ 2147483646 w 139"/>
                <a:gd name="T1" fmla="*/ 2147483646 h 139"/>
                <a:gd name="T2" fmla="*/ 2147483646 w 139"/>
                <a:gd name="T3" fmla="*/ 2147483646 h 139"/>
                <a:gd name="T4" fmla="*/ 0 w 139"/>
                <a:gd name="T5" fmla="*/ 2147483646 h 139"/>
                <a:gd name="T6" fmla="*/ 2147483646 w 139"/>
                <a:gd name="T7" fmla="*/ 0 h 139"/>
                <a:gd name="T8" fmla="*/ 2147483646 w 139"/>
                <a:gd name="T9" fmla="*/ 2147483646 h 139"/>
                <a:gd name="T10" fmla="*/ 2147483646 w 139"/>
                <a:gd name="T11" fmla="*/ 2147483646 h 139"/>
                <a:gd name="T12" fmla="*/ 0 60000 65536"/>
                <a:gd name="T13" fmla="*/ 0 60000 65536"/>
                <a:gd name="T14" fmla="*/ 0 60000 65536"/>
                <a:gd name="T15" fmla="*/ 0 60000 65536"/>
                <a:gd name="T16" fmla="*/ 0 60000 65536"/>
                <a:gd name="T17" fmla="*/ 0 60000 65536"/>
                <a:gd name="T18" fmla="*/ 0 w 139"/>
                <a:gd name="T19" fmla="*/ 0 h 139"/>
                <a:gd name="T20" fmla="*/ 139 w 139"/>
                <a:gd name="T21" fmla="*/ 139 h 139"/>
              </a:gdLst>
              <a:ahLst/>
              <a:cxnLst>
                <a:cxn ang="T12">
                  <a:pos x="T0" y="T1"/>
                </a:cxn>
                <a:cxn ang="T13">
                  <a:pos x="T2" y="T3"/>
                </a:cxn>
                <a:cxn ang="T14">
                  <a:pos x="T4" y="T5"/>
                </a:cxn>
                <a:cxn ang="T15">
                  <a:pos x="T6" y="T7"/>
                </a:cxn>
                <a:cxn ang="T16">
                  <a:pos x="T8" y="T9"/>
                </a:cxn>
                <a:cxn ang="T17">
                  <a:pos x="T10" y="T11"/>
                </a:cxn>
              </a:cxnLst>
              <a:rect l="T18" t="T19" r="T20" b="T21"/>
              <a:pathLst>
                <a:path w="139" h="139">
                  <a:moveTo>
                    <a:pt x="69" y="139"/>
                  </a:moveTo>
                  <a:lnTo>
                    <a:pt x="69" y="139"/>
                  </a:lnTo>
                  <a:cubicBezTo>
                    <a:pt x="30" y="139"/>
                    <a:pt x="0" y="107"/>
                    <a:pt x="0" y="69"/>
                  </a:cubicBezTo>
                  <a:cubicBezTo>
                    <a:pt x="0" y="31"/>
                    <a:pt x="30" y="0"/>
                    <a:pt x="69" y="0"/>
                  </a:cubicBezTo>
                  <a:cubicBezTo>
                    <a:pt x="107" y="0"/>
                    <a:pt x="139" y="31"/>
                    <a:pt x="139" y="69"/>
                  </a:cubicBezTo>
                  <a:cubicBezTo>
                    <a:pt x="139" y="107"/>
                    <a:pt x="107" y="139"/>
                    <a:pt x="69" y="139"/>
                  </a:cubicBez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endParaRPr lang="zh-CN" altLang="en-US" sz="1200">
                <a:latin typeface="微软雅黑" panose="020B0503020204020204" pitchFamily="34" charset="-122"/>
                <a:ea typeface="微软雅黑" panose="020B0503020204020204" pitchFamily="34" charset="-122"/>
              </a:endParaRPr>
            </a:p>
          </p:txBody>
        </p:sp>
        <p:sp>
          <p:nvSpPr>
            <p:cNvPr id="124" name="Freeform 248"/>
            <p:cNvSpPr/>
            <p:nvPr/>
          </p:nvSpPr>
          <p:spPr bwMode="auto">
            <a:xfrm>
              <a:off x="3633788" y="1311275"/>
              <a:ext cx="58738" cy="58738"/>
            </a:xfrm>
            <a:custGeom>
              <a:avLst/>
              <a:gdLst>
                <a:gd name="T0" fmla="*/ 2147483646 w 138"/>
                <a:gd name="T1" fmla="*/ 2147483646 h 139"/>
                <a:gd name="T2" fmla="*/ 2147483646 w 138"/>
                <a:gd name="T3" fmla="*/ 2147483646 h 139"/>
                <a:gd name="T4" fmla="*/ 0 w 138"/>
                <a:gd name="T5" fmla="*/ 2147483646 h 139"/>
                <a:gd name="T6" fmla="*/ 2147483646 w 138"/>
                <a:gd name="T7" fmla="*/ 0 h 139"/>
                <a:gd name="T8" fmla="*/ 2147483646 w 138"/>
                <a:gd name="T9" fmla="*/ 2147483646 h 139"/>
                <a:gd name="T10" fmla="*/ 2147483646 w 138"/>
                <a:gd name="T11" fmla="*/ 2147483646 h 139"/>
                <a:gd name="T12" fmla="*/ 0 60000 65536"/>
                <a:gd name="T13" fmla="*/ 0 60000 65536"/>
                <a:gd name="T14" fmla="*/ 0 60000 65536"/>
                <a:gd name="T15" fmla="*/ 0 60000 65536"/>
                <a:gd name="T16" fmla="*/ 0 60000 65536"/>
                <a:gd name="T17" fmla="*/ 0 60000 65536"/>
                <a:gd name="T18" fmla="*/ 0 w 138"/>
                <a:gd name="T19" fmla="*/ 0 h 139"/>
                <a:gd name="T20" fmla="*/ 138 w 138"/>
                <a:gd name="T21" fmla="*/ 139 h 139"/>
              </a:gdLst>
              <a:ahLst/>
              <a:cxnLst>
                <a:cxn ang="T12">
                  <a:pos x="T0" y="T1"/>
                </a:cxn>
                <a:cxn ang="T13">
                  <a:pos x="T2" y="T3"/>
                </a:cxn>
                <a:cxn ang="T14">
                  <a:pos x="T4" y="T5"/>
                </a:cxn>
                <a:cxn ang="T15">
                  <a:pos x="T6" y="T7"/>
                </a:cxn>
                <a:cxn ang="T16">
                  <a:pos x="T8" y="T9"/>
                </a:cxn>
                <a:cxn ang="T17">
                  <a:pos x="T10" y="T11"/>
                </a:cxn>
              </a:cxnLst>
              <a:rect l="T18" t="T19" r="T20" b="T21"/>
              <a:pathLst>
                <a:path w="138" h="139">
                  <a:moveTo>
                    <a:pt x="69" y="139"/>
                  </a:moveTo>
                  <a:lnTo>
                    <a:pt x="69" y="139"/>
                  </a:lnTo>
                  <a:cubicBezTo>
                    <a:pt x="30" y="139"/>
                    <a:pt x="0" y="107"/>
                    <a:pt x="0" y="69"/>
                  </a:cubicBezTo>
                  <a:cubicBezTo>
                    <a:pt x="0" y="31"/>
                    <a:pt x="30" y="0"/>
                    <a:pt x="69" y="0"/>
                  </a:cubicBezTo>
                  <a:cubicBezTo>
                    <a:pt x="107" y="0"/>
                    <a:pt x="138" y="31"/>
                    <a:pt x="138" y="69"/>
                  </a:cubicBezTo>
                  <a:cubicBezTo>
                    <a:pt x="138" y="107"/>
                    <a:pt x="107" y="139"/>
                    <a:pt x="69" y="139"/>
                  </a:cubicBez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endParaRPr lang="zh-CN" altLang="en-US" sz="1200">
                <a:latin typeface="微软雅黑" panose="020B0503020204020204" pitchFamily="34" charset="-122"/>
                <a:ea typeface="微软雅黑" panose="020B0503020204020204" pitchFamily="34" charset="-122"/>
              </a:endParaRPr>
            </a:p>
          </p:txBody>
        </p:sp>
        <p:sp>
          <p:nvSpPr>
            <p:cNvPr id="125" name="Freeform 249"/>
            <p:cNvSpPr/>
            <p:nvPr/>
          </p:nvSpPr>
          <p:spPr bwMode="auto">
            <a:xfrm>
              <a:off x="3522663" y="1260475"/>
              <a:ext cx="31750" cy="31750"/>
            </a:xfrm>
            <a:custGeom>
              <a:avLst/>
              <a:gdLst>
                <a:gd name="T0" fmla="*/ 2147483646 w 73"/>
                <a:gd name="T1" fmla="*/ 2147483646 h 73"/>
                <a:gd name="T2" fmla="*/ 2147483646 w 73"/>
                <a:gd name="T3" fmla="*/ 2147483646 h 73"/>
                <a:gd name="T4" fmla="*/ 0 w 73"/>
                <a:gd name="T5" fmla="*/ 2147483646 h 73"/>
                <a:gd name="T6" fmla="*/ 0 w 73"/>
                <a:gd name="T7" fmla="*/ 0 h 73"/>
                <a:gd name="T8" fmla="*/ 2147483646 w 73"/>
                <a:gd name="T9" fmla="*/ 0 h 73"/>
                <a:gd name="T10" fmla="*/ 2147483646 w 73"/>
                <a:gd name="T11" fmla="*/ 2147483646 h 73"/>
                <a:gd name="T12" fmla="*/ 0 60000 65536"/>
                <a:gd name="T13" fmla="*/ 0 60000 65536"/>
                <a:gd name="T14" fmla="*/ 0 60000 65536"/>
                <a:gd name="T15" fmla="*/ 0 60000 65536"/>
                <a:gd name="T16" fmla="*/ 0 60000 65536"/>
                <a:gd name="T17" fmla="*/ 0 60000 65536"/>
                <a:gd name="T18" fmla="*/ 0 w 73"/>
                <a:gd name="T19" fmla="*/ 0 h 73"/>
                <a:gd name="T20" fmla="*/ 73 w 73"/>
                <a:gd name="T21" fmla="*/ 73 h 73"/>
              </a:gdLst>
              <a:ahLst/>
              <a:cxnLst>
                <a:cxn ang="T12">
                  <a:pos x="T0" y="T1"/>
                </a:cxn>
                <a:cxn ang="T13">
                  <a:pos x="T2" y="T3"/>
                </a:cxn>
                <a:cxn ang="T14">
                  <a:pos x="T4" y="T5"/>
                </a:cxn>
                <a:cxn ang="T15">
                  <a:pos x="T6" y="T7"/>
                </a:cxn>
                <a:cxn ang="T16">
                  <a:pos x="T8" y="T9"/>
                </a:cxn>
                <a:cxn ang="T17">
                  <a:pos x="T10" y="T11"/>
                </a:cxn>
              </a:cxnLst>
              <a:rect l="T18" t="T19" r="T20" b="T21"/>
              <a:pathLst>
                <a:path w="73" h="73">
                  <a:moveTo>
                    <a:pt x="73" y="73"/>
                  </a:moveTo>
                  <a:lnTo>
                    <a:pt x="73" y="73"/>
                  </a:lnTo>
                  <a:lnTo>
                    <a:pt x="0" y="73"/>
                  </a:lnTo>
                  <a:lnTo>
                    <a:pt x="0" y="0"/>
                  </a:lnTo>
                  <a:lnTo>
                    <a:pt x="73" y="0"/>
                  </a:lnTo>
                  <a:lnTo>
                    <a:pt x="73" y="73"/>
                  </a:ln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endParaRPr lang="zh-CN" altLang="en-US" sz="1200">
                <a:latin typeface="微软雅黑" panose="020B0503020204020204" pitchFamily="34" charset="-122"/>
                <a:ea typeface="微软雅黑" panose="020B0503020204020204" pitchFamily="34" charset="-122"/>
              </a:endParaRPr>
            </a:p>
          </p:txBody>
        </p:sp>
        <p:sp>
          <p:nvSpPr>
            <p:cNvPr id="126" name="Freeform 250"/>
            <p:cNvSpPr/>
            <p:nvPr/>
          </p:nvSpPr>
          <p:spPr bwMode="auto">
            <a:xfrm>
              <a:off x="3571875" y="1260475"/>
              <a:ext cx="30163" cy="31750"/>
            </a:xfrm>
            <a:custGeom>
              <a:avLst/>
              <a:gdLst>
                <a:gd name="T0" fmla="*/ 2147483646 w 73"/>
                <a:gd name="T1" fmla="*/ 2147483646 h 73"/>
                <a:gd name="T2" fmla="*/ 2147483646 w 73"/>
                <a:gd name="T3" fmla="*/ 2147483646 h 73"/>
                <a:gd name="T4" fmla="*/ 0 w 73"/>
                <a:gd name="T5" fmla="*/ 2147483646 h 73"/>
                <a:gd name="T6" fmla="*/ 0 w 73"/>
                <a:gd name="T7" fmla="*/ 0 h 73"/>
                <a:gd name="T8" fmla="*/ 2147483646 w 73"/>
                <a:gd name="T9" fmla="*/ 0 h 73"/>
                <a:gd name="T10" fmla="*/ 2147483646 w 73"/>
                <a:gd name="T11" fmla="*/ 2147483646 h 73"/>
                <a:gd name="T12" fmla="*/ 0 60000 65536"/>
                <a:gd name="T13" fmla="*/ 0 60000 65536"/>
                <a:gd name="T14" fmla="*/ 0 60000 65536"/>
                <a:gd name="T15" fmla="*/ 0 60000 65536"/>
                <a:gd name="T16" fmla="*/ 0 60000 65536"/>
                <a:gd name="T17" fmla="*/ 0 60000 65536"/>
                <a:gd name="T18" fmla="*/ 0 w 73"/>
                <a:gd name="T19" fmla="*/ 0 h 73"/>
                <a:gd name="T20" fmla="*/ 73 w 73"/>
                <a:gd name="T21" fmla="*/ 73 h 73"/>
              </a:gdLst>
              <a:ahLst/>
              <a:cxnLst>
                <a:cxn ang="T12">
                  <a:pos x="T0" y="T1"/>
                </a:cxn>
                <a:cxn ang="T13">
                  <a:pos x="T2" y="T3"/>
                </a:cxn>
                <a:cxn ang="T14">
                  <a:pos x="T4" y="T5"/>
                </a:cxn>
                <a:cxn ang="T15">
                  <a:pos x="T6" y="T7"/>
                </a:cxn>
                <a:cxn ang="T16">
                  <a:pos x="T8" y="T9"/>
                </a:cxn>
                <a:cxn ang="T17">
                  <a:pos x="T10" y="T11"/>
                </a:cxn>
              </a:cxnLst>
              <a:rect l="T18" t="T19" r="T20" b="T21"/>
              <a:pathLst>
                <a:path w="73" h="73">
                  <a:moveTo>
                    <a:pt x="73" y="73"/>
                  </a:moveTo>
                  <a:lnTo>
                    <a:pt x="73" y="73"/>
                  </a:lnTo>
                  <a:lnTo>
                    <a:pt x="0" y="73"/>
                  </a:lnTo>
                  <a:lnTo>
                    <a:pt x="0" y="0"/>
                  </a:lnTo>
                  <a:lnTo>
                    <a:pt x="73" y="0"/>
                  </a:lnTo>
                  <a:lnTo>
                    <a:pt x="73" y="73"/>
                  </a:ln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endParaRPr lang="zh-CN" altLang="en-US" sz="1200">
                <a:latin typeface="微软雅黑" panose="020B0503020204020204" pitchFamily="34" charset="-122"/>
                <a:ea typeface="微软雅黑" panose="020B0503020204020204" pitchFamily="34" charset="-122"/>
              </a:endParaRPr>
            </a:p>
          </p:txBody>
        </p:sp>
        <p:sp>
          <p:nvSpPr>
            <p:cNvPr id="127" name="Freeform 251"/>
            <p:cNvSpPr/>
            <p:nvPr/>
          </p:nvSpPr>
          <p:spPr bwMode="auto">
            <a:xfrm>
              <a:off x="3619500" y="1260475"/>
              <a:ext cx="30163" cy="31750"/>
            </a:xfrm>
            <a:custGeom>
              <a:avLst/>
              <a:gdLst>
                <a:gd name="T0" fmla="*/ 2147483646 w 73"/>
                <a:gd name="T1" fmla="*/ 2147483646 h 73"/>
                <a:gd name="T2" fmla="*/ 2147483646 w 73"/>
                <a:gd name="T3" fmla="*/ 2147483646 h 73"/>
                <a:gd name="T4" fmla="*/ 0 w 73"/>
                <a:gd name="T5" fmla="*/ 2147483646 h 73"/>
                <a:gd name="T6" fmla="*/ 0 w 73"/>
                <a:gd name="T7" fmla="*/ 0 h 73"/>
                <a:gd name="T8" fmla="*/ 2147483646 w 73"/>
                <a:gd name="T9" fmla="*/ 0 h 73"/>
                <a:gd name="T10" fmla="*/ 2147483646 w 73"/>
                <a:gd name="T11" fmla="*/ 2147483646 h 73"/>
                <a:gd name="T12" fmla="*/ 0 60000 65536"/>
                <a:gd name="T13" fmla="*/ 0 60000 65536"/>
                <a:gd name="T14" fmla="*/ 0 60000 65536"/>
                <a:gd name="T15" fmla="*/ 0 60000 65536"/>
                <a:gd name="T16" fmla="*/ 0 60000 65536"/>
                <a:gd name="T17" fmla="*/ 0 60000 65536"/>
                <a:gd name="T18" fmla="*/ 0 w 73"/>
                <a:gd name="T19" fmla="*/ 0 h 73"/>
                <a:gd name="T20" fmla="*/ 73 w 73"/>
                <a:gd name="T21" fmla="*/ 73 h 73"/>
              </a:gdLst>
              <a:ahLst/>
              <a:cxnLst>
                <a:cxn ang="T12">
                  <a:pos x="T0" y="T1"/>
                </a:cxn>
                <a:cxn ang="T13">
                  <a:pos x="T2" y="T3"/>
                </a:cxn>
                <a:cxn ang="T14">
                  <a:pos x="T4" y="T5"/>
                </a:cxn>
                <a:cxn ang="T15">
                  <a:pos x="T6" y="T7"/>
                </a:cxn>
                <a:cxn ang="T16">
                  <a:pos x="T8" y="T9"/>
                </a:cxn>
                <a:cxn ang="T17">
                  <a:pos x="T10" y="T11"/>
                </a:cxn>
              </a:cxnLst>
              <a:rect l="T18" t="T19" r="T20" b="T21"/>
              <a:pathLst>
                <a:path w="73" h="73">
                  <a:moveTo>
                    <a:pt x="73" y="73"/>
                  </a:moveTo>
                  <a:lnTo>
                    <a:pt x="73" y="73"/>
                  </a:lnTo>
                  <a:lnTo>
                    <a:pt x="0" y="73"/>
                  </a:lnTo>
                  <a:lnTo>
                    <a:pt x="0" y="0"/>
                  </a:lnTo>
                  <a:lnTo>
                    <a:pt x="73" y="0"/>
                  </a:lnTo>
                  <a:lnTo>
                    <a:pt x="73" y="73"/>
                  </a:ln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endParaRPr lang="zh-CN" altLang="en-US" sz="1200">
                <a:latin typeface="微软雅黑" panose="020B0503020204020204" pitchFamily="34" charset="-122"/>
                <a:ea typeface="微软雅黑" panose="020B0503020204020204" pitchFamily="34" charset="-122"/>
              </a:endParaRPr>
            </a:p>
          </p:txBody>
        </p:sp>
      </p:grpSp>
      <p:grpSp>
        <p:nvGrpSpPr>
          <p:cNvPr id="128" name="组合 294"/>
          <p:cNvGrpSpPr/>
          <p:nvPr/>
        </p:nvGrpSpPr>
        <p:grpSpPr bwMode="auto">
          <a:xfrm>
            <a:off x="8655364" y="3709319"/>
            <a:ext cx="529497" cy="284963"/>
            <a:chOff x="2036763" y="2339976"/>
            <a:chExt cx="635000" cy="500062"/>
          </a:xfrm>
        </p:grpSpPr>
        <p:sp>
          <p:nvSpPr>
            <p:cNvPr id="129" name="Freeform 28"/>
            <p:cNvSpPr/>
            <p:nvPr/>
          </p:nvSpPr>
          <p:spPr bwMode="auto">
            <a:xfrm>
              <a:off x="2036763" y="2589213"/>
              <a:ext cx="635000" cy="250825"/>
            </a:xfrm>
            <a:custGeom>
              <a:avLst/>
              <a:gdLst>
                <a:gd name="T0" fmla="*/ 2147483646 w 1516"/>
                <a:gd name="T1" fmla="*/ 0 h 600"/>
                <a:gd name="T2" fmla="*/ 2147483646 w 1516"/>
                <a:gd name="T3" fmla="*/ 0 h 600"/>
                <a:gd name="T4" fmla="*/ 2147483646 w 1516"/>
                <a:gd name="T5" fmla="*/ 0 h 600"/>
                <a:gd name="T6" fmla="*/ 0 w 1516"/>
                <a:gd name="T7" fmla="*/ 2147483646 h 600"/>
                <a:gd name="T8" fmla="*/ 2147483646 w 1516"/>
                <a:gd name="T9" fmla="*/ 2147483646 h 600"/>
                <a:gd name="T10" fmla="*/ 2147483646 w 1516"/>
                <a:gd name="T11" fmla="*/ 2147483646 h 600"/>
                <a:gd name="T12" fmla="*/ 2147483646 w 1516"/>
                <a:gd name="T13" fmla="*/ 2147483646 h 600"/>
                <a:gd name="T14" fmla="*/ 2147483646 w 1516"/>
                <a:gd name="T15" fmla="*/ 2147483646 h 600"/>
                <a:gd name="T16" fmla="*/ 2147483646 w 1516"/>
                <a:gd name="T17" fmla="*/ 2147483646 h 600"/>
                <a:gd name="T18" fmla="*/ 2147483646 w 1516"/>
                <a:gd name="T19" fmla="*/ 2147483646 h 600"/>
                <a:gd name="T20" fmla="*/ 2147483646 w 1516"/>
                <a:gd name="T21" fmla="*/ 2147483646 h 600"/>
                <a:gd name="T22" fmla="*/ 2147483646 w 1516"/>
                <a:gd name="T23" fmla="*/ 2147483646 h 600"/>
                <a:gd name="T24" fmla="*/ 2147483646 w 1516"/>
                <a:gd name="T25" fmla="*/ 2147483646 h 600"/>
                <a:gd name="T26" fmla="*/ 2147483646 w 1516"/>
                <a:gd name="T27" fmla="*/ 2147483646 h 600"/>
                <a:gd name="T28" fmla="*/ 2147483646 w 1516"/>
                <a:gd name="T29" fmla="*/ 2147483646 h 600"/>
                <a:gd name="T30" fmla="*/ 2147483646 w 1516"/>
                <a:gd name="T31" fmla="*/ 2147483646 h 600"/>
                <a:gd name="T32" fmla="*/ 2147483646 w 1516"/>
                <a:gd name="T33" fmla="*/ 2147483646 h 600"/>
                <a:gd name="T34" fmla="*/ 2147483646 w 1516"/>
                <a:gd name="T35" fmla="*/ 2147483646 h 600"/>
                <a:gd name="T36" fmla="*/ 2147483646 w 1516"/>
                <a:gd name="T37" fmla="*/ 2147483646 h 600"/>
                <a:gd name="T38" fmla="*/ 2147483646 w 1516"/>
                <a:gd name="T39" fmla="*/ 2147483646 h 600"/>
                <a:gd name="T40" fmla="*/ 2147483646 w 1516"/>
                <a:gd name="T41" fmla="*/ 2147483646 h 600"/>
                <a:gd name="T42" fmla="*/ 2147483646 w 1516"/>
                <a:gd name="T43" fmla="*/ 2147483646 h 600"/>
                <a:gd name="T44" fmla="*/ 2147483646 w 1516"/>
                <a:gd name="T45" fmla="*/ 2147483646 h 600"/>
                <a:gd name="T46" fmla="*/ 2147483646 w 1516"/>
                <a:gd name="T47" fmla="*/ 0 h 600"/>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1516"/>
                <a:gd name="T73" fmla="*/ 0 h 600"/>
                <a:gd name="T74" fmla="*/ 1516 w 1516"/>
                <a:gd name="T75" fmla="*/ 600 h 600"/>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1516" h="600">
                  <a:moveTo>
                    <a:pt x="1238" y="0"/>
                  </a:moveTo>
                  <a:lnTo>
                    <a:pt x="1238" y="0"/>
                  </a:lnTo>
                  <a:lnTo>
                    <a:pt x="278" y="0"/>
                  </a:lnTo>
                  <a:cubicBezTo>
                    <a:pt x="125" y="0"/>
                    <a:pt x="0" y="125"/>
                    <a:pt x="0" y="278"/>
                  </a:cubicBezTo>
                  <a:cubicBezTo>
                    <a:pt x="0" y="431"/>
                    <a:pt x="125" y="556"/>
                    <a:pt x="278" y="556"/>
                  </a:cubicBezTo>
                  <a:lnTo>
                    <a:pt x="786" y="556"/>
                  </a:lnTo>
                  <a:cubicBezTo>
                    <a:pt x="796" y="582"/>
                    <a:pt x="821" y="600"/>
                    <a:pt x="850" y="600"/>
                  </a:cubicBezTo>
                  <a:cubicBezTo>
                    <a:pt x="889" y="600"/>
                    <a:pt x="920" y="568"/>
                    <a:pt x="920" y="530"/>
                  </a:cubicBezTo>
                  <a:cubicBezTo>
                    <a:pt x="920" y="492"/>
                    <a:pt x="889" y="461"/>
                    <a:pt x="850" y="461"/>
                  </a:cubicBezTo>
                  <a:cubicBezTo>
                    <a:pt x="827" y="461"/>
                    <a:pt x="807" y="472"/>
                    <a:pt x="794" y="489"/>
                  </a:cubicBezTo>
                  <a:lnTo>
                    <a:pt x="278" y="489"/>
                  </a:lnTo>
                  <a:cubicBezTo>
                    <a:pt x="161" y="489"/>
                    <a:pt x="67" y="395"/>
                    <a:pt x="67" y="278"/>
                  </a:cubicBezTo>
                  <a:cubicBezTo>
                    <a:pt x="67" y="162"/>
                    <a:pt x="161" y="67"/>
                    <a:pt x="278" y="67"/>
                  </a:cubicBezTo>
                  <a:lnTo>
                    <a:pt x="1238" y="67"/>
                  </a:lnTo>
                  <a:cubicBezTo>
                    <a:pt x="1355" y="67"/>
                    <a:pt x="1450" y="162"/>
                    <a:pt x="1450" y="278"/>
                  </a:cubicBezTo>
                  <a:cubicBezTo>
                    <a:pt x="1450" y="395"/>
                    <a:pt x="1355" y="489"/>
                    <a:pt x="1238" y="489"/>
                  </a:cubicBezTo>
                  <a:lnTo>
                    <a:pt x="1121" y="489"/>
                  </a:lnTo>
                  <a:cubicBezTo>
                    <a:pt x="1108" y="472"/>
                    <a:pt x="1087" y="460"/>
                    <a:pt x="1064" y="460"/>
                  </a:cubicBezTo>
                  <a:cubicBezTo>
                    <a:pt x="1025" y="460"/>
                    <a:pt x="995" y="491"/>
                    <a:pt x="995" y="529"/>
                  </a:cubicBezTo>
                  <a:cubicBezTo>
                    <a:pt x="995" y="568"/>
                    <a:pt x="1025" y="599"/>
                    <a:pt x="1064" y="599"/>
                  </a:cubicBezTo>
                  <a:cubicBezTo>
                    <a:pt x="1093" y="599"/>
                    <a:pt x="1118" y="581"/>
                    <a:pt x="1128" y="556"/>
                  </a:cubicBezTo>
                  <a:lnTo>
                    <a:pt x="1238" y="556"/>
                  </a:lnTo>
                  <a:cubicBezTo>
                    <a:pt x="1391" y="556"/>
                    <a:pt x="1516" y="431"/>
                    <a:pt x="1516" y="278"/>
                  </a:cubicBezTo>
                  <a:cubicBezTo>
                    <a:pt x="1516" y="125"/>
                    <a:pt x="1391" y="0"/>
                    <a:pt x="1238" y="0"/>
                  </a:cubicBez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endParaRPr lang="zh-CN" altLang="en-US" sz="1200">
                <a:latin typeface="微软雅黑" panose="020B0503020204020204" pitchFamily="34" charset="-122"/>
                <a:ea typeface="微软雅黑" panose="020B0503020204020204" pitchFamily="34" charset="-122"/>
              </a:endParaRPr>
            </a:p>
          </p:txBody>
        </p:sp>
        <p:sp>
          <p:nvSpPr>
            <p:cNvPr id="130" name="Freeform 29"/>
            <p:cNvSpPr/>
            <p:nvPr/>
          </p:nvSpPr>
          <p:spPr bwMode="auto">
            <a:xfrm>
              <a:off x="2200275" y="2663826"/>
              <a:ext cx="125413" cy="88900"/>
            </a:xfrm>
            <a:custGeom>
              <a:avLst/>
              <a:gdLst>
                <a:gd name="T0" fmla="*/ 2147483646 w 297"/>
                <a:gd name="T1" fmla="*/ 2147483646 h 212"/>
                <a:gd name="T2" fmla="*/ 2147483646 w 297"/>
                <a:gd name="T3" fmla="*/ 2147483646 h 212"/>
                <a:gd name="T4" fmla="*/ 2147483646 w 297"/>
                <a:gd name="T5" fmla="*/ 2147483646 h 212"/>
                <a:gd name="T6" fmla="*/ 2147483646 w 297"/>
                <a:gd name="T7" fmla="*/ 2147483646 h 212"/>
                <a:gd name="T8" fmla="*/ 2147483646 w 297"/>
                <a:gd name="T9" fmla="*/ 0 h 212"/>
                <a:gd name="T10" fmla="*/ 2147483646 w 297"/>
                <a:gd name="T11" fmla="*/ 0 h 212"/>
                <a:gd name="T12" fmla="*/ 2147483646 w 297"/>
                <a:gd name="T13" fmla="*/ 2147483646 h 212"/>
                <a:gd name="T14" fmla="*/ 2147483646 w 297"/>
                <a:gd name="T15" fmla="*/ 2147483646 h 212"/>
                <a:gd name="T16" fmla="*/ 2147483646 w 297"/>
                <a:gd name="T17" fmla="*/ 2147483646 h 212"/>
                <a:gd name="T18" fmla="*/ 2147483646 w 297"/>
                <a:gd name="T19" fmla="*/ 2147483646 h 212"/>
                <a:gd name="T20" fmla="*/ 2147483646 w 297"/>
                <a:gd name="T21" fmla="*/ 0 h 212"/>
                <a:gd name="T22" fmla="*/ 0 w 297"/>
                <a:gd name="T23" fmla="*/ 0 h 212"/>
                <a:gd name="T24" fmla="*/ 2147483646 w 297"/>
                <a:gd name="T25" fmla="*/ 2147483646 h 212"/>
                <a:gd name="T26" fmla="*/ 2147483646 w 297"/>
                <a:gd name="T27" fmla="*/ 2147483646 h 212"/>
                <a:gd name="T28" fmla="*/ 2147483646 w 297"/>
                <a:gd name="T29" fmla="*/ 2147483646 h 212"/>
                <a:gd name="T30" fmla="*/ 2147483646 w 297"/>
                <a:gd name="T31" fmla="*/ 2147483646 h 212"/>
                <a:gd name="T32" fmla="*/ 2147483646 w 297"/>
                <a:gd name="T33" fmla="*/ 2147483646 h 212"/>
                <a:gd name="T34" fmla="*/ 2147483646 w 297"/>
                <a:gd name="T35" fmla="*/ 2147483646 h 212"/>
                <a:gd name="T36" fmla="*/ 2147483646 w 297"/>
                <a:gd name="T37" fmla="*/ 2147483646 h 212"/>
                <a:gd name="T38" fmla="*/ 2147483646 w 297"/>
                <a:gd name="T39" fmla="*/ 2147483646 h 212"/>
                <a:gd name="T40" fmla="*/ 2147483646 w 297"/>
                <a:gd name="T41" fmla="*/ 0 h 212"/>
                <a:gd name="T42" fmla="*/ 2147483646 w 297"/>
                <a:gd name="T43" fmla="*/ 0 h 212"/>
                <a:gd name="T44" fmla="*/ 2147483646 w 297"/>
                <a:gd name="T45" fmla="*/ 2147483646 h 212"/>
                <a:gd name="T46" fmla="*/ 2147483646 w 297"/>
                <a:gd name="T47" fmla="*/ 2147483646 h 212"/>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297"/>
                <a:gd name="T73" fmla="*/ 0 h 212"/>
                <a:gd name="T74" fmla="*/ 297 w 297"/>
                <a:gd name="T75" fmla="*/ 212 h 212"/>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297" h="212">
                  <a:moveTo>
                    <a:pt x="217" y="168"/>
                  </a:moveTo>
                  <a:lnTo>
                    <a:pt x="217" y="168"/>
                  </a:lnTo>
                  <a:lnTo>
                    <a:pt x="216" y="168"/>
                  </a:lnTo>
                  <a:cubicBezTo>
                    <a:pt x="215" y="158"/>
                    <a:pt x="214" y="151"/>
                    <a:pt x="213" y="145"/>
                  </a:cubicBezTo>
                  <a:lnTo>
                    <a:pt x="177" y="0"/>
                  </a:lnTo>
                  <a:lnTo>
                    <a:pt x="129" y="0"/>
                  </a:lnTo>
                  <a:lnTo>
                    <a:pt x="89" y="143"/>
                  </a:lnTo>
                  <a:cubicBezTo>
                    <a:pt x="87" y="152"/>
                    <a:pt x="85" y="160"/>
                    <a:pt x="85" y="168"/>
                  </a:cubicBezTo>
                  <a:lnTo>
                    <a:pt x="84" y="168"/>
                  </a:lnTo>
                  <a:cubicBezTo>
                    <a:pt x="83" y="158"/>
                    <a:pt x="82" y="150"/>
                    <a:pt x="81" y="144"/>
                  </a:cubicBezTo>
                  <a:lnTo>
                    <a:pt x="49" y="0"/>
                  </a:lnTo>
                  <a:lnTo>
                    <a:pt x="0" y="0"/>
                  </a:lnTo>
                  <a:lnTo>
                    <a:pt x="56" y="212"/>
                  </a:lnTo>
                  <a:lnTo>
                    <a:pt x="109" y="212"/>
                  </a:lnTo>
                  <a:lnTo>
                    <a:pt x="146" y="74"/>
                  </a:lnTo>
                  <a:cubicBezTo>
                    <a:pt x="147" y="68"/>
                    <a:pt x="149" y="60"/>
                    <a:pt x="150" y="50"/>
                  </a:cubicBezTo>
                  <a:cubicBezTo>
                    <a:pt x="151" y="58"/>
                    <a:pt x="152" y="66"/>
                    <a:pt x="154" y="74"/>
                  </a:cubicBezTo>
                  <a:lnTo>
                    <a:pt x="190" y="212"/>
                  </a:lnTo>
                  <a:lnTo>
                    <a:pt x="240" y="212"/>
                  </a:lnTo>
                  <a:lnTo>
                    <a:pt x="297" y="0"/>
                  </a:lnTo>
                  <a:lnTo>
                    <a:pt x="251" y="0"/>
                  </a:lnTo>
                  <a:lnTo>
                    <a:pt x="220" y="144"/>
                  </a:lnTo>
                  <a:cubicBezTo>
                    <a:pt x="218" y="152"/>
                    <a:pt x="217" y="160"/>
                    <a:pt x="217" y="168"/>
                  </a:cubicBez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endParaRPr lang="zh-CN" altLang="en-US" sz="1200">
                <a:latin typeface="微软雅黑" panose="020B0503020204020204" pitchFamily="34" charset="-122"/>
                <a:ea typeface="微软雅黑" panose="020B0503020204020204" pitchFamily="34" charset="-122"/>
              </a:endParaRPr>
            </a:p>
          </p:txBody>
        </p:sp>
        <p:sp>
          <p:nvSpPr>
            <p:cNvPr id="131" name="Freeform 30"/>
            <p:cNvSpPr/>
            <p:nvPr/>
          </p:nvSpPr>
          <p:spPr bwMode="auto">
            <a:xfrm>
              <a:off x="2335213" y="2689226"/>
              <a:ext cx="19050" cy="63500"/>
            </a:xfrm>
            <a:custGeom>
              <a:avLst/>
              <a:gdLst>
                <a:gd name="T0" fmla="*/ 0 w 45"/>
                <a:gd name="T1" fmla="*/ 2147483646 h 152"/>
                <a:gd name="T2" fmla="*/ 0 w 45"/>
                <a:gd name="T3" fmla="*/ 2147483646 h 152"/>
                <a:gd name="T4" fmla="*/ 2147483646 w 45"/>
                <a:gd name="T5" fmla="*/ 2147483646 h 152"/>
                <a:gd name="T6" fmla="*/ 2147483646 w 45"/>
                <a:gd name="T7" fmla="*/ 0 h 152"/>
                <a:gd name="T8" fmla="*/ 0 w 45"/>
                <a:gd name="T9" fmla="*/ 0 h 152"/>
                <a:gd name="T10" fmla="*/ 0 w 45"/>
                <a:gd name="T11" fmla="*/ 2147483646 h 152"/>
                <a:gd name="T12" fmla="*/ 0 60000 65536"/>
                <a:gd name="T13" fmla="*/ 0 60000 65536"/>
                <a:gd name="T14" fmla="*/ 0 60000 65536"/>
                <a:gd name="T15" fmla="*/ 0 60000 65536"/>
                <a:gd name="T16" fmla="*/ 0 60000 65536"/>
                <a:gd name="T17" fmla="*/ 0 60000 65536"/>
                <a:gd name="T18" fmla="*/ 0 w 45"/>
                <a:gd name="T19" fmla="*/ 0 h 152"/>
                <a:gd name="T20" fmla="*/ 45 w 45"/>
                <a:gd name="T21" fmla="*/ 152 h 152"/>
              </a:gdLst>
              <a:ahLst/>
              <a:cxnLst>
                <a:cxn ang="T12">
                  <a:pos x="T0" y="T1"/>
                </a:cxn>
                <a:cxn ang="T13">
                  <a:pos x="T2" y="T3"/>
                </a:cxn>
                <a:cxn ang="T14">
                  <a:pos x="T4" y="T5"/>
                </a:cxn>
                <a:cxn ang="T15">
                  <a:pos x="T6" y="T7"/>
                </a:cxn>
                <a:cxn ang="T16">
                  <a:pos x="T8" y="T9"/>
                </a:cxn>
                <a:cxn ang="T17">
                  <a:pos x="T10" y="T11"/>
                </a:cxn>
              </a:cxnLst>
              <a:rect l="T18" t="T19" r="T20" b="T21"/>
              <a:pathLst>
                <a:path w="45" h="152">
                  <a:moveTo>
                    <a:pt x="0" y="152"/>
                  </a:moveTo>
                  <a:lnTo>
                    <a:pt x="0" y="152"/>
                  </a:lnTo>
                  <a:lnTo>
                    <a:pt x="45" y="152"/>
                  </a:lnTo>
                  <a:lnTo>
                    <a:pt x="45" y="0"/>
                  </a:lnTo>
                  <a:lnTo>
                    <a:pt x="0" y="0"/>
                  </a:lnTo>
                  <a:lnTo>
                    <a:pt x="0" y="152"/>
                  </a:ln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endParaRPr lang="zh-CN" altLang="en-US" sz="1200">
                <a:latin typeface="微软雅黑" panose="020B0503020204020204" pitchFamily="34" charset="-122"/>
                <a:ea typeface="微软雅黑" panose="020B0503020204020204" pitchFamily="34" charset="-122"/>
              </a:endParaRPr>
            </a:p>
          </p:txBody>
        </p:sp>
        <p:sp>
          <p:nvSpPr>
            <p:cNvPr id="132" name="Freeform 31"/>
            <p:cNvSpPr/>
            <p:nvPr/>
          </p:nvSpPr>
          <p:spPr bwMode="auto">
            <a:xfrm>
              <a:off x="2333625" y="2659063"/>
              <a:ext cx="22225" cy="19050"/>
            </a:xfrm>
            <a:custGeom>
              <a:avLst/>
              <a:gdLst>
                <a:gd name="T0" fmla="*/ 2147483646 w 52"/>
                <a:gd name="T1" fmla="*/ 2147483646 h 47"/>
                <a:gd name="T2" fmla="*/ 2147483646 w 52"/>
                <a:gd name="T3" fmla="*/ 2147483646 h 47"/>
                <a:gd name="T4" fmla="*/ 2147483646 w 52"/>
                <a:gd name="T5" fmla="*/ 0 h 47"/>
                <a:gd name="T6" fmla="*/ 2147483646 w 52"/>
                <a:gd name="T7" fmla="*/ 2147483646 h 47"/>
                <a:gd name="T8" fmla="*/ 0 w 52"/>
                <a:gd name="T9" fmla="*/ 2147483646 h 47"/>
                <a:gd name="T10" fmla="*/ 2147483646 w 52"/>
                <a:gd name="T11" fmla="*/ 2147483646 h 47"/>
                <a:gd name="T12" fmla="*/ 2147483646 w 52"/>
                <a:gd name="T13" fmla="*/ 2147483646 h 47"/>
                <a:gd name="T14" fmla="*/ 2147483646 w 52"/>
                <a:gd name="T15" fmla="*/ 2147483646 h 47"/>
                <a:gd name="T16" fmla="*/ 2147483646 w 52"/>
                <a:gd name="T17" fmla="*/ 2147483646 h 47"/>
                <a:gd name="T18" fmla="*/ 2147483646 w 52"/>
                <a:gd name="T19" fmla="*/ 2147483646 h 4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52"/>
                <a:gd name="T31" fmla="*/ 0 h 47"/>
                <a:gd name="T32" fmla="*/ 52 w 52"/>
                <a:gd name="T33" fmla="*/ 47 h 47"/>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52" h="47">
                  <a:moveTo>
                    <a:pt x="44" y="7"/>
                  </a:moveTo>
                  <a:lnTo>
                    <a:pt x="44" y="7"/>
                  </a:lnTo>
                  <a:cubicBezTo>
                    <a:pt x="40" y="3"/>
                    <a:pt x="33" y="0"/>
                    <a:pt x="26" y="0"/>
                  </a:cubicBezTo>
                  <a:cubicBezTo>
                    <a:pt x="18" y="0"/>
                    <a:pt x="12" y="3"/>
                    <a:pt x="7" y="7"/>
                  </a:cubicBezTo>
                  <a:cubicBezTo>
                    <a:pt x="2" y="11"/>
                    <a:pt x="0" y="17"/>
                    <a:pt x="0" y="23"/>
                  </a:cubicBezTo>
                  <a:cubicBezTo>
                    <a:pt x="0" y="30"/>
                    <a:pt x="2" y="36"/>
                    <a:pt x="7" y="40"/>
                  </a:cubicBezTo>
                  <a:cubicBezTo>
                    <a:pt x="12" y="45"/>
                    <a:pt x="18" y="47"/>
                    <a:pt x="26" y="47"/>
                  </a:cubicBezTo>
                  <a:cubicBezTo>
                    <a:pt x="33" y="47"/>
                    <a:pt x="39" y="45"/>
                    <a:pt x="44" y="40"/>
                  </a:cubicBezTo>
                  <a:cubicBezTo>
                    <a:pt x="49" y="36"/>
                    <a:pt x="52" y="30"/>
                    <a:pt x="52" y="23"/>
                  </a:cubicBezTo>
                  <a:cubicBezTo>
                    <a:pt x="52" y="17"/>
                    <a:pt x="49" y="11"/>
                    <a:pt x="44" y="7"/>
                  </a:cubicBez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endParaRPr lang="zh-CN" altLang="en-US" sz="1200">
                <a:latin typeface="微软雅黑" panose="020B0503020204020204" pitchFamily="34" charset="-122"/>
                <a:ea typeface="微软雅黑" panose="020B0503020204020204" pitchFamily="34" charset="-122"/>
              </a:endParaRPr>
            </a:p>
          </p:txBody>
        </p:sp>
        <p:sp>
          <p:nvSpPr>
            <p:cNvPr id="133" name="Freeform 32"/>
            <p:cNvSpPr/>
            <p:nvPr/>
          </p:nvSpPr>
          <p:spPr bwMode="auto">
            <a:xfrm>
              <a:off x="2370138" y="2711451"/>
              <a:ext cx="34925" cy="14288"/>
            </a:xfrm>
            <a:custGeom>
              <a:avLst/>
              <a:gdLst>
                <a:gd name="T0" fmla="*/ 2147483646 w 81"/>
                <a:gd name="T1" fmla="*/ 0 h 32"/>
                <a:gd name="T2" fmla="*/ 2147483646 w 81"/>
                <a:gd name="T3" fmla="*/ 0 h 32"/>
                <a:gd name="T4" fmla="*/ 0 w 81"/>
                <a:gd name="T5" fmla="*/ 0 h 32"/>
                <a:gd name="T6" fmla="*/ 0 w 81"/>
                <a:gd name="T7" fmla="*/ 2147483646 h 32"/>
                <a:gd name="T8" fmla="*/ 2147483646 w 81"/>
                <a:gd name="T9" fmla="*/ 2147483646 h 32"/>
                <a:gd name="T10" fmla="*/ 2147483646 w 81"/>
                <a:gd name="T11" fmla="*/ 0 h 32"/>
                <a:gd name="T12" fmla="*/ 0 60000 65536"/>
                <a:gd name="T13" fmla="*/ 0 60000 65536"/>
                <a:gd name="T14" fmla="*/ 0 60000 65536"/>
                <a:gd name="T15" fmla="*/ 0 60000 65536"/>
                <a:gd name="T16" fmla="*/ 0 60000 65536"/>
                <a:gd name="T17" fmla="*/ 0 60000 65536"/>
                <a:gd name="T18" fmla="*/ 0 w 81"/>
                <a:gd name="T19" fmla="*/ 0 h 32"/>
                <a:gd name="T20" fmla="*/ 81 w 81"/>
                <a:gd name="T21" fmla="*/ 32 h 32"/>
              </a:gdLst>
              <a:ahLst/>
              <a:cxnLst>
                <a:cxn ang="T12">
                  <a:pos x="T0" y="T1"/>
                </a:cxn>
                <a:cxn ang="T13">
                  <a:pos x="T2" y="T3"/>
                </a:cxn>
                <a:cxn ang="T14">
                  <a:pos x="T4" y="T5"/>
                </a:cxn>
                <a:cxn ang="T15">
                  <a:pos x="T6" y="T7"/>
                </a:cxn>
                <a:cxn ang="T16">
                  <a:pos x="T8" y="T9"/>
                </a:cxn>
                <a:cxn ang="T17">
                  <a:pos x="T10" y="T11"/>
                </a:cxn>
              </a:cxnLst>
              <a:rect l="T18" t="T19" r="T20" b="T21"/>
              <a:pathLst>
                <a:path w="81" h="32">
                  <a:moveTo>
                    <a:pt x="81" y="0"/>
                  </a:moveTo>
                  <a:lnTo>
                    <a:pt x="81" y="0"/>
                  </a:lnTo>
                  <a:lnTo>
                    <a:pt x="0" y="0"/>
                  </a:lnTo>
                  <a:lnTo>
                    <a:pt x="0" y="32"/>
                  </a:lnTo>
                  <a:lnTo>
                    <a:pt x="81" y="32"/>
                  </a:lnTo>
                  <a:lnTo>
                    <a:pt x="81" y="0"/>
                  </a:ln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endParaRPr lang="zh-CN" altLang="en-US" sz="1200">
                <a:latin typeface="微软雅黑" panose="020B0503020204020204" pitchFamily="34" charset="-122"/>
                <a:ea typeface="微软雅黑" panose="020B0503020204020204" pitchFamily="34" charset="-122"/>
              </a:endParaRPr>
            </a:p>
          </p:txBody>
        </p:sp>
        <p:sp>
          <p:nvSpPr>
            <p:cNvPr id="134" name="Freeform 33"/>
            <p:cNvSpPr/>
            <p:nvPr/>
          </p:nvSpPr>
          <p:spPr bwMode="auto">
            <a:xfrm>
              <a:off x="2424113" y="2663826"/>
              <a:ext cx="50800" cy="88900"/>
            </a:xfrm>
            <a:custGeom>
              <a:avLst/>
              <a:gdLst>
                <a:gd name="T0" fmla="*/ 2147483646 w 122"/>
                <a:gd name="T1" fmla="*/ 2147483646 h 212"/>
                <a:gd name="T2" fmla="*/ 2147483646 w 122"/>
                <a:gd name="T3" fmla="*/ 2147483646 h 212"/>
                <a:gd name="T4" fmla="*/ 2147483646 w 122"/>
                <a:gd name="T5" fmla="*/ 2147483646 h 212"/>
                <a:gd name="T6" fmla="*/ 2147483646 w 122"/>
                <a:gd name="T7" fmla="*/ 2147483646 h 212"/>
                <a:gd name="T8" fmla="*/ 2147483646 w 122"/>
                <a:gd name="T9" fmla="*/ 2147483646 h 212"/>
                <a:gd name="T10" fmla="*/ 2147483646 w 122"/>
                <a:gd name="T11" fmla="*/ 0 h 212"/>
                <a:gd name="T12" fmla="*/ 0 w 122"/>
                <a:gd name="T13" fmla="*/ 0 h 212"/>
                <a:gd name="T14" fmla="*/ 0 w 122"/>
                <a:gd name="T15" fmla="*/ 2147483646 h 212"/>
                <a:gd name="T16" fmla="*/ 2147483646 w 122"/>
                <a:gd name="T17" fmla="*/ 2147483646 h 212"/>
                <a:gd name="T18" fmla="*/ 2147483646 w 122"/>
                <a:gd name="T19" fmla="*/ 2147483646 h 212"/>
                <a:gd name="T20" fmla="*/ 2147483646 w 122"/>
                <a:gd name="T21" fmla="*/ 2147483646 h 212"/>
                <a:gd name="T22" fmla="*/ 2147483646 w 122"/>
                <a:gd name="T23" fmla="*/ 2147483646 h 21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22"/>
                <a:gd name="T37" fmla="*/ 0 h 212"/>
                <a:gd name="T38" fmla="*/ 122 w 122"/>
                <a:gd name="T39" fmla="*/ 212 h 212"/>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22" h="212">
                  <a:moveTo>
                    <a:pt x="116" y="91"/>
                  </a:moveTo>
                  <a:lnTo>
                    <a:pt x="116" y="91"/>
                  </a:lnTo>
                  <a:lnTo>
                    <a:pt x="46" y="91"/>
                  </a:lnTo>
                  <a:lnTo>
                    <a:pt x="46" y="37"/>
                  </a:lnTo>
                  <a:lnTo>
                    <a:pt x="122" y="37"/>
                  </a:lnTo>
                  <a:lnTo>
                    <a:pt x="122" y="0"/>
                  </a:lnTo>
                  <a:lnTo>
                    <a:pt x="0" y="0"/>
                  </a:lnTo>
                  <a:lnTo>
                    <a:pt x="0" y="212"/>
                  </a:lnTo>
                  <a:lnTo>
                    <a:pt x="46" y="212"/>
                  </a:lnTo>
                  <a:lnTo>
                    <a:pt x="46" y="128"/>
                  </a:lnTo>
                  <a:lnTo>
                    <a:pt x="116" y="128"/>
                  </a:lnTo>
                  <a:lnTo>
                    <a:pt x="116" y="91"/>
                  </a:ln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endParaRPr lang="zh-CN" altLang="en-US" sz="1200">
                <a:latin typeface="微软雅黑" panose="020B0503020204020204" pitchFamily="34" charset="-122"/>
                <a:ea typeface="微软雅黑" panose="020B0503020204020204" pitchFamily="34" charset="-122"/>
              </a:endParaRPr>
            </a:p>
          </p:txBody>
        </p:sp>
        <p:sp>
          <p:nvSpPr>
            <p:cNvPr id="135" name="Freeform 34"/>
            <p:cNvSpPr/>
            <p:nvPr/>
          </p:nvSpPr>
          <p:spPr bwMode="auto">
            <a:xfrm>
              <a:off x="2486025" y="2659063"/>
              <a:ext cx="22225" cy="19050"/>
            </a:xfrm>
            <a:custGeom>
              <a:avLst/>
              <a:gdLst>
                <a:gd name="T0" fmla="*/ 2147483646 w 52"/>
                <a:gd name="T1" fmla="*/ 2147483646 h 47"/>
                <a:gd name="T2" fmla="*/ 2147483646 w 52"/>
                <a:gd name="T3" fmla="*/ 2147483646 h 47"/>
                <a:gd name="T4" fmla="*/ 2147483646 w 52"/>
                <a:gd name="T5" fmla="*/ 0 h 47"/>
                <a:gd name="T6" fmla="*/ 2147483646 w 52"/>
                <a:gd name="T7" fmla="*/ 2147483646 h 47"/>
                <a:gd name="T8" fmla="*/ 0 w 52"/>
                <a:gd name="T9" fmla="*/ 2147483646 h 47"/>
                <a:gd name="T10" fmla="*/ 2147483646 w 52"/>
                <a:gd name="T11" fmla="*/ 2147483646 h 47"/>
                <a:gd name="T12" fmla="*/ 2147483646 w 52"/>
                <a:gd name="T13" fmla="*/ 2147483646 h 47"/>
                <a:gd name="T14" fmla="*/ 2147483646 w 52"/>
                <a:gd name="T15" fmla="*/ 2147483646 h 47"/>
                <a:gd name="T16" fmla="*/ 2147483646 w 52"/>
                <a:gd name="T17" fmla="*/ 2147483646 h 47"/>
                <a:gd name="T18" fmla="*/ 2147483646 w 52"/>
                <a:gd name="T19" fmla="*/ 2147483646 h 4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52"/>
                <a:gd name="T31" fmla="*/ 0 h 47"/>
                <a:gd name="T32" fmla="*/ 52 w 52"/>
                <a:gd name="T33" fmla="*/ 47 h 47"/>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52" h="47">
                  <a:moveTo>
                    <a:pt x="45" y="7"/>
                  </a:moveTo>
                  <a:lnTo>
                    <a:pt x="45" y="7"/>
                  </a:lnTo>
                  <a:cubicBezTo>
                    <a:pt x="40" y="3"/>
                    <a:pt x="34" y="0"/>
                    <a:pt x="26" y="0"/>
                  </a:cubicBezTo>
                  <a:cubicBezTo>
                    <a:pt x="18" y="0"/>
                    <a:pt x="12" y="3"/>
                    <a:pt x="7" y="7"/>
                  </a:cubicBezTo>
                  <a:cubicBezTo>
                    <a:pt x="3" y="11"/>
                    <a:pt x="0" y="17"/>
                    <a:pt x="0" y="23"/>
                  </a:cubicBezTo>
                  <a:cubicBezTo>
                    <a:pt x="0" y="30"/>
                    <a:pt x="3" y="36"/>
                    <a:pt x="7" y="40"/>
                  </a:cubicBezTo>
                  <a:cubicBezTo>
                    <a:pt x="12" y="45"/>
                    <a:pt x="18" y="47"/>
                    <a:pt x="26" y="47"/>
                  </a:cubicBezTo>
                  <a:cubicBezTo>
                    <a:pt x="33" y="47"/>
                    <a:pt x="40" y="45"/>
                    <a:pt x="44" y="40"/>
                  </a:cubicBezTo>
                  <a:cubicBezTo>
                    <a:pt x="49" y="36"/>
                    <a:pt x="52" y="30"/>
                    <a:pt x="52" y="23"/>
                  </a:cubicBezTo>
                  <a:cubicBezTo>
                    <a:pt x="52" y="17"/>
                    <a:pt x="49" y="11"/>
                    <a:pt x="45" y="7"/>
                  </a:cubicBez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endParaRPr lang="zh-CN" altLang="en-US" sz="1200">
                <a:latin typeface="微软雅黑" panose="020B0503020204020204" pitchFamily="34" charset="-122"/>
                <a:ea typeface="微软雅黑" panose="020B0503020204020204" pitchFamily="34" charset="-122"/>
              </a:endParaRPr>
            </a:p>
          </p:txBody>
        </p:sp>
        <p:sp>
          <p:nvSpPr>
            <p:cNvPr id="136" name="Freeform 35"/>
            <p:cNvSpPr/>
            <p:nvPr/>
          </p:nvSpPr>
          <p:spPr bwMode="auto">
            <a:xfrm>
              <a:off x="2487613" y="2689226"/>
              <a:ext cx="19050" cy="63500"/>
            </a:xfrm>
            <a:custGeom>
              <a:avLst/>
              <a:gdLst>
                <a:gd name="T0" fmla="*/ 0 w 45"/>
                <a:gd name="T1" fmla="*/ 2147483646 h 152"/>
                <a:gd name="T2" fmla="*/ 0 w 45"/>
                <a:gd name="T3" fmla="*/ 2147483646 h 152"/>
                <a:gd name="T4" fmla="*/ 2147483646 w 45"/>
                <a:gd name="T5" fmla="*/ 2147483646 h 152"/>
                <a:gd name="T6" fmla="*/ 2147483646 w 45"/>
                <a:gd name="T7" fmla="*/ 0 h 152"/>
                <a:gd name="T8" fmla="*/ 0 w 45"/>
                <a:gd name="T9" fmla="*/ 0 h 152"/>
                <a:gd name="T10" fmla="*/ 0 w 45"/>
                <a:gd name="T11" fmla="*/ 2147483646 h 152"/>
                <a:gd name="T12" fmla="*/ 0 60000 65536"/>
                <a:gd name="T13" fmla="*/ 0 60000 65536"/>
                <a:gd name="T14" fmla="*/ 0 60000 65536"/>
                <a:gd name="T15" fmla="*/ 0 60000 65536"/>
                <a:gd name="T16" fmla="*/ 0 60000 65536"/>
                <a:gd name="T17" fmla="*/ 0 60000 65536"/>
                <a:gd name="T18" fmla="*/ 0 w 45"/>
                <a:gd name="T19" fmla="*/ 0 h 152"/>
                <a:gd name="T20" fmla="*/ 45 w 45"/>
                <a:gd name="T21" fmla="*/ 152 h 152"/>
              </a:gdLst>
              <a:ahLst/>
              <a:cxnLst>
                <a:cxn ang="T12">
                  <a:pos x="T0" y="T1"/>
                </a:cxn>
                <a:cxn ang="T13">
                  <a:pos x="T2" y="T3"/>
                </a:cxn>
                <a:cxn ang="T14">
                  <a:pos x="T4" y="T5"/>
                </a:cxn>
                <a:cxn ang="T15">
                  <a:pos x="T6" y="T7"/>
                </a:cxn>
                <a:cxn ang="T16">
                  <a:pos x="T8" y="T9"/>
                </a:cxn>
                <a:cxn ang="T17">
                  <a:pos x="T10" y="T11"/>
                </a:cxn>
              </a:cxnLst>
              <a:rect l="T18" t="T19" r="T20" b="T21"/>
              <a:pathLst>
                <a:path w="45" h="152">
                  <a:moveTo>
                    <a:pt x="0" y="152"/>
                  </a:moveTo>
                  <a:lnTo>
                    <a:pt x="0" y="152"/>
                  </a:lnTo>
                  <a:lnTo>
                    <a:pt x="45" y="152"/>
                  </a:lnTo>
                  <a:lnTo>
                    <a:pt x="45" y="0"/>
                  </a:lnTo>
                  <a:lnTo>
                    <a:pt x="0" y="0"/>
                  </a:lnTo>
                  <a:lnTo>
                    <a:pt x="0" y="152"/>
                  </a:ln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endParaRPr lang="zh-CN" altLang="en-US" sz="1200">
                <a:latin typeface="微软雅黑" panose="020B0503020204020204" pitchFamily="34" charset="-122"/>
                <a:ea typeface="微软雅黑" panose="020B0503020204020204" pitchFamily="34" charset="-122"/>
              </a:endParaRPr>
            </a:p>
          </p:txBody>
        </p:sp>
        <p:sp>
          <p:nvSpPr>
            <p:cNvPr id="137" name="Freeform 36"/>
            <p:cNvSpPr/>
            <p:nvPr/>
          </p:nvSpPr>
          <p:spPr bwMode="auto">
            <a:xfrm>
              <a:off x="2273300" y="2508251"/>
              <a:ext cx="163513" cy="52388"/>
            </a:xfrm>
            <a:custGeom>
              <a:avLst/>
              <a:gdLst>
                <a:gd name="T0" fmla="*/ 2147483646 w 390"/>
                <a:gd name="T1" fmla="*/ 2147483646 h 127"/>
                <a:gd name="T2" fmla="*/ 2147483646 w 390"/>
                <a:gd name="T3" fmla="*/ 2147483646 h 127"/>
                <a:gd name="T4" fmla="*/ 2147483646 w 390"/>
                <a:gd name="T5" fmla="*/ 2147483646 h 127"/>
                <a:gd name="T6" fmla="*/ 2147483646 w 390"/>
                <a:gd name="T7" fmla="*/ 2147483646 h 127"/>
                <a:gd name="T8" fmla="*/ 2147483646 w 390"/>
                <a:gd name="T9" fmla="*/ 2147483646 h 127"/>
                <a:gd name="T10" fmla="*/ 2147483646 w 390"/>
                <a:gd name="T11" fmla="*/ 2147483646 h 127"/>
                <a:gd name="T12" fmla="*/ 2147483646 w 390"/>
                <a:gd name="T13" fmla="*/ 2147483646 h 127"/>
                <a:gd name="T14" fmla="*/ 2147483646 w 390"/>
                <a:gd name="T15" fmla="*/ 2147483646 h 127"/>
                <a:gd name="T16" fmla="*/ 2147483646 w 390"/>
                <a:gd name="T17" fmla="*/ 2147483646 h 127"/>
                <a:gd name="T18" fmla="*/ 2147483646 w 390"/>
                <a:gd name="T19" fmla="*/ 2147483646 h 127"/>
                <a:gd name="T20" fmla="*/ 2147483646 w 390"/>
                <a:gd name="T21" fmla="*/ 0 h 127"/>
                <a:gd name="T22" fmla="*/ 2147483646 w 390"/>
                <a:gd name="T23" fmla="*/ 2147483646 h 127"/>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90"/>
                <a:gd name="T37" fmla="*/ 0 h 127"/>
                <a:gd name="T38" fmla="*/ 390 w 390"/>
                <a:gd name="T39" fmla="*/ 127 h 127"/>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90" h="127">
                  <a:moveTo>
                    <a:pt x="14" y="66"/>
                  </a:moveTo>
                  <a:lnTo>
                    <a:pt x="14" y="66"/>
                  </a:lnTo>
                  <a:cubicBezTo>
                    <a:pt x="1" y="78"/>
                    <a:pt x="0" y="99"/>
                    <a:pt x="12" y="113"/>
                  </a:cubicBezTo>
                  <a:cubicBezTo>
                    <a:pt x="18" y="121"/>
                    <a:pt x="27" y="124"/>
                    <a:pt x="37" y="124"/>
                  </a:cubicBezTo>
                  <a:cubicBezTo>
                    <a:pt x="45" y="124"/>
                    <a:pt x="52" y="122"/>
                    <a:pt x="59" y="116"/>
                  </a:cubicBezTo>
                  <a:cubicBezTo>
                    <a:pt x="93" y="85"/>
                    <a:pt x="143" y="67"/>
                    <a:pt x="195" y="67"/>
                  </a:cubicBezTo>
                  <a:cubicBezTo>
                    <a:pt x="247" y="67"/>
                    <a:pt x="296" y="85"/>
                    <a:pt x="331" y="115"/>
                  </a:cubicBezTo>
                  <a:cubicBezTo>
                    <a:pt x="344" y="127"/>
                    <a:pt x="365" y="126"/>
                    <a:pt x="378" y="112"/>
                  </a:cubicBezTo>
                  <a:cubicBezTo>
                    <a:pt x="390" y="98"/>
                    <a:pt x="388" y="77"/>
                    <a:pt x="375" y="65"/>
                  </a:cubicBezTo>
                  <a:cubicBezTo>
                    <a:pt x="327" y="23"/>
                    <a:pt x="264" y="0"/>
                    <a:pt x="194" y="0"/>
                  </a:cubicBezTo>
                  <a:cubicBezTo>
                    <a:pt x="126" y="1"/>
                    <a:pt x="62" y="24"/>
                    <a:pt x="14" y="66"/>
                  </a:cubicBez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endParaRPr lang="zh-CN" altLang="en-US" sz="1200">
                <a:latin typeface="微软雅黑" panose="020B0503020204020204" pitchFamily="34" charset="-122"/>
                <a:ea typeface="微软雅黑" panose="020B0503020204020204" pitchFamily="34" charset="-122"/>
              </a:endParaRPr>
            </a:p>
          </p:txBody>
        </p:sp>
        <p:sp>
          <p:nvSpPr>
            <p:cNvPr id="138" name="Freeform 37"/>
            <p:cNvSpPr/>
            <p:nvPr/>
          </p:nvSpPr>
          <p:spPr bwMode="auto">
            <a:xfrm>
              <a:off x="2217738" y="2427288"/>
              <a:ext cx="274638" cy="79375"/>
            </a:xfrm>
            <a:custGeom>
              <a:avLst/>
              <a:gdLst>
                <a:gd name="T0" fmla="*/ 2147483646 w 657"/>
                <a:gd name="T1" fmla="*/ 2147483646 h 189"/>
                <a:gd name="T2" fmla="*/ 2147483646 w 657"/>
                <a:gd name="T3" fmla="*/ 2147483646 h 189"/>
                <a:gd name="T4" fmla="*/ 2147483646 w 657"/>
                <a:gd name="T5" fmla="*/ 2147483646 h 189"/>
                <a:gd name="T6" fmla="*/ 2147483646 w 657"/>
                <a:gd name="T7" fmla="*/ 0 h 189"/>
                <a:gd name="T8" fmla="*/ 2147483646 w 657"/>
                <a:gd name="T9" fmla="*/ 2147483646 h 189"/>
                <a:gd name="T10" fmla="*/ 2147483646 w 657"/>
                <a:gd name="T11" fmla="*/ 2147483646 h 189"/>
                <a:gd name="T12" fmla="*/ 2147483646 w 657"/>
                <a:gd name="T13" fmla="*/ 2147483646 h 189"/>
                <a:gd name="T14" fmla="*/ 2147483646 w 657"/>
                <a:gd name="T15" fmla="*/ 2147483646 h 189"/>
                <a:gd name="T16" fmla="*/ 2147483646 w 657"/>
                <a:gd name="T17" fmla="*/ 2147483646 h 189"/>
                <a:gd name="T18" fmla="*/ 2147483646 w 657"/>
                <a:gd name="T19" fmla="*/ 2147483646 h 189"/>
                <a:gd name="T20" fmla="*/ 2147483646 w 657"/>
                <a:gd name="T21" fmla="*/ 2147483646 h 189"/>
                <a:gd name="T22" fmla="*/ 2147483646 w 657"/>
                <a:gd name="T23" fmla="*/ 2147483646 h 189"/>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657"/>
                <a:gd name="T37" fmla="*/ 0 h 189"/>
                <a:gd name="T38" fmla="*/ 657 w 657"/>
                <a:gd name="T39" fmla="*/ 189 h 189"/>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657" h="189">
                  <a:moveTo>
                    <a:pt x="644" y="176"/>
                  </a:moveTo>
                  <a:lnTo>
                    <a:pt x="644" y="176"/>
                  </a:lnTo>
                  <a:cubicBezTo>
                    <a:pt x="657" y="163"/>
                    <a:pt x="657" y="142"/>
                    <a:pt x="644" y="129"/>
                  </a:cubicBezTo>
                  <a:cubicBezTo>
                    <a:pt x="563" y="47"/>
                    <a:pt x="447" y="0"/>
                    <a:pt x="328" y="0"/>
                  </a:cubicBezTo>
                  <a:cubicBezTo>
                    <a:pt x="209" y="1"/>
                    <a:pt x="94" y="48"/>
                    <a:pt x="13" y="131"/>
                  </a:cubicBezTo>
                  <a:cubicBezTo>
                    <a:pt x="0" y="144"/>
                    <a:pt x="0" y="165"/>
                    <a:pt x="13" y="178"/>
                  </a:cubicBezTo>
                  <a:cubicBezTo>
                    <a:pt x="20" y="184"/>
                    <a:pt x="28" y="188"/>
                    <a:pt x="37" y="188"/>
                  </a:cubicBezTo>
                  <a:cubicBezTo>
                    <a:pt x="45" y="188"/>
                    <a:pt x="54" y="184"/>
                    <a:pt x="60" y="178"/>
                  </a:cubicBezTo>
                  <a:cubicBezTo>
                    <a:pt x="129" y="108"/>
                    <a:pt x="227" y="67"/>
                    <a:pt x="328" y="67"/>
                  </a:cubicBezTo>
                  <a:lnTo>
                    <a:pt x="330" y="67"/>
                  </a:lnTo>
                  <a:cubicBezTo>
                    <a:pt x="431" y="67"/>
                    <a:pt x="528" y="107"/>
                    <a:pt x="597" y="176"/>
                  </a:cubicBezTo>
                  <a:cubicBezTo>
                    <a:pt x="610" y="189"/>
                    <a:pt x="631" y="189"/>
                    <a:pt x="644" y="176"/>
                  </a:cubicBez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endParaRPr lang="zh-CN" altLang="en-US" sz="1200">
                <a:latin typeface="微软雅黑" panose="020B0503020204020204" pitchFamily="34" charset="-122"/>
                <a:ea typeface="微软雅黑" panose="020B0503020204020204" pitchFamily="34" charset="-122"/>
              </a:endParaRPr>
            </a:p>
          </p:txBody>
        </p:sp>
        <p:sp>
          <p:nvSpPr>
            <p:cNvPr id="139" name="Freeform 38"/>
            <p:cNvSpPr/>
            <p:nvPr/>
          </p:nvSpPr>
          <p:spPr bwMode="auto">
            <a:xfrm>
              <a:off x="2159000" y="2339976"/>
              <a:ext cx="400050" cy="100013"/>
            </a:xfrm>
            <a:custGeom>
              <a:avLst/>
              <a:gdLst>
                <a:gd name="T0" fmla="*/ 2147483646 w 952"/>
                <a:gd name="T1" fmla="*/ 2147483646 h 237"/>
                <a:gd name="T2" fmla="*/ 2147483646 w 952"/>
                <a:gd name="T3" fmla="*/ 2147483646 h 237"/>
                <a:gd name="T4" fmla="*/ 2147483646 w 952"/>
                <a:gd name="T5" fmla="*/ 2147483646 h 237"/>
                <a:gd name="T6" fmla="*/ 2147483646 w 952"/>
                <a:gd name="T7" fmla="*/ 2147483646 h 237"/>
                <a:gd name="T8" fmla="*/ 2147483646 w 952"/>
                <a:gd name="T9" fmla="*/ 2147483646 h 237"/>
                <a:gd name="T10" fmla="*/ 2147483646 w 952"/>
                <a:gd name="T11" fmla="*/ 2147483646 h 237"/>
                <a:gd name="T12" fmla="*/ 2147483646 w 952"/>
                <a:gd name="T13" fmla="*/ 2147483646 h 237"/>
                <a:gd name="T14" fmla="*/ 2147483646 w 952"/>
                <a:gd name="T15" fmla="*/ 2147483646 h 237"/>
                <a:gd name="T16" fmla="*/ 2147483646 w 952"/>
                <a:gd name="T17" fmla="*/ 2147483646 h 237"/>
                <a:gd name="T18" fmla="*/ 2147483646 w 952"/>
                <a:gd name="T19" fmla="*/ 2147483646 h 237"/>
                <a:gd name="T20" fmla="*/ 2147483646 w 952"/>
                <a:gd name="T21" fmla="*/ 2147483646 h 237"/>
                <a:gd name="T22" fmla="*/ 2147483646 w 952"/>
                <a:gd name="T23" fmla="*/ 2147483646 h 237"/>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952"/>
                <a:gd name="T37" fmla="*/ 0 h 237"/>
                <a:gd name="T38" fmla="*/ 952 w 952"/>
                <a:gd name="T39" fmla="*/ 237 h 237"/>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952" h="237">
                  <a:moveTo>
                    <a:pt x="59" y="216"/>
                  </a:moveTo>
                  <a:lnTo>
                    <a:pt x="59" y="216"/>
                  </a:lnTo>
                  <a:cubicBezTo>
                    <a:pt x="171" y="121"/>
                    <a:pt x="316" y="68"/>
                    <a:pt x="466" y="68"/>
                  </a:cubicBezTo>
                  <a:lnTo>
                    <a:pt x="468" y="68"/>
                  </a:lnTo>
                  <a:cubicBezTo>
                    <a:pt x="627" y="68"/>
                    <a:pt x="778" y="125"/>
                    <a:pt x="892" y="229"/>
                  </a:cubicBezTo>
                  <a:cubicBezTo>
                    <a:pt x="898" y="234"/>
                    <a:pt x="906" y="237"/>
                    <a:pt x="914" y="237"/>
                  </a:cubicBezTo>
                  <a:cubicBezTo>
                    <a:pt x="924" y="237"/>
                    <a:pt x="933" y="234"/>
                    <a:pt x="939" y="226"/>
                  </a:cubicBezTo>
                  <a:cubicBezTo>
                    <a:pt x="952" y="213"/>
                    <a:pt x="951" y="192"/>
                    <a:pt x="937" y="179"/>
                  </a:cubicBezTo>
                  <a:cubicBezTo>
                    <a:pt x="810" y="64"/>
                    <a:pt x="642" y="0"/>
                    <a:pt x="466" y="1"/>
                  </a:cubicBezTo>
                  <a:cubicBezTo>
                    <a:pt x="300" y="2"/>
                    <a:pt x="140" y="60"/>
                    <a:pt x="16" y="165"/>
                  </a:cubicBezTo>
                  <a:cubicBezTo>
                    <a:pt x="2" y="177"/>
                    <a:pt x="0" y="198"/>
                    <a:pt x="12" y="212"/>
                  </a:cubicBezTo>
                  <a:cubicBezTo>
                    <a:pt x="24" y="226"/>
                    <a:pt x="45" y="228"/>
                    <a:pt x="59" y="216"/>
                  </a:cubicBez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endParaRPr lang="zh-CN" altLang="en-US" sz="1200">
                <a:latin typeface="微软雅黑" panose="020B0503020204020204" pitchFamily="34" charset="-122"/>
                <a:ea typeface="微软雅黑" panose="020B0503020204020204" pitchFamily="34" charset="-122"/>
              </a:endParaRPr>
            </a:p>
          </p:txBody>
        </p:sp>
      </p:grpSp>
      <p:grpSp>
        <p:nvGrpSpPr>
          <p:cNvPr id="140" name="组合 294"/>
          <p:cNvGrpSpPr/>
          <p:nvPr/>
        </p:nvGrpSpPr>
        <p:grpSpPr bwMode="auto">
          <a:xfrm>
            <a:off x="9461366" y="3715435"/>
            <a:ext cx="529497" cy="284963"/>
            <a:chOff x="2036763" y="2339976"/>
            <a:chExt cx="635000" cy="500062"/>
          </a:xfrm>
        </p:grpSpPr>
        <p:sp>
          <p:nvSpPr>
            <p:cNvPr id="141" name="Freeform 28"/>
            <p:cNvSpPr/>
            <p:nvPr/>
          </p:nvSpPr>
          <p:spPr bwMode="auto">
            <a:xfrm>
              <a:off x="2036763" y="2589213"/>
              <a:ext cx="635000" cy="250825"/>
            </a:xfrm>
            <a:custGeom>
              <a:avLst/>
              <a:gdLst>
                <a:gd name="T0" fmla="*/ 2147483646 w 1516"/>
                <a:gd name="T1" fmla="*/ 0 h 600"/>
                <a:gd name="T2" fmla="*/ 2147483646 w 1516"/>
                <a:gd name="T3" fmla="*/ 0 h 600"/>
                <a:gd name="T4" fmla="*/ 2147483646 w 1516"/>
                <a:gd name="T5" fmla="*/ 0 h 600"/>
                <a:gd name="T6" fmla="*/ 0 w 1516"/>
                <a:gd name="T7" fmla="*/ 2147483646 h 600"/>
                <a:gd name="T8" fmla="*/ 2147483646 w 1516"/>
                <a:gd name="T9" fmla="*/ 2147483646 h 600"/>
                <a:gd name="T10" fmla="*/ 2147483646 w 1516"/>
                <a:gd name="T11" fmla="*/ 2147483646 h 600"/>
                <a:gd name="T12" fmla="*/ 2147483646 w 1516"/>
                <a:gd name="T13" fmla="*/ 2147483646 h 600"/>
                <a:gd name="T14" fmla="*/ 2147483646 w 1516"/>
                <a:gd name="T15" fmla="*/ 2147483646 h 600"/>
                <a:gd name="T16" fmla="*/ 2147483646 w 1516"/>
                <a:gd name="T17" fmla="*/ 2147483646 h 600"/>
                <a:gd name="T18" fmla="*/ 2147483646 w 1516"/>
                <a:gd name="T19" fmla="*/ 2147483646 h 600"/>
                <a:gd name="T20" fmla="*/ 2147483646 w 1516"/>
                <a:gd name="T21" fmla="*/ 2147483646 h 600"/>
                <a:gd name="T22" fmla="*/ 2147483646 w 1516"/>
                <a:gd name="T23" fmla="*/ 2147483646 h 600"/>
                <a:gd name="T24" fmla="*/ 2147483646 w 1516"/>
                <a:gd name="T25" fmla="*/ 2147483646 h 600"/>
                <a:gd name="T26" fmla="*/ 2147483646 w 1516"/>
                <a:gd name="T27" fmla="*/ 2147483646 h 600"/>
                <a:gd name="T28" fmla="*/ 2147483646 w 1516"/>
                <a:gd name="T29" fmla="*/ 2147483646 h 600"/>
                <a:gd name="T30" fmla="*/ 2147483646 w 1516"/>
                <a:gd name="T31" fmla="*/ 2147483646 h 600"/>
                <a:gd name="T32" fmla="*/ 2147483646 w 1516"/>
                <a:gd name="T33" fmla="*/ 2147483646 h 600"/>
                <a:gd name="T34" fmla="*/ 2147483646 w 1516"/>
                <a:gd name="T35" fmla="*/ 2147483646 h 600"/>
                <a:gd name="T36" fmla="*/ 2147483646 w 1516"/>
                <a:gd name="T37" fmla="*/ 2147483646 h 600"/>
                <a:gd name="T38" fmla="*/ 2147483646 w 1516"/>
                <a:gd name="T39" fmla="*/ 2147483646 h 600"/>
                <a:gd name="T40" fmla="*/ 2147483646 w 1516"/>
                <a:gd name="T41" fmla="*/ 2147483646 h 600"/>
                <a:gd name="T42" fmla="*/ 2147483646 w 1516"/>
                <a:gd name="T43" fmla="*/ 2147483646 h 600"/>
                <a:gd name="T44" fmla="*/ 2147483646 w 1516"/>
                <a:gd name="T45" fmla="*/ 2147483646 h 600"/>
                <a:gd name="T46" fmla="*/ 2147483646 w 1516"/>
                <a:gd name="T47" fmla="*/ 0 h 600"/>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1516"/>
                <a:gd name="T73" fmla="*/ 0 h 600"/>
                <a:gd name="T74" fmla="*/ 1516 w 1516"/>
                <a:gd name="T75" fmla="*/ 600 h 600"/>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1516" h="600">
                  <a:moveTo>
                    <a:pt x="1238" y="0"/>
                  </a:moveTo>
                  <a:lnTo>
                    <a:pt x="1238" y="0"/>
                  </a:lnTo>
                  <a:lnTo>
                    <a:pt x="278" y="0"/>
                  </a:lnTo>
                  <a:cubicBezTo>
                    <a:pt x="125" y="0"/>
                    <a:pt x="0" y="125"/>
                    <a:pt x="0" y="278"/>
                  </a:cubicBezTo>
                  <a:cubicBezTo>
                    <a:pt x="0" y="431"/>
                    <a:pt x="125" y="556"/>
                    <a:pt x="278" y="556"/>
                  </a:cubicBezTo>
                  <a:lnTo>
                    <a:pt x="786" y="556"/>
                  </a:lnTo>
                  <a:cubicBezTo>
                    <a:pt x="796" y="582"/>
                    <a:pt x="821" y="600"/>
                    <a:pt x="850" y="600"/>
                  </a:cubicBezTo>
                  <a:cubicBezTo>
                    <a:pt x="889" y="600"/>
                    <a:pt x="920" y="568"/>
                    <a:pt x="920" y="530"/>
                  </a:cubicBezTo>
                  <a:cubicBezTo>
                    <a:pt x="920" y="492"/>
                    <a:pt x="889" y="461"/>
                    <a:pt x="850" y="461"/>
                  </a:cubicBezTo>
                  <a:cubicBezTo>
                    <a:pt x="827" y="461"/>
                    <a:pt x="807" y="472"/>
                    <a:pt x="794" y="489"/>
                  </a:cubicBezTo>
                  <a:lnTo>
                    <a:pt x="278" y="489"/>
                  </a:lnTo>
                  <a:cubicBezTo>
                    <a:pt x="161" y="489"/>
                    <a:pt x="67" y="395"/>
                    <a:pt x="67" y="278"/>
                  </a:cubicBezTo>
                  <a:cubicBezTo>
                    <a:pt x="67" y="162"/>
                    <a:pt x="161" y="67"/>
                    <a:pt x="278" y="67"/>
                  </a:cubicBezTo>
                  <a:lnTo>
                    <a:pt x="1238" y="67"/>
                  </a:lnTo>
                  <a:cubicBezTo>
                    <a:pt x="1355" y="67"/>
                    <a:pt x="1450" y="162"/>
                    <a:pt x="1450" y="278"/>
                  </a:cubicBezTo>
                  <a:cubicBezTo>
                    <a:pt x="1450" y="395"/>
                    <a:pt x="1355" y="489"/>
                    <a:pt x="1238" y="489"/>
                  </a:cubicBezTo>
                  <a:lnTo>
                    <a:pt x="1121" y="489"/>
                  </a:lnTo>
                  <a:cubicBezTo>
                    <a:pt x="1108" y="472"/>
                    <a:pt x="1087" y="460"/>
                    <a:pt x="1064" y="460"/>
                  </a:cubicBezTo>
                  <a:cubicBezTo>
                    <a:pt x="1025" y="460"/>
                    <a:pt x="995" y="491"/>
                    <a:pt x="995" y="529"/>
                  </a:cubicBezTo>
                  <a:cubicBezTo>
                    <a:pt x="995" y="568"/>
                    <a:pt x="1025" y="599"/>
                    <a:pt x="1064" y="599"/>
                  </a:cubicBezTo>
                  <a:cubicBezTo>
                    <a:pt x="1093" y="599"/>
                    <a:pt x="1118" y="581"/>
                    <a:pt x="1128" y="556"/>
                  </a:cubicBezTo>
                  <a:lnTo>
                    <a:pt x="1238" y="556"/>
                  </a:lnTo>
                  <a:cubicBezTo>
                    <a:pt x="1391" y="556"/>
                    <a:pt x="1516" y="431"/>
                    <a:pt x="1516" y="278"/>
                  </a:cubicBezTo>
                  <a:cubicBezTo>
                    <a:pt x="1516" y="125"/>
                    <a:pt x="1391" y="0"/>
                    <a:pt x="1238" y="0"/>
                  </a:cubicBez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endParaRPr lang="zh-CN" altLang="en-US" sz="1200">
                <a:latin typeface="微软雅黑" panose="020B0503020204020204" pitchFamily="34" charset="-122"/>
                <a:ea typeface="微软雅黑" panose="020B0503020204020204" pitchFamily="34" charset="-122"/>
              </a:endParaRPr>
            </a:p>
          </p:txBody>
        </p:sp>
        <p:sp>
          <p:nvSpPr>
            <p:cNvPr id="142" name="Freeform 29"/>
            <p:cNvSpPr/>
            <p:nvPr/>
          </p:nvSpPr>
          <p:spPr bwMode="auto">
            <a:xfrm>
              <a:off x="2200275" y="2663826"/>
              <a:ext cx="125413" cy="88900"/>
            </a:xfrm>
            <a:custGeom>
              <a:avLst/>
              <a:gdLst>
                <a:gd name="T0" fmla="*/ 2147483646 w 297"/>
                <a:gd name="T1" fmla="*/ 2147483646 h 212"/>
                <a:gd name="T2" fmla="*/ 2147483646 w 297"/>
                <a:gd name="T3" fmla="*/ 2147483646 h 212"/>
                <a:gd name="T4" fmla="*/ 2147483646 w 297"/>
                <a:gd name="T5" fmla="*/ 2147483646 h 212"/>
                <a:gd name="T6" fmla="*/ 2147483646 w 297"/>
                <a:gd name="T7" fmla="*/ 2147483646 h 212"/>
                <a:gd name="T8" fmla="*/ 2147483646 w 297"/>
                <a:gd name="T9" fmla="*/ 0 h 212"/>
                <a:gd name="T10" fmla="*/ 2147483646 w 297"/>
                <a:gd name="T11" fmla="*/ 0 h 212"/>
                <a:gd name="T12" fmla="*/ 2147483646 w 297"/>
                <a:gd name="T13" fmla="*/ 2147483646 h 212"/>
                <a:gd name="T14" fmla="*/ 2147483646 w 297"/>
                <a:gd name="T15" fmla="*/ 2147483646 h 212"/>
                <a:gd name="T16" fmla="*/ 2147483646 w 297"/>
                <a:gd name="T17" fmla="*/ 2147483646 h 212"/>
                <a:gd name="T18" fmla="*/ 2147483646 w 297"/>
                <a:gd name="T19" fmla="*/ 2147483646 h 212"/>
                <a:gd name="T20" fmla="*/ 2147483646 w 297"/>
                <a:gd name="T21" fmla="*/ 0 h 212"/>
                <a:gd name="T22" fmla="*/ 0 w 297"/>
                <a:gd name="T23" fmla="*/ 0 h 212"/>
                <a:gd name="T24" fmla="*/ 2147483646 w 297"/>
                <a:gd name="T25" fmla="*/ 2147483646 h 212"/>
                <a:gd name="T26" fmla="*/ 2147483646 w 297"/>
                <a:gd name="T27" fmla="*/ 2147483646 h 212"/>
                <a:gd name="T28" fmla="*/ 2147483646 w 297"/>
                <a:gd name="T29" fmla="*/ 2147483646 h 212"/>
                <a:gd name="T30" fmla="*/ 2147483646 w 297"/>
                <a:gd name="T31" fmla="*/ 2147483646 h 212"/>
                <a:gd name="T32" fmla="*/ 2147483646 w 297"/>
                <a:gd name="T33" fmla="*/ 2147483646 h 212"/>
                <a:gd name="T34" fmla="*/ 2147483646 w 297"/>
                <a:gd name="T35" fmla="*/ 2147483646 h 212"/>
                <a:gd name="T36" fmla="*/ 2147483646 w 297"/>
                <a:gd name="T37" fmla="*/ 2147483646 h 212"/>
                <a:gd name="T38" fmla="*/ 2147483646 w 297"/>
                <a:gd name="T39" fmla="*/ 2147483646 h 212"/>
                <a:gd name="T40" fmla="*/ 2147483646 w 297"/>
                <a:gd name="T41" fmla="*/ 0 h 212"/>
                <a:gd name="T42" fmla="*/ 2147483646 w 297"/>
                <a:gd name="T43" fmla="*/ 0 h 212"/>
                <a:gd name="T44" fmla="*/ 2147483646 w 297"/>
                <a:gd name="T45" fmla="*/ 2147483646 h 212"/>
                <a:gd name="T46" fmla="*/ 2147483646 w 297"/>
                <a:gd name="T47" fmla="*/ 2147483646 h 212"/>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297"/>
                <a:gd name="T73" fmla="*/ 0 h 212"/>
                <a:gd name="T74" fmla="*/ 297 w 297"/>
                <a:gd name="T75" fmla="*/ 212 h 212"/>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297" h="212">
                  <a:moveTo>
                    <a:pt x="217" y="168"/>
                  </a:moveTo>
                  <a:lnTo>
                    <a:pt x="217" y="168"/>
                  </a:lnTo>
                  <a:lnTo>
                    <a:pt x="216" y="168"/>
                  </a:lnTo>
                  <a:cubicBezTo>
                    <a:pt x="215" y="158"/>
                    <a:pt x="214" y="151"/>
                    <a:pt x="213" y="145"/>
                  </a:cubicBezTo>
                  <a:lnTo>
                    <a:pt x="177" y="0"/>
                  </a:lnTo>
                  <a:lnTo>
                    <a:pt x="129" y="0"/>
                  </a:lnTo>
                  <a:lnTo>
                    <a:pt x="89" y="143"/>
                  </a:lnTo>
                  <a:cubicBezTo>
                    <a:pt x="87" y="152"/>
                    <a:pt x="85" y="160"/>
                    <a:pt x="85" y="168"/>
                  </a:cubicBezTo>
                  <a:lnTo>
                    <a:pt x="84" y="168"/>
                  </a:lnTo>
                  <a:cubicBezTo>
                    <a:pt x="83" y="158"/>
                    <a:pt x="82" y="150"/>
                    <a:pt x="81" y="144"/>
                  </a:cubicBezTo>
                  <a:lnTo>
                    <a:pt x="49" y="0"/>
                  </a:lnTo>
                  <a:lnTo>
                    <a:pt x="0" y="0"/>
                  </a:lnTo>
                  <a:lnTo>
                    <a:pt x="56" y="212"/>
                  </a:lnTo>
                  <a:lnTo>
                    <a:pt x="109" y="212"/>
                  </a:lnTo>
                  <a:lnTo>
                    <a:pt x="146" y="74"/>
                  </a:lnTo>
                  <a:cubicBezTo>
                    <a:pt x="147" y="68"/>
                    <a:pt x="149" y="60"/>
                    <a:pt x="150" y="50"/>
                  </a:cubicBezTo>
                  <a:cubicBezTo>
                    <a:pt x="151" y="58"/>
                    <a:pt x="152" y="66"/>
                    <a:pt x="154" y="74"/>
                  </a:cubicBezTo>
                  <a:lnTo>
                    <a:pt x="190" y="212"/>
                  </a:lnTo>
                  <a:lnTo>
                    <a:pt x="240" y="212"/>
                  </a:lnTo>
                  <a:lnTo>
                    <a:pt x="297" y="0"/>
                  </a:lnTo>
                  <a:lnTo>
                    <a:pt x="251" y="0"/>
                  </a:lnTo>
                  <a:lnTo>
                    <a:pt x="220" y="144"/>
                  </a:lnTo>
                  <a:cubicBezTo>
                    <a:pt x="218" y="152"/>
                    <a:pt x="217" y="160"/>
                    <a:pt x="217" y="168"/>
                  </a:cubicBez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endParaRPr lang="zh-CN" altLang="en-US" sz="1200">
                <a:latin typeface="微软雅黑" panose="020B0503020204020204" pitchFamily="34" charset="-122"/>
                <a:ea typeface="微软雅黑" panose="020B0503020204020204" pitchFamily="34" charset="-122"/>
              </a:endParaRPr>
            </a:p>
          </p:txBody>
        </p:sp>
        <p:sp>
          <p:nvSpPr>
            <p:cNvPr id="143" name="Freeform 30"/>
            <p:cNvSpPr/>
            <p:nvPr/>
          </p:nvSpPr>
          <p:spPr bwMode="auto">
            <a:xfrm>
              <a:off x="2335213" y="2689226"/>
              <a:ext cx="19050" cy="63500"/>
            </a:xfrm>
            <a:custGeom>
              <a:avLst/>
              <a:gdLst>
                <a:gd name="T0" fmla="*/ 0 w 45"/>
                <a:gd name="T1" fmla="*/ 2147483646 h 152"/>
                <a:gd name="T2" fmla="*/ 0 w 45"/>
                <a:gd name="T3" fmla="*/ 2147483646 h 152"/>
                <a:gd name="T4" fmla="*/ 2147483646 w 45"/>
                <a:gd name="T5" fmla="*/ 2147483646 h 152"/>
                <a:gd name="T6" fmla="*/ 2147483646 w 45"/>
                <a:gd name="T7" fmla="*/ 0 h 152"/>
                <a:gd name="T8" fmla="*/ 0 w 45"/>
                <a:gd name="T9" fmla="*/ 0 h 152"/>
                <a:gd name="T10" fmla="*/ 0 w 45"/>
                <a:gd name="T11" fmla="*/ 2147483646 h 152"/>
                <a:gd name="T12" fmla="*/ 0 60000 65536"/>
                <a:gd name="T13" fmla="*/ 0 60000 65536"/>
                <a:gd name="T14" fmla="*/ 0 60000 65536"/>
                <a:gd name="T15" fmla="*/ 0 60000 65536"/>
                <a:gd name="T16" fmla="*/ 0 60000 65536"/>
                <a:gd name="T17" fmla="*/ 0 60000 65536"/>
                <a:gd name="T18" fmla="*/ 0 w 45"/>
                <a:gd name="T19" fmla="*/ 0 h 152"/>
                <a:gd name="T20" fmla="*/ 45 w 45"/>
                <a:gd name="T21" fmla="*/ 152 h 152"/>
              </a:gdLst>
              <a:ahLst/>
              <a:cxnLst>
                <a:cxn ang="T12">
                  <a:pos x="T0" y="T1"/>
                </a:cxn>
                <a:cxn ang="T13">
                  <a:pos x="T2" y="T3"/>
                </a:cxn>
                <a:cxn ang="T14">
                  <a:pos x="T4" y="T5"/>
                </a:cxn>
                <a:cxn ang="T15">
                  <a:pos x="T6" y="T7"/>
                </a:cxn>
                <a:cxn ang="T16">
                  <a:pos x="T8" y="T9"/>
                </a:cxn>
                <a:cxn ang="T17">
                  <a:pos x="T10" y="T11"/>
                </a:cxn>
              </a:cxnLst>
              <a:rect l="T18" t="T19" r="T20" b="T21"/>
              <a:pathLst>
                <a:path w="45" h="152">
                  <a:moveTo>
                    <a:pt x="0" y="152"/>
                  </a:moveTo>
                  <a:lnTo>
                    <a:pt x="0" y="152"/>
                  </a:lnTo>
                  <a:lnTo>
                    <a:pt x="45" y="152"/>
                  </a:lnTo>
                  <a:lnTo>
                    <a:pt x="45" y="0"/>
                  </a:lnTo>
                  <a:lnTo>
                    <a:pt x="0" y="0"/>
                  </a:lnTo>
                  <a:lnTo>
                    <a:pt x="0" y="152"/>
                  </a:ln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endParaRPr lang="zh-CN" altLang="en-US" sz="1200">
                <a:latin typeface="微软雅黑" panose="020B0503020204020204" pitchFamily="34" charset="-122"/>
                <a:ea typeface="微软雅黑" panose="020B0503020204020204" pitchFamily="34" charset="-122"/>
              </a:endParaRPr>
            </a:p>
          </p:txBody>
        </p:sp>
        <p:sp>
          <p:nvSpPr>
            <p:cNvPr id="144" name="Freeform 31"/>
            <p:cNvSpPr/>
            <p:nvPr/>
          </p:nvSpPr>
          <p:spPr bwMode="auto">
            <a:xfrm>
              <a:off x="2333625" y="2659063"/>
              <a:ext cx="22225" cy="19050"/>
            </a:xfrm>
            <a:custGeom>
              <a:avLst/>
              <a:gdLst>
                <a:gd name="T0" fmla="*/ 2147483646 w 52"/>
                <a:gd name="T1" fmla="*/ 2147483646 h 47"/>
                <a:gd name="T2" fmla="*/ 2147483646 w 52"/>
                <a:gd name="T3" fmla="*/ 2147483646 h 47"/>
                <a:gd name="T4" fmla="*/ 2147483646 w 52"/>
                <a:gd name="T5" fmla="*/ 0 h 47"/>
                <a:gd name="T6" fmla="*/ 2147483646 w 52"/>
                <a:gd name="T7" fmla="*/ 2147483646 h 47"/>
                <a:gd name="T8" fmla="*/ 0 w 52"/>
                <a:gd name="T9" fmla="*/ 2147483646 h 47"/>
                <a:gd name="T10" fmla="*/ 2147483646 w 52"/>
                <a:gd name="T11" fmla="*/ 2147483646 h 47"/>
                <a:gd name="T12" fmla="*/ 2147483646 w 52"/>
                <a:gd name="T13" fmla="*/ 2147483646 h 47"/>
                <a:gd name="T14" fmla="*/ 2147483646 w 52"/>
                <a:gd name="T15" fmla="*/ 2147483646 h 47"/>
                <a:gd name="T16" fmla="*/ 2147483646 w 52"/>
                <a:gd name="T17" fmla="*/ 2147483646 h 47"/>
                <a:gd name="T18" fmla="*/ 2147483646 w 52"/>
                <a:gd name="T19" fmla="*/ 2147483646 h 4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52"/>
                <a:gd name="T31" fmla="*/ 0 h 47"/>
                <a:gd name="T32" fmla="*/ 52 w 52"/>
                <a:gd name="T33" fmla="*/ 47 h 47"/>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52" h="47">
                  <a:moveTo>
                    <a:pt x="44" y="7"/>
                  </a:moveTo>
                  <a:lnTo>
                    <a:pt x="44" y="7"/>
                  </a:lnTo>
                  <a:cubicBezTo>
                    <a:pt x="40" y="3"/>
                    <a:pt x="33" y="0"/>
                    <a:pt x="26" y="0"/>
                  </a:cubicBezTo>
                  <a:cubicBezTo>
                    <a:pt x="18" y="0"/>
                    <a:pt x="12" y="3"/>
                    <a:pt x="7" y="7"/>
                  </a:cubicBezTo>
                  <a:cubicBezTo>
                    <a:pt x="2" y="11"/>
                    <a:pt x="0" y="17"/>
                    <a:pt x="0" y="23"/>
                  </a:cubicBezTo>
                  <a:cubicBezTo>
                    <a:pt x="0" y="30"/>
                    <a:pt x="2" y="36"/>
                    <a:pt x="7" y="40"/>
                  </a:cubicBezTo>
                  <a:cubicBezTo>
                    <a:pt x="12" y="45"/>
                    <a:pt x="18" y="47"/>
                    <a:pt x="26" y="47"/>
                  </a:cubicBezTo>
                  <a:cubicBezTo>
                    <a:pt x="33" y="47"/>
                    <a:pt x="39" y="45"/>
                    <a:pt x="44" y="40"/>
                  </a:cubicBezTo>
                  <a:cubicBezTo>
                    <a:pt x="49" y="36"/>
                    <a:pt x="52" y="30"/>
                    <a:pt x="52" y="23"/>
                  </a:cubicBezTo>
                  <a:cubicBezTo>
                    <a:pt x="52" y="17"/>
                    <a:pt x="49" y="11"/>
                    <a:pt x="44" y="7"/>
                  </a:cubicBez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endParaRPr lang="zh-CN" altLang="en-US" sz="1200">
                <a:latin typeface="微软雅黑" panose="020B0503020204020204" pitchFamily="34" charset="-122"/>
                <a:ea typeface="微软雅黑" panose="020B0503020204020204" pitchFamily="34" charset="-122"/>
              </a:endParaRPr>
            </a:p>
          </p:txBody>
        </p:sp>
        <p:sp>
          <p:nvSpPr>
            <p:cNvPr id="145" name="Freeform 32"/>
            <p:cNvSpPr/>
            <p:nvPr/>
          </p:nvSpPr>
          <p:spPr bwMode="auto">
            <a:xfrm>
              <a:off x="2370138" y="2711451"/>
              <a:ext cx="34925" cy="14288"/>
            </a:xfrm>
            <a:custGeom>
              <a:avLst/>
              <a:gdLst>
                <a:gd name="T0" fmla="*/ 2147483646 w 81"/>
                <a:gd name="T1" fmla="*/ 0 h 32"/>
                <a:gd name="T2" fmla="*/ 2147483646 w 81"/>
                <a:gd name="T3" fmla="*/ 0 h 32"/>
                <a:gd name="T4" fmla="*/ 0 w 81"/>
                <a:gd name="T5" fmla="*/ 0 h 32"/>
                <a:gd name="T6" fmla="*/ 0 w 81"/>
                <a:gd name="T7" fmla="*/ 2147483646 h 32"/>
                <a:gd name="T8" fmla="*/ 2147483646 w 81"/>
                <a:gd name="T9" fmla="*/ 2147483646 h 32"/>
                <a:gd name="T10" fmla="*/ 2147483646 w 81"/>
                <a:gd name="T11" fmla="*/ 0 h 32"/>
                <a:gd name="T12" fmla="*/ 0 60000 65536"/>
                <a:gd name="T13" fmla="*/ 0 60000 65536"/>
                <a:gd name="T14" fmla="*/ 0 60000 65536"/>
                <a:gd name="T15" fmla="*/ 0 60000 65536"/>
                <a:gd name="T16" fmla="*/ 0 60000 65536"/>
                <a:gd name="T17" fmla="*/ 0 60000 65536"/>
                <a:gd name="T18" fmla="*/ 0 w 81"/>
                <a:gd name="T19" fmla="*/ 0 h 32"/>
                <a:gd name="T20" fmla="*/ 81 w 81"/>
                <a:gd name="T21" fmla="*/ 32 h 32"/>
              </a:gdLst>
              <a:ahLst/>
              <a:cxnLst>
                <a:cxn ang="T12">
                  <a:pos x="T0" y="T1"/>
                </a:cxn>
                <a:cxn ang="T13">
                  <a:pos x="T2" y="T3"/>
                </a:cxn>
                <a:cxn ang="T14">
                  <a:pos x="T4" y="T5"/>
                </a:cxn>
                <a:cxn ang="T15">
                  <a:pos x="T6" y="T7"/>
                </a:cxn>
                <a:cxn ang="T16">
                  <a:pos x="T8" y="T9"/>
                </a:cxn>
                <a:cxn ang="T17">
                  <a:pos x="T10" y="T11"/>
                </a:cxn>
              </a:cxnLst>
              <a:rect l="T18" t="T19" r="T20" b="T21"/>
              <a:pathLst>
                <a:path w="81" h="32">
                  <a:moveTo>
                    <a:pt x="81" y="0"/>
                  </a:moveTo>
                  <a:lnTo>
                    <a:pt x="81" y="0"/>
                  </a:lnTo>
                  <a:lnTo>
                    <a:pt x="0" y="0"/>
                  </a:lnTo>
                  <a:lnTo>
                    <a:pt x="0" y="32"/>
                  </a:lnTo>
                  <a:lnTo>
                    <a:pt x="81" y="32"/>
                  </a:lnTo>
                  <a:lnTo>
                    <a:pt x="81" y="0"/>
                  </a:ln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endParaRPr lang="zh-CN" altLang="en-US" sz="1200">
                <a:latin typeface="微软雅黑" panose="020B0503020204020204" pitchFamily="34" charset="-122"/>
                <a:ea typeface="微软雅黑" panose="020B0503020204020204" pitchFamily="34" charset="-122"/>
              </a:endParaRPr>
            </a:p>
          </p:txBody>
        </p:sp>
        <p:sp>
          <p:nvSpPr>
            <p:cNvPr id="146" name="Freeform 33"/>
            <p:cNvSpPr/>
            <p:nvPr/>
          </p:nvSpPr>
          <p:spPr bwMode="auto">
            <a:xfrm>
              <a:off x="2424113" y="2663826"/>
              <a:ext cx="50800" cy="88900"/>
            </a:xfrm>
            <a:custGeom>
              <a:avLst/>
              <a:gdLst>
                <a:gd name="T0" fmla="*/ 2147483646 w 122"/>
                <a:gd name="T1" fmla="*/ 2147483646 h 212"/>
                <a:gd name="T2" fmla="*/ 2147483646 w 122"/>
                <a:gd name="T3" fmla="*/ 2147483646 h 212"/>
                <a:gd name="T4" fmla="*/ 2147483646 w 122"/>
                <a:gd name="T5" fmla="*/ 2147483646 h 212"/>
                <a:gd name="T6" fmla="*/ 2147483646 w 122"/>
                <a:gd name="T7" fmla="*/ 2147483646 h 212"/>
                <a:gd name="T8" fmla="*/ 2147483646 w 122"/>
                <a:gd name="T9" fmla="*/ 2147483646 h 212"/>
                <a:gd name="T10" fmla="*/ 2147483646 w 122"/>
                <a:gd name="T11" fmla="*/ 0 h 212"/>
                <a:gd name="T12" fmla="*/ 0 w 122"/>
                <a:gd name="T13" fmla="*/ 0 h 212"/>
                <a:gd name="T14" fmla="*/ 0 w 122"/>
                <a:gd name="T15" fmla="*/ 2147483646 h 212"/>
                <a:gd name="T16" fmla="*/ 2147483646 w 122"/>
                <a:gd name="T17" fmla="*/ 2147483646 h 212"/>
                <a:gd name="T18" fmla="*/ 2147483646 w 122"/>
                <a:gd name="T19" fmla="*/ 2147483646 h 212"/>
                <a:gd name="T20" fmla="*/ 2147483646 w 122"/>
                <a:gd name="T21" fmla="*/ 2147483646 h 212"/>
                <a:gd name="T22" fmla="*/ 2147483646 w 122"/>
                <a:gd name="T23" fmla="*/ 2147483646 h 21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22"/>
                <a:gd name="T37" fmla="*/ 0 h 212"/>
                <a:gd name="T38" fmla="*/ 122 w 122"/>
                <a:gd name="T39" fmla="*/ 212 h 212"/>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22" h="212">
                  <a:moveTo>
                    <a:pt x="116" y="91"/>
                  </a:moveTo>
                  <a:lnTo>
                    <a:pt x="116" y="91"/>
                  </a:lnTo>
                  <a:lnTo>
                    <a:pt x="46" y="91"/>
                  </a:lnTo>
                  <a:lnTo>
                    <a:pt x="46" y="37"/>
                  </a:lnTo>
                  <a:lnTo>
                    <a:pt x="122" y="37"/>
                  </a:lnTo>
                  <a:lnTo>
                    <a:pt x="122" y="0"/>
                  </a:lnTo>
                  <a:lnTo>
                    <a:pt x="0" y="0"/>
                  </a:lnTo>
                  <a:lnTo>
                    <a:pt x="0" y="212"/>
                  </a:lnTo>
                  <a:lnTo>
                    <a:pt x="46" y="212"/>
                  </a:lnTo>
                  <a:lnTo>
                    <a:pt x="46" y="128"/>
                  </a:lnTo>
                  <a:lnTo>
                    <a:pt x="116" y="128"/>
                  </a:lnTo>
                  <a:lnTo>
                    <a:pt x="116" y="91"/>
                  </a:ln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endParaRPr lang="zh-CN" altLang="en-US" sz="1200">
                <a:latin typeface="微软雅黑" panose="020B0503020204020204" pitchFamily="34" charset="-122"/>
                <a:ea typeface="微软雅黑" panose="020B0503020204020204" pitchFamily="34" charset="-122"/>
              </a:endParaRPr>
            </a:p>
          </p:txBody>
        </p:sp>
        <p:sp>
          <p:nvSpPr>
            <p:cNvPr id="147" name="Freeform 34"/>
            <p:cNvSpPr/>
            <p:nvPr/>
          </p:nvSpPr>
          <p:spPr bwMode="auto">
            <a:xfrm>
              <a:off x="2486025" y="2659063"/>
              <a:ext cx="22225" cy="19050"/>
            </a:xfrm>
            <a:custGeom>
              <a:avLst/>
              <a:gdLst>
                <a:gd name="T0" fmla="*/ 2147483646 w 52"/>
                <a:gd name="T1" fmla="*/ 2147483646 h 47"/>
                <a:gd name="T2" fmla="*/ 2147483646 w 52"/>
                <a:gd name="T3" fmla="*/ 2147483646 h 47"/>
                <a:gd name="T4" fmla="*/ 2147483646 w 52"/>
                <a:gd name="T5" fmla="*/ 0 h 47"/>
                <a:gd name="T6" fmla="*/ 2147483646 w 52"/>
                <a:gd name="T7" fmla="*/ 2147483646 h 47"/>
                <a:gd name="T8" fmla="*/ 0 w 52"/>
                <a:gd name="T9" fmla="*/ 2147483646 h 47"/>
                <a:gd name="T10" fmla="*/ 2147483646 w 52"/>
                <a:gd name="T11" fmla="*/ 2147483646 h 47"/>
                <a:gd name="T12" fmla="*/ 2147483646 w 52"/>
                <a:gd name="T13" fmla="*/ 2147483646 h 47"/>
                <a:gd name="T14" fmla="*/ 2147483646 w 52"/>
                <a:gd name="T15" fmla="*/ 2147483646 h 47"/>
                <a:gd name="T16" fmla="*/ 2147483646 w 52"/>
                <a:gd name="T17" fmla="*/ 2147483646 h 47"/>
                <a:gd name="T18" fmla="*/ 2147483646 w 52"/>
                <a:gd name="T19" fmla="*/ 2147483646 h 4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52"/>
                <a:gd name="T31" fmla="*/ 0 h 47"/>
                <a:gd name="T32" fmla="*/ 52 w 52"/>
                <a:gd name="T33" fmla="*/ 47 h 47"/>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52" h="47">
                  <a:moveTo>
                    <a:pt x="45" y="7"/>
                  </a:moveTo>
                  <a:lnTo>
                    <a:pt x="45" y="7"/>
                  </a:lnTo>
                  <a:cubicBezTo>
                    <a:pt x="40" y="3"/>
                    <a:pt x="34" y="0"/>
                    <a:pt x="26" y="0"/>
                  </a:cubicBezTo>
                  <a:cubicBezTo>
                    <a:pt x="18" y="0"/>
                    <a:pt x="12" y="3"/>
                    <a:pt x="7" y="7"/>
                  </a:cubicBezTo>
                  <a:cubicBezTo>
                    <a:pt x="3" y="11"/>
                    <a:pt x="0" y="17"/>
                    <a:pt x="0" y="23"/>
                  </a:cubicBezTo>
                  <a:cubicBezTo>
                    <a:pt x="0" y="30"/>
                    <a:pt x="3" y="36"/>
                    <a:pt x="7" y="40"/>
                  </a:cubicBezTo>
                  <a:cubicBezTo>
                    <a:pt x="12" y="45"/>
                    <a:pt x="18" y="47"/>
                    <a:pt x="26" y="47"/>
                  </a:cubicBezTo>
                  <a:cubicBezTo>
                    <a:pt x="33" y="47"/>
                    <a:pt x="40" y="45"/>
                    <a:pt x="44" y="40"/>
                  </a:cubicBezTo>
                  <a:cubicBezTo>
                    <a:pt x="49" y="36"/>
                    <a:pt x="52" y="30"/>
                    <a:pt x="52" y="23"/>
                  </a:cubicBezTo>
                  <a:cubicBezTo>
                    <a:pt x="52" y="17"/>
                    <a:pt x="49" y="11"/>
                    <a:pt x="45" y="7"/>
                  </a:cubicBez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endParaRPr lang="zh-CN" altLang="en-US" sz="1200">
                <a:latin typeface="微软雅黑" panose="020B0503020204020204" pitchFamily="34" charset="-122"/>
                <a:ea typeface="微软雅黑" panose="020B0503020204020204" pitchFamily="34" charset="-122"/>
              </a:endParaRPr>
            </a:p>
          </p:txBody>
        </p:sp>
        <p:sp>
          <p:nvSpPr>
            <p:cNvPr id="148" name="Freeform 35"/>
            <p:cNvSpPr/>
            <p:nvPr/>
          </p:nvSpPr>
          <p:spPr bwMode="auto">
            <a:xfrm>
              <a:off x="2487613" y="2689226"/>
              <a:ext cx="19050" cy="63500"/>
            </a:xfrm>
            <a:custGeom>
              <a:avLst/>
              <a:gdLst>
                <a:gd name="T0" fmla="*/ 0 w 45"/>
                <a:gd name="T1" fmla="*/ 2147483646 h 152"/>
                <a:gd name="T2" fmla="*/ 0 w 45"/>
                <a:gd name="T3" fmla="*/ 2147483646 h 152"/>
                <a:gd name="T4" fmla="*/ 2147483646 w 45"/>
                <a:gd name="T5" fmla="*/ 2147483646 h 152"/>
                <a:gd name="T6" fmla="*/ 2147483646 w 45"/>
                <a:gd name="T7" fmla="*/ 0 h 152"/>
                <a:gd name="T8" fmla="*/ 0 w 45"/>
                <a:gd name="T9" fmla="*/ 0 h 152"/>
                <a:gd name="T10" fmla="*/ 0 w 45"/>
                <a:gd name="T11" fmla="*/ 2147483646 h 152"/>
                <a:gd name="T12" fmla="*/ 0 60000 65536"/>
                <a:gd name="T13" fmla="*/ 0 60000 65536"/>
                <a:gd name="T14" fmla="*/ 0 60000 65536"/>
                <a:gd name="T15" fmla="*/ 0 60000 65536"/>
                <a:gd name="T16" fmla="*/ 0 60000 65536"/>
                <a:gd name="T17" fmla="*/ 0 60000 65536"/>
                <a:gd name="T18" fmla="*/ 0 w 45"/>
                <a:gd name="T19" fmla="*/ 0 h 152"/>
                <a:gd name="T20" fmla="*/ 45 w 45"/>
                <a:gd name="T21" fmla="*/ 152 h 152"/>
              </a:gdLst>
              <a:ahLst/>
              <a:cxnLst>
                <a:cxn ang="T12">
                  <a:pos x="T0" y="T1"/>
                </a:cxn>
                <a:cxn ang="T13">
                  <a:pos x="T2" y="T3"/>
                </a:cxn>
                <a:cxn ang="T14">
                  <a:pos x="T4" y="T5"/>
                </a:cxn>
                <a:cxn ang="T15">
                  <a:pos x="T6" y="T7"/>
                </a:cxn>
                <a:cxn ang="T16">
                  <a:pos x="T8" y="T9"/>
                </a:cxn>
                <a:cxn ang="T17">
                  <a:pos x="T10" y="T11"/>
                </a:cxn>
              </a:cxnLst>
              <a:rect l="T18" t="T19" r="T20" b="T21"/>
              <a:pathLst>
                <a:path w="45" h="152">
                  <a:moveTo>
                    <a:pt x="0" y="152"/>
                  </a:moveTo>
                  <a:lnTo>
                    <a:pt x="0" y="152"/>
                  </a:lnTo>
                  <a:lnTo>
                    <a:pt x="45" y="152"/>
                  </a:lnTo>
                  <a:lnTo>
                    <a:pt x="45" y="0"/>
                  </a:lnTo>
                  <a:lnTo>
                    <a:pt x="0" y="0"/>
                  </a:lnTo>
                  <a:lnTo>
                    <a:pt x="0" y="152"/>
                  </a:ln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endParaRPr lang="zh-CN" altLang="en-US" sz="1200">
                <a:latin typeface="微软雅黑" panose="020B0503020204020204" pitchFamily="34" charset="-122"/>
                <a:ea typeface="微软雅黑" panose="020B0503020204020204" pitchFamily="34" charset="-122"/>
              </a:endParaRPr>
            </a:p>
          </p:txBody>
        </p:sp>
        <p:sp>
          <p:nvSpPr>
            <p:cNvPr id="149" name="Freeform 36"/>
            <p:cNvSpPr/>
            <p:nvPr/>
          </p:nvSpPr>
          <p:spPr bwMode="auto">
            <a:xfrm>
              <a:off x="2273300" y="2508251"/>
              <a:ext cx="163513" cy="52388"/>
            </a:xfrm>
            <a:custGeom>
              <a:avLst/>
              <a:gdLst>
                <a:gd name="T0" fmla="*/ 2147483646 w 390"/>
                <a:gd name="T1" fmla="*/ 2147483646 h 127"/>
                <a:gd name="T2" fmla="*/ 2147483646 w 390"/>
                <a:gd name="T3" fmla="*/ 2147483646 h 127"/>
                <a:gd name="T4" fmla="*/ 2147483646 w 390"/>
                <a:gd name="T5" fmla="*/ 2147483646 h 127"/>
                <a:gd name="T6" fmla="*/ 2147483646 w 390"/>
                <a:gd name="T7" fmla="*/ 2147483646 h 127"/>
                <a:gd name="T8" fmla="*/ 2147483646 w 390"/>
                <a:gd name="T9" fmla="*/ 2147483646 h 127"/>
                <a:gd name="T10" fmla="*/ 2147483646 w 390"/>
                <a:gd name="T11" fmla="*/ 2147483646 h 127"/>
                <a:gd name="T12" fmla="*/ 2147483646 w 390"/>
                <a:gd name="T13" fmla="*/ 2147483646 h 127"/>
                <a:gd name="T14" fmla="*/ 2147483646 w 390"/>
                <a:gd name="T15" fmla="*/ 2147483646 h 127"/>
                <a:gd name="T16" fmla="*/ 2147483646 w 390"/>
                <a:gd name="T17" fmla="*/ 2147483646 h 127"/>
                <a:gd name="T18" fmla="*/ 2147483646 w 390"/>
                <a:gd name="T19" fmla="*/ 2147483646 h 127"/>
                <a:gd name="T20" fmla="*/ 2147483646 w 390"/>
                <a:gd name="T21" fmla="*/ 0 h 127"/>
                <a:gd name="T22" fmla="*/ 2147483646 w 390"/>
                <a:gd name="T23" fmla="*/ 2147483646 h 127"/>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90"/>
                <a:gd name="T37" fmla="*/ 0 h 127"/>
                <a:gd name="T38" fmla="*/ 390 w 390"/>
                <a:gd name="T39" fmla="*/ 127 h 127"/>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90" h="127">
                  <a:moveTo>
                    <a:pt x="14" y="66"/>
                  </a:moveTo>
                  <a:lnTo>
                    <a:pt x="14" y="66"/>
                  </a:lnTo>
                  <a:cubicBezTo>
                    <a:pt x="1" y="78"/>
                    <a:pt x="0" y="99"/>
                    <a:pt x="12" y="113"/>
                  </a:cubicBezTo>
                  <a:cubicBezTo>
                    <a:pt x="18" y="121"/>
                    <a:pt x="27" y="124"/>
                    <a:pt x="37" y="124"/>
                  </a:cubicBezTo>
                  <a:cubicBezTo>
                    <a:pt x="45" y="124"/>
                    <a:pt x="52" y="122"/>
                    <a:pt x="59" y="116"/>
                  </a:cubicBezTo>
                  <a:cubicBezTo>
                    <a:pt x="93" y="85"/>
                    <a:pt x="143" y="67"/>
                    <a:pt x="195" y="67"/>
                  </a:cubicBezTo>
                  <a:cubicBezTo>
                    <a:pt x="247" y="67"/>
                    <a:pt x="296" y="85"/>
                    <a:pt x="331" y="115"/>
                  </a:cubicBezTo>
                  <a:cubicBezTo>
                    <a:pt x="344" y="127"/>
                    <a:pt x="365" y="126"/>
                    <a:pt x="378" y="112"/>
                  </a:cubicBezTo>
                  <a:cubicBezTo>
                    <a:pt x="390" y="98"/>
                    <a:pt x="388" y="77"/>
                    <a:pt x="375" y="65"/>
                  </a:cubicBezTo>
                  <a:cubicBezTo>
                    <a:pt x="327" y="23"/>
                    <a:pt x="264" y="0"/>
                    <a:pt x="194" y="0"/>
                  </a:cubicBezTo>
                  <a:cubicBezTo>
                    <a:pt x="126" y="1"/>
                    <a:pt x="62" y="24"/>
                    <a:pt x="14" y="66"/>
                  </a:cubicBez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endParaRPr lang="zh-CN" altLang="en-US" sz="1200">
                <a:latin typeface="微软雅黑" panose="020B0503020204020204" pitchFamily="34" charset="-122"/>
                <a:ea typeface="微软雅黑" panose="020B0503020204020204" pitchFamily="34" charset="-122"/>
              </a:endParaRPr>
            </a:p>
          </p:txBody>
        </p:sp>
        <p:sp>
          <p:nvSpPr>
            <p:cNvPr id="150" name="Freeform 37"/>
            <p:cNvSpPr/>
            <p:nvPr/>
          </p:nvSpPr>
          <p:spPr bwMode="auto">
            <a:xfrm>
              <a:off x="2217738" y="2427288"/>
              <a:ext cx="274638" cy="79375"/>
            </a:xfrm>
            <a:custGeom>
              <a:avLst/>
              <a:gdLst>
                <a:gd name="T0" fmla="*/ 2147483646 w 657"/>
                <a:gd name="T1" fmla="*/ 2147483646 h 189"/>
                <a:gd name="T2" fmla="*/ 2147483646 w 657"/>
                <a:gd name="T3" fmla="*/ 2147483646 h 189"/>
                <a:gd name="T4" fmla="*/ 2147483646 w 657"/>
                <a:gd name="T5" fmla="*/ 2147483646 h 189"/>
                <a:gd name="T6" fmla="*/ 2147483646 w 657"/>
                <a:gd name="T7" fmla="*/ 0 h 189"/>
                <a:gd name="T8" fmla="*/ 2147483646 w 657"/>
                <a:gd name="T9" fmla="*/ 2147483646 h 189"/>
                <a:gd name="T10" fmla="*/ 2147483646 w 657"/>
                <a:gd name="T11" fmla="*/ 2147483646 h 189"/>
                <a:gd name="T12" fmla="*/ 2147483646 w 657"/>
                <a:gd name="T13" fmla="*/ 2147483646 h 189"/>
                <a:gd name="T14" fmla="*/ 2147483646 w 657"/>
                <a:gd name="T15" fmla="*/ 2147483646 h 189"/>
                <a:gd name="T16" fmla="*/ 2147483646 w 657"/>
                <a:gd name="T17" fmla="*/ 2147483646 h 189"/>
                <a:gd name="T18" fmla="*/ 2147483646 w 657"/>
                <a:gd name="T19" fmla="*/ 2147483646 h 189"/>
                <a:gd name="T20" fmla="*/ 2147483646 w 657"/>
                <a:gd name="T21" fmla="*/ 2147483646 h 189"/>
                <a:gd name="T22" fmla="*/ 2147483646 w 657"/>
                <a:gd name="T23" fmla="*/ 2147483646 h 189"/>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657"/>
                <a:gd name="T37" fmla="*/ 0 h 189"/>
                <a:gd name="T38" fmla="*/ 657 w 657"/>
                <a:gd name="T39" fmla="*/ 189 h 189"/>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657" h="189">
                  <a:moveTo>
                    <a:pt x="644" y="176"/>
                  </a:moveTo>
                  <a:lnTo>
                    <a:pt x="644" y="176"/>
                  </a:lnTo>
                  <a:cubicBezTo>
                    <a:pt x="657" y="163"/>
                    <a:pt x="657" y="142"/>
                    <a:pt x="644" y="129"/>
                  </a:cubicBezTo>
                  <a:cubicBezTo>
                    <a:pt x="563" y="47"/>
                    <a:pt x="447" y="0"/>
                    <a:pt x="328" y="0"/>
                  </a:cubicBezTo>
                  <a:cubicBezTo>
                    <a:pt x="209" y="1"/>
                    <a:pt x="94" y="48"/>
                    <a:pt x="13" y="131"/>
                  </a:cubicBezTo>
                  <a:cubicBezTo>
                    <a:pt x="0" y="144"/>
                    <a:pt x="0" y="165"/>
                    <a:pt x="13" y="178"/>
                  </a:cubicBezTo>
                  <a:cubicBezTo>
                    <a:pt x="20" y="184"/>
                    <a:pt x="28" y="188"/>
                    <a:pt x="37" y="188"/>
                  </a:cubicBezTo>
                  <a:cubicBezTo>
                    <a:pt x="45" y="188"/>
                    <a:pt x="54" y="184"/>
                    <a:pt x="60" y="178"/>
                  </a:cubicBezTo>
                  <a:cubicBezTo>
                    <a:pt x="129" y="108"/>
                    <a:pt x="227" y="67"/>
                    <a:pt x="328" y="67"/>
                  </a:cubicBezTo>
                  <a:lnTo>
                    <a:pt x="330" y="67"/>
                  </a:lnTo>
                  <a:cubicBezTo>
                    <a:pt x="431" y="67"/>
                    <a:pt x="528" y="107"/>
                    <a:pt x="597" y="176"/>
                  </a:cubicBezTo>
                  <a:cubicBezTo>
                    <a:pt x="610" y="189"/>
                    <a:pt x="631" y="189"/>
                    <a:pt x="644" y="176"/>
                  </a:cubicBez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endParaRPr lang="zh-CN" altLang="en-US" sz="1200">
                <a:latin typeface="微软雅黑" panose="020B0503020204020204" pitchFamily="34" charset="-122"/>
                <a:ea typeface="微软雅黑" panose="020B0503020204020204" pitchFamily="34" charset="-122"/>
              </a:endParaRPr>
            </a:p>
          </p:txBody>
        </p:sp>
        <p:sp>
          <p:nvSpPr>
            <p:cNvPr id="151" name="Freeform 38"/>
            <p:cNvSpPr/>
            <p:nvPr/>
          </p:nvSpPr>
          <p:spPr bwMode="auto">
            <a:xfrm>
              <a:off x="2159000" y="2339976"/>
              <a:ext cx="400050" cy="100013"/>
            </a:xfrm>
            <a:custGeom>
              <a:avLst/>
              <a:gdLst>
                <a:gd name="T0" fmla="*/ 2147483646 w 952"/>
                <a:gd name="T1" fmla="*/ 2147483646 h 237"/>
                <a:gd name="T2" fmla="*/ 2147483646 w 952"/>
                <a:gd name="T3" fmla="*/ 2147483646 h 237"/>
                <a:gd name="T4" fmla="*/ 2147483646 w 952"/>
                <a:gd name="T5" fmla="*/ 2147483646 h 237"/>
                <a:gd name="T6" fmla="*/ 2147483646 w 952"/>
                <a:gd name="T7" fmla="*/ 2147483646 h 237"/>
                <a:gd name="T8" fmla="*/ 2147483646 w 952"/>
                <a:gd name="T9" fmla="*/ 2147483646 h 237"/>
                <a:gd name="T10" fmla="*/ 2147483646 w 952"/>
                <a:gd name="T11" fmla="*/ 2147483646 h 237"/>
                <a:gd name="T12" fmla="*/ 2147483646 w 952"/>
                <a:gd name="T13" fmla="*/ 2147483646 h 237"/>
                <a:gd name="T14" fmla="*/ 2147483646 w 952"/>
                <a:gd name="T15" fmla="*/ 2147483646 h 237"/>
                <a:gd name="T16" fmla="*/ 2147483646 w 952"/>
                <a:gd name="T17" fmla="*/ 2147483646 h 237"/>
                <a:gd name="T18" fmla="*/ 2147483646 w 952"/>
                <a:gd name="T19" fmla="*/ 2147483646 h 237"/>
                <a:gd name="T20" fmla="*/ 2147483646 w 952"/>
                <a:gd name="T21" fmla="*/ 2147483646 h 237"/>
                <a:gd name="T22" fmla="*/ 2147483646 w 952"/>
                <a:gd name="T23" fmla="*/ 2147483646 h 237"/>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952"/>
                <a:gd name="T37" fmla="*/ 0 h 237"/>
                <a:gd name="T38" fmla="*/ 952 w 952"/>
                <a:gd name="T39" fmla="*/ 237 h 237"/>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952" h="237">
                  <a:moveTo>
                    <a:pt x="59" y="216"/>
                  </a:moveTo>
                  <a:lnTo>
                    <a:pt x="59" y="216"/>
                  </a:lnTo>
                  <a:cubicBezTo>
                    <a:pt x="171" y="121"/>
                    <a:pt x="316" y="68"/>
                    <a:pt x="466" y="68"/>
                  </a:cubicBezTo>
                  <a:lnTo>
                    <a:pt x="468" y="68"/>
                  </a:lnTo>
                  <a:cubicBezTo>
                    <a:pt x="627" y="68"/>
                    <a:pt x="778" y="125"/>
                    <a:pt x="892" y="229"/>
                  </a:cubicBezTo>
                  <a:cubicBezTo>
                    <a:pt x="898" y="234"/>
                    <a:pt x="906" y="237"/>
                    <a:pt x="914" y="237"/>
                  </a:cubicBezTo>
                  <a:cubicBezTo>
                    <a:pt x="924" y="237"/>
                    <a:pt x="933" y="234"/>
                    <a:pt x="939" y="226"/>
                  </a:cubicBezTo>
                  <a:cubicBezTo>
                    <a:pt x="952" y="213"/>
                    <a:pt x="951" y="192"/>
                    <a:pt x="937" y="179"/>
                  </a:cubicBezTo>
                  <a:cubicBezTo>
                    <a:pt x="810" y="64"/>
                    <a:pt x="642" y="0"/>
                    <a:pt x="466" y="1"/>
                  </a:cubicBezTo>
                  <a:cubicBezTo>
                    <a:pt x="300" y="2"/>
                    <a:pt x="140" y="60"/>
                    <a:pt x="16" y="165"/>
                  </a:cubicBezTo>
                  <a:cubicBezTo>
                    <a:pt x="2" y="177"/>
                    <a:pt x="0" y="198"/>
                    <a:pt x="12" y="212"/>
                  </a:cubicBezTo>
                  <a:cubicBezTo>
                    <a:pt x="24" y="226"/>
                    <a:pt x="45" y="228"/>
                    <a:pt x="59" y="216"/>
                  </a:cubicBezTo>
                  <a:close/>
                </a:path>
              </a:pathLst>
            </a:custGeom>
            <a:solidFill>
              <a:srgbClr val="474747"/>
            </a:solidFill>
            <a:ln>
              <a:noFill/>
            </a:ln>
            <a:extLst>
              <a:ext uri="{91240B29-F687-4F45-9708-019B960494DF}">
                <a14:hiddenLine xmlns:a14="http://schemas.microsoft.com/office/drawing/2010/main" w="0">
                  <a:solidFill>
                    <a:srgbClr val="000000"/>
                  </a:solidFill>
                  <a:round/>
                </a14:hiddenLine>
              </a:ext>
            </a:extLst>
          </p:spPr>
          <p:txBody>
            <a:bodyPr/>
            <a:lstStyle/>
            <a:p>
              <a:endParaRPr lang="zh-CN" altLang="en-US" sz="1200">
                <a:latin typeface="微软雅黑" panose="020B0503020204020204" pitchFamily="34" charset="-122"/>
                <a:ea typeface="微软雅黑" panose="020B0503020204020204" pitchFamily="34" charset="-122"/>
              </a:endParaRPr>
            </a:p>
          </p:txBody>
        </p:sp>
      </p:grpSp>
      <p:cxnSp>
        <p:nvCxnSpPr>
          <p:cNvPr id="152" name="直接连接符 151"/>
          <p:cNvCxnSpPr/>
          <p:nvPr/>
        </p:nvCxnSpPr>
        <p:spPr bwMode="auto">
          <a:xfrm flipH="1">
            <a:off x="9046876" y="3656578"/>
            <a:ext cx="318626" cy="173941"/>
          </a:xfrm>
          <a:prstGeom prst="line">
            <a:avLst/>
          </a:prstGeom>
          <a:noFill/>
          <a:ln w="12700" cap="flat" cmpd="sng" algn="ctr">
            <a:solidFill>
              <a:srgbClr val="81C15F"/>
            </a:solidFill>
            <a:prstDash val="soli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53" name="直接连接符 152"/>
          <p:cNvCxnSpPr/>
          <p:nvPr/>
        </p:nvCxnSpPr>
        <p:spPr bwMode="auto">
          <a:xfrm>
            <a:off x="9364065" y="3653956"/>
            <a:ext cx="261498" cy="171715"/>
          </a:xfrm>
          <a:prstGeom prst="line">
            <a:avLst/>
          </a:prstGeom>
          <a:noFill/>
          <a:ln w="12700" cap="flat" cmpd="sng" algn="ctr">
            <a:solidFill>
              <a:srgbClr val="81C15F"/>
            </a:solidFill>
            <a:prstDash val="soli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154" name="组合 153"/>
          <p:cNvGrpSpPr/>
          <p:nvPr/>
        </p:nvGrpSpPr>
        <p:grpSpPr>
          <a:xfrm>
            <a:off x="8795892" y="4214989"/>
            <a:ext cx="250626" cy="157814"/>
            <a:chOff x="8536130" y="3523927"/>
            <a:chExt cx="275689" cy="210050"/>
          </a:xfrm>
          <a:solidFill>
            <a:srgbClr val="95CB78"/>
          </a:solidFill>
        </p:grpSpPr>
        <p:grpSp>
          <p:nvGrpSpPr>
            <p:cNvPr id="155" name="组合 154"/>
            <p:cNvGrpSpPr/>
            <p:nvPr/>
          </p:nvGrpSpPr>
          <p:grpSpPr>
            <a:xfrm rot="10800000">
              <a:off x="8536130" y="3608231"/>
              <a:ext cx="275689" cy="125746"/>
              <a:chOff x="10165055" y="2426215"/>
              <a:chExt cx="275689" cy="125746"/>
            </a:xfrm>
            <a:grpFill/>
          </p:grpSpPr>
          <p:sp>
            <p:nvSpPr>
              <p:cNvPr id="157" name="Freeform 36"/>
              <p:cNvSpPr/>
              <p:nvPr/>
            </p:nvSpPr>
            <p:spPr bwMode="auto">
              <a:xfrm>
                <a:off x="10243823" y="2522107"/>
                <a:ext cx="112683" cy="29854"/>
              </a:xfrm>
              <a:custGeom>
                <a:avLst/>
                <a:gdLst>
                  <a:gd name="T0" fmla="*/ 2147483646 w 390"/>
                  <a:gd name="T1" fmla="*/ 2147483646 h 127"/>
                  <a:gd name="T2" fmla="*/ 2147483646 w 390"/>
                  <a:gd name="T3" fmla="*/ 2147483646 h 127"/>
                  <a:gd name="T4" fmla="*/ 2147483646 w 390"/>
                  <a:gd name="T5" fmla="*/ 2147483646 h 127"/>
                  <a:gd name="T6" fmla="*/ 2147483646 w 390"/>
                  <a:gd name="T7" fmla="*/ 2147483646 h 127"/>
                  <a:gd name="T8" fmla="*/ 2147483646 w 390"/>
                  <a:gd name="T9" fmla="*/ 2147483646 h 127"/>
                  <a:gd name="T10" fmla="*/ 2147483646 w 390"/>
                  <a:gd name="T11" fmla="*/ 2147483646 h 127"/>
                  <a:gd name="T12" fmla="*/ 2147483646 w 390"/>
                  <a:gd name="T13" fmla="*/ 2147483646 h 127"/>
                  <a:gd name="T14" fmla="*/ 2147483646 w 390"/>
                  <a:gd name="T15" fmla="*/ 2147483646 h 127"/>
                  <a:gd name="T16" fmla="*/ 2147483646 w 390"/>
                  <a:gd name="T17" fmla="*/ 2147483646 h 127"/>
                  <a:gd name="T18" fmla="*/ 2147483646 w 390"/>
                  <a:gd name="T19" fmla="*/ 2147483646 h 127"/>
                  <a:gd name="T20" fmla="*/ 2147483646 w 390"/>
                  <a:gd name="T21" fmla="*/ 0 h 127"/>
                  <a:gd name="T22" fmla="*/ 2147483646 w 390"/>
                  <a:gd name="T23" fmla="*/ 2147483646 h 127"/>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90"/>
                  <a:gd name="T37" fmla="*/ 0 h 127"/>
                  <a:gd name="T38" fmla="*/ 390 w 390"/>
                  <a:gd name="T39" fmla="*/ 127 h 127"/>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90" h="127">
                    <a:moveTo>
                      <a:pt x="14" y="66"/>
                    </a:moveTo>
                    <a:lnTo>
                      <a:pt x="14" y="66"/>
                    </a:lnTo>
                    <a:cubicBezTo>
                      <a:pt x="1" y="78"/>
                      <a:pt x="0" y="99"/>
                      <a:pt x="12" y="113"/>
                    </a:cubicBezTo>
                    <a:cubicBezTo>
                      <a:pt x="18" y="121"/>
                      <a:pt x="27" y="124"/>
                      <a:pt x="37" y="124"/>
                    </a:cubicBezTo>
                    <a:cubicBezTo>
                      <a:pt x="45" y="124"/>
                      <a:pt x="52" y="122"/>
                      <a:pt x="59" y="116"/>
                    </a:cubicBezTo>
                    <a:cubicBezTo>
                      <a:pt x="93" y="85"/>
                      <a:pt x="143" y="67"/>
                      <a:pt x="195" y="67"/>
                    </a:cubicBezTo>
                    <a:cubicBezTo>
                      <a:pt x="247" y="67"/>
                      <a:pt x="296" y="85"/>
                      <a:pt x="331" y="115"/>
                    </a:cubicBezTo>
                    <a:cubicBezTo>
                      <a:pt x="344" y="127"/>
                      <a:pt x="365" y="126"/>
                      <a:pt x="378" y="112"/>
                    </a:cubicBezTo>
                    <a:cubicBezTo>
                      <a:pt x="390" y="98"/>
                      <a:pt x="388" y="77"/>
                      <a:pt x="375" y="65"/>
                    </a:cubicBezTo>
                    <a:cubicBezTo>
                      <a:pt x="327" y="23"/>
                      <a:pt x="264" y="0"/>
                      <a:pt x="194" y="0"/>
                    </a:cubicBezTo>
                    <a:cubicBezTo>
                      <a:pt x="126" y="1"/>
                      <a:pt x="62" y="24"/>
                      <a:pt x="14" y="66"/>
                    </a:cubicBezTo>
                    <a:close/>
                  </a:path>
                </a:pathLst>
              </a:custGeom>
              <a:grpFill/>
              <a:ln w="0">
                <a:noFill/>
                <a:round/>
              </a:ln>
            </p:spPr>
            <p:txBody>
              <a:bodyPr/>
              <a:lstStyle/>
              <a:p>
                <a:endParaRPr lang="zh-CN" altLang="en-US" sz="1200">
                  <a:latin typeface="微软雅黑" panose="020B0503020204020204" pitchFamily="34" charset="-122"/>
                  <a:ea typeface="微软雅黑" panose="020B0503020204020204" pitchFamily="34" charset="-122"/>
                </a:endParaRPr>
              </a:p>
            </p:txBody>
          </p:sp>
          <p:sp>
            <p:nvSpPr>
              <p:cNvPr id="158" name="Freeform 37"/>
              <p:cNvSpPr/>
              <p:nvPr/>
            </p:nvSpPr>
            <p:spPr bwMode="auto">
              <a:xfrm>
                <a:off x="10205533" y="2475970"/>
                <a:ext cx="189263" cy="45232"/>
              </a:xfrm>
              <a:custGeom>
                <a:avLst/>
                <a:gdLst>
                  <a:gd name="T0" fmla="*/ 2147483646 w 657"/>
                  <a:gd name="T1" fmla="*/ 2147483646 h 189"/>
                  <a:gd name="T2" fmla="*/ 2147483646 w 657"/>
                  <a:gd name="T3" fmla="*/ 2147483646 h 189"/>
                  <a:gd name="T4" fmla="*/ 2147483646 w 657"/>
                  <a:gd name="T5" fmla="*/ 2147483646 h 189"/>
                  <a:gd name="T6" fmla="*/ 2147483646 w 657"/>
                  <a:gd name="T7" fmla="*/ 0 h 189"/>
                  <a:gd name="T8" fmla="*/ 2147483646 w 657"/>
                  <a:gd name="T9" fmla="*/ 2147483646 h 189"/>
                  <a:gd name="T10" fmla="*/ 2147483646 w 657"/>
                  <a:gd name="T11" fmla="*/ 2147483646 h 189"/>
                  <a:gd name="T12" fmla="*/ 2147483646 w 657"/>
                  <a:gd name="T13" fmla="*/ 2147483646 h 189"/>
                  <a:gd name="T14" fmla="*/ 2147483646 w 657"/>
                  <a:gd name="T15" fmla="*/ 2147483646 h 189"/>
                  <a:gd name="T16" fmla="*/ 2147483646 w 657"/>
                  <a:gd name="T17" fmla="*/ 2147483646 h 189"/>
                  <a:gd name="T18" fmla="*/ 2147483646 w 657"/>
                  <a:gd name="T19" fmla="*/ 2147483646 h 189"/>
                  <a:gd name="T20" fmla="*/ 2147483646 w 657"/>
                  <a:gd name="T21" fmla="*/ 2147483646 h 189"/>
                  <a:gd name="T22" fmla="*/ 2147483646 w 657"/>
                  <a:gd name="T23" fmla="*/ 2147483646 h 189"/>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657"/>
                  <a:gd name="T37" fmla="*/ 0 h 189"/>
                  <a:gd name="T38" fmla="*/ 657 w 657"/>
                  <a:gd name="T39" fmla="*/ 189 h 189"/>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657" h="189">
                    <a:moveTo>
                      <a:pt x="644" y="176"/>
                    </a:moveTo>
                    <a:lnTo>
                      <a:pt x="644" y="176"/>
                    </a:lnTo>
                    <a:cubicBezTo>
                      <a:pt x="657" y="163"/>
                      <a:pt x="657" y="142"/>
                      <a:pt x="644" y="129"/>
                    </a:cubicBezTo>
                    <a:cubicBezTo>
                      <a:pt x="563" y="47"/>
                      <a:pt x="447" y="0"/>
                      <a:pt x="328" y="0"/>
                    </a:cubicBezTo>
                    <a:cubicBezTo>
                      <a:pt x="209" y="1"/>
                      <a:pt x="94" y="48"/>
                      <a:pt x="13" y="131"/>
                    </a:cubicBezTo>
                    <a:cubicBezTo>
                      <a:pt x="0" y="144"/>
                      <a:pt x="0" y="165"/>
                      <a:pt x="13" y="178"/>
                    </a:cubicBezTo>
                    <a:cubicBezTo>
                      <a:pt x="20" y="184"/>
                      <a:pt x="28" y="188"/>
                      <a:pt x="37" y="188"/>
                    </a:cubicBezTo>
                    <a:cubicBezTo>
                      <a:pt x="45" y="188"/>
                      <a:pt x="54" y="184"/>
                      <a:pt x="60" y="178"/>
                    </a:cubicBezTo>
                    <a:cubicBezTo>
                      <a:pt x="129" y="108"/>
                      <a:pt x="227" y="67"/>
                      <a:pt x="328" y="67"/>
                    </a:cubicBezTo>
                    <a:lnTo>
                      <a:pt x="330" y="67"/>
                    </a:lnTo>
                    <a:cubicBezTo>
                      <a:pt x="431" y="67"/>
                      <a:pt x="528" y="107"/>
                      <a:pt x="597" y="176"/>
                    </a:cubicBezTo>
                    <a:cubicBezTo>
                      <a:pt x="610" y="189"/>
                      <a:pt x="631" y="189"/>
                      <a:pt x="644" y="176"/>
                    </a:cubicBezTo>
                    <a:close/>
                  </a:path>
                </a:pathLst>
              </a:custGeom>
              <a:grpFill/>
              <a:ln w="0">
                <a:noFill/>
                <a:round/>
              </a:ln>
            </p:spPr>
            <p:txBody>
              <a:bodyPr/>
              <a:lstStyle/>
              <a:p>
                <a:endParaRPr lang="zh-CN" altLang="en-US" sz="1200">
                  <a:latin typeface="微软雅黑" panose="020B0503020204020204" pitchFamily="34" charset="-122"/>
                  <a:ea typeface="微软雅黑" panose="020B0503020204020204" pitchFamily="34" charset="-122"/>
                </a:endParaRPr>
              </a:p>
            </p:txBody>
          </p:sp>
          <p:sp>
            <p:nvSpPr>
              <p:cNvPr id="159" name="Freeform 38"/>
              <p:cNvSpPr/>
              <p:nvPr/>
            </p:nvSpPr>
            <p:spPr bwMode="auto">
              <a:xfrm>
                <a:off x="10165055" y="2426215"/>
                <a:ext cx="275689" cy="56993"/>
              </a:xfrm>
              <a:custGeom>
                <a:avLst/>
                <a:gdLst>
                  <a:gd name="T0" fmla="*/ 2147483646 w 952"/>
                  <a:gd name="T1" fmla="*/ 2147483646 h 237"/>
                  <a:gd name="T2" fmla="*/ 2147483646 w 952"/>
                  <a:gd name="T3" fmla="*/ 2147483646 h 237"/>
                  <a:gd name="T4" fmla="*/ 2147483646 w 952"/>
                  <a:gd name="T5" fmla="*/ 2147483646 h 237"/>
                  <a:gd name="T6" fmla="*/ 2147483646 w 952"/>
                  <a:gd name="T7" fmla="*/ 2147483646 h 237"/>
                  <a:gd name="T8" fmla="*/ 2147483646 w 952"/>
                  <a:gd name="T9" fmla="*/ 2147483646 h 237"/>
                  <a:gd name="T10" fmla="*/ 2147483646 w 952"/>
                  <a:gd name="T11" fmla="*/ 2147483646 h 237"/>
                  <a:gd name="T12" fmla="*/ 2147483646 w 952"/>
                  <a:gd name="T13" fmla="*/ 2147483646 h 237"/>
                  <a:gd name="T14" fmla="*/ 2147483646 w 952"/>
                  <a:gd name="T15" fmla="*/ 2147483646 h 237"/>
                  <a:gd name="T16" fmla="*/ 2147483646 w 952"/>
                  <a:gd name="T17" fmla="*/ 2147483646 h 237"/>
                  <a:gd name="T18" fmla="*/ 2147483646 w 952"/>
                  <a:gd name="T19" fmla="*/ 2147483646 h 237"/>
                  <a:gd name="T20" fmla="*/ 2147483646 w 952"/>
                  <a:gd name="T21" fmla="*/ 2147483646 h 237"/>
                  <a:gd name="T22" fmla="*/ 2147483646 w 952"/>
                  <a:gd name="T23" fmla="*/ 2147483646 h 237"/>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952"/>
                  <a:gd name="T37" fmla="*/ 0 h 237"/>
                  <a:gd name="T38" fmla="*/ 952 w 952"/>
                  <a:gd name="T39" fmla="*/ 237 h 237"/>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952" h="237">
                    <a:moveTo>
                      <a:pt x="59" y="216"/>
                    </a:moveTo>
                    <a:lnTo>
                      <a:pt x="59" y="216"/>
                    </a:lnTo>
                    <a:cubicBezTo>
                      <a:pt x="171" y="121"/>
                      <a:pt x="316" y="68"/>
                      <a:pt x="466" y="68"/>
                    </a:cubicBezTo>
                    <a:lnTo>
                      <a:pt x="468" y="68"/>
                    </a:lnTo>
                    <a:cubicBezTo>
                      <a:pt x="627" y="68"/>
                      <a:pt x="778" y="125"/>
                      <a:pt x="892" y="229"/>
                    </a:cubicBezTo>
                    <a:cubicBezTo>
                      <a:pt x="898" y="234"/>
                      <a:pt x="906" y="237"/>
                      <a:pt x="914" y="237"/>
                    </a:cubicBezTo>
                    <a:cubicBezTo>
                      <a:pt x="924" y="237"/>
                      <a:pt x="933" y="234"/>
                      <a:pt x="939" y="226"/>
                    </a:cubicBezTo>
                    <a:cubicBezTo>
                      <a:pt x="952" y="213"/>
                      <a:pt x="951" y="192"/>
                      <a:pt x="937" y="179"/>
                    </a:cubicBezTo>
                    <a:cubicBezTo>
                      <a:pt x="810" y="64"/>
                      <a:pt x="642" y="0"/>
                      <a:pt x="466" y="1"/>
                    </a:cubicBezTo>
                    <a:cubicBezTo>
                      <a:pt x="300" y="2"/>
                      <a:pt x="140" y="60"/>
                      <a:pt x="16" y="165"/>
                    </a:cubicBezTo>
                    <a:cubicBezTo>
                      <a:pt x="2" y="177"/>
                      <a:pt x="0" y="198"/>
                      <a:pt x="12" y="212"/>
                    </a:cubicBezTo>
                    <a:cubicBezTo>
                      <a:pt x="24" y="226"/>
                      <a:pt x="45" y="228"/>
                      <a:pt x="59" y="216"/>
                    </a:cubicBezTo>
                    <a:close/>
                  </a:path>
                </a:pathLst>
              </a:custGeom>
              <a:grpFill/>
              <a:ln w="0">
                <a:noFill/>
                <a:round/>
              </a:ln>
            </p:spPr>
            <p:txBody>
              <a:bodyPr/>
              <a:lstStyle/>
              <a:p>
                <a:endParaRPr lang="zh-CN" altLang="en-US" sz="1200">
                  <a:latin typeface="微软雅黑" panose="020B0503020204020204" pitchFamily="34" charset="-122"/>
                  <a:ea typeface="微软雅黑" panose="020B0503020204020204" pitchFamily="34" charset="-122"/>
                </a:endParaRPr>
              </a:p>
            </p:txBody>
          </p:sp>
        </p:grpSp>
        <p:sp>
          <p:nvSpPr>
            <p:cNvPr id="156" name="椭圆 155"/>
            <p:cNvSpPr/>
            <p:nvPr/>
          </p:nvSpPr>
          <p:spPr>
            <a:xfrm>
              <a:off x="8639100" y="3523927"/>
              <a:ext cx="69748" cy="69748"/>
            </a:xfrm>
            <a:prstGeom prst="ellipse">
              <a:avLst/>
            </a:prstGeom>
            <a:grp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1200">
                <a:latin typeface="微软雅黑" panose="020B0503020204020204" pitchFamily="34" charset="-122"/>
                <a:ea typeface="微软雅黑" panose="020B0503020204020204" pitchFamily="34" charset="-122"/>
              </a:endParaRPr>
            </a:p>
          </p:txBody>
        </p:sp>
      </p:grpSp>
      <p:grpSp>
        <p:nvGrpSpPr>
          <p:cNvPr id="160" name="组合 159"/>
          <p:cNvGrpSpPr/>
          <p:nvPr/>
        </p:nvGrpSpPr>
        <p:grpSpPr>
          <a:xfrm>
            <a:off x="9648571" y="4214989"/>
            <a:ext cx="250626" cy="157814"/>
            <a:chOff x="8536130" y="3523927"/>
            <a:chExt cx="275689" cy="210050"/>
          </a:xfrm>
          <a:solidFill>
            <a:srgbClr val="95CB78"/>
          </a:solidFill>
        </p:grpSpPr>
        <p:grpSp>
          <p:nvGrpSpPr>
            <p:cNvPr id="161" name="组合 160"/>
            <p:cNvGrpSpPr/>
            <p:nvPr/>
          </p:nvGrpSpPr>
          <p:grpSpPr>
            <a:xfrm rot="10800000">
              <a:off x="8536130" y="3608231"/>
              <a:ext cx="275689" cy="125746"/>
              <a:chOff x="10165055" y="2426215"/>
              <a:chExt cx="275689" cy="125746"/>
            </a:xfrm>
            <a:grpFill/>
          </p:grpSpPr>
          <p:sp>
            <p:nvSpPr>
              <p:cNvPr id="163" name="Freeform 36"/>
              <p:cNvSpPr/>
              <p:nvPr/>
            </p:nvSpPr>
            <p:spPr bwMode="auto">
              <a:xfrm>
                <a:off x="10243823" y="2522107"/>
                <a:ext cx="112683" cy="29854"/>
              </a:xfrm>
              <a:custGeom>
                <a:avLst/>
                <a:gdLst>
                  <a:gd name="T0" fmla="*/ 2147483646 w 390"/>
                  <a:gd name="T1" fmla="*/ 2147483646 h 127"/>
                  <a:gd name="T2" fmla="*/ 2147483646 w 390"/>
                  <a:gd name="T3" fmla="*/ 2147483646 h 127"/>
                  <a:gd name="T4" fmla="*/ 2147483646 w 390"/>
                  <a:gd name="T5" fmla="*/ 2147483646 h 127"/>
                  <a:gd name="T6" fmla="*/ 2147483646 w 390"/>
                  <a:gd name="T7" fmla="*/ 2147483646 h 127"/>
                  <a:gd name="T8" fmla="*/ 2147483646 w 390"/>
                  <a:gd name="T9" fmla="*/ 2147483646 h 127"/>
                  <a:gd name="T10" fmla="*/ 2147483646 w 390"/>
                  <a:gd name="T11" fmla="*/ 2147483646 h 127"/>
                  <a:gd name="T12" fmla="*/ 2147483646 w 390"/>
                  <a:gd name="T13" fmla="*/ 2147483646 h 127"/>
                  <a:gd name="T14" fmla="*/ 2147483646 w 390"/>
                  <a:gd name="T15" fmla="*/ 2147483646 h 127"/>
                  <a:gd name="T16" fmla="*/ 2147483646 w 390"/>
                  <a:gd name="T17" fmla="*/ 2147483646 h 127"/>
                  <a:gd name="T18" fmla="*/ 2147483646 w 390"/>
                  <a:gd name="T19" fmla="*/ 2147483646 h 127"/>
                  <a:gd name="T20" fmla="*/ 2147483646 w 390"/>
                  <a:gd name="T21" fmla="*/ 0 h 127"/>
                  <a:gd name="T22" fmla="*/ 2147483646 w 390"/>
                  <a:gd name="T23" fmla="*/ 2147483646 h 127"/>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90"/>
                  <a:gd name="T37" fmla="*/ 0 h 127"/>
                  <a:gd name="T38" fmla="*/ 390 w 390"/>
                  <a:gd name="T39" fmla="*/ 127 h 127"/>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90" h="127">
                    <a:moveTo>
                      <a:pt x="14" y="66"/>
                    </a:moveTo>
                    <a:lnTo>
                      <a:pt x="14" y="66"/>
                    </a:lnTo>
                    <a:cubicBezTo>
                      <a:pt x="1" y="78"/>
                      <a:pt x="0" y="99"/>
                      <a:pt x="12" y="113"/>
                    </a:cubicBezTo>
                    <a:cubicBezTo>
                      <a:pt x="18" y="121"/>
                      <a:pt x="27" y="124"/>
                      <a:pt x="37" y="124"/>
                    </a:cubicBezTo>
                    <a:cubicBezTo>
                      <a:pt x="45" y="124"/>
                      <a:pt x="52" y="122"/>
                      <a:pt x="59" y="116"/>
                    </a:cubicBezTo>
                    <a:cubicBezTo>
                      <a:pt x="93" y="85"/>
                      <a:pt x="143" y="67"/>
                      <a:pt x="195" y="67"/>
                    </a:cubicBezTo>
                    <a:cubicBezTo>
                      <a:pt x="247" y="67"/>
                      <a:pt x="296" y="85"/>
                      <a:pt x="331" y="115"/>
                    </a:cubicBezTo>
                    <a:cubicBezTo>
                      <a:pt x="344" y="127"/>
                      <a:pt x="365" y="126"/>
                      <a:pt x="378" y="112"/>
                    </a:cubicBezTo>
                    <a:cubicBezTo>
                      <a:pt x="390" y="98"/>
                      <a:pt x="388" y="77"/>
                      <a:pt x="375" y="65"/>
                    </a:cubicBezTo>
                    <a:cubicBezTo>
                      <a:pt x="327" y="23"/>
                      <a:pt x="264" y="0"/>
                      <a:pt x="194" y="0"/>
                    </a:cubicBezTo>
                    <a:cubicBezTo>
                      <a:pt x="126" y="1"/>
                      <a:pt x="62" y="24"/>
                      <a:pt x="14" y="66"/>
                    </a:cubicBezTo>
                    <a:close/>
                  </a:path>
                </a:pathLst>
              </a:custGeom>
              <a:grpFill/>
              <a:ln w="0">
                <a:noFill/>
                <a:round/>
              </a:ln>
            </p:spPr>
            <p:txBody>
              <a:bodyPr/>
              <a:lstStyle/>
              <a:p>
                <a:endParaRPr lang="zh-CN" altLang="en-US" sz="1200">
                  <a:latin typeface="微软雅黑" panose="020B0503020204020204" pitchFamily="34" charset="-122"/>
                  <a:ea typeface="微软雅黑" panose="020B0503020204020204" pitchFamily="34" charset="-122"/>
                </a:endParaRPr>
              </a:p>
            </p:txBody>
          </p:sp>
          <p:sp>
            <p:nvSpPr>
              <p:cNvPr id="164" name="Freeform 37"/>
              <p:cNvSpPr/>
              <p:nvPr/>
            </p:nvSpPr>
            <p:spPr bwMode="auto">
              <a:xfrm>
                <a:off x="10205533" y="2475970"/>
                <a:ext cx="189263" cy="45232"/>
              </a:xfrm>
              <a:custGeom>
                <a:avLst/>
                <a:gdLst>
                  <a:gd name="T0" fmla="*/ 2147483646 w 657"/>
                  <a:gd name="T1" fmla="*/ 2147483646 h 189"/>
                  <a:gd name="T2" fmla="*/ 2147483646 w 657"/>
                  <a:gd name="T3" fmla="*/ 2147483646 h 189"/>
                  <a:gd name="T4" fmla="*/ 2147483646 w 657"/>
                  <a:gd name="T5" fmla="*/ 2147483646 h 189"/>
                  <a:gd name="T6" fmla="*/ 2147483646 w 657"/>
                  <a:gd name="T7" fmla="*/ 0 h 189"/>
                  <a:gd name="T8" fmla="*/ 2147483646 w 657"/>
                  <a:gd name="T9" fmla="*/ 2147483646 h 189"/>
                  <a:gd name="T10" fmla="*/ 2147483646 w 657"/>
                  <a:gd name="T11" fmla="*/ 2147483646 h 189"/>
                  <a:gd name="T12" fmla="*/ 2147483646 w 657"/>
                  <a:gd name="T13" fmla="*/ 2147483646 h 189"/>
                  <a:gd name="T14" fmla="*/ 2147483646 w 657"/>
                  <a:gd name="T15" fmla="*/ 2147483646 h 189"/>
                  <a:gd name="T16" fmla="*/ 2147483646 w 657"/>
                  <a:gd name="T17" fmla="*/ 2147483646 h 189"/>
                  <a:gd name="T18" fmla="*/ 2147483646 w 657"/>
                  <a:gd name="T19" fmla="*/ 2147483646 h 189"/>
                  <a:gd name="T20" fmla="*/ 2147483646 w 657"/>
                  <a:gd name="T21" fmla="*/ 2147483646 h 189"/>
                  <a:gd name="T22" fmla="*/ 2147483646 w 657"/>
                  <a:gd name="T23" fmla="*/ 2147483646 h 189"/>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657"/>
                  <a:gd name="T37" fmla="*/ 0 h 189"/>
                  <a:gd name="T38" fmla="*/ 657 w 657"/>
                  <a:gd name="T39" fmla="*/ 189 h 189"/>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657" h="189">
                    <a:moveTo>
                      <a:pt x="644" y="176"/>
                    </a:moveTo>
                    <a:lnTo>
                      <a:pt x="644" y="176"/>
                    </a:lnTo>
                    <a:cubicBezTo>
                      <a:pt x="657" y="163"/>
                      <a:pt x="657" y="142"/>
                      <a:pt x="644" y="129"/>
                    </a:cubicBezTo>
                    <a:cubicBezTo>
                      <a:pt x="563" y="47"/>
                      <a:pt x="447" y="0"/>
                      <a:pt x="328" y="0"/>
                    </a:cubicBezTo>
                    <a:cubicBezTo>
                      <a:pt x="209" y="1"/>
                      <a:pt x="94" y="48"/>
                      <a:pt x="13" y="131"/>
                    </a:cubicBezTo>
                    <a:cubicBezTo>
                      <a:pt x="0" y="144"/>
                      <a:pt x="0" y="165"/>
                      <a:pt x="13" y="178"/>
                    </a:cubicBezTo>
                    <a:cubicBezTo>
                      <a:pt x="20" y="184"/>
                      <a:pt x="28" y="188"/>
                      <a:pt x="37" y="188"/>
                    </a:cubicBezTo>
                    <a:cubicBezTo>
                      <a:pt x="45" y="188"/>
                      <a:pt x="54" y="184"/>
                      <a:pt x="60" y="178"/>
                    </a:cubicBezTo>
                    <a:cubicBezTo>
                      <a:pt x="129" y="108"/>
                      <a:pt x="227" y="67"/>
                      <a:pt x="328" y="67"/>
                    </a:cubicBezTo>
                    <a:lnTo>
                      <a:pt x="330" y="67"/>
                    </a:lnTo>
                    <a:cubicBezTo>
                      <a:pt x="431" y="67"/>
                      <a:pt x="528" y="107"/>
                      <a:pt x="597" y="176"/>
                    </a:cubicBezTo>
                    <a:cubicBezTo>
                      <a:pt x="610" y="189"/>
                      <a:pt x="631" y="189"/>
                      <a:pt x="644" y="176"/>
                    </a:cubicBezTo>
                    <a:close/>
                  </a:path>
                </a:pathLst>
              </a:custGeom>
              <a:grpFill/>
              <a:ln w="0">
                <a:noFill/>
                <a:round/>
              </a:ln>
            </p:spPr>
            <p:txBody>
              <a:bodyPr/>
              <a:lstStyle/>
              <a:p>
                <a:endParaRPr lang="zh-CN" altLang="en-US" sz="1200">
                  <a:latin typeface="微软雅黑" panose="020B0503020204020204" pitchFamily="34" charset="-122"/>
                  <a:ea typeface="微软雅黑" panose="020B0503020204020204" pitchFamily="34" charset="-122"/>
                </a:endParaRPr>
              </a:p>
            </p:txBody>
          </p:sp>
          <p:sp>
            <p:nvSpPr>
              <p:cNvPr id="165" name="Freeform 38"/>
              <p:cNvSpPr/>
              <p:nvPr/>
            </p:nvSpPr>
            <p:spPr bwMode="auto">
              <a:xfrm>
                <a:off x="10165055" y="2426215"/>
                <a:ext cx="275689" cy="56993"/>
              </a:xfrm>
              <a:custGeom>
                <a:avLst/>
                <a:gdLst>
                  <a:gd name="T0" fmla="*/ 2147483646 w 952"/>
                  <a:gd name="T1" fmla="*/ 2147483646 h 237"/>
                  <a:gd name="T2" fmla="*/ 2147483646 w 952"/>
                  <a:gd name="T3" fmla="*/ 2147483646 h 237"/>
                  <a:gd name="T4" fmla="*/ 2147483646 w 952"/>
                  <a:gd name="T5" fmla="*/ 2147483646 h 237"/>
                  <a:gd name="T6" fmla="*/ 2147483646 w 952"/>
                  <a:gd name="T7" fmla="*/ 2147483646 h 237"/>
                  <a:gd name="T8" fmla="*/ 2147483646 w 952"/>
                  <a:gd name="T9" fmla="*/ 2147483646 h 237"/>
                  <a:gd name="T10" fmla="*/ 2147483646 w 952"/>
                  <a:gd name="T11" fmla="*/ 2147483646 h 237"/>
                  <a:gd name="T12" fmla="*/ 2147483646 w 952"/>
                  <a:gd name="T13" fmla="*/ 2147483646 h 237"/>
                  <a:gd name="T14" fmla="*/ 2147483646 w 952"/>
                  <a:gd name="T15" fmla="*/ 2147483646 h 237"/>
                  <a:gd name="T16" fmla="*/ 2147483646 w 952"/>
                  <a:gd name="T17" fmla="*/ 2147483646 h 237"/>
                  <a:gd name="T18" fmla="*/ 2147483646 w 952"/>
                  <a:gd name="T19" fmla="*/ 2147483646 h 237"/>
                  <a:gd name="T20" fmla="*/ 2147483646 w 952"/>
                  <a:gd name="T21" fmla="*/ 2147483646 h 237"/>
                  <a:gd name="T22" fmla="*/ 2147483646 w 952"/>
                  <a:gd name="T23" fmla="*/ 2147483646 h 237"/>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952"/>
                  <a:gd name="T37" fmla="*/ 0 h 237"/>
                  <a:gd name="T38" fmla="*/ 952 w 952"/>
                  <a:gd name="T39" fmla="*/ 237 h 237"/>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952" h="237">
                    <a:moveTo>
                      <a:pt x="59" y="216"/>
                    </a:moveTo>
                    <a:lnTo>
                      <a:pt x="59" y="216"/>
                    </a:lnTo>
                    <a:cubicBezTo>
                      <a:pt x="171" y="121"/>
                      <a:pt x="316" y="68"/>
                      <a:pt x="466" y="68"/>
                    </a:cubicBezTo>
                    <a:lnTo>
                      <a:pt x="468" y="68"/>
                    </a:lnTo>
                    <a:cubicBezTo>
                      <a:pt x="627" y="68"/>
                      <a:pt x="778" y="125"/>
                      <a:pt x="892" y="229"/>
                    </a:cubicBezTo>
                    <a:cubicBezTo>
                      <a:pt x="898" y="234"/>
                      <a:pt x="906" y="237"/>
                      <a:pt x="914" y="237"/>
                    </a:cubicBezTo>
                    <a:cubicBezTo>
                      <a:pt x="924" y="237"/>
                      <a:pt x="933" y="234"/>
                      <a:pt x="939" y="226"/>
                    </a:cubicBezTo>
                    <a:cubicBezTo>
                      <a:pt x="952" y="213"/>
                      <a:pt x="951" y="192"/>
                      <a:pt x="937" y="179"/>
                    </a:cubicBezTo>
                    <a:cubicBezTo>
                      <a:pt x="810" y="64"/>
                      <a:pt x="642" y="0"/>
                      <a:pt x="466" y="1"/>
                    </a:cubicBezTo>
                    <a:cubicBezTo>
                      <a:pt x="300" y="2"/>
                      <a:pt x="140" y="60"/>
                      <a:pt x="16" y="165"/>
                    </a:cubicBezTo>
                    <a:cubicBezTo>
                      <a:pt x="2" y="177"/>
                      <a:pt x="0" y="198"/>
                      <a:pt x="12" y="212"/>
                    </a:cubicBezTo>
                    <a:cubicBezTo>
                      <a:pt x="24" y="226"/>
                      <a:pt x="45" y="228"/>
                      <a:pt x="59" y="216"/>
                    </a:cubicBezTo>
                    <a:close/>
                  </a:path>
                </a:pathLst>
              </a:custGeom>
              <a:grpFill/>
              <a:ln w="0">
                <a:noFill/>
                <a:round/>
              </a:ln>
            </p:spPr>
            <p:txBody>
              <a:bodyPr/>
              <a:lstStyle/>
              <a:p>
                <a:endParaRPr lang="zh-CN" altLang="en-US" sz="1200">
                  <a:latin typeface="微软雅黑" panose="020B0503020204020204" pitchFamily="34" charset="-122"/>
                  <a:ea typeface="微软雅黑" panose="020B0503020204020204" pitchFamily="34" charset="-122"/>
                </a:endParaRPr>
              </a:p>
            </p:txBody>
          </p:sp>
        </p:grpSp>
        <p:sp>
          <p:nvSpPr>
            <p:cNvPr id="162" name="椭圆 161"/>
            <p:cNvSpPr/>
            <p:nvPr/>
          </p:nvSpPr>
          <p:spPr>
            <a:xfrm>
              <a:off x="8639100" y="3523927"/>
              <a:ext cx="69748" cy="69748"/>
            </a:xfrm>
            <a:prstGeom prst="ellipse">
              <a:avLst/>
            </a:prstGeom>
            <a:grp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1200">
                <a:latin typeface="微软雅黑" panose="020B0503020204020204" pitchFamily="34" charset="-122"/>
                <a:ea typeface="微软雅黑" panose="020B0503020204020204" pitchFamily="34" charset="-122"/>
              </a:endParaRPr>
            </a:p>
          </p:txBody>
        </p:sp>
      </p:grpSp>
      <p:sp>
        <p:nvSpPr>
          <p:cNvPr id="166" name="弧形 165"/>
          <p:cNvSpPr/>
          <p:nvPr/>
        </p:nvSpPr>
        <p:spPr>
          <a:xfrm rot="3931420">
            <a:off x="7359203" y="1765809"/>
            <a:ext cx="2141772" cy="2468664"/>
          </a:xfrm>
          <a:prstGeom prst="arc">
            <a:avLst>
              <a:gd name="adj1" fmla="val 18275523"/>
              <a:gd name="adj2" fmla="val 21251820"/>
            </a:avLst>
          </a:prstGeom>
          <a:solidFill>
            <a:schemeClr val="bg1">
              <a:lumMod val="60000"/>
              <a:lumOff val="40000"/>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66666"/>
              </a:solidFill>
              <a:latin typeface="微软雅黑" panose="020B0503020204020204" pitchFamily="34" charset="-122"/>
              <a:ea typeface="微软雅黑" panose="020B0503020204020204" pitchFamily="34" charset="-122"/>
              <a:cs typeface="+mn-ea"/>
              <a:sym typeface="+mn-lt"/>
            </a:endParaRPr>
          </a:p>
        </p:txBody>
      </p:sp>
      <p:pic>
        <p:nvPicPr>
          <p:cNvPr id="167" name="图片 166"/>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7814663" y="2454879"/>
            <a:ext cx="1037938" cy="630177"/>
          </a:xfrm>
          <a:prstGeom prst="rect">
            <a:avLst/>
          </a:prstGeom>
          <a:noFill/>
        </p:spPr>
      </p:pic>
      <p:cxnSp>
        <p:nvCxnSpPr>
          <p:cNvPr id="168" name="直接连接符 167"/>
          <p:cNvCxnSpPr/>
          <p:nvPr/>
        </p:nvCxnSpPr>
        <p:spPr bwMode="auto">
          <a:xfrm flipV="1">
            <a:off x="8246860" y="3924418"/>
            <a:ext cx="325513" cy="69864"/>
          </a:xfrm>
          <a:prstGeom prst="line">
            <a:avLst/>
          </a:prstGeom>
          <a:noFill/>
          <a:ln w="12700" cap="flat" cmpd="sng" algn="ctr">
            <a:solidFill>
              <a:srgbClr val="81C15F"/>
            </a:solidFill>
            <a:prstDash val="soli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69" name="直接连接符 168"/>
          <p:cNvCxnSpPr>
            <a:endCxn id="60" idx="1"/>
          </p:cNvCxnSpPr>
          <p:nvPr/>
        </p:nvCxnSpPr>
        <p:spPr bwMode="auto">
          <a:xfrm>
            <a:off x="8056886" y="4071064"/>
            <a:ext cx="1534479" cy="509603"/>
          </a:xfrm>
          <a:prstGeom prst="line">
            <a:avLst/>
          </a:prstGeom>
          <a:noFill/>
          <a:ln w="6350" cap="flat" cmpd="sng" algn="ctr">
            <a:solidFill>
              <a:srgbClr val="FFFFFF">
                <a:lumMod val="85000"/>
              </a:srgbClr>
            </a:solidFill>
            <a:prstDash val="lgDash"/>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70" name="直接连接符 169"/>
          <p:cNvCxnSpPr>
            <a:endCxn id="55" idx="2"/>
          </p:cNvCxnSpPr>
          <p:nvPr/>
        </p:nvCxnSpPr>
        <p:spPr bwMode="auto">
          <a:xfrm>
            <a:off x="8130285" y="4085333"/>
            <a:ext cx="792007" cy="594625"/>
          </a:xfrm>
          <a:prstGeom prst="line">
            <a:avLst/>
          </a:prstGeom>
          <a:noFill/>
          <a:ln w="6350" cap="flat" cmpd="sng" algn="ctr">
            <a:solidFill>
              <a:srgbClr val="FFFFFF">
                <a:lumMod val="85000"/>
              </a:srgbClr>
            </a:solidFill>
            <a:prstDash val="lgDash"/>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pic>
        <p:nvPicPr>
          <p:cNvPr id="171" name="图片 170" descr="SAN网络-蓝.png"/>
          <p:cNvPicPr>
            <a:picLocks noChangeAspect="1"/>
          </p:cNvPicPr>
          <p:nvPr/>
        </p:nvPicPr>
        <p:blipFill>
          <a:blip r:embed="rId10" cstate="print"/>
          <a:stretch>
            <a:fillRect/>
          </a:stretch>
        </p:blipFill>
        <p:spPr>
          <a:xfrm>
            <a:off x="9378583" y="1954678"/>
            <a:ext cx="154323" cy="252828"/>
          </a:xfrm>
          <a:prstGeom prst="rect">
            <a:avLst/>
          </a:prstGeom>
        </p:spPr>
      </p:pic>
      <p:sp>
        <p:nvSpPr>
          <p:cNvPr id="172" name="文本框 171"/>
          <p:cNvSpPr txBox="1"/>
          <p:nvPr/>
        </p:nvSpPr>
        <p:spPr>
          <a:xfrm>
            <a:off x="10234012" y="1937134"/>
            <a:ext cx="782452" cy="246221"/>
          </a:xfrm>
          <a:prstGeom prst="rect">
            <a:avLst/>
          </a:prstGeom>
          <a:noFill/>
        </p:spPr>
        <p:txBody>
          <a:bodyPr wrap="square" rtlCol="0">
            <a:spAutoFit/>
          </a:bodyPr>
          <a:lstStyle/>
          <a:p>
            <a:pPr algn="ctr"/>
            <a:r>
              <a:rPr lang="zh-CN" altLang="en-US" sz="1000" dirty="0">
                <a:latin typeface="微软雅黑" panose="020B0503020204020204" pitchFamily="34" charset="-122"/>
                <a:ea typeface="微软雅黑" panose="020B0503020204020204" pitchFamily="34" charset="-122"/>
              </a:rPr>
              <a:t>物联应用</a:t>
            </a:r>
            <a:endParaRPr lang="zh-CN" altLang="en-US" sz="1000" dirty="0">
              <a:latin typeface="微软雅黑" panose="020B0503020204020204" pitchFamily="34" charset="-122"/>
              <a:ea typeface="微软雅黑" panose="020B0503020204020204" pitchFamily="34" charset="-122"/>
            </a:endParaRPr>
          </a:p>
        </p:txBody>
      </p:sp>
      <p:sp>
        <p:nvSpPr>
          <p:cNvPr id="173" name="圆角矩形 172"/>
          <p:cNvSpPr/>
          <p:nvPr/>
        </p:nvSpPr>
        <p:spPr>
          <a:xfrm>
            <a:off x="591280" y="1846730"/>
            <a:ext cx="5160546" cy="1160149"/>
          </a:xfrm>
          <a:prstGeom prst="roundRect">
            <a:avLst/>
          </a:prstGeom>
          <a:noFill/>
          <a:ln>
            <a:solidFill>
              <a:srgbClr val="DDDDDD"/>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174" name="文本框 173"/>
          <p:cNvSpPr txBox="1"/>
          <p:nvPr/>
        </p:nvSpPr>
        <p:spPr>
          <a:xfrm>
            <a:off x="580665" y="2349860"/>
            <a:ext cx="840353" cy="153888"/>
          </a:xfrm>
          <a:prstGeom prst="rect">
            <a:avLst/>
          </a:prstGeom>
          <a:noFill/>
        </p:spPr>
        <p:txBody>
          <a:bodyPr wrap="square" lIns="0" tIns="0" rIns="0" bIns="0" rtlCol="0">
            <a:spAutoFit/>
          </a:bodyPr>
          <a:lstStyle/>
          <a:p>
            <a:pPr algn="ctr"/>
            <a:r>
              <a:rPr kumimoji="1" lang="zh-CN" altLang="en-US" sz="1000" dirty="0">
                <a:solidFill>
                  <a:srgbClr val="000000"/>
                </a:solidFill>
                <a:latin typeface="微软雅黑" panose="020B0503020204020204" pitchFamily="34" charset="-122"/>
                <a:ea typeface="微软雅黑" panose="020B0503020204020204" pitchFamily="34" charset="-122"/>
              </a:rPr>
              <a:t>平台层</a:t>
            </a:r>
            <a:endParaRPr kumimoji="1" lang="zh-CN" altLang="en-US" sz="1000" dirty="0">
              <a:solidFill>
                <a:srgbClr val="000000"/>
              </a:solidFill>
              <a:latin typeface="微软雅黑" panose="020B0503020204020204" pitchFamily="34" charset="-122"/>
              <a:ea typeface="微软雅黑" panose="020B0503020204020204" pitchFamily="34" charset="-122"/>
            </a:endParaRPr>
          </a:p>
        </p:txBody>
      </p:sp>
      <p:sp>
        <p:nvSpPr>
          <p:cNvPr id="175" name="圆角矩形 174"/>
          <p:cNvSpPr/>
          <p:nvPr/>
        </p:nvSpPr>
        <p:spPr>
          <a:xfrm>
            <a:off x="591280" y="3056044"/>
            <a:ext cx="5160546" cy="634980"/>
          </a:xfrm>
          <a:prstGeom prst="roundRect">
            <a:avLst/>
          </a:prstGeom>
          <a:noFill/>
          <a:ln>
            <a:solidFill>
              <a:srgbClr val="DDDDDD"/>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176" name="文本框 175"/>
          <p:cNvSpPr txBox="1"/>
          <p:nvPr/>
        </p:nvSpPr>
        <p:spPr>
          <a:xfrm>
            <a:off x="580665" y="3296590"/>
            <a:ext cx="840353" cy="153888"/>
          </a:xfrm>
          <a:prstGeom prst="rect">
            <a:avLst/>
          </a:prstGeom>
          <a:noFill/>
        </p:spPr>
        <p:txBody>
          <a:bodyPr wrap="square" lIns="0" tIns="0" rIns="0" bIns="0" rtlCol="0">
            <a:spAutoFit/>
          </a:bodyPr>
          <a:lstStyle/>
          <a:p>
            <a:pPr algn="ctr"/>
            <a:r>
              <a:rPr kumimoji="1" lang="zh-CN" altLang="en-US" sz="1000" dirty="0">
                <a:solidFill>
                  <a:srgbClr val="000000"/>
                </a:solidFill>
                <a:latin typeface="微软雅黑" panose="020B0503020204020204" pitchFamily="34" charset="-122"/>
                <a:ea typeface="微软雅黑" panose="020B0503020204020204" pitchFamily="34" charset="-122"/>
              </a:rPr>
              <a:t>网络层</a:t>
            </a:r>
            <a:endParaRPr kumimoji="1" lang="zh-CN" altLang="en-US" sz="1000" dirty="0">
              <a:solidFill>
                <a:srgbClr val="000000"/>
              </a:solidFill>
              <a:latin typeface="微软雅黑" panose="020B0503020204020204" pitchFamily="34" charset="-122"/>
              <a:ea typeface="微软雅黑" panose="020B0503020204020204" pitchFamily="34" charset="-122"/>
            </a:endParaRPr>
          </a:p>
        </p:txBody>
      </p:sp>
      <p:sp>
        <p:nvSpPr>
          <p:cNvPr id="177" name="圆角矩形 176"/>
          <p:cNvSpPr/>
          <p:nvPr/>
        </p:nvSpPr>
        <p:spPr>
          <a:xfrm>
            <a:off x="591280" y="3762273"/>
            <a:ext cx="5160546" cy="1751552"/>
          </a:xfrm>
          <a:prstGeom prst="roundRect">
            <a:avLst/>
          </a:prstGeom>
          <a:noFill/>
          <a:ln>
            <a:solidFill>
              <a:srgbClr val="DDDDDD"/>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178" name="文本框 177"/>
          <p:cNvSpPr txBox="1"/>
          <p:nvPr/>
        </p:nvSpPr>
        <p:spPr>
          <a:xfrm>
            <a:off x="580665" y="4484161"/>
            <a:ext cx="840353" cy="307777"/>
          </a:xfrm>
          <a:prstGeom prst="rect">
            <a:avLst/>
          </a:prstGeom>
          <a:noFill/>
        </p:spPr>
        <p:txBody>
          <a:bodyPr wrap="square" lIns="0" tIns="0" rIns="0" bIns="0" rtlCol="0">
            <a:spAutoFit/>
          </a:bodyPr>
          <a:lstStyle/>
          <a:p>
            <a:pPr algn="ctr"/>
            <a:r>
              <a:rPr kumimoji="1" lang="zh-CN" altLang="en-US" sz="1000" dirty="0">
                <a:solidFill>
                  <a:srgbClr val="000000"/>
                </a:solidFill>
                <a:latin typeface="微软雅黑" panose="020B0503020204020204" pitchFamily="34" charset="-122"/>
                <a:ea typeface="微软雅黑" panose="020B0503020204020204" pitchFamily="34" charset="-122"/>
              </a:rPr>
              <a:t>物联</a:t>
            </a:r>
            <a:endParaRPr kumimoji="1" lang="en-US" altLang="zh-CN" sz="1000" dirty="0">
              <a:solidFill>
                <a:srgbClr val="000000"/>
              </a:solidFill>
              <a:latin typeface="微软雅黑" panose="020B0503020204020204" pitchFamily="34" charset="-122"/>
              <a:ea typeface="微软雅黑" panose="020B0503020204020204" pitchFamily="34" charset="-122"/>
            </a:endParaRPr>
          </a:p>
          <a:p>
            <a:pPr algn="ctr"/>
            <a:r>
              <a:rPr kumimoji="1" lang="zh-CN" altLang="en-US" sz="1000" dirty="0">
                <a:solidFill>
                  <a:srgbClr val="000000"/>
                </a:solidFill>
                <a:latin typeface="微软雅黑" panose="020B0503020204020204" pitchFamily="34" charset="-122"/>
                <a:ea typeface="微软雅黑" panose="020B0503020204020204" pitchFamily="34" charset="-122"/>
              </a:rPr>
              <a:t>设备层</a:t>
            </a:r>
            <a:endParaRPr kumimoji="1" lang="zh-CN" altLang="en-US" sz="1000" dirty="0">
              <a:solidFill>
                <a:srgbClr val="000000"/>
              </a:solidFill>
              <a:latin typeface="微软雅黑" panose="020B0503020204020204" pitchFamily="34" charset="-122"/>
              <a:ea typeface="微软雅黑" panose="020B0503020204020204" pitchFamily="34" charset="-122"/>
            </a:endParaRPr>
          </a:p>
        </p:txBody>
      </p:sp>
      <p:sp>
        <p:nvSpPr>
          <p:cNvPr id="179" name="圆角矩形 178"/>
          <p:cNvSpPr/>
          <p:nvPr/>
        </p:nvSpPr>
        <p:spPr>
          <a:xfrm>
            <a:off x="6560476" y="2348762"/>
            <a:ext cx="4939735" cy="873614"/>
          </a:xfrm>
          <a:prstGeom prst="roundRect">
            <a:avLst/>
          </a:prstGeom>
          <a:noFill/>
          <a:ln>
            <a:solidFill>
              <a:srgbClr val="DDDDDD"/>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180" name="圆角矩形 179"/>
          <p:cNvSpPr/>
          <p:nvPr/>
        </p:nvSpPr>
        <p:spPr>
          <a:xfrm>
            <a:off x="6539852" y="3350965"/>
            <a:ext cx="4939735" cy="920344"/>
          </a:xfrm>
          <a:prstGeom prst="roundRect">
            <a:avLst/>
          </a:prstGeom>
          <a:noFill/>
          <a:ln>
            <a:solidFill>
              <a:srgbClr val="DDDDDD"/>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181" name="圆角矩形 180"/>
          <p:cNvSpPr/>
          <p:nvPr/>
        </p:nvSpPr>
        <p:spPr>
          <a:xfrm>
            <a:off x="6560476" y="4375312"/>
            <a:ext cx="4939735" cy="1125075"/>
          </a:xfrm>
          <a:prstGeom prst="roundRect">
            <a:avLst/>
          </a:prstGeom>
          <a:noFill/>
          <a:ln>
            <a:solidFill>
              <a:srgbClr val="DDDDDD"/>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182" name="圆角矩形 181"/>
          <p:cNvSpPr/>
          <p:nvPr/>
        </p:nvSpPr>
        <p:spPr>
          <a:xfrm>
            <a:off x="6560476" y="1851110"/>
            <a:ext cx="4939735" cy="418269"/>
          </a:xfrm>
          <a:prstGeom prst="roundRect">
            <a:avLst/>
          </a:prstGeom>
          <a:noFill/>
          <a:ln>
            <a:solidFill>
              <a:srgbClr val="DDDDDD"/>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183" name="文本框 182"/>
          <p:cNvSpPr txBox="1"/>
          <p:nvPr/>
        </p:nvSpPr>
        <p:spPr>
          <a:xfrm>
            <a:off x="6505648" y="2708625"/>
            <a:ext cx="840353" cy="153888"/>
          </a:xfrm>
          <a:prstGeom prst="rect">
            <a:avLst/>
          </a:prstGeom>
          <a:noFill/>
        </p:spPr>
        <p:txBody>
          <a:bodyPr wrap="square" lIns="0" tIns="0" rIns="0" bIns="0" rtlCol="0">
            <a:spAutoFit/>
          </a:bodyPr>
          <a:lstStyle/>
          <a:p>
            <a:pPr algn="ctr"/>
            <a:r>
              <a:rPr kumimoji="1" lang="zh-CN" altLang="en-US" sz="1000" dirty="0">
                <a:solidFill>
                  <a:srgbClr val="000000"/>
                </a:solidFill>
                <a:latin typeface="微软雅黑" panose="020B0503020204020204" pitchFamily="34" charset="-122"/>
                <a:ea typeface="微软雅黑" panose="020B0503020204020204" pitchFamily="34" charset="-122"/>
              </a:rPr>
              <a:t>平台层</a:t>
            </a:r>
            <a:endParaRPr kumimoji="1" lang="zh-CN" altLang="en-US" sz="1000" dirty="0">
              <a:solidFill>
                <a:srgbClr val="000000"/>
              </a:solidFill>
              <a:latin typeface="微软雅黑" panose="020B0503020204020204" pitchFamily="34" charset="-122"/>
              <a:ea typeface="微软雅黑" panose="020B0503020204020204" pitchFamily="34" charset="-122"/>
            </a:endParaRPr>
          </a:p>
        </p:txBody>
      </p:sp>
      <p:sp>
        <p:nvSpPr>
          <p:cNvPr id="184" name="文本框 183"/>
          <p:cNvSpPr txBox="1"/>
          <p:nvPr/>
        </p:nvSpPr>
        <p:spPr>
          <a:xfrm>
            <a:off x="6505648" y="3720108"/>
            <a:ext cx="840353" cy="153888"/>
          </a:xfrm>
          <a:prstGeom prst="rect">
            <a:avLst/>
          </a:prstGeom>
          <a:noFill/>
        </p:spPr>
        <p:txBody>
          <a:bodyPr wrap="square" lIns="0" tIns="0" rIns="0" bIns="0" rtlCol="0">
            <a:spAutoFit/>
          </a:bodyPr>
          <a:lstStyle/>
          <a:p>
            <a:pPr algn="ctr"/>
            <a:r>
              <a:rPr kumimoji="1" lang="zh-CN" altLang="en-US" sz="1000" dirty="0">
                <a:solidFill>
                  <a:srgbClr val="000000"/>
                </a:solidFill>
                <a:latin typeface="微软雅黑" panose="020B0503020204020204" pitchFamily="34" charset="-122"/>
                <a:ea typeface="微软雅黑" panose="020B0503020204020204" pitchFamily="34" charset="-122"/>
              </a:rPr>
              <a:t>网络层</a:t>
            </a:r>
            <a:endParaRPr kumimoji="1" lang="zh-CN" altLang="en-US" sz="1000" dirty="0">
              <a:solidFill>
                <a:srgbClr val="000000"/>
              </a:solidFill>
              <a:latin typeface="微软雅黑" panose="020B0503020204020204" pitchFamily="34" charset="-122"/>
              <a:ea typeface="微软雅黑" panose="020B0503020204020204" pitchFamily="34" charset="-122"/>
            </a:endParaRPr>
          </a:p>
        </p:txBody>
      </p:sp>
      <p:sp>
        <p:nvSpPr>
          <p:cNvPr id="185" name="文本框 184"/>
          <p:cNvSpPr txBox="1"/>
          <p:nvPr/>
        </p:nvSpPr>
        <p:spPr>
          <a:xfrm>
            <a:off x="6505648" y="4783961"/>
            <a:ext cx="840353" cy="307777"/>
          </a:xfrm>
          <a:prstGeom prst="rect">
            <a:avLst/>
          </a:prstGeom>
          <a:noFill/>
        </p:spPr>
        <p:txBody>
          <a:bodyPr wrap="square" lIns="0" tIns="0" rIns="0" bIns="0" rtlCol="0">
            <a:spAutoFit/>
          </a:bodyPr>
          <a:lstStyle/>
          <a:p>
            <a:pPr algn="ctr"/>
            <a:r>
              <a:rPr kumimoji="1" lang="zh-CN" altLang="en-US" sz="1000" dirty="0">
                <a:solidFill>
                  <a:srgbClr val="000000"/>
                </a:solidFill>
                <a:latin typeface="微软雅黑" panose="020B0503020204020204" pitchFamily="34" charset="-122"/>
                <a:ea typeface="微软雅黑" panose="020B0503020204020204" pitchFamily="34" charset="-122"/>
              </a:rPr>
              <a:t>物联</a:t>
            </a:r>
            <a:endParaRPr kumimoji="1" lang="en-US" altLang="zh-CN" sz="1000" dirty="0">
              <a:solidFill>
                <a:srgbClr val="000000"/>
              </a:solidFill>
              <a:latin typeface="微软雅黑" panose="020B0503020204020204" pitchFamily="34" charset="-122"/>
              <a:ea typeface="微软雅黑" panose="020B0503020204020204" pitchFamily="34" charset="-122"/>
            </a:endParaRPr>
          </a:p>
          <a:p>
            <a:pPr algn="ctr"/>
            <a:r>
              <a:rPr kumimoji="1" lang="zh-CN" altLang="en-US" sz="1000" dirty="0">
                <a:solidFill>
                  <a:srgbClr val="000000"/>
                </a:solidFill>
                <a:latin typeface="微软雅黑" panose="020B0503020204020204" pitchFamily="34" charset="-122"/>
                <a:ea typeface="微软雅黑" panose="020B0503020204020204" pitchFamily="34" charset="-122"/>
              </a:rPr>
              <a:t>设备层</a:t>
            </a:r>
            <a:endParaRPr kumimoji="1" lang="zh-CN" altLang="en-US" sz="1000" dirty="0">
              <a:solidFill>
                <a:srgbClr val="000000"/>
              </a:solidFill>
              <a:latin typeface="微软雅黑" panose="020B0503020204020204" pitchFamily="34" charset="-122"/>
              <a:ea typeface="微软雅黑" panose="020B0503020204020204" pitchFamily="34" charset="-122"/>
            </a:endParaRPr>
          </a:p>
        </p:txBody>
      </p:sp>
      <p:sp>
        <p:nvSpPr>
          <p:cNvPr id="186" name="文本框 185"/>
          <p:cNvSpPr txBox="1"/>
          <p:nvPr/>
        </p:nvSpPr>
        <p:spPr>
          <a:xfrm>
            <a:off x="6506364" y="1978919"/>
            <a:ext cx="840353" cy="153888"/>
          </a:xfrm>
          <a:prstGeom prst="rect">
            <a:avLst/>
          </a:prstGeom>
          <a:noFill/>
        </p:spPr>
        <p:txBody>
          <a:bodyPr wrap="square" lIns="0" tIns="0" rIns="0" bIns="0" rtlCol="0">
            <a:spAutoFit/>
          </a:bodyPr>
          <a:lstStyle/>
          <a:p>
            <a:pPr algn="ctr"/>
            <a:r>
              <a:rPr kumimoji="1" lang="zh-CN" altLang="en-US" sz="1000" dirty="0">
                <a:solidFill>
                  <a:srgbClr val="000000"/>
                </a:solidFill>
                <a:latin typeface="微软雅黑" panose="020B0503020204020204" pitchFamily="34" charset="-122"/>
                <a:ea typeface="微软雅黑" panose="020B0503020204020204" pitchFamily="34" charset="-122"/>
              </a:rPr>
              <a:t>应用层</a:t>
            </a:r>
            <a:endParaRPr kumimoji="1" lang="zh-CN" altLang="en-US" sz="1000" dirty="0">
              <a:solidFill>
                <a:srgbClr val="000000"/>
              </a:solidFill>
              <a:latin typeface="微软雅黑" panose="020B0503020204020204" pitchFamily="34" charset="-122"/>
              <a:ea typeface="微软雅黑" panose="020B0503020204020204" pitchFamily="34" charset="-122"/>
            </a:endParaRPr>
          </a:p>
        </p:txBody>
      </p:sp>
      <p:sp>
        <p:nvSpPr>
          <p:cNvPr id="187" name="圆角矩形 116"/>
          <p:cNvSpPr/>
          <p:nvPr/>
        </p:nvSpPr>
        <p:spPr>
          <a:xfrm>
            <a:off x="493725" y="1360305"/>
            <a:ext cx="5766733" cy="5142249"/>
          </a:xfrm>
          <a:custGeom>
            <a:avLst/>
            <a:gdLst>
              <a:gd name="connsiteX0" fmla="*/ 0 w 4504871"/>
              <a:gd name="connsiteY0" fmla="*/ 244120 h 4312320"/>
              <a:gd name="connsiteX1" fmla="*/ 244120 w 4504871"/>
              <a:gd name="connsiteY1" fmla="*/ 0 h 4312320"/>
              <a:gd name="connsiteX2" fmla="*/ 4260751 w 4504871"/>
              <a:gd name="connsiteY2" fmla="*/ 0 h 4312320"/>
              <a:gd name="connsiteX3" fmla="*/ 4504871 w 4504871"/>
              <a:gd name="connsiteY3" fmla="*/ 244120 h 4312320"/>
              <a:gd name="connsiteX4" fmla="*/ 4504871 w 4504871"/>
              <a:gd name="connsiteY4" fmla="*/ 4068200 h 4312320"/>
              <a:gd name="connsiteX5" fmla="*/ 4260751 w 4504871"/>
              <a:gd name="connsiteY5" fmla="*/ 4312320 h 4312320"/>
              <a:gd name="connsiteX6" fmla="*/ 244120 w 4504871"/>
              <a:gd name="connsiteY6" fmla="*/ 4312320 h 4312320"/>
              <a:gd name="connsiteX7" fmla="*/ 0 w 4504871"/>
              <a:gd name="connsiteY7" fmla="*/ 4068200 h 4312320"/>
              <a:gd name="connsiteX8" fmla="*/ 0 w 4504871"/>
              <a:gd name="connsiteY8" fmla="*/ 244120 h 4312320"/>
              <a:gd name="connsiteX0-1" fmla="*/ 0 w 4953735"/>
              <a:gd name="connsiteY0-2" fmla="*/ 244120 h 4312320"/>
              <a:gd name="connsiteX1-3" fmla="*/ 244120 w 4953735"/>
              <a:gd name="connsiteY1-4" fmla="*/ 0 h 4312320"/>
              <a:gd name="connsiteX2-5" fmla="*/ 4260751 w 4953735"/>
              <a:gd name="connsiteY2-6" fmla="*/ 0 h 4312320"/>
              <a:gd name="connsiteX3-7" fmla="*/ 4504871 w 4953735"/>
              <a:gd name="connsiteY3-8" fmla="*/ 244120 h 4312320"/>
              <a:gd name="connsiteX4-9" fmla="*/ 4953723 w 4953735"/>
              <a:gd name="connsiteY4-10" fmla="*/ 2159425 h 4312320"/>
              <a:gd name="connsiteX5-11" fmla="*/ 4504871 w 4953735"/>
              <a:gd name="connsiteY5-12" fmla="*/ 4068200 h 4312320"/>
              <a:gd name="connsiteX6-13" fmla="*/ 4260751 w 4953735"/>
              <a:gd name="connsiteY6-14" fmla="*/ 4312320 h 4312320"/>
              <a:gd name="connsiteX7-15" fmla="*/ 244120 w 4953735"/>
              <a:gd name="connsiteY7-16" fmla="*/ 4312320 h 4312320"/>
              <a:gd name="connsiteX8-17" fmla="*/ 0 w 4953735"/>
              <a:gd name="connsiteY8-18" fmla="*/ 4068200 h 4312320"/>
              <a:gd name="connsiteX9" fmla="*/ 0 w 4953735"/>
              <a:gd name="connsiteY9" fmla="*/ 244120 h 4312320"/>
              <a:gd name="connsiteX0-19" fmla="*/ 0 w 4953735"/>
              <a:gd name="connsiteY0-20" fmla="*/ 244120 h 4312320"/>
              <a:gd name="connsiteX1-21" fmla="*/ 244120 w 4953735"/>
              <a:gd name="connsiteY1-22" fmla="*/ 0 h 4312320"/>
              <a:gd name="connsiteX2-23" fmla="*/ 4260751 w 4953735"/>
              <a:gd name="connsiteY2-24" fmla="*/ 0 h 4312320"/>
              <a:gd name="connsiteX3-25" fmla="*/ 4504871 w 4953735"/>
              <a:gd name="connsiteY3-26" fmla="*/ 244120 h 4312320"/>
              <a:gd name="connsiteX4-27" fmla="*/ 4953723 w 4953735"/>
              <a:gd name="connsiteY4-28" fmla="*/ 2159425 h 4312320"/>
              <a:gd name="connsiteX5-29" fmla="*/ 4504871 w 4953735"/>
              <a:gd name="connsiteY5-30" fmla="*/ 4068200 h 4312320"/>
              <a:gd name="connsiteX6-31" fmla="*/ 4260751 w 4953735"/>
              <a:gd name="connsiteY6-32" fmla="*/ 4312320 h 4312320"/>
              <a:gd name="connsiteX7-33" fmla="*/ 244120 w 4953735"/>
              <a:gd name="connsiteY7-34" fmla="*/ 4312320 h 4312320"/>
              <a:gd name="connsiteX8-35" fmla="*/ 0 w 4953735"/>
              <a:gd name="connsiteY8-36" fmla="*/ 4068200 h 4312320"/>
              <a:gd name="connsiteX9-37" fmla="*/ 0 w 4953735"/>
              <a:gd name="connsiteY9-38" fmla="*/ 244120 h 4312320"/>
              <a:gd name="connsiteX0-39" fmla="*/ 0 w 4953723"/>
              <a:gd name="connsiteY0-40" fmla="*/ 244120 h 4312320"/>
              <a:gd name="connsiteX1-41" fmla="*/ 244120 w 4953723"/>
              <a:gd name="connsiteY1-42" fmla="*/ 0 h 4312320"/>
              <a:gd name="connsiteX2-43" fmla="*/ 4260751 w 4953723"/>
              <a:gd name="connsiteY2-44" fmla="*/ 0 h 4312320"/>
              <a:gd name="connsiteX3-45" fmla="*/ 4504871 w 4953723"/>
              <a:gd name="connsiteY3-46" fmla="*/ 244120 h 4312320"/>
              <a:gd name="connsiteX4-47" fmla="*/ 4953723 w 4953723"/>
              <a:gd name="connsiteY4-48" fmla="*/ 2159425 h 4312320"/>
              <a:gd name="connsiteX5-49" fmla="*/ 4504871 w 4953723"/>
              <a:gd name="connsiteY5-50" fmla="*/ 4068200 h 4312320"/>
              <a:gd name="connsiteX6-51" fmla="*/ 4260751 w 4953723"/>
              <a:gd name="connsiteY6-52" fmla="*/ 4312320 h 4312320"/>
              <a:gd name="connsiteX7-53" fmla="*/ 244120 w 4953723"/>
              <a:gd name="connsiteY7-54" fmla="*/ 4312320 h 4312320"/>
              <a:gd name="connsiteX8-55" fmla="*/ 0 w 4953723"/>
              <a:gd name="connsiteY8-56" fmla="*/ 4068200 h 4312320"/>
              <a:gd name="connsiteX9-57" fmla="*/ 0 w 4953723"/>
              <a:gd name="connsiteY9-58" fmla="*/ 244120 h 4312320"/>
              <a:gd name="connsiteX0-59" fmla="*/ 1 w 4953724"/>
              <a:gd name="connsiteY0-60" fmla="*/ 244120 h 4312320"/>
              <a:gd name="connsiteX1-61" fmla="*/ 133042 w 4953724"/>
              <a:gd name="connsiteY1-62" fmla="*/ 0 h 4312320"/>
              <a:gd name="connsiteX2-63" fmla="*/ 4260752 w 4953724"/>
              <a:gd name="connsiteY2-64" fmla="*/ 0 h 4312320"/>
              <a:gd name="connsiteX3-65" fmla="*/ 4504872 w 4953724"/>
              <a:gd name="connsiteY3-66" fmla="*/ 244120 h 4312320"/>
              <a:gd name="connsiteX4-67" fmla="*/ 4953724 w 4953724"/>
              <a:gd name="connsiteY4-68" fmla="*/ 2159425 h 4312320"/>
              <a:gd name="connsiteX5-69" fmla="*/ 4504872 w 4953724"/>
              <a:gd name="connsiteY5-70" fmla="*/ 4068200 h 4312320"/>
              <a:gd name="connsiteX6-71" fmla="*/ 4260752 w 4953724"/>
              <a:gd name="connsiteY6-72" fmla="*/ 4312320 h 4312320"/>
              <a:gd name="connsiteX7-73" fmla="*/ 244121 w 4953724"/>
              <a:gd name="connsiteY7-74" fmla="*/ 4312320 h 4312320"/>
              <a:gd name="connsiteX8-75" fmla="*/ 1 w 4953724"/>
              <a:gd name="connsiteY8-76" fmla="*/ 4068200 h 4312320"/>
              <a:gd name="connsiteX9-77" fmla="*/ 1 w 4953724"/>
              <a:gd name="connsiteY9-78" fmla="*/ 244120 h 4312320"/>
              <a:gd name="connsiteX0-79" fmla="*/ 1 w 4953724"/>
              <a:gd name="connsiteY0-80" fmla="*/ 172896 h 4312320"/>
              <a:gd name="connsiteX1-81" fmla="*/ 133042 w 4953724"/>
              <a:gd name="connsiteY1-82" fmla="*/ 0 h 4312320"/>
              <a:gd name="connsiteX2-83" fmla="*/ 4260752 w 4953724"/>
              <a:gd name="connsiteY2-84" fmla="*/ 0 h 4312320"/>
              <a:gd name="connsiteX3-85" fmla="*/ 4504872 w 4953724"/>
              <a:gd name="connsiteY3-86" fmla="*/ 244120 h 4312320"/>
              <a:gd name="connsiteX4-87" fmla="*/ 4953724 w 4953724"/>
              <a:gd name="connsiteY4-88" fmla="*/ 2159425 h 4312320"/>
              <a:gd name="connsiteX5-89" fmla="*/ 4504872 w 4953724"/>
              <a:gd name="connsiteY5-90" fmla="*/ 4068200 h 4312320"/>
              <a:gd name="connsiteX6-91" fmla="*/ 4260752 w 4953724"/>
              <a:gd name="connsiteY6-92" fmla="*/ 4312320 h 4312320"/>
              <a:gd name="connsiteX7-93" fmla="*/ 244121 w 4953724"/>
              <a:gd name="connsiteY7-94" fmla="*/ 4312320 h 4312320"/>
              <a:gd name="connsiteX8-95" fmla="*/ 1 w 4953724"/>
              <a:gd name="connsiteY8-96" fmla="*/ 4068200 h 4312320"/>
              <a:gd name="connsiteX9-97" fmla="*/ 1 w 4953724"/>
              <a:gd name="connsiteY9-98" fmla="*/ 172896 h 4312320"/>
              <a:gd name="connsiteX0-99" fmla="*/ 1 w 4953724"/>
              <a:gd name="connsiteY0-100" fmla="*/ 172896 h 4312461"/>
              <a:gd name="connsiteX1-101" fmla="*/ 133042 w 4953724"/>
              <a:gd name="connsiteY1-102" fmla="*/ 0 h 4312461"/>
              <a:gd name="connsiteX2-103" fmla="*/ 4260752 w 4953724"/>
              <a:gd name="connsiteY2-104" fmla="*/ 0 h 4312461"/>
              <a:gd name="connsiteX3-105" fmla="*/ 4504872 w 4953724"/>
              <a:gd name="connsiteY3-106" fmla="*/ 244120 h 4312461"/>
              <a:gd name="connsiteX4-107" fmla="*/ 4953724 w 4953724"/>
              <a:gd name="connsiteY4-108" fmla="*/ 2159425 h 4312461"/>
              <a:gd name="connsiteX5-109" fmla="*/ 4504872 w 4953724"/>
              <a:gd name="connsiteY5-110" fmla="*/ 4068200 h 4312461"/>
              <a:gd name="connsiteX6-111" fmla="*/ 4260752 w 4953724"/>
              <a:gd name="connsiteY6-112" fmla="*/ 4312320 h 4312461"/>
              <a:gd name="connsiteX7-113" fmla="*/ 244121 w 4953724"/>
              <a:gd name="connsiteY7-114" fmla="*/ 4312320 h 4312461"/>
              <a:gd name="connsiteX8-115" fmla="*/ 7935 w 4953724"/>
              <a:gd name="connsiteY8-116" fmla="*/ 4186906 h 4312461"/>
              <a:gd name="connsiteX9-117" fmla="*/ 1 w 4953724"/>
              <a:gd name="connsiteY9-118" fmla="*/ 172896 h 4312461"/>
              <a:gd name="connsiteX0-119" fmla="*/ 1 w 4953724"/>
              <a:gd name="connsiteY0-120" fmla="*/ 172896 h 4312461"/>
              <a:gd name="connsiteX1-121" fmla="*/ 133042 w 4953724"/>
              <a:gd name="connsiteY1-122" fmla="*/ 0 h 4312461"/>
              <a:gd name="connsiteX2-123" fmla="*/ 4316292 w 4953724"/>
              <a:gd name="connsiteY2-124" fmla="*/ 0 h 4312461"/>
              <a:gd name="connsiteX3-125" fmla="*/ 4504872 w 4953724"/>
              <a:gd name="connsiteY3-126" fmla="*/ 244120 h 4312461"/>
              <a:gd name="connsiteX4-127" fmla="*/ 4953724 w 4953724"/>
              <a:gd name="connsiteY4-128" fmla="*/ 2159425 h 4312461"/>
              <a:gd name="connsiteX5-129" fmla="*/ 4504872 w 4953724"/>
              <a:gd name="connsiteY5-130" fmla="*/ 4068200 h 4312461"/>
              <a:gd name="connsiteX6-131" fmla="*/ 4260752 w 4953724"/>
              <a:gd name="connsiteY6-132" fmla="*/ 4312320 h 4312461"/>
              <a:gd name="connsiteX7-133" fmla="*/ 244121 w 4953724"/>
              <a:gd name="connsiteY7-134" fmla="*/ 4312320 h 4312461"/>
              <a:gd name="connsiteX8-135" fmla="*/ 7935 w 4953724"/>
              <a:gd name="connsiteY8-136" fmla="*/ 4186906 h 4312461"/>
              <a:gd name="connsiteX9-137" fmla="*/ 1 w 4953724"/>
              <a:gd name="connsiteY9-138" fmla="*/ 172896 h 4312461"/>
              <a:gd name="connsiteX0-139" fmla="*/ 1 w 4953724"/>
              <a:gd name="connsiteY0-140" fmla="*/ 172896 h 4312461"/>
              <a:gd name="connsiteX1-141" fmla="*/ 133042 w 4953724"/>
              <a:gd name="connsiteY1-142" fmla="*/ 0 h 4312461"/>
              <a:gd name="connsiteX2-143" fmla="*/ 4316292 w 4953724"/>
              <a:gd name="connsiteY2-144" fmla="*/ 0 h 4312461"/>
              <a:gd name="connsiteX3-145" fmla="*/ 4481069 w 4953724"/>
              <a:gd name="connsiteY3-146" fmla="*/ 188724 h 4312461"/>
              <a:gd name="connsiteX4-147" fmla="*/ 4953724 w 4953724"/>
              <a:gd name="connsiteY4-148" fmla="*/ 2159425 h 4312461"/>
              <a:gd name="connsiteX5-149" fmla="*/ 4504872 w 4953724"/>
              <a:gd name="connsiteY5-150" fmla="*/ 4068200 h 4312461"/>
              <a:gd name="connsiteX6-151" fmla="*/ 4260752 w 4953724"/>
              <a:gd name="connsiteY6-152" fmla="*/ 4312320 h 4312461"/>
              <a:gd name="connsiteX7-153" fmla="*/ 244121 w 4953724"/>
              <a:gd name="connsiteY7-154" fmla="*/ 4312320 h 4312461"/>
              <a:gd name="connsiteX8-155" fmla="*/ 7935 w 4953724"/>
              <a:gd name="connsiteY8-156" fmla="*/ 4186906 h 4312461"/>
              <a:gd name="connsiteX9-157" fmla="*/ 1 w 4953724"/>
              <a:gd name="connsiteY9-158" fmla="*/ 172896 h 4312461"/>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37" y="connsiteY9-38"/>
              </a:cxn>
            </a:cxnLst>
            <a:rect l="l" t="t" r="r" b="b"/>
            <a:pathLst>
              <a:path w="4953724" h="4312461">
                <a:moveTo>
                  <a:pt x="1" y="172896"/>
                </a:moveTo>
                <a:cubicBezTo>
                  <a:pt x="1" y="38072"/>
                  <a:pt x="-1782" y="0"/>
                  <a:pt x="133042" y="0"/>
                </a:cubicBezTo>
                <a:lnTo>
                  <a:pt x="4316292" y="0"/>
                </a:lnTo>
                <a:cubicBezTo>
                  <a:pt x="4451116" y="0"/>
                  <a:pt x="4481069" y="53900"/>
                  <a:pt x="4481069" y="188724"/>
                </a:cubicBezTo>
                <a:lnTo>
                  <a:pt x="4953724" y="2159425"/>
                </a:lnTo>
                <a:lnTo>
                  <a:pt x="4504872" y="4068200"/>
                </a:lnTo>
                <a:cubicBezTo>
                  <a:pt x="4504872" y="4203024"/>
                  <a:pt x="4395576" y="4312320"/>
                  <a:pt x="4260752" y="4312320"/>
                </a:cubicBezTo>
                <a:lnTo>
                  <a:pt x="244121" y="4312320"/>
                </a:lnTo>
                <a:cubicBezTo>
                  <a:pt x="109297" y="4312320"/>
                  <a:pt x="7935" y="4321730"/>
                  <a:pt x="7935" y="4186906"/>
                </a:cubicBezTo>
                <a:cubicBezTo>
                  <a:pt x="5290" y="2848903"/>
                  <a:pt x="2646" y="1510899"/>
                  <a:pt x="1" y="172896"/>
                </a:cubicBezTo>
                <a:close/>
              </a:path>
            </a:pathLst>
          </a:custGeom>
          <a:noFill/>
          <a:ln>
            <a:solidFill>
              <a:srgbClr val="DDDDD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schemeClr val="tx1"/>
              </a:solidFill>
              <a:latin typeface="微软雅黑" panose="020B0503020204020204" pitchFamily="34" charset="-122"/>
              <a:ea typeface="微软雅黑" panose="020B0503020204020204" pitchFamily="34" charset="-122"/>
              <a:cs typeface="+mn-ea"/>
              <a:sym typeface="+mn-lt"/>
            </a:endParaRPr>
          </a:p>
        </p:txBody>
      </p:sp>
      <p:sp>
        <p:nvSpPr>
          <p:cNvPr id="188" name="圆角矩形 253"/>
          <p:cNvSpPr/>
          <p:nvPr/>
        </p:nvSpPr>
        <p:spPr>
          <a:xfrm>
            <a:off x="5830863" y="1360305"/>
            <a:ext cx="5877357" cy="5142249"/>
          </a:xfrm>
          <a:custGeom>
            <a:avLst/>
            <a:gdLst>
              <a:gd name="connsiteX0" fmla="*/ 0 w 4972459"/>
              <a:gd name="connsiteY0" fmla="*/ 265100 h 4682910"/>
              <a:gd name="connsiteX1" fmla="*/ 265100 w 4972459"/>
              <a:gd name="connsiteY1" fmla="*/ 0 h 4682910"/>
              <a:gd name="connsiteX2" fmla="*/ 4707359 w 4972459"/>
              <a:gd name="connsiteY2" fmla="*/ 0 h 4682910"/>
              <a:gd name="connsiteX3" fmla="*/ 4972459 w 4972459"/>
              <a:gd name="connsiteY3" fmla="*/ 265100 h 4682910"/>
              <a:gd name="connsiteX4" fmla="*/ 4972459 w 4972459"/>
              <a:gd name="connsiteY4" fmla="*/ 4417810 h 4682910"/>
              <a:gd name="connsiteX5" fmla="*/ 4707359 w 4972459"/>
              <a:gd name="connsiteY5" fmla="*/ 4682910 h 4682910"/>
              <a:gd name="connsiteX6" fmla="*/ 265100 w 4972459"/>
              <a:gd name="connsiteY6" fmla="*/ 4682910 h 4682910"/>
              <a:gd name="connsiteX7" fmla="*/ 0 w 4972459"/>
              <a:gd name="connsiteY7" fmla="*/ 4417810 h 4682910"/>
              <a:gd name="connsiteX8" fmla="*/ 0 w 4972459"/>
              <a:gd name="connsiteY8" fmla="*/ 265100 h 4682910"/>
              <a:gd name="connsiteX0-1" fmla="*/ 4714 w 4977173"/>
              <a:gd name="connsiteY0-2" fmla="*/ 265100 h 4682910"/>
              <a:gd name="connsiteX1-3" fmla="*/ 269814 w 4977173"/>
              <a:gd name="connsiteY1-4" fmla="*/ 0 h 4682910"/>
              <a:gd name="connsiteX2-5" fmla="*/ 4712073 w 4977173"/>
              <a:gd name="connsiteY2-6" fmla="*/ 0 h 4682910"/>
              <a:gd name="connsiteX3-7" fmla="*/ 4977173 w 4977173"/>
              <a:gd name="connsiteY3-8" fmla="*/ 265100 h 4682910"/>
              <a:gd name="connsiteX4-9" fmla="*/ 4977173 w 4977173"/>
              <a:gd name="connsiteY4-10" fmla="*/ 4417810 h 4682910"/>
              <a:gd name="connsiteX5-11" fmla="*/ 4712073 w 4977173"/>
              <a:gd name="connsiteY5-12" fmla="*/ 4682910 h 4682910"/>
              <a:gd name="connsiteX6-13" fmla="*/ 269814 w 4977173"/>
              <a:gd name="connsiteY6-14" fmla="*/ 4682910 h 4682910"/>
              <a:gd name="connsiteX7-15" fmla="*/ 4714 w 4977173"/>
              <a:gd name="connsiteY7-16" fmla="*/ 4417810 h 4682910"/>
              <a:gd name="connsiteX8-17" fmla="*/ 0 w 4977173"/>
              <a:gd name="connsiteY8-18" fmla="*/ 2346513 h 4682910"/>
              <a:gd name="connsiteX9" fmla="*/ 4714 w 4977173"/>
              <a:gd name="connsiteY9" fmla="*/ 265100 h 4682910"/>
              <a:gd name="connsiteX0-19" fmla="*/ 6 w 4972465"/>
              <a:gd name="connsiteY0-20" fmla="*/ 265100 h 4682910"/>
              <a:gd name="connsiteX1-21" fmla="*/ 265106 w 4972465"/>
              <a:gd name="connsiteY1-22" fmla="*/ 0 h 4682910"/>
              <a:gd name="connsiteX2-23" fmla="*/ 4707365 w 4972465"/>
              <a:gd name="connsiteY2-24" fmla="*/ 0 h 4682910"/>
              <a:gd name="connsiteX3-25" fmla="*/ 4972465 w 4972465"/>
              <a:gd name="connsiteY3-26" fmla="*/ 265100 h 4682910"/>
              <a:gd name="connsiteX4-27" fmla="*/ 4972465 w 4972465"/>
              <a:gd name="connsiteY4-28" fmla="*/ 4417810 h 4682910"/>
              <a:gd name="connsiteX5-29" fmla="*/ 4707365 w 4972465"/>
              <a:gd name="connsiteY5-30" fmla="*/ 4682910 h 4682910"/>
              <a:gd name="connsiteX6-31" fmla="*/ 265106 w 4972465"/>
              <a:gd name="connsiteY6-32" fmla="*/ 4682910 h 4682910"/>
              <a:gd name="connsiteX7-33" fmla="*/ 6 w 4972465"/>
              <a:gd name="connsiteY7-34" fmla="*/ 4417810 h 4682910"/>
              <a:gd name="connsiteX8-35" fmla="*/ 323328 w 4972465"/>
              <a:gd name="connsiteY8-36" fmla="*/ 2362915 h 4682910"/>
              <a:gd name="connsiteX9-37" fmla="*/ 6 w 4972465"/>
              <a:gd name="connsiteY9-38" fmla="*/ 265100 h 4682910"/>
              <a:gd name="connsiteX0-39" fmla="*/ 7 w 4972466"/>
              <a:gd name="connsiteY0-40" fmla="*/ 265100 h 4682910"/>
              <a:gd name="connsiteX1-41" fmla="*/ 265107 w 4972466"/>
              <a:gd name="connsiteY1-42" fmla="*/ 0 h 4682910"/>
              <a:gd name="connsiteX2-43" fmla="*/ 4707366 w 4972466"/>
              <a:gd name="connsiteY2-44" fmla="*/ 0 h 4682910"/>
              <a:gd name="connsiteX3-45" fmla="*/ 4972466 w 4972466"/>
              <a:gd name="connsiteY3-46" fmla="*/ 265100 h 4682910"/>
              <a:gd name="connsiteX4-47" fmla="*/ 4972466 w 4972466"/>
              <a:gd name="connsiteY4-48" fmla="*/ 4417810 h 4682910"/>
              <a:gd name="connsiteX5-49" fmla="*/ 4707366 w 4972466"/>
              <a:gd name="connsiteY5-50" fmla="*/ 4682910 h 4682910"/>
              <a:gd name="connsiteX6-51" fmla="*/ 265107 w 4972466"/>
              <a:gd name="connsiteY6-52" fmla="*/ 4682910 h 4682910"/>
              <a:gd name="connsiteX7-53" fmla="*/ 7 w 4972466"/>
              <a:gd name="connsiteY7-54" fmla="*/ 4417810 h 4682910"/>
              <a:gd name="connsiteX8-55" fmla="*/ 323329 w 4972466"/>
              <a:gd name="connsiteY8-56" fmla="*/ 2362915 h 4682910"/>
              <a:gd name="connsiteX9-57" fmla="*/ 7 w 4972466"/>
              <a:gd name="connsiteY9-58" fmla="*/ 265100 h 4682910"/>
              <a:gd name="connsiteX0-59" fmla="*/ 7 w 4972466"/>
              <a:gd name="connsiteY0-60" fmla="*/ 265100 h 4682910"/>
              <a:gd name="connsiteX1-61" fmla="*/ 265107 w 4972466"/>
              <a:gd name="connsiteY1-62" fmla="*/ 0 h 4682910"/>
              <a:gd name="connsiteX2-63" fmla="*/ 4707366 w 4972466"/>
              <a:gd name="connsiteY2-64" fmla="*/ 0 h 4682910"/>
              <a:gd name="connsiteX3-65" fmla="*/ 4972466 w 4972466"/>
              <a:gd name="connsiteY3-66" fmla="*/ 265100 h 4682910"/>
              <a:gd name="connsiteX4-67" fmla="*/ 4972466 w 4972466"/>
              <a:gd name="connsiteY4-68" fmla="*/ 4417810 h 4682910"/>
              <a:gd name="connsiteX5-69" fmla="*/ 4707366 w 4972466"/>
              <a:gd name="connsiteY5-70" fmla="*/ 4682910 h 4682910"/>
              <a:gd name="connsiteX6-71" fmla="*/ 265107 w 4972466"/>
              <a:gd name="connsiteY6-72" fmla="*/ 4682910 h 4682910"/>
              <a:gd name="connsiteX7-73" fmla="*/ 7 w 4972466"/>
              <a:gd name="connsiteY7-74" fmla="*/ 4417810 h 4682910"/>
              <a:gd name="connsiteX8-75" fmla="*/ 323329 w 4972466"/>
              <a:gd name="connsiteY8-76" fmla="*/ 2362915 h 4682910"/>
              <a:gd name="connsiteX9-77" fmla="*/ 7 w 4972466"/>
              <a:gd name="connsiteY9-78" fmla="*/ 265100 h 4682910"/>
              <a:gd name="connsiteX0-79" fmla="*/ 7 w 4972466"/>
              <a:gd name="connsiteY0-80" fmla="*/ 265100 h 4682910"/>
              <a:gd name="connsiteX1-81" fmla="*/ 265107 w 4972466"/>
              <a:gd name="connsiteY1-82" fmla="*/ 0 h 4682910"/>
              <a:gd name="connsiteX2-83" fmla="*/ 4707366 w 4972466"/>
              <a:gd name="connsiteY2-84" fmla="*/ 0 h 4682910"/>
              <a:gd name="connsiteX3-85" fmla="*/ 4972466 w 4972466"/>
              <a:gd name="connsiteY3-86" fmla="*/ 265100 h 4682910"/>
              <a:gd name="connsiteX4-87" fmla="*/ 4972466 w 4972466"/>
              <a:gd name="connsiteY4-88" fmla="*/ 4417810 h 4682910"/>
              <a:gd name="connsiteX5-89" fmla="*/ 4707366 w 4972466"/>
              <a:gd name="connsiteY5-90" fmla="*/ 4682910 h 4682910"/>
              <a:gd name="connsiteX6-91" fmla="*/ 265107 w 4972466"/>
              <a:gd name="connsiteY6-92" fmla="*/ 4682910 h 4682910"/>
              <a:gd name="connsiteX7-93" fmla="*/ 7 w 4972466"/>
              <a:gd name="connsiteY7-94" fmla="*/ 4417810 h 4682910"/>
              <a:gd name="connsiteX8-95" fmla="*/ 323329 w 4972466"/>
              <a:gd name="connsiteY8-96" fmla="*/ 2362915 h 4682910"/>
              <a:gd name="connsiteX9-97" fmla="*/ 7 w 4972466"/>
              <a:gd name="connsiteY9-98" fmla="*/ 265100 h 4682910"/>
              <a:gd name="connsiteX0-99" fmla="*/ 0 w 4972459"/>
              <a:gd name="connsiteY0-100" fmla="*/ 265100 h 4682910"/>
              <a:gd name="connsiteX1-101" fmla="*/ 265100 w 4972459"/>
              <a:gd name="connsiteY1-102" fmla="*/ 0 h 4682910"/>
              <a:gd name="connsiteX2-103" fmla="*/ 4707359 w 4972459"/>
              <a:gd name="connsiteY2-104" fmla="*/ 0 h 4682910"/>
              <a:gd name="connsiteX3-105" fmla="*/ 4972459 w 4972459"/>
              <a:gd name="connsiteY3-106" fmla="*/ 265100 h 4682910"/>
              <a:gd name="connsiteX4-107" fmla="*/ 4972459 w 4972459"/>
              <a:gd name="connsiteY4-108" fmla="*/ 4417810 h 4682910"/>
              <a:gd name="connsiteX5-109" fmla="*/ 4707359 w 4972459"/>
              <a:gd name="connsiteY5-110" fmla="*/ 4682910 h 4682910"/>
              <a:gd name="connsiteX6-111" fmla="*/ 265100 w 4972459"/>
              <a:gd name="connsiteY6-112" fmla="*/ 4682910 h 4682910"/>
              <a:gd name="connsiteX7-113" fmla="*/ 0 w 4972459"/>
              <a:gd name="connsiteY7-114" fmla="*/ 4417810 h 4682910"/>
              <a:gd name="connsiteX8-115" fmla="*/ 323322 w 4972459"/>
              <a:gd name="connsiteY8-116" fmla="*/ 2362915 h 4682910"/>
              <a:gd name="connsiteX9-117" fmla="*/ 0 w 4972459"/>
              <a:gd name="connsiteY9-118" fmla="*/ 265100 h 4682910"/>
              <a:gd name="connsiteX0-119" fmla="*/ 0 w 4972459"/>
              <a:gd name="connsiteY0-120" fmla="*/ 265100 h 4682910"/>
              <a:gd name="connsiteX1-121" fmla="*/ 265100 w 4972459"/>
              <a:gd name="connsiteY1-122" fmla="*/ 0 h 4682910"/>
              <a:gd name="connsiteX2-123" fmla="*/ 4707359 w 4972459"/>
              <a:gd name="connsiteY2-124" fmla="*/ 0 h 4682910"/>
              <a:gd name="connsiteX3-125" fmla="*/ 4972459 w 4972459"/>
              <a:gd name="connsiteY3-126" fmla="*/ 265100 h 4682910"/>
              <a:gd name="connsiteX4-127" fmla="*/ 4972459 w 4972459"/>
              <a:gd name="connsiteY4-128" fmla="*/ 4417810 h 4682910"/>
              <a:gd name="connsiteX5-129" fmla="*/ 4707359 w 4972459"/>
              <a:gd name="connsiteY5-130" fmla="*/ 4682910 h 4682910"/>
              <a:gd name="connsiteX6-131" fmla="*/ 265100 w 4972459"/>
              <a:gd name="connsiteY6-132" fmla="*/ 4682910 h 4682910"/>
              <a:gd name="connsiteX7-133" fmla="*/ 0 w 4972459"/>
              <a:gd name="connsiteY7-134" fmla="*/ 4417810 h 4682910"/>
              <a:gd name="connsiteX8-135" fmla="*/ 359747 w 4972459"/>
              <a:gd name="connsiteY8-136" fmla="*/ 2324122 h 4682910"/>
              <a:gd name="connsiteX9-137" fmla="*/ 0 w 4972459"/>
              <a:gd name="connsiteY9-138" fmla="*/ 265100 h 4682910"/>
              <a:gd name="connsiteX0-139" fmla="*/ 0 w 4972459"/>
              <a:gd name="connsiteY0-140" fmla="*/ 265100 h 4682910"/>
              <a:gd name="connsiteX1-141" fmla="*/ 265100 w 4972459"/>
              <a:gd name="connsiteY1-142" fmla="*/ 0 h 4682910"/>
              <a:gd name="connsiteX2-143" fmla="*/ 4707359 w 4972459"/>
              <a:gd name="connsiteY2-144" fmla="*/ 0 h 4682910"/>
              <a:gd name="connsiteX3-145" fmla="*/ 4972459 w 4972459"/>
              <a:gd name="connsiteY3-146" fmla="*/ 265100 h 4682910"/>
              <a:gd name="connsiteX4-147" fmla="*/ 4972459 w 4972459"/>
              <a:gd name="connsiteY4-148" fmla="*/ 4417810 h 4682910"/>
              <a:gd name="connsiteX5-149" fmla="*/ 4707359 w 4972459"/>
              <a:gd name="connsiteY5-150" fmla="*/ 4682910 h 4682910"/>
              <a:gd name="connsiteX6-151" fmla="*/ 265100 w 4972459"/>
              <a:gd name="connsiteY6-152" fmla="*/ 4682910 h 4682910"/>
              <a:gd name="connsiteX7-153" fmla="*/ 0 w 4972459"/>
              <a:gd name="connsiteY7-154" fmla="*/ 4417810 h 4682910"/>
              <a:gd name="connsiteX8-155" fmla="*/ 359747 w 4972459"/>
              <a:gd name="connsiteY8-156" fmla="*/ 2324122 h 4682910"/>
              <a:gd name="connsiteX9-157" fmla="*/ 0 w 4972459"/>
              <a:gd name="connsiteY9-158" fmla="*/ 265100 h 4682910"/>
              <a:gd name="connsiteX0-159" fmla="*/ 0 w 4972459"/>
              <a:gd name="connsiteY0-160" fmla="*/ 265100 h 4682910"/>
              <a:gd name="connsiteX1-161" fmla="*/ 265100 w 4972459"/>
              <a:gd name="connsiteY1-162" fmla="*/ 0 h 4682910"/>
              <a:gd name="connsiteX2-163" fmla="*/ 4707359 w 4972459"/>
              <a:gd name="connsiteY2-164" fmla="*/ 0 h 4682910"/>
              <a:gd name="connsiteX3-165" fmla="*/ 4972459 w 4972459"/>
              <a:gd name="connsiteY3-166" fmla="*/ 265100 h 4682910"/>
              <a:gd name="connsiteX4-167" fmla="*/ 4972459 w 4972459"/>
              <a:gd name="connsiteY4-168" fmla="*/ 4417810 h 4682910"/>
              <a:gd name="connsiteX5-169" fmla="*/ 4707359 w 4972459"/>
              <a:gd name="connsiteY5-170" fmla="*/ 4682910 h 4682910"/>
              <a:gd name="connsiteX6-171" fmla="*/ 265100 w 4972459"/>
              <a:gd name="connsiteY6-172" fmla="*/ 4682910 h 4682910"/>
              <a:gd name="connsiteX7-173" fmla="*/ 0 w 4972459"/>
              <a:gd name="connsiteY7-174" fmla="*/ 4417810 h 4682910"/>
              <a:gd name="connsiteX8-175" fmla="*/ 396173 w 4972459"/>
              <a:gd name="connsiteY8-176" fmla="*/ 2307497 h 4682910"/>
              <a:gd name="connsiteX9-177" fmla="*/ 0 w 4972459"/>
              <a:gd name="connsiteY9-178" fmla="*/ 265100 h 4682910"/>
              <a:gd name="connsiteX0-179" fmla="*/ 0 w 4972459"/>
              <a:gd name="connsiteY0-180" fmla="*/ 265100 h 4682910"/>
              <a:gd name="connsiteX1-181" fmla="*/ 265100 w 4972459"/>
              <a:gd name="connsiteY1-182" fmla="*/ 0 h 4682910"/>
              <a:gd name="connsiteX2-183" fmla="*/ 4707359 w 4972459"/>
              <a:gd name="connsiteY2-184" fmla="*/ 0 h 4682910"/>
              <a:gd name="connsiteX3-185" fmla="*/ 4972459 w 4972459"/>
              <a:gd name="connsiteY3-186" fmla="*/ 265100 h 4682910"/>
              <a:gd name="connsiteX4-187" fmla="*/ 4972459 w 4972459"/>
              <a:gd name="connsiteY4-188" fmla="*/ 4417810 h 4682910"/>
              <a:gd name="connsiteX5-189" fmla="*/ 4707359 w 4972459"/>
              <a:gd name="connsiteY5-190" fmla="*/ 4682910 h 4682910"/>
              <a:gd name="connsiteX6-191" fmla="*/ 265100 w 4972459"/>
              <a:gd name="connsiteY6-192" fmla="*/ 4682910 h 4682910"/>
              <a:gd name="connsiteX7-193" fmla="*/ 0 w 4972459"/>
              <a:gd name="connsiteY7-194" fmla="*/ 4417810 h 4682910"/>
              <a:gd name="connsiteX8-195" fmla="*/ 396173 w 4972459"/>
              <a:gd name="connsiteY8-196" fmla="*/ 2307497 h 4682910"/>
              <a:gd name="connsiteX9-197" fmla="*/ 0 w 4972459"/>
              <a:gd name="connsiteY9-198" fmla="*/ 265100 h 4682910"/>
              <a:gd name="connsiteX0-199" fmla="*/ 0 w 4972459"/>
              <a:gd name="connsiteY0-200" fmla="*/ 265100 h 4682910"/>
              <a:gd name="connsiteX1-201" fmla="*/ 265100 w 4972459"/>
              <a:gd name="connsiteY1-202" fmla="*/ 0 h 4682910"/>
              <a:gd name="connsiteX2-203" fmla="*/ 4707359 w 4972459"/>
              <a:gd name="connsiteY2-204" fmla="*/ 0 h 4682910"/>
              <a:gd name="connsiteX3-205" fmla="*/ 4972459 w 4972459"/>
              <a:gd name="connsiteY3-206" fmla="*/ 265100 h 4682910"/>
              <a:gd name="connsiteX4-207" fmla="*/ 4972459 w 4972459"/>
              <a:gd name="connsiteY4-208" fmla="*/ 4417810 h 4682910"/>
              <a:gd name="connsiteX5-209" fmla="*/ 4707359 w 4972459"/>
              <a:gd name="connsiteY5-210" fmla="*/ 4682910 h 4682910"/>
              <a:gd name="connsiteX6-211" fmla="*/ 265100 w 4972459"/>
              <a:gd name="connsiteY6-212" fmla="*/ 4682910 h 4682910"/>
              <a:gd name="connsiteX7-213" fmla="*/ 0 w 4972459"/>
              <a:gd name="connsiteY7-214" fmla="*/ 4417810 h 4682910"/>
              <a:gd name="connsiteX8-215" fmla="*/ 396173 w 4972459"/>
              <a:gd name="connsiteY8-216" fmla="*/ 2307497 h 4682910"/>
              <a:gd name="connsiteX9-217" fmla="*/ 0 w 4972459"/>
              <a:gd name="connsiteY9-218" fmla="*/ 265100 h 4682910"/>
              <a:gd name="connsiteX0-219" fmla="*/ 0 w 4972459"/>
              <a:gd name="connsiteY0-220" fmla="*/ 265100 h 4682910"/>
              <a:gd name="connsiteX1-221" fmla="*/ 265100 w 4972459"/>
              <a:gd name="connsiteY1-222" fmla="*/ 0 h 4682910"/>
              <a:gd name="connsiteX2-223" fmla="*/ 4707359 w 4972459"/>
              <a:gd name="connsiteY2-224" fmla="*/ 0 h 4682910"/>
              <a:gd name="connsiteX3-225" fmla="*/ 4972459 w 4972459"/>
              <a:gd name="connsiteY3-226" fmla="*/ 265100 h 4682910"/>
              <a:gd name="connsiteX4-227" fmla="*/ 4972459 w 4972459"/>
              <a:gd name="connsiteY4-228" fmla="*/ 4417810 h 4682910"/>
              <a:gd name="connsiteX5-229" fmla="*/ 4707359 w 4972459"/>
              <a:gd name="connsiteY5-230" fmla="*/ 4682910 h 4682910"/>
              <a:gd name="connsiteX6-231" fmla="*/ 265100 w 4972459"/>
              <a:gd name="connsiteY6-232" fmla="*/ 4682910 h 4682910"/>
              <a:gd name="connsiteX7-233" fmla="*/ 0 w 4972459"/>
              <a:gd name="connsiteY7-234" fmla="*/ 4417810 h 4682910"/>
              <a:gd name="connsiteX8-235" fmla="*/ 396173 w 4972459"/>
              <a:gd name="connsiteY8-236" fmla="*/ 2307497 h 4682910"/>
              <a:gd name="connsiteX9-237" fmla="*/ 0 w 4972459"/>
              <a:gd name="connsiteY9-238" fmla="*/ 265100 h 4682910"/>
              <a:gd name="connsiteX0-239" fmla="*/ 0 w 4972459"/>
              <a:gd name="connsiteY0-240" fmla="*/ 265100 h 4682910"/>
              <a:gd name="connsiteX1-241" fmla="*/ 265100 w 4972459"/>
              <a:gd name="connsiteY1-242" fmla="*/ 0 h 4682910"/>
              <a:gd name="connsiteX2-243" fmla="*/ 4707359 w 4972459"/>
              <a:gd name="connsiteY2-244" fmla="*/ 0 h 4682910"/>
              <a:gd name="connsiteX3-245" fmla="*/ 4972459 w 4972459"/>
              <a:gd name="connsiteY3-246" fmla="*/ 265100 h 4682910"/>
              <a:gd name="connsiteX4-247" fmla="*/ 4972459 w 4972459"/>
              <a:gd name="connsiteY4-248" fmla="*/ 4417810 h 4682910"/>
              <a:gd name="connsiteX5-249" fmla="*/ 4707359 w 4972459"/>
              <a:gd name="connsiteY5-250" fmla="*/ 4682910 h 4682910"/>
              <a:gd name="connsiteX6-251" fmla="*/ 265100 w 4972459"/>
              <a:gd name="connsiteY6-252" fmla="*/ 4682910 h 4682910"/>
              <a:gd name="connsiteX7-253" fmla="*/ 0 w 4972459"/>
              <a:gd name="connsiteY7-254" fmla="*/ 4417810 h 4682910"/>
              <a:gd name="connsiteX8-255" fmla="*/ 396173 w 4972459"/>
              <a:gd name="connsiteY8-256" fmla="*/ 2307497 h 4682910"/>
              <a:gd name="connsiteX9-257" fmla="*/ 0 w 4972459"/>
              <a:gd name="connsiteY9-258" fmla="*/ 265100 h 4682910"/>
              <a:gd name="connsiteX0-259" fmla="*/ 0 w 4972459"/>
              <a:gd name="connsiteY0-260" fmla="*/ 265100 h 4682910"/>
              <a:gd name="connsiteX1-261" fmla="*/ 265100 w 4972459"/>
              <a:gd name="connsiteY1-262" fmla="*/ 0 h 4682910"/>
              <a:gd name="connsiteX2-263" fmla="*/ 4707359 w 4972459"/>
              <a:gd name="connsiteY2-264" fmla="*/ 0 h 4682910"/>
              <a:gd name="connsiteX3-265" fmla="*/ 4972459 w 4972459"/>
              <a:gd name="connsiteY3-266" fmla="*/ 265100 h 4682910"/>
              <a:gd name="connsiteX4-267" fmla="*/ 4972459 w 4972459"/>
              <a:gd name="connsiteY4-268" fmla="*/ 4417810 h 4682910"/>
              <a:gd name="connsiteX5-269" fmla="*/ 4707359 w 4972459"/>
              <a:gd name="connsiteY5-270" fmla="*/ 4682910 h 4682910"/>
              <a:gd name="connsiteX6-271" fmla="*/ 265100 w 4972459"/>
              <a:gd name="connsiteY6-272" fmla="*/ 4682910 h 4682910"/>
              <a:gd name="connsiteX7-273" fmla="*/ 0 w 4972459"/>
              <a:gd name="connsiteY7-274" fmla="*/ 4417810 h 4682910"/>
              <a:gd name="connsiteX8-275" fmla="*/ 396173 w 4972459"/>
              <a:gd name="connsiteY8-276" fmla="*/ 2307497 h 4682910"/>
              <a:gd name="connsiteX9-277" fmla="*/ 0 w 4972459"/>
              <a:gd name="connsiteY9-278" fmla="*/ 265100 h 4682910"/>
              <a:gd name="connsiteX0-279" fmla="*/ 0 w 4972459"/>
              <a:gd name="connsiteY0-280" fmla="*/ 265100 h 4682910"/>
              <a:gd name="connsiteX1-281" fmla="*/ 265100 w 4972459"/>
              <a:gd name="connsiteY1-282" fmla="*/ 0 h 4682910"/>
              <a:gd name="connsiteX2-283" fmla="*/ 4707359 w 4972459"/>
              <a:gd name="connsiteY2-284" fmla="*/ 0 h 4682910"/>
              <a:gd name="connsiteX3-285" fmla="*/ 4972459 w 4972459"/>
              <a:gd name="connsiteY3-286" fmla="*/ 265100 h 4682910"/>
              <a:gd name="connsiteX4-287" fmla="*/ 4972459 w 4972459"/>
              <a:gd name="connsiteY4-288" fmla="*/ 4417810 h 4682910"/>
              <a:gd name="connsiteX5-289" fmla="*/ 4707359 w 4972459"/>
              <a:gd name="connsiteY5-290" fmla="*/ 4682910 h 4682910"/>
              <a:gd name="connsiteX6-291" fmla="*/ 265100 w 4972459"/>
              <a:gd name="connsiteY6-292" fmla="*/ 4682910 h 4682910"/>
              <a:gd name="connsiteX7-293" fmla="*/ 0 w 4972459"/>
              <a:gd name="connsiteY7-294" fmla="*/ 4520936 h 4682910"/>
              <a:gd name="connsiteX8-295" fmla="*/ 396173 w 4972459"/>
              <a:gd name="connsiteY8-296" fmla="*/ 2307497 h 4682910"/>
              <a:gd name="connsiteX9-297" fmla="*/ 0 w 4972459"/>
              <a:gd name="connsiteY9-298" fmla="*/ 265100 h 4682910"/>
              <a:gd name="connsiteX0-299" fmla="*/ 0 w 4972459"/>
              <a:gd name="connsiteY0-300" fmla="*/ 265100 h 4682910"/>
              <a:gd name="connsiteX1-301" fmla="*/ 265100 w 4972459"/>
              <a:gd name="connsiteY1-302" fmla="*/ 0 h 4682910"/>
              <a:gd name="connsiteX2-303" fmla="*/ 4707359 w 4972459"/>
              <a:gd name="connsiteY2-304" fmla="*/ 0 h 4682910"/>
              <a:gd name="connsiteX3-305" fmla="*/ 4972459 w 4972459"/>
              <a:gd name="connsiteY3-306" fmla="*/ 265100 h 4682910"/>
              <a:gd name="connsiteX4-307" fmla="*/ 4972459 w 4972459"/>
              <a:gd name="connsiteY4-308" fmla="*/ 4417810 h 4682910"/>
              <a:gd name="connsiteX5-309" fmla="*/ 4707359 w 4972459"/>
              <a:gd name="connsiteY5-310" fmla="*/ 4682910 h 4682910"/>
              <a:gd name="connsiteX6-311" fmla="*/ 162871 w 4972459"/>
              <a:gd name="connsiteY6-312" fmla="*/ 4682910 h 4682910"/>
              <a:gd name="connsiteX7-313" fmla="*/ 0 w 4972459"/>
              <a:gd name="connsiteY7-314" fmla="*/ 4520936 h 4682910"/>
              <a:gd name="connsiteX8-315" fmla="*/ 396173 w 4972459"/>
              <a:gd name="connsiteY8-316" fmla="*/ 2307497 h 4682910"/>
              <a:gd name="connsiteX9-317" fmla="*/ 0 w 4972459"/>
              <a:gd name="connsiteY9-318" fmla="*/ 265100 h 4682910"/>
              <a:gd name="connsiteX0-319" fmla="*/ 0 w 4972459"/>
              <a:gd name="connsiteY0-320" fmla="*/ 265100 h 4682910"/>
              <a:gd name="connsiteX1-321" fmla="*/ 170736 w 4972459"/>
              <a:gd name="connsiteY1-322" fmla="*/ 8593 h 4682910"/>
              <a:gd name="connsiteX2-323" fmla="*/ 4707359 w 4972459"/>
              <a:gd name="connsiteY2-324" fmla="*/ 0 h 4682910"/>
              <a:gd name="connsiteX3-325" fmla="*/ 4972459 w 4972459"/>
              <a:gd name="connsiteY3-326" fmla="*/ 265100 h 4682910"/>
              <a:gd name="connsiteX4-327" fmla="*/ 4972459 w 4972459"/>
              <a:gd name="connsiteY4-328" fmla="*/ 4417810 h 4682910"/>
              <a:gd name="connsiteX5-329" fmla="*/ 4707359 w 4972459"/>
              <a:gd name="connsiteY5-330" fmla="*/ 4682910 h 4682910"/>
              <a:gd name="connsiteX6-331" fmla="*/ 162871 w 4972459"/>
              <a:gd name="connsiteY6-332" fmla="*/ 4682910 h 4682910"/>
              <a:gd name="connsiteX7-333" fmla="*/ 0 w 4972459"/>
              <a:gd name="connsiteY7-334" fmla="*/ 4520936 h 4682910"/>
              <a:gd name="connsiteX8-335" fmla="*/ 396173 w 4972459"/>
              <a:gd name="connsiteY8-336" fmla="*/ 2307497 h 4682910"/>
              <a:gd name="connsiteX9-337" fmla="*/ 0 w 4972459"/>
              <a:gd name="connsiteY9-338" fmla="*/ 265100 h 4682910"/>
              <a:gd name="connsiteX0-339" fmla="*/ 0 w 4996050"/>
              <a:gd name="connsiteY0-340" fmla="*/ 187756 h 4682910"/>
              <a:gd name="connsiteX1-341" fmla="*/ 194327 w 4996050"/>
              <a:gd name="connsiteY1-342" fmla="*/ 8593 h 4682910"/>
              <a:gd name="connsiteX2-343" fmla="*/ 4730950 w 4996050"/>
              <a:gd name="connsiteY2-344" fmla="*/ 0 h 4682910"/>
              <a:gd name="connsiteX3-345" fmla="*/ 4996050 w 4996050"/>
              <a:gd name="connsiteY3-346" fmla="*/ 265100 h 4682910"/>
              <a:gd name="connsiteX4-347" fmla="*/ 4996050 w 4996050"/>
              <a:gd name="connsiteY4-348" fmla="*/ 4417810 h 4682910"/>
              <a:gd name="connsiteX5-349" fmla="*/ 4730950 w 4996050"/>
              <a:gd name="connsiteY5-350" fmla="*/ 4682910 h 4682910"/>
              <a:gd name="connsiteX6-351" fmla="*/ 186462 w 4996050"/>
              <a:gd name="connsiteY6-352" fmla="*/ 4682910 h 4682910"/>
              <a:gd name="connsiteX7-353" fmla="*/ 23591 w 4996050"/>
              <a:gd name="connsiteY7-354" fmla="*/ 4520936 h 4682910"/>
              <a:gd name="connsiteX8-355" fmla="*/ 419764 w 4996050"/>
              <a:gd name="connsiteY8-356" fmla="*/ 2307497 h 4682910"/>
              <a:gd name="connsiteX9-357" fmla="*/ 0 w 4996050"/>
              <a:gd name="connsiteY9-358" fmla="*/ 187756 h 4682910"/>
              <a:gd name="connsiteX0-359" fmla="*/ 0 w 4996050"/>
              <a:gd name="connsiteY0-360" fmla="*/ 179163 h 4674317"/>
              <a:gd name="connsiteX1-361" fmla="*/ 194327 w 4996050"/>
              <a:gd name="connsiteY1-362" fmla="*/ 0 h 4674317"/>
              <a:gd name="connsiteX2-363" fmla="*/ 4801723 w 4996050"/>
              <a:gd name="connsiteY2-364" fmla="*/ 1 h 4674317"/>
              <a:gd name="connsiteX3-365" fmla="*/ 4996050 w 4996050"/>
              <a:gd name="connsiteY3-366" fmla="*/ 256507 h 4674317"/>
              <a:gd name="connsiteX4-367" fmla="*/ 4996050 w 4996050"/>
              <a:gd name="connsiteY4-368" fmla="*/ 4409217 h 4674317"/>
              <a:gd name="connsiteX5-369" fmla="*/ 4730950 w 4996050"/>
              <a:gd name="connsiteY5-370" fmla="*/ 4674317 h 4674317"/>
              <a:gd name="connsiteX6-371" fmla="*/ 186462 w 4996050"/>
              <a:gd name="connsiteY6-372" fmla="*/ 4674317 h 4674317"/>
              <a:gd name="connsiteX7-373" fmla="*/ 23591 w 4996050"/>
              <a:gd name="connsiteY7-374" fmla="*/ 4512343 h 4674317"/>
              <a:gd name="connsiteX8-375" fmla="*/ 419764 w 4996050"/>
              <a:gd name="connsiteY8-376" fmla="*/ 2298904 h 4674317"/>
              <a:gd name="connsiteX9-377" fmla="*/ 0 w 4996050"/>
              <a:gd name="connsiteY9-378" fmla="*/ 179163 h 4674317"/>
              <a:gd name="connsiteX0-379" fmla="*/ 0 w 4996050"/>
              <a:gd name="connsiteY0-380" fmla="*/ 179163 h 4674317"/>
              <a:gd name="connsiteX1-381" fmla="*/ 194327 w 4996050"/>
              <a:gd name="connsiteY1-382" fmla="*/ 0 h 4674317"/>
              <a:gd name="connsiteX2-383" fmla="*/ 4801723 w 4996050"/>
              <a:gd name="connsiteY2-384" fmla="*/ 1 h 4674317"/>
              <a:gd name="connsiteX3-385" fmla="*/ 4988187 w 4996050"/>
              <a:gd name="connsiteY3-386" fmla="*/ 187757 h 4674317"/>
              <a:gd name="connsiteX4-387" fmla="*/ 4996050 w 4996050"/>
              <a:gd name="connsiteY4-388" fmla="*/ 4409217 h 4674317"/>
              <a:gd name="connsiteX5-389" fmla="*/ 4730950 w 4996050"/>
              <a:gd name="connsiteY5-390" fmla="*/ 4674317 h 4674317"/>
              <a:gd name="connsiteX6-391" fmla="*/ 186462 w 4996050"/>
              <a:gd name="connsiteY6-392" fmla="*/ 4674317 h 4674317"/>
              <a:gd name="connsiteX7-393" fmla="*/ 23591 w 4996050"/>
              <a:gd name="connsiteY7-394" fmla="*/ 4512343 h 4674317"/>
              <a:gd name="connsiteX8-395" fmla="*/ 419764 w 4996050"/>
              <a:gd name="connsiteY8-396" fmla="*/ 2298904 h 4674317"/>
              <a:gd name="connsiteX9-397" fmla="*/ 0 w 4996050"/>
              <a:gd name="connsiteY9-398" fmla="*/ 179163 h 4674317"/>
              <a:gd name="connsiteX0-399" fmla="*/ 0 w 5003913"/>
              <a:gd name="connsiteY0-400" fmla="*/ 179163 h 4674317"/>
              <a:gd name="connsiteX1-401" fmla="*/ 194327 w 5003913"/>
              <a:gd name="connsiteY1-402" fmla="*/ 0 h 4674317"/>
              <a:gd name="connsiteX2-403" fmla="*/ 4801723 w 5003913"/>
              <a:gd name="connsiteY2-404" fmla="*/ 1 h 4674317"/>
              <a:gd name="connsiteX3-405" fmla="*/ 4988187 w 5003913"/>
              <a:gd name="connsiteY3-406" fmla="*/ 187757 h 4674317"/>
              <a:gd name="connsiteX4-407" fmla="*/ 5003913 w 5003913"/>
              <a:gd name="connsiteY4-408" fmla="*/ 4477967 h 4674317"/>
              <a:gd name="connsiteX5-409" fmla="*/ 4730950 w 5003913"/>
              <a:gd name="connsiteY5-410" fmla="*/ 4674317 h 4674317"/>
              <a:gd name="connsiteX6-411" fmla="*/ 186462 w 5003913"/>
              <a:gd name="connsiteY6-412" fmla="*/ 4674317 h 4674317"/>
              <a:gd name="connsiteX7-413" fmla="*/ 23591 w 5003913"/>
              <a:gd name="connsiteY7-414" fmla="*/ 4512343 h 4674317"/>
              <a:gd name="connsiteX8-415" fmla="*/ 419764 w 5003913"/>
              <a:gd name="connsiteY8-416" fmla="*/ 2298904 h 4674317"/>
              <a:gd name="connsiteX9-417" fmla="*/ 0 w 5003913"/>
              <a:gd name="connsiteY9-418" fmla="*/ 179163 h 4674317"/>
              <a:gd name="connsiteX0-419" fmla="*/ 0 w 5003913"/>
              <a:gd name="connsiteY0-420" fmla="*/ 179163 h 4674317"/>
              <a:gd name="connsiteX1-421" fmla="*/ 194327 w 5003913"/>
              <a:gd name="connsiteY1-422" fmla="*/ 0 h 4674317"/>
              <a:gd name="connsiteX2-423" fmla="*/ 4801723 w 5003913"/>
              <a:gd name="connsiteY2-424" fmla="*/ 1 h 4674317"/>
              <a:gd name="connsiteX3-425" fmla="*/ 4988187 w 5003913"/>
              <a:gd name="connsiteY3-426" fmla="*/ 187757 h 4674317"/>
              <a:gd name="connsiteX4-427" fmla="*/ 5003913 w 5003913"/>
              <a:gd name="connsiteY4-428" fmla="*/ 4477967 h 4674317"/>
              <a:gd name="connsiteX5-429" fmla="*/ 4841042 w 5003913"/>
              <a:gd name="connsiteY5-430" fmla="*/ 4674317 h 4674317"/>
              <a:gd name="connsiteX6-431" fmla="*/ 186462 w 5003913"/>
              <a:gd name="connsiteY6-432" fmla="*/ 4674317 h 4674317"/>
              <a:gd name="connsiteX7-433" fmla="*/ 23591 w 5003913"/>
              <a:gd name="connsiteY7-434" fmla="*/ 4512343 h 4674317"/>
              <a:gd name="connsiteX8-435" fmla="*/ 419764 w 5003913"/>
              <a:gd name="connsiteY8-436" fmla="*/ 2298904 h 4674317"/>
              <a:gd name="connsiteX9-437" fmla="*/ 0 w 5003913"/>
              <a:gd name="connsiteY9-438" fmla="*/ 179163 h 4674317"/>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37" y="connsiteY9-38"/>
              </a:cxn>
            </a:cxnLst>
            <a:rect l="l" t="t" r="r" b="b"/>
            <a:pathLst>
              <a:path w="5003913" h="4674317">
                <a:moveTo>
                  <a:pt x="0" y="179163"/>
                </a:moveTo>
                <a:cubicBezTo>
                  <a:pt x="0" y="32752"/>
                  <a:pt x="47916" y="0"/>
                  <a:pt x="194327" y="0"/>
                </a:cubicBezTo>
                <a:lnTo>
                  <a:pt x="4801723" y="1"/>
                </a:lnTo>
                <a:cubicBezTo>
                  <a:pt x="4948134" y="1"/>
                  <a:pt x="4988187" y="41346"/>
                  <a:pt x="4988187" y="187757"/>
                </a:cubicBezTo>
                <a:lnTo>
                  <a:pt x="5003913" y="4477967"/>
                </a:lnTo>
                <a:cubicBezTo>
                  <a:pt x="5003913" y="4624378"/>
                  <a:pt x="4987453" y="4674317"/>
                  <a:pt x="4841042" y="4674317"/>
                </a:cubicBezTo>
                <a:lnTo>
                  <a:pt x="186462" y="4674317"/>
                </a:lnTo>
                <a:cubicBezTo>
                  <a:pt x="40051" y="4674317"/>
                  <a:pt x="23591" y="4658754"/>
                  <a:pt x="23591" y="4512343"/>
                </a:cubicBezTo>
                <a:cubicBezTo>
                  <a:pt x="154802" y="3765927"/>
                  <a:pt x="342324" y="2713165"/>
                  <a:pt x="419764" y="2298904"/>
                </a:cubicBezTo>
                <a:cubicBezTo>
                  <a:pt x="288393" y="1625825"/>
                  <a:pt x="128159" y="841187"/>
                  <a:pt x="0" y="179163"/>
                </a:cubicBezTo>
                <a:close/>
              </a:path>
            </a:pathLst>
          </a:custGeom>
          <a:noFill/>
          <a:ln w="12700">
            <a:solidFill>
              <a:schemeClr val="bg2"/>
            </a:solidFill>
            <a:prstDash val="solid"/>
            <a:headEnd type="none" w="sm" len="med"/>
            <a:tailEnd type="none" w="sm"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dirty="0">
              <a:solidFill>
                <a:schemeClr val="tx1"/>
              </a:solidFill>
              <a:latin typeface="微软雅黑" panose="020B0503020204020204" pitchFamily="34" charset="-122"/>
              <a:ea typeface="微软雅黑" panose="020B0503020204020204" pitchFamily="34" charset="-122"/>
              <a:cs typeface="+mn-ea"/>
              <a:sym typeface="+mn-lt"/>
            </a:endParaRPr>
          </a:p>
        </p:txBody>
      </p:sp>
      <p:sp>
        <p:nvSpPr>
          <p:cNvPr id="189" name="文本框 188"/>
          <p:cNvSpPr txBox="1"/>
          <p:nvPr/>
        </p:nvSpPr>
        <p:spPr>
          <a:xfrm>
            <a:off x="7719269" y="3696255"/>
            <a:ext cx="743779" cy="246221"/>
          </a:xfrm>
          <a:prstGeom prst="rect">
            <a:avLst/>
          </a:prstGeom>
          <a:noFill/>
        </p:spPr>
        <p:txBody>
          <a:bodyPr wrap="square" rtlCol="0">
            <a:spAutoFit/>
          </a:bodyPr>
          <a:lstStyle/>
          <a:p>
            <a:pPr defTabSz="914400" fontAlgn="base">
              <a:spcBef>
                <a:spcPct val="0"/>
              </a:spcBef>
              <a:spcAft>
                <a:spcPct val="0"/>
              </a:spcAft>
            </a:pPr>
            <a:r>
              <a:rPr lang="zh-CN" altLang="en-US" sz="1000" dirty="0">
                <a:latin typeface="微软雅黑" panose="020B0503020204020204" pitchFamily="34" charset="-122"/>
                <a:ea typeface="微软雅黑" panose="020B0503020204020204" pitchFamily="34" charset="-122"/>
              </a:rPr>
              <a:t>物联网关</a:t>
            </a:r>
            <a:endParaRPr lang="zh-CN" altLang="en-US" sz="1000" dirty="0">
              <a:latin typeface="微软雅黑" panose="020B0503020204020204" pitchFamily="34" charset="-122"/>
              <a:ea typeface="微软雅黑" panose="020B0503020204020204" pitchFamily="34" charset="-122"/>
            </a:endParaRPr>
          </a:p>
        </p:txBody>
      </p:sp>
      <p:pic>
        <p:nvPicPr>
          <p:cNvPr id="190" name="图片 189" descr="SAN网络-蓝.png"/>
          <p:cNvPicPr>
            <a:picLocks noChangeAspect="1"/>
          </p:cNvPicPr>
          <p:nvPr/>
        </p:nvPicPr>
        <p:blipFill>
          <a:blip r:embed="rId10" cstate="print"/>
          <a:stretch>
            <a:fillRect/>
          </a:stretch>
        </p:blipFill>
        <p:spPr>
          <a:xfrm>
            <a:off x="9673304" y="1954678"/>
            <a:ext cx="154323" cy="252828"/>
          </a:xfrm>
          <a:prstGeom prst="rect">
            <a:avLst/>
          </a:prstGeom>
        </p:spPr>
      </p:pic>
      <p:pic>
        <p:nvPicPr>
          <p:cNvPr id="191" name="图片 190" descr="SAN网络-蓝.png"/>
          <p:cNvPicPr>
            <a:picLocks noChangeAspect="1"/>
          </p:cNvPicPr>
          <p:nvPr/>
        </p:nvPicPr>
        <p:blipFill>
          <a:blip r:embed="rId10" cstate="print"/>
          <a:stretch>
            <a:fillRect/>
          </a:stretch>
        </p:blipFill>
        <p:spPr>
          <a:xfrm>
            <a:off x="9072829" y="1954678"/>
            <a:ext cx="154323" cy="252828"/>
          </a:xfrm>
          <a:prstGeom prst="rect">
            <a:avLst/>
          </a:prstGeom>
        </p:spPr>
      </p:pic>
      <p:sp>
        <p:nvSpPr>
          <p:cNvPr id="192" name="文本框 191"/>
          <p:cNvSpPr txBox="1"/>
          <p:nvPr/>
        </p:nvSpPr>
        <p:spPr>
          <a:xfrm>
            <a:off x="10502754" y="2495646"/>
            <a:ext cx="801958" cy="400110"/>
          </a:xfrm>
          <a:prstGeom prst="rect">
            <a:avLst/>
          </a:prstGeom>
          <a:solidFill>
            <a:schemeClr val="tx2"/>
          </a:solidFill>
          <a:ln>
            <a:noFill/>
          </a:ln>
        </p:spPr>
        <p:txBody>
          <a:bodyPr wrap="square" rtlCol="0">
            <a:spAutoFit/>
          </a:bodyPr>
          <a:lstStyle/>
          <a:p>
            <a:pPr algn="ctr"/>
            <a:r>
              <a:rPr lang="en-US" altLang="zh-CN" sz="1000" dirty="0">
                <a:latin typeface="微软雅黑" panose="020B0503020204020204" pitchFamily="34" charset="-122"/>
                <a:ea typeface="微软雅黑" panose="020B0503020204020204" pitchFamily="34" charset="-122"/>
              </a:rPr>
              <a:t>PKI</a:t>
            </a:r>
            <a:endParaRPr lang="en-US" altLang="zh-CN" sz="1000" dirty="0">
              <a:latin typeface="微软雅黑" panose="020B0503020204020204" pitchFamily="34" charset="-122"/>
              <a:ea typeface="微软雅黑" panose="020B0503020204020204" pitchFamily="34" charset="-122"/>
            </a:endParaRPr>
          </a:p>
          <a:p>
            <a:pPr algn="ctr"/>
            <a:r>
              <a:rPr lang="zh-CN" altLang="en-US" sz="1000" dirty="0">
                <a:latin typeface="微软雅黑" panose="020B0503020204020204" pitchFamily="34" charset="-122"/>
                <a:ea typeface="微软雅黑" panose="020B0503020204020204" pitchFamily="34" charset="-122"/>
              </a:rPr>
              <a:t>证书系统</a:t>
            </a:r>
            <a:endParaRPr lang="zh-CN" altLang="en-US" sz="1000" dirty="0">
              <a:latin typeface="微软雅黑" panose="020B0503020204020204" pitchFamily="34" charset="-122"/>
              <a:ea typeface="微软雅黑" panose="020B0503020204020204" pitchFamily="34" charset="-122"/>
            </a:endParaRPr>
          </a:p>
        </p:txBody>
      </p:sp>
      <p:sp>
        <p:nvSpPr>
          <p:cNvPr id="193" name="Freeform 9"/>
          <p:cNvSpPr>
            <a:spLocks noEditPoints="1"/>
          </p:cNvSpPr>
          <p:nvPr/>
        </p:nvSpPr>
        <p:spPr bwMode="auto">
          <a:xfrm>
            <a:off x="10295581" y="2408119"/>
            <a:ext cx="330608" cy="562396"/>
          </a:xfrm>
          <a:custGeom>
            <a:avLst/>
            <a:gdLst/>
            <a:ahLst/>
            <a:cxnLst>
              <a:cxn ang="0">
                <a:pos x="396" y="0"/>
              </a:cxn>
              <a:cxn ang="0">
                <a:pos x="0" y="176"/>
              </a:cxn>
              <a:cxn ang="0">
                <a:pos x="0" y="828"/>
              </a:cxn>
              <a:cxn ang="0">
                <a:pos x="312" y="960"/>
              </a:cxn>
              <a:cxn ang="0">
                <a:pos x="660" y="752"/>
              </a:cxn>
              <a:cxn ang="0">
                <a:pos x="660" y="100"/>
              </a:cxn>
              <a:cxn ang="0">
                <a:pos x="396" y="0"/>
              </a:cxn>
              <a:cxn ang="0">
                <a:pos x="159" y="820"/>
              </a:cxn>
              <a:cxn ang="0">
                <a:pos x="142" y="803"/>
              </a:cxn>
              <a:cxn ang="0">
                <a:pos x="159" y="786"/>
              </a:cxn>
              <a:cxn ang="0">
                <a:pos x="176" y="803"/>
              </a:cxn>
              <a:cxn ang="0">
                <a:pos x="159" y="820"/>
              </a:cxn>
              <a:cxn ang="0">
                <a:pos x="252" y="778"/>
              </a:cxn>
              <a:cxn ang="0">
                <a:pos x="64" y="698"/>
              </a:cxn>
              <a:cxn ang="0">
                <a:pos x="68" y="630"/>
              </a:cxn>
              <a:cxn ang="0">
                <a:pos x="256" y="706"/>
              </a:cxn>
              <a:cxn ang="0">
                <a:pos x="252" y="778"/>
              </a:cxn>
              <a:cxn ang="0">
                <a:pos x="288" y="636"/>
              </a:cxn>
              <a:cxn ang="0">
                <a:pos x="20" y="530"/>
              </a:cxn>
              <a:cxn ang="0">
                <a:pos x="20" y="464"/>
              </a:cxn>
              <a:cxn ang="0">
                <a:pos x="288" y="568"/>
              </a:cxn>
              <a:cxn ang="0">
                <a:pos x="288" y="636"/>
              </a:cxn>
              <a:cxn ang="0">
                <a:pos x="288" y="550"/>
              </a:cxn>
              <a:cxn ang="0">
                <a:pos x="20" y="448"/>
              </a:cxn>
              <a:cxn ang="0">
                <a:pos x="20" y="392"/>
              </a:cxn>
              <a:cxn ang="0">
                <a:pos x="288" y="490"/>
              </a:cxn>
              <a:cxn ang="0">
                <a:pos x="288" y="550"/>
              </a:cxn>
              <a:cxn ang="0">
                <a:pos x="288" y="471"/>
              </a:cxn>
              <a:cxn ang="0">
                <a:pos x="20" y="357"/>
              </a:cxn>
              <a:cxn ang="0">
                <a:pos x="20" y="306"/>
              </a:cxn>
              <a:cxn ang="0">
                <a:pos x="288" y="408"/>
              </a:cxn>
              <a:cxn ang="0">
                <a:pos x="288" y="471"/>
              </a:cxn>
              <a:cxn ang="0">
                <a:pos x="288" y="392"/>
              </a:cxn>
              <a:cxn ang="0">
                <a:pos x="20" y="296"/>
              </a:cxn>
              <a:cxn ang="0">
                <a:pos x="20" y="220"/>
              </a:cxn>
              <a:cxn ang="0">
                <a:pos x="288" y="328"/>
              </a:cxn>
              <a:cxn ang="0">
                <a:pos x="288" y="392"/>
              </a:cxn>
            </a:cxnLst>
            <a:rect l="0" t="0" r="r" b="b"/>
            <a:pathLst>
              <a:path w="660" h="960">
                <a:moveTo>
                  <a:pt x="396" y="0"/>
                </a:moveTo>
                <a:cubicBezTo>
                  <a:pt x="0" y="176"/>
                  <a:pt x="0" y="176"/>
                  <a:pt x="0" y="176"/>
                </a:cubicBezTo>
                <a:cubicBezTo>
                  <a:pt x="0" y="828"/>
                  <a:pt x="0" y="828"/>
                  <a:pt x="0" y="828"/>
                </a:cubicBezTo>
                <a:cubicBezTo>
                  <a:pt x="312" y="960"/>
                  <a:pt x="312" y="960"/>
                  <a:pt x="312" y="960"/>
                </a:cubicBezTo>
                <a:cubicBezTo>
                  <a:pt x="660" y="752"/>
                  <a:pt x="660" y="752"/>
                  <a:pt x="660" y="752"/>
                </a:cubicBezTo>
                <a:cubicBezTo>
                  <a:pt x="660" y="100"/>
                  <a:pt x="660" y="100"/>
                  <a:pt x="660" y="100"/>
                </a:cubicBezTo>
                <a:lnTo>
                  <a:pt x="396" y="0"/>
                </a:lnTo>
                <a:close/>
                <a:moveTo>
                  <a:pt x="159" y="820"/>
                </a:moveTo>
                <a:cubicBezTo>
                  <a:pt x="150" y="820"/>
                  <a:pt x="142" y="813"/>
                  <a:pt x="142" y="803"/>
                </a:cubicBezTo>
                <a:cubicBezTo>
                  <a:pt x="142" y="794"/>
                  <a:pt x="150" y="786"/>
                  <a:pt x="159" y="786"/>
                </a:cubicBezTo>
                <a:cubicBezTo>
                  <a:pt x="168" y="786"/>
                  <a:pt x="176" y="794"/>
                  <a:pt x="176" y="803"/>
                </a:cubicBezTo>
                <a:cubicBezTo>
                  <a:pt x="176" y="813"/>
                  <a:pt x="168" y="820"/>
                  <a:pt x="159" y="820"/>
                </a:cubicBezTo>
                <a:close/>
                <a:moveTo>
                  <a:pt x="252" y="778"/>
                </a:moveTo>
                <a:cubicBezTo>
                  <a:pt x="64" y="698"/>
                  <a:pt x="64" y="698"/>
                  <a:pt x="64" y="698"/>
                </a:cubicBezTo>
                <a:cubicBezTo>
                  <a:pt x="68" y="630"/>
                  <a:pt x="68" y="630"/>
                  <a:pt x="68" y="630"/>
                </a:cubicBezTo>
                <a:cubicBezTo>
                  <a:pt x="256" y="706"/>
                  <a:pt x="256" y="706"/>
                  <a:pt x="256" y="706"/>
                </a:cubicBezTo>
                <a:lnTo>
                  <a:pt x="252" y="778"/>
                </a:lnTo>
                <a:close/>
                <a:moveTo>
                  <a:pt x="288" y="636"/>
                </a:moveTo>
                <a:cubicBezTo>
                  <a:pt x="20" y="530"/>
                  <a:pt x="20" y="530"/>
                  <a:pt x="20" y="530"/>
                </a:cubicBezTo>
                <a:cubicBezTo>
                  <a:pt x="20" y="464"/>
                  <a:pt x="20" y="464"/>
                  <a:pt x="20" y="464"/>
                </a:cubicBezTo>
                <a:cubicBezTo>
                  <a:pt x="288" y="568"/>
                  <a:pt x="288" y="568"/>
                  <a:pt x="288" y="568"/>
                </a:cubicBezTo>
                <a:lnTo>
                  <a:pt x="288" y="636"/>
                </a:lnTo>
                <a:close/>
                <a:moveTo>
                  <a:pt x="288" y="550"/>
                </a:moveTo>
                <a:cubicBezTo>
                  <a:pt x="20" y="448"/>
                  <a:pt x="20" y="448"/>
                  <a:pt x="20" y="448"/>
                </a:cubicBezTo>
                <a:cubicBezTo>
                  <a:pt x="20" y="392"/>
                  <a:pt x="20" y="392"/>
                  <a:pt x="20" y="392"/>
                </a:cubicBezTo>
                <a:cubicBezTo>
                  <a:pt x="288" y="490"/>
                  <a:pt x="288" y="490"/>
                  <a:pt x="288" y="490"/>
                </a:cubicBezTo>
                <a:lnTo>
                  <a:pt x="288" y="550"/>
                </a:lnTo>
                <a:close/>
                <a:moveTo>
                  <a:pt x="288" y="471"/>
                </a:moveTo>
                <a:cubicBezTo>
                  <a:pt x="20" y="357"/>
                  <a:pt x="20" y="357"/>
                  <a:pt x="20" y="357"/>
                </a:cubicBezTo>
                <a:cubicBezTo>
                  <a:pt x="20" y="306"/>
                  <a:pt x="20" y="306"/>
                  <a:pt x="20" y="306"/>
                </a:cubicBezTo>
                <a:cubicBezTo>
                  <a:pt x="288" y="408"/>
                  <a:pt x="288" y="408"/>
                  <a:pt x="288" y="408"/>
                </a:cubicBezTo>
                <a:lnTo>
                  <a:pt x="288" y="471"/>
                </a:lnTo>
                <a:close/>
                <a:moveTo>
                  <a:pt x="288" y="392"/>
                </a:moveTo>
                <a:cubicBezTo>
                  <a:pt x="20" y="296"/>
                  <a:pt x="20" y="296"/>
                  <a:pt x="20" y="296"/>
                </a:cubicBezTo>
                <a:cubicBezTo>
                  <a:pt x="20" y="220"/>
                  <a:pt x="20" y="220"/>
                  <a:pt x="20" y="220"/>
                </a:cubicBezTo>
                <a:cubicBezTo>
                  <a:pt x="288" y="328"/>
                  <a:pt x="288" y="328"/>
                  <a:pt x="288" y="328"/>
                </a:cubicBezTo>
                <a:lnTo>
                  <a:pt x="288" y="392"/>
                </a:lnTo>
                <a:close/>
              </a:path>
            </a:pathLst>
          </a:custGeom>
          <a:solidFill>
            <a:srgbClr val="B5B5B5"/>
          </a:solidFill>
          <a:ln w="9525">
            <a:noFill/>
            <a:round/>
          </a:ln>
        </p:spPr>
        <p:txBody>
          <a:bodyPr vert="horz" wrap="square" lIns="162422" tIns="81211" rIns="162422" bIns="81211" numCol="1" anchor="t" anchorCtr="0" compatLnSpc="1"/>
          <a:lstStyle/>
          <a:p>
            <a:endParaRPr lang="en-US" sz="1200" dirty="0">
              <a:latin typeface="微软雅黑" panose="020B0503020204020204" pitchFamily="34" charset="-122"/>
              <a:ea typeface="微软雅黑" panose="020B0503020204020204" pitchFamily="34" charset="-122"/>
            </a:endParaRPr>
          </a:p>
        </p:txBody>
      </p:sp>
      <p:cxnSp>
        <p:nvCxnSpPr>
          <p:cNvPr id="194" name="直接连接符 193"/>
          <p:cNvCxnSpPr/>
          <p:nvPr/>
        </p:nvCxnSpPr>
        <p:spPr bwMode="auto">
          <a:xfrm flipH="1">
            <a:off x="9682889" y="2862513"/>
            <a:ext cx="628916" cy="543883"/>
          </a:xfrm>
          <a:prstGeom prst="line">
            <a:avLst/>
          </a:prstGeom>
          <a:noFill/>
          <a:ln w="12700" cap="flat" cmpd="sng" algn="ctr">
            <a:solidFill>
              <a:srgbClr val="81C15F"/>
            </a:solidFill>
            <a:prstDash val="soli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95" name="KSO_Shape"/>
          <p:cNvSpPr/>
          <p:nvPr/>
        </p:nvSpPr>
        <p:spPr bwMode="auto">
          <a:xfrm>
            <a:off x="9502455" y="5044343"/>
            <a:ext cx="180000" cy="183525"/>
          </a:xfrm>
          <a:custGeom>
            <a:avLst/>
            <a:gdLst>
              <a:gd name="T0" fmla="*/ 1530920 w 2230"/>
              <a:gd name="T1" fmla="*/ 0 h 2389"/>
              <a:gd name="T2" fmla="*/ 1380919 w 2230"/>
              <a:gd name="T3" fmla="*/ 149970 h 2389"/>
              <a:gd name="T4" fmla="*/ 1380919 w 2230"/>
              <a:gd name="T5" fmla="*/ 1140226 h 2389"/>
              <a:gd name="T6" fmla="*/ 1020614 w 2230"/>
              <a:gd name="T7" fmla="*/ 1500456 h 2389"/>
              <a:gd name="T8" fmla="*/ 660308 w 2230"/>
              <a:gd name="T9" fmla="*/ 1140226 h 2389"/>
              <a:gd name="T10" fmla="*/ 660308 w 2230"/>
              <a:gd name="T11" fmla="*/ 1080690 h 2389"/>
              <a:gd name="T12" fmla="*/ 900763 w 2230"/>
              <a:gd name="T13" fmla="*/ 1080690 h 2389"/>
              <a:gd name="T14" fmla="*/ 1020614 w 2230"/>
              <a:gd name="T15" fmla="*/ 960111 h 2389"/>
              <a:gd name="T16" fmla="*/ 1020614 w 2230"/>
              <a:gd name="T17" fmla="*/ 600635 h 2389"/>
              <a:gd name="T18" fmla="*/ 900763 w 2230"/>
              <a:gd name="T19" fmla="*/ 480056 h 2389"/>
              <a:gd name="T20" fmla="*/ 900763 w 2230"/>
              <a:gd name="T21" fmla="*/ 120579 h 2389"/>
              <a:gd name="T22" fmla="*/ 780159 w 2230"/>
              <a:gd name="T23" fmla="*/ 0 h 2389"/>
              <a:gd name="T24" fmla="*/ 660308 w 2230"/>
              <a:gd name="T25" fmla="*/ 120579 h 2389"/>
              <a:gd name="T26" fmla="*/ 660308 w 2230"/>
              <a:gd name="T27" fmla="*/ 480056 h 2389"/>
              <a:gd name="T28" fmla="*/ 360305 w 2230"/>
              <a:gd name="T29" fmla="*/ 480056 h 2389"/>
              <a:gd name="T30" fmla="*/ 360305 w 2230"/>
              <a:gd name="T31" fmla="*/ 120579 h 2389"/>
              <a:gd name="T32" fmla="*/ 240455 w 2230"/>
              <a:gd name="T33" fmla="*/ 0 h 2389"/>
              <a:gd name="T34" fmla="*/ 119850 w 2230"/>
              <a:gd name="T35" fmla="*/ 120579 h 2389"/>
              <a:gd name="T36" fmla="*/ 119850 w 2230"/>
              <a:gd name="T37" fmla="*/ 480056 h 2389"/>
              <a:gd name="T38" fmla="*/ 0 w 2230"/>
              <a:gd name="T39" fmla="*/ 600635 h 2389"/>
              <a:gd name="T40" fmla="*/ 0 w 2230"/>
              <a:gd name="T41" fmla="*/ 960111 h 2389"/>
              <a:gd name="T42" fmla="*/ 119850 w 2230"/>
              <a:gd name="T43" fmla="*/ 1080690 h 2389"/>
              <a:gd name="T44" fmla="*/ 360305 w 2230"/>
              <a:gd name="T45" fmla="*/ 1080690 h 2389"/>
              <a:gd name="T46" fmla="*/ 360305 w 2230"/>
              <a:gd name="T47" fmla="*/ 1140226 h 2389"/>
              <a:gd name="T48" fmla="*/ 1020614 w 2230"/>
              <a:gd name="T49" fmla="*/ 1800397 h 2389"/>
              <a:gd name="T50" fmla="*/ 1680922 w 2230"/>
              <a:gd name="T51" fmla="*/ 1140226 h 2389"/>
              <a:gd name="T52" fmla="*/ 1680922 w 2230"/>
              <a:gd name="T53" fmla="*/ 149970 h 2389"/>
              <a:gd name="T54" fmla="*/ 1530920 w 2230"/>
              <a:gd name="T55" fmla="*/ 0 h 2389"/>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2230" h="2389">
                <a:moveTo>
                  <a:pt x="2031" y="0"/>
                </a:moveTo>
                <a:cubicBezTo>
                  <a:pt x="1921" y="0"/>
                  <a:pt x="1832" y="89"/>
                  <a:pt x="1832" y="199"/>
                </a:cubicBezTo>
                <a:cubicBezTo>
                  <a:pt x="1832" y="1513"/>
                  <a:pt x="1832" y="1513"/>
                  <a:pt x="1832" y="1513"/>
                </a:cubicBezTo>
                <a:cubicBezTo>
                  <a:pt x="1832" y="1777"/>
                  <a:pt x="1618" y="1991"/>
                  <a:pt x="1354" y="1991"/>
                </a:cubicBezTo>
                <a:cubicBezTo>
                  <a:pt x="1091" y="1991"/>
                  <a:pt x="876" y="1777"/>
                  <a:pt x="876" y="1513"/>
                </a:cubicBezTo>
                <a:cubicBezTo>
                  <a:pt x="876" y="1434"/>
                  <a:pt x="876" y="1434"/>
                  <a:pt x="876" y="1434"/>
                </a:cubicBezTo>
                <a:cubicBezTo>
                  <a:pt x="1195" y="1434"/>
                  <a:pt x="1195" y="1434"/>
                  <a:pt x="1195" y="1434"/>
                </a:cubicBezTo>
                <a:cubicBezTo>
                  <a:pt x="1283" y="1434"/>
                  <a:pt x="1354" y="1362"/>
                  <a:pt x="1354" y="1274"/>
                </a:cubicBezTo>
                <a:cubicBezTo>
                  <a:pt x="1354" y="797"/>
                  <a:pt x="1354" y="797"/>
                  <a:pt x="1354" y="797"/>
                </a:cubicBezTo>
                <a:cubicBezTo>
                  <a:pt x="1354" y="709"/>
                  <a:pt x="1283" y="637"/>
                  <a:pt x="1195" y="637"/>
                </a:cubicBezTo>
                <a:cubicBezTo>
                  <a:pt x="1195" y="160"/>
                  <a:pt x="1195" y="160"/>
                  <a:pt x="1195" y="160"/>
                </a:cubicBezTo>
                <a:cubicBezTo>
                  <a:pt x="1195" y="71"/>
                  <a:pt x="1124" y="0"/>
                  <a:pt x="1035" y="0"/>
                </a:cubicBezTo>
                <a:cubicBezTo>
                  <a:pt x="948" y="0"/>
                  <a:pt x="876" y="71"/>
                  <a:pt x="876" y="160"/>
                </a:cubicBezTo>
                <a:cubicBezTo>
                  <a:pt x="876" y="637"/>
                  <a:pt x="876" y="637"/>
                  <a:pt x="876" y="637"/>
                </a:cubicBezTo>
                <a:cubicBezTo>
                  <a:pt x="478" y="637"/>
                  <a:pt x="478" y="637"/>
                  <a:pt x="478" y="637"/>
                </a:cubicBezTo>
                <a:cubicBezTo>
                  <a:pt x="478" y="160"/>
                  <a:pt x="478" y="160"/>
                  <a:pt x="478" y="160"/>
                </a:cubicBezTo>
                <a:cubicBezTo>
                  <a:pt x="478" y="71"/>
                  <a:pt x="407" y="0"/>
                  <a:pt x="319" y="0"/>
                </a:cubicBezTo>
                <a:cubicBezTo>
                  <a:pt x="231" y="0"/>
                  <a:pt x="159" y="71"/>
                  <a:pt x="159" y="160"/>
                </a:cubicBezTo>
                <a:cubicBezTo>
                  <a:pt x="159" y="637"/>
                  <a:pt x="159" y="637"/>
                  <a:pt x="159" y="637"/>
                </a:cubicBezTo>
                <a:cubicBezTo>
                  <a:pt x="72" y="637"/>
                  <a:pt x="0" y="709"/>
                  <a:pt x="0" y="797"/>
                </a:cubicBezTo>
                <a:cubicBezTo>
                  <a:pt x="0" y="1274"/>
                  <a:pt x="0" y="1274"/>
                  <a:pt x="0" y="1274"/>
                </a:cubicBezTo>
                <a:cubicBezTo>
                  <a:pt x="0" y="1362"/>
                  <a:pt x="72" y="1434"/>
                  <a:pt x="159" y="1434"/>
                </a:cubicBezTo>
                <a:cubicBezTo>
                  <a:pt x="478" y="1434"/>
                  <a:pt x="478" y="1434"/>
                  <a:pt x="478" y="1434"/>
                </a:cubicBezTo>
                <a:cubicBezTo>
                  <a:pt x="478" y="1513"/>
                  <a:pt x="478" y="1513"/>
                  <a:pt x="478" y="1513"/>
                </a:cubicBezTo>
                <a:cubicBezTo>
                  <a:pt x="478" y="1996"/>
                  <a:pt x="871" y="2389"/>
                  <a:pt x="1354" y="2389"/>
                </a:cubicBezTo>
                <a:cubicBezTo>
                  <a:pt x="1837" y="2389"/>
                  <a:pt x="2230" y="1996"/>
                  <a:pt x="2230" y="1513"/>
                </a:cubicBezTo>
                <a:cubicBezTo>
                  <a:pt x="2230" y="199"/>
                  <a:pt x="2230" y="199"/>
                  <a:pt x="2230" y="199"/>
                </a:cubicBezTo>
                <a:cubicBezTo>
                  <a:pt x="2230" y="89"/>
                  <a:pt x="2141" y="0"/>
                  <a:pt x="2031" y="0"/>
                </a:cubicBezTo>
                <a:close/>
              </a:path>
            </a:pathLst>
          </a:custGeom>
          <a:solidFill>
            <a:srgbClr val="DDDDDD">
              <a:lumMod val="25000"/>
            </a:srgbClr>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effectLst/>
              <a:uLnTx/>
              <a:uFillTx/>
              <a:latin typeface="微软雅黑" panose="020B0503020204020204" pitchFamily="34" charset="-122"/>
              <a:ea typeface="微软雅黑" panose="020B0503020204020204" pitchFamily="34" charset="-122"/>
            </a:endParaRPr>
          </a:p>
        </p:txBody>
      </p:sp>
      <p:sp>
        <p:nvSpPr>
          <p:cNvPr id="196" name="KSO_Shape"/>
          <p:cNvSpPr/>
          <p:nvPr/>
        </p:nvSpPr>
        <p:spPr bwMode="auto">
          <a:xfrm>
            <a:off x="9945431" y="5044343"/>
            <a:ext cx="244271" cy="209375"/>
          </a:xfrm>
          <a:custGeom>
            <a:avLst/>
            <a:gdLst>
              <a:gd name="T0" fmla="*/ 852289 w 12766676"/>
              <a:gd name="T1" fmla="*/ 1146683 h 10934699"/>
              <a:gd name="T2" fmla="*/ 948108 w 12766676"/>
              <a:gd name="T3" fmla="*/ 1146683 h 10934699"/>
              <a:gd name="T4" fmla="*/ 948108 w 12766676"/>
              <a:gd name="T5" fmla="*/ 1542045 h 10934699"/>
              <a:gd name="T6" fmla="*/ 852289 w 12766676"/>
              <a:gd name="T7" fmla="*/ 1542045 h 10934699"/>
              <a:gd name="T8" fmla="*/ 1193698 w 12766676"/>
              <a:gd name="T9" fmla="*/ 1055119 h 10934699"/>
              <a:gd name="T10" fmla="*/ 1391603 w 12766676"/>
              <a:gd name="T11" fmla="*/ 1397646 h 10934699"/>
              <a:gd name="T12" fmla="*/ 1308545 w 12766676"/>
              <a:gd name="T13" fmla="*/ 1445108 h 10934699"/>
              <a:gd name="T14" fmla="*/ 1110640 w 12766676"/>
              <a:gd name="T15" fmla="*/ 1102804 h 10934699"/>
              <a:gd name="T16" fmla="*/ 606028 w 12766676"/>
              <a:gd name="T17" fmla="*/ 1055119 h 10934699"/>
              <a:gd name="T18" fmla="*/ 689309 w 12766676"/>
              <a:gd name="T19" fmla="*/ 1102804 h 10934699"/>
              <a:gd name="T20" fmla="*/ 491180 w 12766676"/>
              <a:gd name="T21" fmla="*/ 1445108 h 10934699"/>
              <a:gd name="T22" fmla="*/ 408123 w 12766676"/>
              <a:gd name="T23" fmla="*/ 1397646 h 10934699"/>
              <a:gd name="T24" fmla="*/ 1360932 w 12766676"/>
              <a:gd name="T25" fmla="*/ 852289 h 10934699"/>
              <a:gd name="T26" fmla="*/ 1703459 w 12766676"/>
              <a:gd name="T27" fmla="*/ 1050194 h 10934699"/>
              <a:gd name="T28" fmla="*/ 1655774 w 12766676"/>
              <a:gd name="T29" fmla="*/ 1133475 h 10934699"/>
              <a:gd name="T30" fmla="*/ 1312799 w 12766676"/>
              <a:gd name="T31" fmla="*/ 936018 h 10934699"/>
              <a:gd name="T32" fmla="*/ 438794 w 12766676"/>
              <a:gd name="T33" fmla="*/ 852289 h 10934699"/>
              <a:gd name="T34" fmla="*/ 486927 w 12766676"/>
              <a:gd name="T35" fmla="*/ 935346 h 10934699"/>
              <a:gd name="T36" fmla="*/ 144623 w 12766676"/>
              <a:gd name="T37" fmla="*/ 1133475 h 10934699"/>
              <a:gd name="T38" fmla="*/ 96266 w 12766676"/>
              <a:gd name="T39" fmla="*/ 1050194 h 10934699"/>
              <a:gd name="T40" fmla="*/ 1404363 w 12766676"/>
              <a:gd name="T41" fmla="*/ 593938 h 10934699"/>
              <a:gd name="T42" fmla="*/ 1800397 w 12766676"/>
              <a:gd name="T43" fmla="*/ 593938 h 10934699"/>
              <a:gd name="T44" fmla="*/ 1800397 w 12766676"/>
              <a:gd name="T45" fmla="*/ 689756 h 10934699"/>
              <a:gd name="T46" fmla="*/ 1404363 w 12766676"/>
              <a:gd name="T47" fmla="*/ 689756 h 10934699"/>
              <a:gd name="T48" fmla="*/ 0 w 12766676"/>
              <a:gd name="T49" fmla="*/ 593938 h 10934699"/>
              <a:gd name="T50" fmla="*/ 395362 w 12766676"/>
              <a:gd name="T51" fmla="*/ 593938 h 10934699"/>
              <a:gd name="T52" fmla="*/ 395362 w 12766676"/>
              <a:gd name="T53" fmla="*/ 689756 h 10934699"/>
              <a:gd name="T54" fmla="*/ 0 w 12766676"/>
              <a:gd name="T55" fmla="*/ 689756 h 10934699"/>
              <a:gd name="T56" fmla="*/ 899934 w 12766676"/>
              <a:gd name="T57" fmla="*/ 167297 h 10934699"/>
              <a:gd name="T58" fmla="*/ 813106 w 12766676"/>
              <a:gd name="T59" fmla="*/ 175767 h 10934699"/>
              <a:gd name="T60" fmla="*/ 813106 w 12766676"/>
              <a:gd name="T61" fmla="*/ 274769 h 10934699"/>
              <a:gd name="T62" fmla="*/ 743750 w 12766676"/>
              <a:gd name="T63" fmla="*/ 401830 h 10934699"/>
              <a:gd name="T64" fmla="*/ 612978 w 12766676"/>
              <a:gd name="T65" fmla="*/ 642716 h 10934699"/>
              <a:gd name="T66" fmla="*/ 899934 w 12766676"/>
              <a:gd name="T67" fmla="*/ 929661 h 10934699"/>
              <a:gd name="T68" fmla="*/ 1186890 w 12766676"/>
              <a:gd name="T69" fmla="*/ 642716 h 10934699"/>
              <a:gd name="T70" fmla="*/ 1056648 w 12766676"/>
              <a:gd name="T71" fmla="*/ 401830 h 10934699"/>
              <a:gd name="T72" fmla="*/ 987291 w 12766676"/>
              <a:gd name="T73" fmla="*/ 274769 h 10934699"/>
              <a:gd name="T74" fmla="*/ 987291 w 12766676"/>
              <a:gd name="T75" fmla="*/ 175767 h 10934699"/>
              <a:gd name="T76" fmla="*/ 899934 w 12766676"/>
              <a:gd name="T77" fmla="*/ 167297 h 10934699"/>
              <a:gd name="T78" fmla="*/ 899934 w 12766676"/>
              <a:gd name="T79" fmla="*/ 0 h 10934699"/>
              <a:gd name="T80" fmla="*/ 1083120 w 12766676"/>
              <a:gd name="T81" fmla="*/ 26471 h 10934699"/>
              <a:gd name="T82" fmla="*/ 1083120 w 12766676"/>
              <a:gd name="T83" fmla="*/ 274769 h 10934699"/>
              <a:gd name="T84" fmla="*/ 1104826 w 12766676"/>
              <a:gd name="T85" fmla="*/ 319240 h 10934699"/>
              <a:gd name="T86" fmla="*/ 1283247 w 12766676"/>
              <a:gd name="T87" fmla="*/ 642716 h 10934699"/>
              <a:gd name="T88" fmla="*/ 899934 w 12766676"/>
              <a:gd name="T89" fmla="*/ 1026015 h 10934699"/>
              <a:gd name="T90" fmla="*/ 517150 w 12766676"/>
              <a:gd name="T91" fmla="*/ 642716 h 10934699"/>
              <a:gd name="T92" fmla="*/ 695041 w 12766676"/>
              <a:gd name="T93" fmla="*/ 319240 h 10934699"/>
              <a:gd name="T94" fmla="*/ 717278 w 12766676"/>
              <a:gd name="T95" fmla="*/ 274769 h 10934699"/>
              <a:gd name="T96" fmla="*/ 717278 w 12766676"/>
              <a:gd name="T97" fmla="*/ 26471 h 10934699"/>
              <a:gd name="T98" fmla="*/ 899934 w 12766676"/>
              <a:gd name="T99" fmla="*/ 0 h 1093469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12766676" h="10934699">
                <a:moveTo>
                  <a:pt x="6043613" y="8131174"/>
                </a:moveTo>
                <a:lnTo>
                  <a:pt x="6723063" y="8131174"/>
                </a:lnTo>
                <a:lnTo>
                  <a:pt x="6723063" y="10934699"/>
                </a:lnTo>
                <a:lnTo>
                  <a:pt x="6043613" y="10934699"/>
                </a:lnTo>
                <a:lnTo>
                  <a:pt x="6043613" y="8131174"/>
                </a:lnTo>
                <a:close/>
                <a:moveTo>
                  <a:pt x="8464551" y="7481887"/>
                </a:moveTo>
                <a:lnTo>
                  <a:pt x="9867901" y="9910762"/>
                </a:lnTo>
                <a:lnTo>
                  <a:pt x="9278939" y="10247312"/>
                </a:lnTo>
                <a:lnTo>
                  <a:pt x="7875588" y="7820025"/>
                </a:lnTo>
                <a:lnTo>
                  <a:pt x="8464551" y="7481887"/>
                </a:lnTo>
                <a:close/>
                <a:moveTo>
                  <a:pt x="4297364" y="7481887"/>
                </a:moveTo>
                <a:lnTo>
                  <a:pt x="4887914" y="7820025"/>
                </a:lnTo>
                <a:lnTo>
                  <a:pt x="3482976" y="10247312"/>
                </a:lnTo>
                <a:lnTo>
                  <a:pt x="2894013" y="9910762"/>
                </a:lnTo>
                <a:lnTo>
                  <a:pt x="4297364" y="7481887"/>
                </a:lnTo>
                <a:close/>
                <a:moveTo>
                  <a:pt x="9650413" y="6043612"/>
                </a:moveTo>
                <a:lnTo>
                  <a:pt x="12079288" y="7446962"/>
                </a:lnTo>
                <a:lnTo>
                  <a:pt x="11741151" y="8037512"/>
                </a:lnTo>
                <a:lnTo>
                  <a:pt x="9309100" y="6637337"/>
                </a:lnTo>
                <a:lnTo>
                  <a:pt x="9650413" y="6043612"/>
                </a:lnTo>
                <a:close/>
                <a:moveTo>
                  <a:pt x="3111501" y="6043612"/>
                </a:moveTo>
                <a:lnTo>
                  <a:pt x="3452813" y="6632575"/>
                </a:lnTo>
                <a:lnTo>
                  <a:pt x="1025525" y="8037512"/>
                </a:lnTo>
                <a:lnTo>
                  <a:pt x="682625" y="7446962"/>
                </a:lnTo>
                <a:lnTo>
                  <a:pt x="3111501" y="6043612"/>
                </a:lnTo>
                <a:close/>
                <a:moveTo>
                  <a:pt x="9958388" y="4211638"/>
                </a:moveTo>
                <a:lnTo>
                  <a:pt x="12766676" y="4211638"/>
                </a:lnTo>
                <a:lnTo>
                  <a:pt x="12766676" y="4891088"/>
                </a:lnTo>
                <a:lnTo>
                  <a:pt x="9958388" y="4891088"/>
                </a:lnTo>
                <a:lnTo>
                  <a:pt x="9958388" y="4211638"/>
                </a:lnTo>
                <a:close/>
                <a:moveTo>
                  <a:pt x="0" y="4211637"/>
                </a:moveTo>
                <a:lnTo>
                  <a:pt x="2803525" y="4211637"/>
                </a:lnTo>
                <a:lnTo>
                  <a:pt x="2803525" y="4891087"/>
                </a:lnTo>
                <a:lnTo>
                  <a:pt x="0" y="4891087"/>
                </a:lnTo>
                <a:lnTo>
                  <a:pt x="0" y="4211637"/>
                </a:lnTo>
                <a:close/>
                <a:moveTo>
                  <a:pt x="6381460" y="1186307"/>
                </a:moveTo>
                <a:cubicBezTo>
                  <a:pt x="6171222" y="1186307"/>
                  <a:pt x="5964738" y="1208832"/>
                  <a:pt x="5765762" y="1246373"/>
                </a:cubicBezTo>
                <a:cubicBezTo>
                  <a:pt x="5765762" y="1246373"/>
                  <a:pt x="5765762" y="1832018"/>
                  <a:pt x="5765762" y="1948396"/>
                </a:cubicBezTo>
                <a:cubicBezTo>
                  <a:pt x="5765762" y="2481483"/>
                  <a:pt x="5457912" y="2744273"/>
                  <a:pt x="5273953" y="2849389"/>
                </a:cubicBezTo>
                <a:cubicBezTo>
                  <a:pt x="4703304" y="3187261"/>
                  <a:pt x="4346649" y="3840480"/>
                  <a:pt x="4346649" y="4557520"/>
                </a:cubicBezTo>
                <a:cubicBezTo>
                  <a:pt x="4346649" y="5680005"/>
                  <a:pt x="5262690" y="6592260"/>
                  <a:pt x="6381460" y="6592260"/>
                </a:cubicBezTo>
                <a:cubicBezTo>
                  <a:pt x="7503986" y="6592260"/>
                  <a:pt x="8416274" y="5680005"/>
                  <a:pt x="8416274" y="4557520"/>
                </a:cubicBezTo>
                <a:cubicBezTo>
                  <a:pt x="8416274" y="3840480"/>
                  <a:pt x="8063372" y="3187261"/>
                  <a:pt x="7492724" y="2849389"/>
                </a:cubicBezTo>
                <a:cubicBezTo>
                  <a:pt x="7308765" y="2744273"/>
                  <a:pt x="7000915" y="2481483"/>
                  <a:pt x="7000915" y="1948396"/>
                </a:cubicBezTo>
                <a:cubicBezTo>
                  <a:pt x="7000915" y="1749427"/>
                  <a:pt x="7000915" y="1246373"/>
                  <a:pt x="7000915" y="1246373"/>
                </a:cubicBezTo>
                <a:cubicBezTo>
                  <a:pt x="6798184" y="1208832"/>
                  <a:pt x="6595454" y="1186307"/>
                  <a:pt x="6381460" y="1186307"/>
                </a:cubicBezTo>
                <a:close/>
                <a:moveTo>
                  <a:pt x="6381460" y="0"/>
                </a:moveTo>
                <a:cubicBezTo>
                  <a:pt x="6835727" y="0"/>
                  <a:pt x="7271222" y="63821"/>
                  <a:pt x="7680437" y="187707"/>
                </a:cubicBezTo>
                <a:cubicBezTo>
                  <a:pt x="7680437" y="187707"/>
                  <a:pt x="7680437" y="1696869"/>
                  <a:pt x="7680437" y="1948396"/>
                </a:cubicBezTo>
                <a:cubicBezTo>
                  <a:pt x="7680437" y="2079791"/>
                  <a:pt x="7714225" y="2192415"/>
                  <a:pt x="7834362" y="2263744"/>
                </a:cubicBezTo>
                <a:cubicBezTo>
                  <a:pt x="8611495" y="2717994"/>
                  <a:pt x="9099550" y="3592707"/>
                  <a:pt x="9099550" y="4557520"/>
                </a:cubicBezTo>
                <a:cubicBezTo>
                  <a:pt x="9099550" y="6055418"/>
                  <a:pt x="7879413" y="7275512"/>
                  <a:pt x="6381460" y="7275512"/>
                </a:cubicBezTo>
                <a:cubicBezTo>
                  <a:pt x="4883509" y="7275512"/>
                  <a:pt x="3667126" y="6055418"/>
                  <a:pt x="3667126" y="4557520"/>
                </a:cubicBezTo>
                <a:cubicBezTo>
                  <a:pt x="3667126" y="3592707"/>
                  <a:pt x="4155181" y="2717994"/>
                  <a:pt x="4928560" y="2263744"/>
                </a:cubicBezTo>
                <a:cubicBezTo>
                  <a:pt x="5052451" y="2192415"/>
                  <a:pt x="5086240" y="2079791"/>
                  <a:pt x="5086240" y="1948396"/>
                </a:cubicBezTo>
                <a:cubicBezTo>
                  <a:pt x="5086240" y="1621787"/>
                  <a:pt x="5086240" y="187707"/>
                  <a:pt x="5086240" y="187707"/>
                </a:cubicBezTo>
                <a:cubicBezTo>
                  <a:pt x="5499209" y="63821"/>
                  <a:pt x="5934704" y="0"/>
                  <a:pt x="6381460" y="0"/>
                </a:cubicBezTo>
                <a:close/>
              </a:path>
            </a:pathLst>
          </a:custGeom>
          <a:solidFill>
            <a:srgbClr val="DDDDDD">
              <a:lumMod val="25000"/>
            </a:srgbClr>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effectLst/>
              <a:uLnTx/>
              <a:uFillTx/>
              <a:latin typeface="微软雅黑" panose="020B0503020204020204" pitchFamily="34" charset="-122"/>
              <a:ea typeface="微软雅黑" panose="020B0503020204020204" pitchFamily="34" charset="-122"/>
            </a:endParaRPr>
          </a:p>
        </p:txBody>
      </p:sp>
      <p:pic>
        <p:nvPicPr>
          <p:cNvPr id="197" name="图片 196"/>
          <p:cNvPicPr>
            <a:picLocks noChangeAspect="1"/>
          </p:cNvPicPr>
          <p:nvPr/>
        </p:nvPicPr>
        <p:blipFill>
          <a:blip r:embed="rId5"/>
          <a:stretch>
            <a:fillRect/>
          </a:stretch>
        </p:blipFill>
        <p:spPr>
          <a:xfrm>
            <a:off x="8820271" y="5044343"/>
            <a:ext cx="259200" cy="210408"/>
          </a:xfrm>
          <a:prstGeom prst="rect">
            <a:avLst/>
          </a:prstGeom>
        </p:spPr>
      </p:pic>
      <p:pic>
        <p:nvPicPr>
          <p:cNvPr id="198" name="图片 197"/>
          <p:cNvPicPr>
            <a:picLocks noChangeAspect="1"/>
          </p:cNvPicPr>
          <p:nvPr/>
        </p:nvPicPr>
        <p:blipFill>
          <a:blip r:embed="rId6">
            <a:extLst>
              <a:ext uri="{BEBA8EAE-BF5A-486C-A8C5-ECC9F3942E4B}">
                <a14:imgProps xmlns:a14="http://schemas.microsoft.com/office/drawing/2010/main">
                  <a14:imgLayer r:embed="rId7">
                    <a14:imgEffect>
                      <a14:backgroundRemoval t="2372" b="96838" l="1849" r="97689"/>
                    </a14:imgEffect>
                  </a14:imgLayer>
                </a14:imgProps>
              </a:ext>
            </a:extLst>
          </a:blip>
          <a:stretch>
            <a:fillRect/>
          </a:stretch>
        </p:blipFill>
        <p:spPr>
          <a:xfrm>
            <a:off x="8418176" y="5044343"/>
            <a:ext cx="259200" cy="192410"/>
          </a:xfrm>
          <a:prstGeom prst="rect">
            <a:avLst/>
          </a:prstGeom>
        </p:spPr>
      </p:pic>
      <p:pic>
        <p:nvPicPr>
          <p:cNvPr id="199" name="图片 198"/>
          <p:cNvPicPr>
            <a:picLocks noChangeAspect="1"/>
          </p:cNvPicPr>
          <p:nvPr/>
        </p:nvPicPr>
        <p:blipFill>
          <a:blip r:embed="rId8"/>
          <a:stretch>
            <a:fillRect/>
          </a:stretch>
        </p:blipFill>
        <p:spPr>
          <a:xfrm>
            <a:off x="9242883" y="5044343"/>
            <a:ext cx="180000" cy="196735"/>
          </a:xfrm>
          <a:prstGeom prst="rect">
            <a:avLst/>
          </a:prstGeom>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488736" y="245073"/>
            <a:ext cx="10323183" cy="868363"/>
          </a:xfrm>
        </p:spPr>
        <p:txBody>
          <a:bodyPr/>
          <a:lstStyle/>
          <a:p>
            <a:r>
              <a:rPr lang="zh-CN" altLang="en-US" dirty="0"/>
              <a:t>物联感知网终端接入</a:t>
            </a:r>
            <a:endParaRPr lang="zh-CN" altLang="en-US" dirty="0"/>
          </a:p>
        </p:txBody>
      </p:sp>
      <p:sp>
        <p:nvSpPr>
          <p:cNvPr id="6" name="文本框 5"/>
          <p:cNvSpPr txBox="1"/>
          <p:nvPr/>
        </p:nvSpPr>
        <p:spPr>
          <a:xfrm>
            <a:off x="5604292" y="1113436"/>
            <a:ext cx="5801406" cy="1754326"/>
          </a:xfrm>
          <a:prstGeom prst="rect">
            <a:avLst/>
          </a:prstGeom>
          <a:noFill/>
        </p:spPr>
        <p:txBody>
          <a:bodyPr wrap="square" rtlCol="0">
            <a:spAutoFit/>
          </a:bodyPr>
          <a:lstStyle/>
          <a:p>
            <a:r>
              <a:rPr lang="en-US" altLang="zh-CN" sz="1200" dirty="0">
                <a:latin typeface="+mn-ea"/>
              </a:rPr>
              <a:t>1</a:t>
            </a:r>
            <a:r>
              <a:rPr lang="zh-CN" altLang="en-US" sz="1200" dirty="0">
                <a:latin typeface="+mn-ea"/>
              </a:rPr>
              <a:t>、控制器开启物联网标识下发配置，设备开启带有物联标识的信号，无线场景时，</a:t>
            </a:r>
            <a:r>
              <a:rPr lang="en-US" altLang="zh-CN" sz="1200" dirty="0">
                <a:latin typeface="+mn-ea"/>
              </a:rPr>
              <a:t>SSID</a:t>
            </a:r>
            <a:r>
              <a:rPr lang="zh-CN" altLang="en-US" sz="1200" dirty="0">
                <a:latin typeface="+mn-ea"/>
              </a:rPr>
              <a:t>信号中携带物联网标识，</a:t>
            </a:r>
            <a:r>
              <a:rPr lang="en-US" altLang="zh-CN" sz="1200" dirty="0" err="1">
                <a:latin typeface="+mn-ea"/>
              </a:rPr>
              <a:t>iConnect</a:t>
            </a:r>
            <a:r>
              <a:rPr lang="zh-CN" altLang="en-US" sz="1200" dirty="0">
                <a:latin typeface="+mn-ea"/>
              </a:rPr>
              <a:t>终端主动扫描发现携带物联网标识信号的信号后自动接入；</a:t>
            </a:r>
            <a:endParaRPr lang="en-US" altLang="zh-CN" sz="1200" dirty="0">
              <a:latin typeface="+mn-ea"/>
            </a:endParaRPr>
          </a:p>
          <a:p>
            <a:r>
              <a:rPr lang="en-US" altLang="zh-CN" sz="1200" dirty="0">
                <a:latin typeface="+mn-ea"/>
              </a:rPr>
              <a:t>2</a:t>
            </a:r>
            <a:r>
              <a:rPr lang="zh-CN" altLang="en-US" sz="1200" dirty="0">
                <a:latin typeface="+mn-ea"/>
              </a:rPr>
              <a:t>、</a:t>
            </a:r>
            <a:r>
              <a:rPr lang="zh-CN" altLang="zh-CN" sz="1200" dirty="0"/>
              <a:t>安全准入</a:t>
            </a:r>
            <a:r>
              <a:rPr lang="zh-CN" altLang="en-US" sz="1200" dirty="0"/>
              <a:t>可</a:t>
            </a:r>
            <a:r>
              <a:rPr lang="zh-CN" altLang="zh-CN" sz="1200" dirty="0"/>
              <a:t>使用证书认证，证书认证前需要终端先去控制器申请证书，在申请证书前需先在控制器上做一次</a:t>
            </a:r>
            <a:r>
              <a:rPr lang="en-US" altLang="zh-CN" sz="1200" dirty="0"/>
              <a:t>MAC</a:t>
            </a:r>
            <a:r>
              <a:rPr lang="zh-CN" altLang="zh-CN" sz="1200" dirty="0"/>
              <a:t>认证的准入，</a:t>
            </a:r>
            <a:r>
              <a:rPr lang="zh-CN" altLang="en-US" sz="1200" dirty="0"/>
              <a:t>认证通过后</a:t>
            </a:r>
            <a:r>
              <a:rPr lang="zh-CN" altLang="zh-CN" sz="1200" dirty="0"/>
              <a:t>终端可向控制器申请证书</a:t>
            </a:r>
            <a:r>
              <a:rPr lang="zh-CN" altLang="en-US" sz="1200" dirty="0"/>
              <a:t>（支持内置</a:t>
            </a:r>
            <a:r>
              <a:rPr lang="en-US" altLang="zh-CN" sz="1200" dirty="0"/>
              <a:t>CA</a:t>
            </a:r>
            <a:r>
              <a:rPr lang="zh-CN" altLang="en-US" sz="1200" dirty="0"/>
              <a:t>颁发证书和第三方</a:t>
            </a:r>
            <a:r>
              <a:rPr lang="en-US" altLang="zh-CN" sz="1200" dirty="0"/>
              <a:t>CA</a:t>
            </a:r>
            <a:r>
              <a:rPr lang="zh-CN" altLang="en-US" sz="1200" dirty="0"/>
              <a:t>颁发证书）</a:t>
            </a:r>
            <a:r>
              <a:rPr lang="zh-CN" altLang="zh-CN" sz="1200" dirty="0"/>
              <a:t>，</a:t>
            </a:r>
            <a:r>
              <a:rPr lang="zh-CN" altLang="en-US" sz="1200" dirty="0"/>
              <a:t>终端最后</a:t>
            </a:r>
            <a:r>
              <a:rPr lang="zh-CN" altLang="zh-CN" sz="1200" dirty="0"/>
              <a:t>发起证书认证</a:t>
            </a:r>
            <a:r>
              <a:rPr lang="zh-CN" altLang="en-US" sz="1200" dirty="0"/>
              <a:t>；</a:t>
            </a:r>
            <a:endParaRPr lang="en-US" altLang="zh-CN" sz="1200" dirty="0"/>
          </a:p>
          <a:p>
            <a:r>
              <a:rPr lang="en-US" altLang="zh-CN" sz="1200" dirty="0">
                <a:latin typeface="+mn-ea"/>
              </a:rPr>
              <a:t>3</a:t>
            </a:r>
            <a:r>
              <a:rPr lang="zh-CN" altLang="en-US" sz="1200" dirty="0">
                <a:latin typeface="+mn-ea"/>
              </a:rPr>
              <a:t>、准入方式也可采用</a:t>
            </a:r>
            <a:r>
              <a:rPr lang="en-US" altLang="zh-CN" sz="1200" dirty="0">
                <a:latin typeface="+mn-ea"/>
              </a:rPr>
              <a:t>PPSK</a:t>
            </a:r>
            <a:r>
              <a:rPr lang="zh-CN" altLang="en-US" sz="1200" dirty="0">
                <a:latin typeface="+mn-ea"/>
              </a:rPr>
              <a:t>认证，</a:t>
            </a:r>
            <a:r>
              <a:rPr lang="zh-CN" altLang="zh-CN" sz="1200" dirty="0"/>
              <a:t>终端</a:t>
            </a:r>
            <a:r>
              <a:rPr lang="zh-CN" altLang="en-US" sz="1200" dirty="0"/>
              <a:t>先在控制器上做</a:t>
            </a:r>
            <a:r>
              <a:rPr lang="en-US" altLang="zh-CN" sz="1200" dirty="0"/>
              <a:t>MAC</a:t>
            </a:r>
            <a:r>
              <a:rPr lang="zh-CN" altLang="en-US" sz="1200" dirty="0"/>
              <a:t>认证后，触发</a:t>
            </a:r>
            <a:r>
              <a:rPr lang="en-US" altLang="zh-CN" sz="1200" dirty="0"/>
              <a:t>PPSK</a:t>
            </a:r>
            <a:r>
              <a:rPr lang="zh-CN" altLang="en-US" sz="1200" dirty="0"/>
              <a:t>密钥申请，控制器基于</a:t>
            </a:r>
            <a:r>
              <a:rPr lang="en-US" altLang="zh-CN" sz="1200" dirty="0"/>
              <a:t>MAC</a:t>
            </a:r>
            <a:r>
              <a:rPr lang="zh-CN" altLang="en-US" sz="1200" dirty="0"/>
              <a:t>绑定的</a:t>
            </a:r>
            <a:r>
              <a:rPr lang="en-US" altLang="zh-CN" sz="1200" dirty="0"/>
              <a:t>PPSK</a:t>
            </a:r>
            <a:r>
              <a:rPr lang="zh-CN" altLang="en-US" sz="1200" dirty="0"/>
              <a:t>帐号，或者通过预置</a:t>
            </a:r>
            <a:r>
              <a:rPr lang="en-US" altLang="zh-CN" sz="1200" dirty="0"/>
              <a:t>PPSK</a:t>
            </a:r>
            <a:r>
              <a:rPr lang="zh-CN" altLang="en-US" sz="1200" dirty="0"/>
              <a:t>资源池给终端分配一个</a:t>
            </a:r>
            <a:r>
              <a:rPr lang="en-US" altLang="zh-CN" sz="1200" dirty="0"/>
              <a:t>PPSK</a:t>
            </a:r>
            <a:r>
              <a:rPr lang="zh-CN" altLang="en-US" sz="1200" dirty="0"/>
              <a:t>帐号并绑定</a:t>
            </a:r>
            <a:r>
              <a:rPr lang="en-US" altLang="zh-CN" sz="1200" dirty="0"/>
              <a:t>MAC</a:t>
            </a:r>
            <a:r>
              <a:rPr lang="zh-CN" altLang="en-US" sz="1200" dirty="0"/>
              <a:t>地址，返回给终端</a:t>
            </a:r>
            <a:r>
              <a:rPr lang="en-US" altLang="zh-CN" sz="1200" dirty="0"/>
              <a:t>PPSK</a:t>
            </a:r>
            <a:r>
              <a:rPr lang="zh-CN" altLang="en-US" sz="1200" dirty="0"/>
              <a:t>密钥信息，终端最后发起</a:t>
            </a:r>
            <a:r>
              <a:rPr lang="en-US" altLang="zh-CN" sz="1200" dirty="0"/>
              <a:t>PPSK</a:t>
            </a:r>
            <a:r>
              <a:rPr lang="zh-CN" altLang="en-US" sz="1200" dirty="0"/>
              <a:t>认证。</a:t>
            </a:r>
            <a:endParaRPr lang="zh-CN" altLang="en-US" sz="1200" dirty="0">
              <a:latin typeface="+mn-ea"/>
            </a:endParaRPr>
          </a:p>
        </p:txBody>
      </p:sp>
      <p:sp>
        <p:nvSpPr>
          <p:cNvPr id="77" name="文本框 76"/>
          <p:cNvSpPr txBox="1"/>
          <p:nvPr/>
        </p:nvSpPr>
        <p:spPr>
          <a:xfrm>
            <a:off x="730725" y="1737907"/>
            <a:ext cx="3802748" cy="215444"/>
          </a:xfrm>
          <a:prstGeom prst="rect">
            <a:avLst/>
          </a:prstGeom>
          <a:noFill/>
          <a:ln>
            <a:solidFill>
              <a:srgbClr val="FFFFFF">
                <a:lumMod val="75000"/>
              </a:srgbClr>
            </a:solidFill>
            <a:prstDash val="dash"/>
          </a:ln>
        </p:spPr>
        <p:txBody>
          <a:bodyPr wrap="square" rtlCol="0">
            <a:spAutoFit/>
          </a:bodyPr>
          <a:lstStyle/>
          <a:p>
            <a:pPr marL="0" marR="0" lvl="0" indent="0" defTabSz="914400" eaLnBrk="1" fontAlgn="base" latinLnBrk="0" hangingPunct="1">
              <a:lnSpc>
                <a:spcPct val="100000"/>
              </a:lnSpc>
              <a:spcBef>
                <a:spcPct val="0"/>
              </a:spcBef>
              <a:spcAft>
                <a:spcPct val="0"/>
              </a:spcAft>
              <a:buClrTx/>
              <a:buSzTx/>
              <a:buFontTx/>
              <a:buNone/>
              <a:defRPr/>
            </a:pPr>
            <a:endParaRPr kumimoji="0" lang="zh-CN" altLang="en-US" sz="800" b="0" i="0" u="none" strike="noStrike" kern="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endParaRPr>
          </a:p>
        </p:txBody>
      </p:sp>
      <p:sp>
        <p:nvSpPr>
          <p:cNvPr id="78" name="圆角矩形 77"/>
          <p:cNvSpPr/>
          <p:nvPr/>
        </p:nvSpPr>
        <p:spPr bwMode="auto">
          <a:xfrm>
            <a:off x="789886" y="1815775"/>
            <a:ext cx="3672713" cy="249300"/>
          </a:xfrm>
          <a:prstGeom prst="roundRect">
            <a:avLst/>
          </a:prstGeom>
          <a:solidFill>
            <a:srgbClr val="FFFFFF">
              <a:lumMod val="85000"/>
            </a:srgbClr>
          </a:solidFill>
          <a:ln>
            <a:noFill/>
          </a:ln>
          <a:effectLst/>
        </p:spPr>
        <p:txBody>
          <a:bodyPr vert="horz" wrap="square" lIns="68580" tIns="34290" rIns="68580" bIns="34290" numCol="1" rtlCol="0" anchor="t" anchorCtr="0" compatLnSpc="1"/>
          <a:lstStyle/>
          <a:p>
            <a:pPr marL="0" marR="0" lvl="0" indent="0" defTabSz="685800" eaLnBrk="1" fontAlgn="base" latinLnBrk="0" hangingPunct="1">
              <a:lnSpc>
                <a:spcPct val="100000"/>
              </a:lnSpc>
              <a:spcBef>
                <a:spcPct val="0"/>
              </a:spcBef>
              <a:spcAft>
                <a:spcPct val="0"/>
              </a:spcAft>
              <a:buClr>
                <a:srgbClr val="CC9900"/>
              </a:buClr>
              <a:buSzTx/>
              <a:buFont typeface="Wingdings" panose="05000000000000000000" pitchFamily="2" charset="2"/>
              <a:buChar char="n"/>
              <a:defRPr/>
            </a:pPr>
            <a:endParaRPr kumimoji="0" lang="zh-CN" altLang="en-US" sz="800" b="0" i="0" u="none" strike="noStrike" kern="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endParaRPr>
          </a:p>
        </p:txBody>
      </p:sp>
      <p:sp>
        <p:nvSpPr>
          <p:cNvPr id="79" name="圆角矩形 78"/>
          <p:cNvSpPr/>
          <p:nvPr/>
        </p:nvSpPr>
        <p:spPr bwMode="auto">
          <a:xfrm>
            <a:off x="789886" y="2134028"/>
            <a:ext cx="3672713" cy="326045"/>
          </a:xfrm>
          <a:prstGeom prst="roundRect">
            <a:avLst/>
          </a:prstGeom>
          <a:solidFill>
            <a:srgbClr val="FFFFFF">
              <a:lumMod val="85000"/>
            </a:srgbClr>
          </a:solidFill>
          <a:ln>
            <a:noFill/>
          </a:ln>
          <a:effectLst/>
        </p:spPr>
        <p:txBody>
          <a:bodyPr vert="horz" wrap="square" lIns="68580" tIns="34290" rIns="68580" bIns="34290" numCol="1" rtlCol="0" anchor="t" anchorCtr="0" compatLnSpc="1"/>
          <a:lstStyle/>
          <a:p>
            <a:pPr marL="0" marR="0" lvl="0" indent="0" defTabSz="685800" eaLnBrk="1" fontAlgn="base" latinLnBrk="0" hangingPunct="1">
              <a:lnSpc>
                <a:spcPct val="100000"/>
              </a:lnSpc>
              <a:spcBef>
                <a:spcPct val="0"/>
              </a:spcBef>
              <a:spcAft>
                <a:spcPct val="0"/>
              </a:spcAft>
              <a:buClr>
                <a:srgbClr val="CC9900"/>
              </a:buClr>
              <a:buSzTx/>
              <a:buFont typeface="Wingdings" panose="05000000000000000000" pitchFamily="2" charset="2"/>
              <a:buChar char="n"/>
              <a:defRPr/>
            </a:pPr>
            <a:endParaRPr kumimoji="0" lang="zh-CN" altLang="en-US" sz="800" b="0" i="0" u="none" strike="noStrike" kern="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endParaRPr>
          </a:p>
        </p:txBody>
      </p:sp>
      <p:sp>
        <p:nvSpPr>
          <p:cNvPr id="80" name="圆角矩形 79"/>
          <p:cNvSpPr/>
          <p:nvPr/>
        </p:nvSpPr>
        <p:spPr bwMode="auto">
          <a:xfrm>
            <a:off x="789886" y="2541537"/>
            <a:ext cx="3672713" cy="326045"/>
          </a:xfrm>
          <a:prstGeom prst="roundRect">
            <a:avLst/>
          </a:prstGeom>
          <a:solidFill>
            <a:srgbClr val="FFFFFF">
              <a:lumMod val="85000"/>
            </a:srgbClr>
          </a:solidFill>
          <a:ln>
            <a:noFill/>
          </a:ln>
          <a:effectLst/>
        </p:spPr>
        <p:txBody>
          <a:bodyPr vert="horz" wrap="square" lIns="68580" tIns="34290" rIns="68580" bIns="34290" numCol="1" rtlCol="0" anchor="t" anchorCtr="0" compatLnSpc="1"/>
          <a:lstStyle/>
          <a:p>
            <a:pPr marL="0" marR="0" lvl="0" indent="0" defTabSz="685800" eaLnBrk="1" fontAlgn="base" latinLnBrk="0" hangingPunct="1">
              <a:lnSpc>
                <a:spcPct val="100000"/>
              </a:lnSpc>
              <a:spcBef>
                <a:spcPct val="0"/>
              </a:spcBef>
              <a:spcAft>
                <a:spcPct val="0"/>
              </a:spcAft>
              <a:buClr>
                <a:srgbClr val="CC9900"/>
              </a:buClr>
              <a:buSzTx/>
              <a:buFont typeface="Wingdings" panose="05000000000000000000" pitchFamily="2" charset="2"/>
              <a:buChar char="n"/>
              <a:defRPr/>
            </a:pPr>
            <a:endParaRPr kumimoji="0" lang="zh-CN" altLang="en-US" sz="800" b="0" i="0" u="none" strike="noStrike" kern="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endParaRPr>
          </a:p>
        </p:txBody>
      </p:sp>
      <p:sp>
        <p:nvSpPr>
          <p:cNvPr id="81" name="圆角矩形 80"/>
          <p:cNvSpPr/>
          <p:nvPr/>
        </p:nvSpPr>
        <p:spPr bwMode="auto">
          <a:xfrm>
            <a:off x="795742" y="3172738"/>
            <a:ext cx="3672713" cy="1197581"/>
          </a:xfrm>
          <a:prstGeom prst="roundRect">
            <a:avLst/>
          </a:prstGeom>
          <a:solidFill>
            <a:srgbClr val="FFFFFF">
              <a:lumMod val="85000"/>
            </a:srgbClr>
          </a:solidFill>
          <a:ln>
            <a:noFill/>
          </a:ln>
          <a:effectLst/>
        </p:spPr>
        <p:txBody>
          <a:bodyPr vert="horz" wrap="square" lIns="68580" tIns="34290" rIns="68580" bIns="34290" numCol="1" rtlCol="0" anchor="t" anchorCtr="0" compatLnSpc="1"/>
          <a:lstStyle/>
          <a:p>
            <a:pPr marL="0" marR="0" lvl="0" indent="0" defTabSz="685800" eaLnBrk="1" fontAlgn="base" latinLnBrk="0" hangingPunct="1">
              <a:lnSpc>
                <a:spcPct val="100000"/>
              </a:lnSpc>
              <a:spcBef>
                <a:spcPct val="0"/>
              </a:spcBef>
              <a:spcAft>
                <a:spcPct val="0"/>
              </a:spcAft>
              <a:buClr>
                <a:srgbClr val="CC9900"/>
              </a:buClr>
              <a:buSzTx/>
              <a:buFont typeface="Wingdings" panose="05000000000000000000" pitchFamily="2" charset="2"/>
              <a:buChar char="n"/>
              <a:defRPr/>
            </a:pPr>
            <a:endParaRPr kumimoji="0" lang="zh-CN" altLang="en-US" sz="800" b="0" i="0" u="none" strike="noStrike" kern="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endParaRPr>
          </a:p>
        </p:txBody>
      </p:sp>
      <p:sp>
        <p:nvSpPr>
          <p:cNvPr id="82" name="圆角矩形 81"/>
          <p:cNvSpPr/>
          <p:nvPr/>
        </p:nvSpPr>
        <p:spPr bwMode="auto">
          <a:xfrm>
            <a:off x="795742" y="4472428"/>
            <a:ext cx="3672713" cy="238559"/>
          </a:xfrm>
          <a:prstGeom prst="roundRect">
            <a:avLst/>
          </a:prstGeom>
          <a:solidFill>
            <a:srgbClr val="FFFFFF">
              <a:lumMod val="85000"/>
            </a:srgbClr>
          </a:solidFill>
          <a:ln>
            <a:noFill/>
          </a:ln>
          <a:effectLst/>
        </p:spPr>
        <p:txBody>
          <a:bodyPr vert="horz" wrap="square" lIns="68580" tIns="34290" rIns="68580" bIns="34290" numCol="1" rtlCol="0" anchor="t" anchorCtr="0" compatLnSpc="1"/>
          <a:lstStyle/>
          <a:p>
            <a:pPr marL="0" marR="0" lvl="0" indent="0" defTabSz="685800" eaLnBrk="1" fontAlgn="base" latinLnBrk="0" hangingPunct="1">
              <a:lnSpc>
                <a:spcPct val="100000"/>
              </a:lnSpc>
              <a:spcBef>
                <a:spcPct val="0"/>
              </a:spcBef>
              <a:spcAft>
                <a:spcPct val="0"/>
              </a:spcAft>
              <a:buClr>
                <a:srgbClr val="CC9900"/>
              </a:buClr>
              <a:buSzTx/>
              <a:buFont typeface="Wingdings" panose="05000000000000000000" pitchFamily="2" charset="2"/>
              <a:buChar char="n"/>
              <a:defRPr/>
            </a:pPr>
            <a:endParaRPr kumimoji="0" lang="zh-CN" altLang="en-US" sz="800" b="0" i="0" u="none" strike="noStrike" kern="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endParaRPr>
          </a:p>
        </p:txBody>
      </p:sp>
      <p:sp>
        <p:nvSpPr>
          <p:cNvPr id="83" name="圆角矩形 82"/>
          <p:cNvSpPr/>
          <p:nvPr/>
        </p:nvSpPr>
        <p:spPr bwMode="auto">
          <a:xfrm>
            <a:off x="826485" y="4807551"/>
            <a:ext cx="3686719" cy="333695"/>
          </a:xfrm>
          <a:prstGeom prst="roundRect">
            <a:avLst/>
          </a:prstGeom>
          <a:solidFill>
            <a:srgbClr val="FFFFFF">
              <a:lumMod val="85000"/>
            </a:srgbClr>
          </a:solidFill>
          <a:ln>
            <a:noFill/>
          </a:ln>
          <a:effectLst/>
        </p:spPr>
        <p:txBody>
          <a:bodyPr vert="horz" wrap="square" lIns="68580" tIns="34290" rIns="68580" bIns="34290" numCol="1" rtlCol="0" anchor="t" anchorCtr="0" compatLnSpc="1"/>
          <a:lstStyle/>
          <a:p>
            <a:pPr marL="0" marR="0" lvl="0" indent="0" defTabSz="685800" eaLnBrk="1" fontAlgn="base" latinLnBrk="0" hangingPunct="1">
              <a:lnSpc>
                <a:spcPct val="100000"/>
              </a:lnSpc>
              <a:spcBef>
                <a:spcPct val="0"/>
              </a:spcBef>
              <a:spcAft>
                <a:spcPct val="0"/>
              </a:spcAft>
              <a:buClr>
                <a:srgbClr val="CC9900"/>
              </a:buClr>
              <a:buSzTx/>
              <a:buFont typeface="Wingdings" panose="05000000000000000000" pitchFamily="2" charset="2"/>
              <a:buChar char="n"/>
              <a:defRPr/>
            </a:pPr>
            <a:endParaRPr kumimoji="0" lang="zh-CN" altLang="en-US" sz="800" b="0" i="0" u="none" strike="noStrike" kern="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endParaRPr>
          </a:p>
        </p:txBody>
      </p:sp>
      <p:pic>
        <p:nvPicPr>
          <p:cNvPr id="84" name="图片 83" descr="接入交换机.png"/>
          <p:cNvPicPr>
            <a:picLocks noChangeAspect="1"/>
          </p:cNvPicPr>
          <p:nvPr/>
        </p:nvPicPr>
        <p:blipFill>
          <a:blip r:embed="rId1" cstate="print"/>
          <a:stretch>
            <a:fillRect/>
          </a:stretch>
        </p:blipFill>
        <p:spPr>
          <a:xfrm>
            <a:off x="2317320" y="3919506"/>
            <a:ext cx="239810" cy="196208"/>
          </a:xfrm>
          <a:prstGeom prst="rect">
            <a:avLst/>
          </a:prstGeom>
        </p:spPr>
      </p:pic>
      <p:sp>
        <p:nvSpPr>
          <p:cNvPr id="85" name="文本框 84"/>
          <p:cNvSpPr txBox="1"/>
          <p:nvPr/>
        </p:nvSpPr>
        <p:spPr>
          <a:xfrm>
            <a:off x="730725" y="1530158"/>
            <a:ext cx="3802748" cy="215444"/>
          </a:xfrm>
          <a:prstGeom prst="rect">
            <a:avLst/>
          </a:prstGeom>
          <a:solidFill>
            <a:srgbClr val="990000"/>
          </a:solidFill>
        </p:spPr>
        <p:txBody>
          <a:bodyPr wrap="square" rtlCol="0">
            <a:spAutoFit/>
          </a:bodyPr>
          <a:lstStyle/>
          <a:p>
            <a:pPr algn="ctr" defTabSz="914400" fontAlgn="base">
              <a:spcBef>
                <a:spcPct val="0"/>
              </a:spcBef>
              <a:spcAft>
                <a:spcPct val="0"/>
              </a:spcAft>
            </a:pPr>
            <a:r>
              <a:rPr lang="en-US" altLang="zh-CN" sz="800" b="1" dirty="0">
                <a:solidFill>
                  <a:srgbClr val="FFFFFF"/>
                </a:solidFill>
                <a:latin typeface="微软雅黑" panose="020B0503020204020204" pitchFamily="34" charset="-122"/>
                <a:ea typeface="微软雅黑" panose="020B0503020204020204" pitchFamily="34" charset="-122"/>
              </a:rPr>
              <a:t>iConnect</a:t>
            </a:r>
            <a:r>
              <a:rPr lang="zh-CN" altLang="en-US" sz="800" b="1" dirty="0">
                <a:solidFill>
                  <a:srgbClr val="FFFFFF"/>
                </a:solidFill>
                <a:latin typeface="微软雅黑" panose="020B0503020204020204" pitchFamily="34" charset="-122"/>
                <a:ea typeface="微软雅黑" panose="020B0503020204020204" pitchFamily="34" charset="-122"/>
              </a:rPr>
              <a:t>生态构建无感知的安全准入</a:t>
            </a:r>
            <a:endParaRPr lang="zh-CN" altLang="en-US" sz="800" b="1" dirty="0">
              <a:solidFill>
                <a:srgbClr val="FFFFFF"/>
              </a:solidFill>
              <a:latin typeface="微软雅黑" panose="020B0503020204020204" pitchFamily="34" charset="-122"/>
              <a:ea typeface="微软雅黑" panose="020B0503020204020204" pitchFamily="34" charset="-122"/>
            </a:endParaRPr>
          </a:p>
        </p:txBody>
      </p:sp>
      <p:pic>
        <p:nvPicPr>
          <p:cNvPr id="8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199958" y="2575157"/>
            <a:ext cx="771994" cy="192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87" name="组合 86"/>
          <p:cNvGrpSpPr/>
          <p:nvPr/>
        </p:nvGrpSpPr>
        <p:grpSpPr>
          <a:xfrm>
            <a:off x="1773573" y="2170280"/>
            <a:ext cx="259294" cy="265301"/>
            <a:chOff x="1423789" y="1557270"/>
            <a:chExt cx="307346" cy="291261"/>
          </a:xfrm>
        </p:grpSpPr>
        <p:sp>
          <p:nvSpPr>
            <p:cNvPr id="88" name="Oval 17"/>
            <p:cNvSpPr/>
            <p:nvPr/>
          </p:nvSpPr>
          <p:spPr>
            <a:xfrm>
              <a:off x="1423789" y="1557270"/>
              <a:ext cx="307346" cy="291261"/>
            </a:xfrm>
            <a:prstGeom prst="ellipse">
              <a:avLst/>
            </a:prstGeom>
            <a:noFill/>
            <a:ln w="9525" cap="flat" cmpd="sng" algn="ctr">
              <a:solidFill>
                <a:srgbClr val="0076B1"/>
              </a:solidFill>
              <a:prstDash val="solid"/>
            </a:ln>
            <a:effectLst/>
          </p:spPr>
          <p:txBody>
            <a:bodyPr rtlCol="0" anchor="ctr"/>
            <a:lstStyle/>
            <a:p>
              <a:pPr algn="ctr" defTabSz="914400" fontAlgn="base">
                <a:spcBef>
                  <a:spcPct val="0"/>
                </a:spcBef>
                <a:spcAft>
                  <a:spcPct val="0"/>
                </a:spcAft>
                <a:defRPr/>
              </a:pPr>
              <a:endParaRPr lang="en-US" sz="800" dirty="0">
                <a:solidFill>
                  <a:srgbClr val="FFFFFF"/>
                </a:solidFill>
                <a:latin typeface="微软雅黑" panose="020B0503020204020204" pitchFamily="34" charset="-122"/>
                <a:ea typeface="微软雅黑" panose="020B0503020204020204" pitchFamily="34" charset="-122"/>
                <a:cs typeface="+mj-cs"/>
                <a:sym typeface="Arial" panose="020B0604020202020204"/>
              </a:endParaRPr>
            </a:p>
          </p:txBody>
        </p:sp>
        <p:grpSp>
          <p:nvGrpSpPr>
            <p:cNvPr id="89" name="组合 116"/>
            <p:cNvGrpSpPr/>
            <p:nvPr/>
          </p:nvGrpSpPr>
          <p:grpSpPr>
            <a:xfrm>
              <a:off x="1484379" y="1632637"/>
              <a:ext cx="199114" cy="169856"/>
              <a:chOff x="9652000" y="5537200"/>
              <a:chExt cx="358775" cy="358775"/>
            </a:xfrm>
            <a:solidFill>
              <a:sysClr val="windowText" lastClr="000000">
                <a:lumMod val="50000"/>
                <a:lumOff val="50000"/>
              </a:sysClr>
            </a:solidFill>
          </p:grpSpPr>
          <p:sp>
            <p:nvSpPr>
              <p:cNvPr id="90" name="Freeform 61"/>
              <p:cNvSpPr>
                <a:spLocks noEditPoints="1"/>
              </p:cNvSpPr>
              <p:nvPr/>
            </p:nvSpPr>
            <p:spPr bwMode="auto">
              <a:xfrm>
                <a:off x="9798050" y="5537200"/>
                <a:ext cx="212725" cy="212725"/>
              </a:xfrm>
              <a:custGeom>
                <a:avLst/>
                <a:gdLst/>
                <a:ahLst/>
                <a:cxnLst>
                  <a:cxn ang="0">
                    <a:pos x="114" y="20"/>
                  </a:cxn>
                  <a:cxn ang="0">
                    <a:pos x="92" y="4"/>
                  </a:cxn>
                  <a:cxn ang="0">
                    <a:pos x="66" y="0"/>
                  </a:cxn>
                  <a:cxn ang="0">
                    <a:pos x="42" y="4"/>
                  </a:cxn>
                  <a:cxn ang="0">
                    <a:pos x="20" y="20"/>
                  </a:cxn>
                  <a:cxn ang="0">
                    <a:pos x="12" y="26"/>
                  </a:cxn>
                  <a:cxn ang="0">
                    <a:pos x="4" y="42"/>
                  </a:cxn>
                  <a:cxn ang="0">
                    <a:pos x="0" y="68"/>
                  </a:cxn>
                  <a:cxn ang="0">
                    <a:pos x="6" y="82"/>
                  </a:cxn>
                  <a:cxn ang="0">
                    <a:pos x="10" y="78"/>
                  </a:cxn>
                  <a:cxn ang="0">
                    <a:pos x="26" y="76"/>
                  </a:cxn>
                  <a:cxn ang="0">
                    <a:pos x="48" y="86"/>
                  </a:cxn>
                  <a:cxn ang="0">
                    <a:pos x="56" y="96"/>
                  </a:cxn>
                  <a:cxn ang="0">
                    <a:pos x="58" y="120"/>
                  </a:cxn>
                  <a:cxn ang="0">
                    <a:pos x="52" y="128"/>
                  </a:cxn>
                  <a:cxn ang="0">
                    <a:pos x="48" y="132"/>
                  </a:cxn>
                  <a:cxn ang="0">
                    <a:pos x="84" y="132"/>
                  </a:cxn>
                  <a:cxn ang="0">
                    <a:pos x="100" y="126"/>
                  </a:cxn>
                  <a:cxn ang="0">
                    <a:pos x="114" y="114"/>
                  </a:cxn>
                  <a:cxn ang="0">
                    <a:pos x="124" y="104"/>
                  </a:cxn>
                  <a:cxn ang="0">
                    <a:pos x="134" y="80"/>
                  </a:cxn>
                  <a:cxn ang="0">
                    <a:pos x="134" y="54"/>
                  </a:cxn>
                  <a:cxn ang="0">
                    <a:pos x="124" y="30"/>
                  </a:cxn>
                  <a:cxn ang="0">
                    <a:pos x="114" y="20"/>
                  </a:cxn>
                  <a:cxn ang="0">
                    <a:pos x="102" y="62"/>
                  </a:cxn>
                  <a:cxn ang="0">
                    <a:pos x="88" y="68"/>
                  </a:cxn>
                  <a:cxn ang="0">
                    <a:pos x="74" y="62"/>
                  </a:cxn>
                  <a:cxn ang="0">
                    <a:pos x="70" y="56"/>
                  </a:cxn>
                  <a:cxn ang="0">
                    <a:pos x="70" y="42"/>
                  </a:cxn>
                  <a:cxn ang="0">
                    <a:pos x="74" y="34"/>
                  </a:cxn>
                  <a:cxn ang="0">
                    <a:pos x="88" y="30"/>
                  </a:cxn>
                  <a:cxn ang="0">
                    <a:pos x="102" y="34"/>
                  </a:cxn>
                  <a:cxn ang="0">
                    <a:pos x="106" y="42"/>
                  </a:cxn>
                  <a:cxn ang="0">
                    <a:pos x="106" y="56"/>
                  </a:cxn>
                  <a:cxn ang="0">
                    <a:pos x="102" y="62"/>
                  </a:cxn>
                </a:cxnLst>
                <a:rect l="0" t="0" r="r" b="b"/>
                <a:pathLst>
                  <a:path w="134" h="134">
                    <a:moveTo>
                      <a:pt x="114" y="20"/>
                    </a:moveTo>
                    <a:lnTo>
                      <a:pt x="114" y="20"/>
                    </a:lnTo>
                    <a:lnTo>
                      <a:pt x="104" y="10"/>
                    </a:lnTo>
                    <a:lnTo>
                      <a:pt x="92" y="4"/>
                    </a:lnTo>
                    <a:lnTo>
                      <a:pt x="80" y="0"/>
                    </a:lnTo>
                    <a:lnTo>
                      <a:pt x="66" y="0"/>
                    </a:lnTo>
                    <a:lnTo>
                      <a:pt x="54" y="0"/>
                    </a:lnTo>
                    <a:lnTo>
                      <a:pt x="42" y="4"/>
                    </a:lnTo>
                    <a:lnTo>
                      <a:pt x="30" y="10"/>
                    </a:lnTo>
                    <a:lnTo>
                      <a:pt x="20" y="20"/>
                    </a:lnTo>
                    <a:lnTo>
                      <a:pt x="20" y="20"/>
                    </a:lnTo>
                    <a:lnTo>
                      <a:pt x="12" y="26"/>
                    </a:lnTo>
                    <a:lnTo>
                      <a:pt x="8" y="34"/>
                    </a:lnTo>
                    <a:lnTo>
                      <a:pt x="4" y="42"/>
                    </a:lnTo>
                    <a:lnTo>
                      <a:pt x="2" y="50"/>
                    </a:lnTo>
                    <a:lnTo>
                      <a:pt x="0" y="68"/>
                    </a:lnTo>
                    <a:lnTo>
                      <a:pt x="2" y="86"/>
                    </a:lnTo>
                    <a:lnTo>
                      <a:pt x="6" y="82"/>
                    </a:lnTo>
                    <a:lnTo>
                      <a:pt x="6" y="82"/>
                    </a:lnTo>
                    <a:lnTo>
                      <a:pt x="10" y="78"/>
                    </a:lnTo>
                    <a:lnTo>
                      <a:pt x="14" y="76"/>
                    </a:lnTo>
                    <a:lnTo>
                      <a:pt x="26" y="76"/>
                    </a:lnTo>
                    <a:lnTo>
                      <a:pt x="36" y="78"/>
                    </a:lnTo>
                    <a:lnTo>
                      <a:pt x="48" y="86"/>
                    </a:lnTo>
                    <a:lnTo>
                      <a:pt x="48" y="86"/>
                    </a:lnTo>
                    <a:lnTo>
                      <a:pt x="56" y="96"/>
                    </a:lnTo>
                    <a:lnTo>
                      <a:pt x="58" y="108"/>
                    </a:lnTo>
                    <a:lnTo>
                      <a:pt x="58" y="120"/>
                    </a:lnTo>
                    <a:lnTo>
                      <a:pt x="56" y="124"/>
                    </a:lnTo>
                    <a:lnTo>
                      <a:pt x="52" y="128"/>
                    </a:lnTo>
                    <a:lnTo>
                      <a:pt x="48" y="132"/>
                    </a:lnTo>
                    <a:lnTo>
                      <a:pt x="48" y="132"/>
                    </a:lnTo>
                    <a:lnTo>
                      <a:pt x="66" y="134"/>
                    </a:lnTo>
                    <a:lnTo>
                      <a:pt x="84" y="132"/>
                    </a:lnTo>
                    <a:lnTo>
                      <a:pt x="92" y="130"/>
                    </a:lnTo>
                    <a:lnTo>
                      <a:pt x="100" y="126"/>
                    </a:lnTo>
                    <a:lnTo>
                      <a:pt x="108" y="120"/>
                    </a:lnTo>
                    <a:lnTo>
                      <a:pt x="114" y="114"/>
                    </a:lnTo>
                    <a:lnTo>
                      <a:pt x="114" y="114"/>
                    </a:lnTo>
                    <a:lnTo>
                      <a:pt x="124" y="104"/>
                    </a:lnTo>
                    <a:lnTo>
                      <a:pt x="130" y="92"/>
                    </a:lnTo>
                    <a:lnTo>
                      <a:pt x="134" y="80"/>
                    </a:lnTo>
                    <a:lnTo>
                      <a:pt x="134" y="68"/>
                    </a:lnTo>
                    <a:lnTo>
                      <a:pt x="134" y="54"/>
                    </a:lnTo>
                    <a:lnTo>
                      <a:pt x="130" y="42"/>
                    </a:lnTo>
                    <a:lnTo>
                      <a:pt x="124" y="30"/>
                    </a:lnTo>
                    <a:lnTo>
                      <a:pt x="114" y="20"/>
                    </a:lnTo>
                    <a:lnTo>
                      <a:pt x="114" y="20"/>
                    </a:lnTo>
                    <a:close/>
                    <a:moveTo>
                      <a:pt x="102" y="62"/>
                    </a:moveTo>
                    <a:lnTo>
                      <a:pt x="102" y="62"/>
                    </a:lnTo>
                    <a:lnTo>
                      <a:pt x="96" y="66"/>
                    </a:lnTo>
                    <a:lnTo>
                      <a:pt x="88" y="68"/>
                    </a:lnTo>
                    <a:lnTo>
                      <a:pt x="80" y="66"/>
                    </a:lnTo>
                    <a:lnTo>
                      <a:pt x="74" y="62"/>
                    </a:lnTo>
                    <a:lnTo>
                      <a:pt x="74" y="62"/>
                    </a:lnTo>
                    <a:lnTo>
                      <a:pt x="70" y="56"/>
                    </a:lnTo>
                    <a:lnTo>
                      <a:pt x="68" y="48"/>
                    </a:lnTo>
                    <a:lnTo>
                      <a:pt x="70" y="42"/>
                    </a:lnTo>
                    <a:lnTo>
                      <a:pt x="74" y="34"/>
                    </a:lnTo>
                    <a:lnTo>
                      <a:pt x="74" y="34"/>
                    </a:lnTo>
                    <a:lnTo>
                      <a:pt x="80" y="30"/>
                    </a:lnTo>
                    <a:lnTo>
                      <a:pt x="88" y="30"/>
                    </a:lnTo>
                    <a:lnTo>
                      <a:pt x="96" y="30"/>
                    </a:lnTo>
                    <a:lnTo>
                      <a:pt x="102" y="34"/>
                    </a:lnTo>
                    <a:lnTo>
                      <a:pt x="102" y="34"/>
                    </a:lnTo>
                    <a:lnTo>
                      <a:pt x="106" y="42"/>
                    </a:lnTo>
                    <a:lnTo>
                      <a:pt x="108" y="48"/>
                    </a:lnTo>
                    <a:lnTo>
                      <a:pt x="106" y="56"/>
                    </a:lnTo>
                    <a:lnTo>
                      <a:pt x="102" y="62"/>
                    </a:lnTo>
                    <a:lnTo>
                      <a:pt x="102" y="62"/>
                    </a:lnTo>
                    <a:close/>
                  </a:path>
                </a:pathLst>
              </a:custGeom>
              <a:solidFill>
                <a:srgbClr val="0076B1"/>
              </a:solidFill>
              <a:ln w="9525">
                <a:noFill/>
                <a:round/>
              </a:ln>
            </p:spPr>
            <p:txBody>
              <a:bodyPr vert="horz" wrap="square" lIns="68562" tIns="34281" rIns="68562" bIns="34281" numCol="1" anchor="t" anchorCtr="0" compatLnSpc="1"/>
              <a:lstStyle/>
              <a:p>
                <a:pPr defTabSz="914400" fontAlgn="base">
                  <a:spcBef>
                    <a:spcPct val="0"/>
                  </a:spcBef>
                  <a:spcAft>
                    <a:spcPct val="0"/>
                  </a:spcAft>
                  <a:defRPr/>
                </a:pPr>
                <a:endParaRPr lang="zh-CN" altLang="en-US" sz="800">
                  <a:solidFill>
                    <a:prstClr val="black"/>
                  </a:solidFill>
                  <a:latin typeface="微软雅黑" panose="020B0503020204020204" pitchFamily="34" charset="-122"/>
                  <a:ea typeface="微软雅黑" panose="020B0503020204020204" pitchFamily="34" charset="-122"/>
                  <a:cs typeface="+mj-cs"/>
                  <a:sym typeface="Arial" panose="020B0604020202020204"/>
                </a:endParaRPr>
              </a:p>
            </p:txBody>
          </p:sp>
          <p:sp>
            <p:nvSpPr>
              <p:cNvPr id="91" name="Freeform 62"/>
              <p:cNvSpPr/>
              <p:nvPr/>
            </p:nvSpPr>
            <p:spPr bwMode="auto">
              <a:xfrm>
                <a:off x="9652000" y="5664200"/>
                <a:ext cx="231775" cy="231775"/>
              </a:xfrm>
              <a:custGeom>
                <a:avLst/>
                <a:gdLst/>
                <a:ahLst/>
                <a:cxnLst>
                  <a:cxn ang="0">
                    <a:pos x="136" y="10"/>
                  </a:cxn>
                  <a:cxn ang="0">
                    <a:pos x="136" y="10"/>
                  </a:cxn>
                  <a:cxn ang="0">
                    <a:pos x="128" y="2"/>
                  </a:cxn>
                  <a:cxn ang="0">
                    <a:pos x="118" y="0"/>
                  </a:cxn>
                  <a:cxn ang="0">
                    <a:pos x="108" y="0"/>
                  </a:cxn>
                  <a:cxn ang="0">
                    <a:pos x="100" y="4"/>
                  </a:cxn>
                  <a:cxn ang="0">
                    <a:pos x="96" y="8"/>
                  </a:cxn>
                  <a:cxn ang="0">
                    <a:pos x="4" y="100"/>
                  </a:cxn>
                  <a:cxn ang="0">
                    <a:pos x="4" y="100"/>
                  </a:cxn>
                  <a:cxn ang="0">
                    <a:pos x="0" y="108"/>
                  </a:cxn>
                  <a:cxn ang="0">
                    <a:pos x="0" y="118"/>
                  </a:cxn>
                  <a:cxn ang="0">
                    <a:pos x="2" y="128"/>
                  </a:cxn>
                  <a:cxn ang="0">
                    <a:pos x="10" y="136"/>
                  </a:cxn>
                  <a:cxn ang="0">
                    <a:pos x="10" y="136"/>
                  </a:cxn>
                  <a:cxn ang="0">
                    <a:pos x="18" y="144"/>
                  </a:cxn>
                  <a:cxn ang="0">
                    <a:pos x="28" y="146"/>
                  </a:cxn>
                  <a:cxn ang="0">
                    <a:pos x="38" y="146"/>
                  </a:cxn>
                  <a:cxn ang="0">
                    <a:pos x="46" y="142"/>
                  </a:cxn>
                  <a:cxn ang="0">
                    <a:pos x="46" y="140"/>
                  </a:cxn>
                  <a:cxn ang="0">
                    <a:pos x="46" y="140"/>
                  </a:cxn>
                  <a:cxn ang="0">
                    <a:pos x="44" y="122"/>
                  </a:cxn>
                  <a:cxn ang="0">
                    <a:pos x="62" y="124"/>
                  </a:cxn>
                  <a:cxn ang="0">
                    <a:pos x="62" y="124"/>
                  </a:cxn>
                  <a:cxn ang="0">
                    <a:pos x="66" y="120"/>
                  </a:cxn>
                  <a:cxn ang="0">
                    <a:pos x="66" y="120"/>
                  </a:cxn>
                  <a:cxn ang="0">
                    <a:pos x="64" y="102"/>
                  </a:cxn>
                  <a:cxn ang="0">
                    <a:pos x="82" y="104"/>
                  </a:cxn>
                  <a:cxn ang="0">
                    <a:pos x="82" y="104"/>
                  </a:cxn>
                  <a:cxn ang="0">
                    <a:pos x="86" y="102"/>
                  </a:cxn>
                  <a:cxn ang="0">
                    <a:pos x="86" y="100"/>
                  </a:cxn>
                  <a:cxn ang="0">
                    <a:pos x="84" y="82"/>
                  </a:cxn>
                  <a:cxn ang="0">
                    <a:pos x="102" y="84"/>
                  </a:cxn>
                  <a:cxn ang="0">
                    <a:pos x="102" y="84"/>
                  </a:cxn>
                  <a:cxn ang="0">
                    <a:pos x="106" y="82"/>
                  </a:cxn>
                  <a:cxn ang="0">
                    <a:pos x="106" y="80"/>
                  </a:cxn>
                  <a:cxn ang="0">
                    <a:pos x="104" y="62"/>
                  </a:cxn>
                  <a:cxn ang="0">
                    <a:pos x="122" y="64"/>
                  </a:cxn>
                  <a:cxn ang="0">
                    <a:pos x="122" y="64"/>
                  </a:cxn>
                  <a:cxn ang="0">
                    <a:pos x="138" y="50"/>
                  </a:cxn>
                  <a:cxn ang="0">
                    <a:pos x="140" y="46"/>
                  </a:cxn>
                  <a:cxn ang="0">
                    <a:pos x="140" y="46"/>
                  </a:cxn>
                  <a:cxn ang="0">
                    <a:pos x="146" y="38"/>
                  </a:cxn>
                  <a:cxn ang="0">
                    <a:pos x="146" y="28"/>
                  </a:cxn>
                  <a:cxn ang="0">
                    <a:pos x="144" y="18"/>
                  </a:cxn>
                  <a:cxn ang="0">
                    <a:pos x="136" y="10"/>
                  </a:cxn>
                  <a:cxn ang="0">
                    <a:pos x="136" y="10"/>
                  </a:cxn>
                </a:cxnLst>
                <a:rect l="0" t="0" r="r" b="b"/>
                <a:pathLst>
                  <a:path w="146" h="146">
                    <a:moveTo>
                      <a:pt x="136" y="10"/>
                    </a:moveTo>
                    <a:lnTo>
                      <a:pt x="136" y="10"/>
                    </a:lnTo>
                    <a:lnTo>
                      <a:pt x="128" y="2"/>
                    </a:lnTo>
                    <a:lnTo>
                      <a:pt x="118" y="0"/>
                    </a:lnTo>
                    <a:lnTo>
                      <a:pt x="108" y="0"/>
                    </a:lnTo>
                    <a:lnTo>
                      <a:pt x="100" y="4"/>
                    </a:lnTo>
                    <a:lnTo>
                      <a:pt x="96" y="8"/>
                    </a:lnTo>
                    <a:lnTo>
                      <a:pt x="4" y="100"/>
                    </a:lnTo>
                    <a:lnTo>
                      <a:pt x="4" y="100"/>
                    </a:lnTo>
                    <a:lnTo>
                      <a:pt x="0" y="108"/>
                    </a:lnTo>
                    <a:lnTo>
                      <a:pt x="0" y="118"/>
                    </a:lnTo>
                    <a:lnTo>
                      <a:pt x="2" y="128"/>
                    </a:lnTo>
                    <a:lnTo>
                      <a:pt x="10" y="136"/>
                    </a:lnTo>
                    <a:lnTo>
                      <a:pt x="10" y="136"/>
                    </a:lnTo>
                    <a:lnTo>
                      <a:pt x="18" y="144"/>
                    </a:lnTo>
                    <a:lnTo>
                      <a:pt x="28" y="146"/>
                    </a:lnTo>
                    <a:lnTo>
                      <a:pt x="38" y="146"/>
                    </a:lnTo>
                    <a:lnTo>
                      <a:pt x="46" y="142"/>
                    </a:lnTo>
                    <a:lnTo>
                      <a:pt x="46" y="140"/>
                    </a:lnTo>
                    <a:lnTo>
                      <a:pt x="46" y="140"/>
                    </a:lnTo>
                    <a:lnTo>
                      <a:pt x="44" y="122"/>
                    </a:lnTo>
                    <a:lnTo>
                      <a:pt x="62" y="124"/>
                    </a:lnTo>
                    <a:lnTo>
                      <a:pt x="62" y="124"/>
                    </a:lnTo>
                    <a:lnTo>
                      <a:pt x="66" y="120"/>
                    </a:lnTo>
                    <a:lnTo>
                      <a:pt x="66" y="120"/>
                    </a:lnTo>
                    <a:lnTo>
                      <a:pt x="64" y="102"/>
                    </a:lnTo>
                    <a:lnTo>
                      <a:pt x="82" y="104"/>
                    </a:lnTo>
                    <a:lnTo>
                      <a:pt x="82" y="104"/>
                    </a:lnTo>
                    <a:lnTo>
                      <a:pt x="86" y="102"/>
                    </a:lnTo>
                    <a:lnTo>
                      <a:pt x="86" y="100"/>
                    </a:lnTo>
                    <a:lnTo>
                      <a:pt x="84" y="82"/>
                    </a:lnTo>
                    <a:lnTo>
                      <a:pt x="102" y="84"/>
                    </a:lnTo>
                    <a:lnTo>
                      <a:pt x="102" y="84"/>
                    </a:lnTo>
                    <a:lnTo>
                      <a:pt x="106" y="82"/>
                    </a:lnTo>
                    <a:lnTo>
                      <a:pt x="106" y="80"/>
                    </a:lnTo>
                    <a:lnTo>
                      <a:pt x="104" y="62"/>
                    </a:lnTo>
                    <a:lnTo>
                      <a:pt x="122" y="64"/>
                    </a:lnTo>
                    <a:lnTo>
                      <a:pt x="122" y="64"/>
                    </a:lnTo>
                    <a:lnTo>
                      <a:pt x="138" y="50"/>
                    </a:lnTo>
                    <a:lnTo>
                      <a:pt x="140" y="46"/>
                    </a:lnTo>
                    <a:lnTo>
                      <a:pt x="140" y="46"/>
                    </a:lnTo>
                    <a:lnTo>
                      <a:pt x="146" y="38"/>
                    </a:lnTo>
                    <a:lnTo>
                      <a:pt x="146" y="28"/>
                    </a:lnTo>
                    <a:lnTo>
                      <a:pt x="144" y="18"/>
                    </a:lnTo>
                    <a:lnTo>
                      <a:pt x="136" y="10"/>
                    </a:lnTo>
                    <a:lnTo>
                      <a:pt x="136" y="10"/>
                    </a:lnTo>
                    <a:close/>
                  </a:path>
                </a:pathLst>
              </a:custGeom>
              <a:solidFill>
                <a:srgbClr val="0076B1"/>
              </a:solidFill>
              <a:ln w="9525">
                <a:noFill/>
                <a:round/>
              </a:ln>
            </p:spPr>
            <p:txBody>
              <a:bodyPr vert="horz" wrap="square" lIns="68562" tIns="34281" rIns="68562" bIns="34281" numCol="1" anchor="t" anchorCtr="0" compatLnSpc="1"/>
              <a:lstStyle/>
              <a:p>
                <a:pPr defTabSz="914400" fontAlgn="base">
                  <a:spcBef>
                    <a:spcPct val="0"/>
                  </a:spcBef>
                  <a:spcAft>
                    <a:spcPct val="0"/>
                  </a:spcAft>
                  <a:defRPr/>
                </a:pPr>
                <a:endParaRPr lang="zh-CN" altLang="en-US" sz="800">
                  <a:solidFill>
                    <a:prstClr val="black"/>
                  </a:solidFill>
                  <a:latin typeface="微软雅黑" panose="020B0503020204020204" pitchFamily="34" charset="-122"/>
                  <a:ea typeface="微软雅黑" panose="020B0503020204020204" pitchFamily="34" charset="-122"/>
                  <a:cs typeface="+mj-cs"/>
                  <a:sym typeface="Arial" panose="020B0604020202020204"/>
                </a:endParaRPr>
              </a:p>
            </p:txBody>
          </p:sp>
        </p:grpSp>
      </p:grpSp>
      <p:pic>
        <p:nvPicPr>
          <p:cNvPr id="92" name="图片 91" descr="交换机.png"/>
          <p:cNvPicPr>
            <a:picLocks noChangeAspect="1"/>
          </p:cNvPicPr>
          <p:nvPr/>
        </p:nvPicPr>
        <p:blipFill>
          <a:blip r:embed="rId3" cstate="print"/>
          <a:stretch>
            <a:fillRect/>
          </a:stretch>
        </p:blipFill>
        <p:spPr>
          <a:xfrm>
            <a:off x="3005914" y="2180722"/>
            <a:ext cx="275015" cy="225012"/>
          </a:xfrm>
          <a:prstGeom prst="rect">
            <a:avLst/>
          </a:prstGeom>
        </p:spPr>
      </p:pic>
      <p:pic>
        <p:nvPicPr>
          <p:cNvPr id="93" name="图片 92"/>
          <p:cNvPicPr>
            <a:picLocks noChangeAspect="1"/>
          </p:cNvPicPr>
          <p:nvPr/>
        </p:nvPicPr>
        <p:blipFill>
          <a:blip r:embed="rId4"/>
          <a:stretch>
            <a:fillRect/>
          </a:stretch>
        </p:blipFill>
        <p:spPr>
          <a:xfrm>
            <a:off x="2386742" y="1890269"/>
            <a:ext cx="340775" cy="111450"/>
          </a:xfrm>
          <a:prstGeom prst="rect">
            <a:avLst/>
          </a:prstGeom>
        </p:spPr>
      </p:pic>
      <p:pic>
        <p:nvPicPr>
          <p:cNvPr id="94" name="图片 93" descr="防火墙.png"/>
          <p:cNvPicPr>
            <a:picLocks noChangeAspect="1"/>
          </p:cNvPicPr>
          <p:nvPr/>
        </p:nvPicPr>
        <p:blipFill>
          <a:blip r:embed="rId5" cstate="print"/>
          <a:stretch>
            <a:fillRect/>
          </a:stretch>
        </p:blipFill>
        <p:spPr>
          <a:xfrm>
            <a:off x="2353561" y="2884033"/>
            <a:ext cx="233724" cy="188702"/>
          </a:xfrm>
          <a:prstGeom prst="rect">
            <a:avLst/>
          </a:prstGeom>
          <a:noFill/>
        </p:spPr>
      </p:pic>
      <p:pic>
        <p:nvPicPr>
          <p:cNvPr id="95" name="图片 94" descr="汇聚交换机.png"/>
          <p:cNvPicPr>
            <a:picLocks noChangeAspect="1"/>
          </p:cNvPicPr>
          <p:nvPr/>
        </p:nvPicPr>
        <p:blipFill>
          <a:blip r:embed="rId6" cstate="print"/>
          <a:stretch>
            <a:fillRect/>
          </a:stretch>
        </p:blipFill>
        <p:spPr>
          <a:xfrm>
            <a:off x="2352472" y="3126584"/>
            <a:ext cx="235289" cy="192509"/>
          </a:xfrm>
          <a:prstGeom prst="rect">
            <a:avLst/>
          </a:prstGeom>
        </p:spPr>
      </p:pic>
      <p:pic>
        <p:nvPicPr>
          <p:cNvPr id="96" name="图片 95" descr="核心交换机.png"/>
          <p:cNvPicPr>
            <a:picLocks noChangeAspect="1"/>
          </p:cNvPicPr>
          <p:nvPr/>
        </p:nvPicPr>
        <p:blipFill>
          <a:blip r:embed="rId7" cstate="print"/>
          <a:stretch>
            <a:fillRect/>
          </a:stretch>
        </p:blipFill>
        <p:spPr>
          <a:xfrm>
            <a:off x="2093166" y="3556858"/>
            <a:ext cx="233725" cy="191229"/>
          </a:xfrm>
          <a:prstGeom prst="rect">
            <a:avLst/>
          </a:prstGeom>
        </p:spPr>
      </p:pic>
      <p:pic>
        <p:nvPicPr>
          <p:cNvPr id="97" name="图片 96" descr="接入交换机.png"/>
          <p:cNvPicPr>
            <a:picLocks noChangeAspect="1"/>
          </p:cNvPicPr>
          <p:nvPr/>
        </p:nvPicPr>
        <p:blipFill>
          <a:blip r:embed="rId1" cstate="print"/>
          <a:stretch>
            <a:fillRect/>
          </a:stretch>
        </p:blipFill>
        <p:spPr>
          <a:xfrm>
            <a:off x="1841628" y="3914509"/>
            <a:ext cx="239810" cy="196208"/>
          </a:xfrm>
          <a:prstGeom prst="rect">
            <a:avLst/>
          </a:prstGeom>
        </p:spPr>
      </p:pic>
      <p:pic>
        <p:nvPicPr>
          <p:cNvPr id="98" name="图片 97" descr="AP.png"/>
          <p:cNvPicPr>
            <a:picLocks noChangeAspect="1"/>
          </p:cNvPicPr>
          <p:nvPr/>
        </p:nvPicPr>
        <p:blipFill>
          <a:blip r:embed="rId8" cstate="print"/>
          <a:stretch>
            <a:fillRect/>
          </a:stretch>
        </p:blipFill>
        <p:spPr>
          <a:xfrm>
            <a:off x="1841628" y="4229330"/>
            <a:ext cx="233725" cy="191229"/>
          </a:xfrm>
          <a:prstGeom prst="rect">
            <a:avLst/>
          </a:prstGeom>
        </p:spPr>
      </p:pic>
      <p:pic>
        <p:nvPicPr>
          <p:cNvPr id="99" name="图片 98" descr="wifi信号蓝.png"/>
          <p:cNvPicPr>
            <a:picLocks noChangeAspect="1"/>
          </p:cNvPicPr>
          <p:nvPr/>
        </p:nvPicPr>
        <p:blipFill>
          <a:blip r:embed="rId9" cstate="print"/>
          <a:stretch>
            <a:fillRect/>
          </a:stretch>
        </p:blipFill>
        <p:spPr>
          <a:xfrm rot="10631582">
            <a:off x="1851030" y="4436523"/>
            <a:ext cx="219945" cy="184171"/>
          </a:xfrm>
          <a:prstGeom prst="rect">
            <a:avLst/>
          </a:prstGeom>
        </p:spPr>
      </p:pic>
      <p:pic>
        <p:nvPicPr>
          <p:cNvPr id="100" name="图片 99" descr="核心交换机.png"/>
          <p:cNvPicPr>
            <a:picLocks noChangeAspect="1"/>
          </p:cNvPicPr>
          <p:nvPr/>
        </p:nvPicPr>
        <p:blipFill>
          <a:blip r:embed="rId7" cstate="print"/>
          <a:stretch>
            <a:fillRect/>
          </a:stretch>
        </p:blipFill>
        <p:spPr>
          <a:xfrm>
            <a:off x="2647253" y="3556858"/>
            <a:ext cx="233725" cy="191229"/>
          </a:xfrm>
          <a:prstGeom prst="rect">
            <a:avLst/>
          </a:prstGeom>
        </p:spPr>
      </p:pic>
      <p:pic>
        <p:nvPicPr>
          <p:cNvPr id="101" name="图片 100" descr="接入交换机.png"/>
          <p:cNvPicPr>
            <a:picLocks noChangeAspect="1"/>
          </p:cNvPicPr>
          <p:nvPr/>
        </p:nvPicPr>
        <p:blipFill>
          <a:blip r:embed="rId1" cstate="print"/>
          <a:stretch>
            <a:fillRect/>
          </a:stretch>
        </p:blipFill>
        <p:spPr>
          <a:xfrm>
            <a:off x="2821873" y="3918082"/>
            <a:ext cx="239810" cy="196208"/>
          </a:xfrm>
          <a:prstGeom prst="rect">
            <a:avLst/>
          </a:prstGeom>
        </p:spPr>
      </p:pic>
      <p:pic>
        <p:nvPicPr>
          <p:cNvPr id="102" name="图片 101" descr="AP.png"/>
          <p:cNvPicPr>
            <a:picLocks noChangeAspect="1"/>
          </p:cNvPicPr>
          <p:nvPr/>
        </p:nvPicPr>
        <p:blipFill>
          <a:blip r:embed="rId8" cstate="print"/>
          <a:stretch>
            <a:fillRect/>
          </a:stretch>
        </p:blipFill>
        <p:spPr>
          <a:xfrm>
            <a:off x="2827958" y="4258457"/>
            <a:ext cx="233725" cy="191229"/>
          </a:xfrm>
          <a:prstGeom prst="rect">
            <a:avLst/>
          </a:prstGeom>
        </p:spPr>
      </p:pic>
      <p:pic>
        <p:nvPicPr>
          <p:cNvPr id="103" name="图片 102" descr="wifi信号蓝.png"/>
          <p:cNvPicPr>
            <a:picLocks noChangeAspect="1"/>
          </p:cNvPicPr>
          <p:nvPr/>
        </p:nvPicPr>
        <p:blipFill>
          <a:blip r:embed="rId9" cstate="print"/>
          <a:stretch>
            <a:fillRect/>
          </a:stretch>
        </p:blipFill>
        <p:spPr>
          <a:xfrm rot="10631582">
            <a:off x="2839841" y="4464249"/>
            <a:ext cx="219945" cy="184171"/>
          </a:xfrm>
          <a:prstGeom prst="rect">
            <a:avLst/>
          </a:prstGeom>
        </p:spPr>
      </p:pic>
      <p:pic>
        <p:nvPicPr>
          <p:cNvPr id="104" name="图片 103"/>
          <p:cNvPicPr>
            <a:picLocks noChangeAspect="1"/>
          </p:cNvPicPr>
          <p:nvPr/>
        </p:nvPicPr>
        <p:blipFill>
          <a:blip r:embed="rId10"/>
          <a:stretch>
            <a:fillRect/>
          </a:stretch>
        </p:blipFill>
        <p:spPr>
          <a:xfrm>
            <a:off x="1642678" y="4903779"/>
            <a:ext cx="167885" cy="139821"/>
          </a:xfrm>
          <a:prstGeom prst="rect">
            <a:avLst/>
          </a:prstGeom>
        </p:spPr>
      </p:pic>
      <p:pic>
        <p:nvPicPr>
          <p:cNvPr id="105" name="图片 104"/>
          <p:cNvPicPr>
            <a:picLocks noChangeAspect="1"/>
          </p:cNvPicPr>
          <p:nvPr/>
        </p:nvPicPr>
        <p:blipFill>
          <a:blip r:embed="rId10"/>
          <a:stretch>
            <a:fillRect/>
          </a:stretch>
        </p:blipFill>
        <p:spPr>
          <a:xfrm>
            <a:off x="2364802" y="4902354"/>
            <a:ext cx="167885" cy="139821"/>
          </a:xfrm>
          <a:prstGeom prst="rect">
            <a:avLst/>
          </a:prstGeom>
        </p:spPr>
      </p:pic>
      <p:pic>
        <p:nvPicPr>
          <p:cNvPr id="106" name="图片 105"/>
          <p:cNvPicPr>
            <a:picLocks noChangeAspect="1"/>
          </p:cNvPicPr>
          <p:nvPr/>
        </p:nvPicPr>
        <p:blipFill>
          <a:blip r:embed="rId10"/>
          <a:stretch>
            <a:fillRect/>
          </a:stretch>
        </p:blipFill>
        <p:spPr>
          <a:xfrm>
            <a:off x="3144287" y="4902354"/>
            <a:ext cx="167885" cy="139821"/>
          </a:xfrm>
          <a:prstGeom prst="rect">
            <a:avLst/>
          </a:prstGeom>
        </p:spPr>
      </p:pic>
      <p:sp>
        <p:nvSpPr>
          <p:cNvPr id="107" name="矩形 106"/>
          <p:cNvSpPr/>
          <p:nvPr/>
        </p:nvSpPr>
        <p:spPr>
          <a:xfrm>
            <a:off x="1656846" y="4538013"/>
            <a:ext cx="481101" cy="107388"/>
          </a:xfrm>
          <a:prstGeom prst="rect">
            <a:avLst/>
          </a:prstGeom>
          <a:solidFill>
            <a:srgbClr val="FFC000">
              <a:lumMod val="60000"/>
              <a:lumOff val="40000"/>
            </a:srgbClr>
          </a:solidFill>
          <a:ln w="9525" cap="flat" cmpd="sng" algn="ctr">
            <a:noFill/>
            <a:prstDash val="solid"/>
            <a:miter lim="800000"/>
          </a:ln>
          <a:effectLst/>
        </p:spPr>
        <p:txBody>
          <a:bodyPr lIns="0" tIns="0" rIns="0" bIns="0" rtlCol="0" anchor="ctr"/>
          <a:lstStyle/>
          <a:p>
            <a:pPr algn="ctr" defTabSz="685800" fontAlgn="base">
              <a:spcBef>
                <a:spcPct val="0"/>
              </a:spcBef>
              <a:spcAft>
                <a:spcPct val="0"/>
              </a:spcAft>
              <a:defRPr/>
            </a:pPr>
            <a:r>
              <a:rPr lang="en-US" altLang="zh-CN" sz="800" kern="0" dirty="0">
                <a:solidFill>
                  <a:prstClr val="black"/>
                </a:solidFill>
                <a:latin typeface="微软雅黑" panose="020B0503020204020204" pitchFamily="34" charset="-122"/>
                <a:ea typeface="微软雅黑" panose="020B0503020204020204" pitchFamily="34" charset="-122"/>
              </a:rPr>
              <a:t>iConnect</a:t>
            </a:r>
            <a:endParaRPr lang="zh-CN" altLang="en-US" sz="800" kern="0" dirty="0">
              <a:solidFill>
                <a:prstClr val="black"/>
              </a:solidFill>
              <a:latin typeface="微软雅黑" panose="020B0503020204020204" pitchFamily="34" charset="-122"/>
              <a:ea typeface="微软雅黑" panose="020B0503020204020204" pitchFamily="34" charset="-122"/>
            </a:endParaRPr>
          </a:p>
        </p:txBody>
      </p:sp>
      <p:pic>
        <p:nvPicPr>
          <p:cNvPr id="108" name="图片 107" descr="AC-黄.png"/>
          <p:cNvPicPr>
            <a:picLocks noChangeAspect="1"/>
          </p:cNvPicPr>
          <p:nvPr/>
        </p:nvPicPr>
        <p:blipFill>
          <a:blip r:embed="rId11" cstate="print"/>
          <a:stretch>
            <a:fillRect/>
          </a:stretch>
        </p:blipFill>
        <p:spPr>
          <a:xfrm>
            <a:off x="2448744" y="3220272"/>
            <a:ext cx="137211" cy="112264"/>
          </a:xfrm>
          <a:prstGeom prst="rect">
            <a:avLst/>
          </a:prstGeom>
        </p:spPr>
      </p:pic>
      <p:sp>
        <p:nvSpPr>
          <p:cNvPr id="109" name="Freeform 27"/>
          <p:cNvSpPr>
            <a:spLocks noEditPoints="1"/>
          </p:cNvSpPr>
          <p:nvPr/>
        </p:nvSpPr>
        <p:spPr bwMode="auto">
          <a:xfrm>
            <a:off x="1754698" y="3267884"/>
            <a:ext cx="1430835" cy="785679"/>
          </a:xfrm>
          <a:custGeom>
            <a:avLst/>
            <a:gdLst/>
            <a:ahLst/>
            <a:cxnLst>
              <a:cxn ang="0">
                <a:pos x="8324" y="38"/>
              </a:cxn>
              <a:cxn ang="0">
                <a:pos x="9087" y="203"/>
              </a:cxn>
              <a:cxn ang="0">
                <a:pos x="9799" y="487"/>
              </a:cxn>
              <a:cxn ang="0">
                <a:pos x="10451" y="880"/>
              </a:cxn>
              <a:cxn ang="0">
                <a:pos x="11031" y="1370"/>
              </a:cxn>
              <a:cxn ang="0">
                <a:pos x="11529" y="1947"/>
              </a:cxn>
              <a:cxn ang="0">
                <a:pos x="11934" y="2598"/>
              </a:cxn>
              <a:cxn ang="0">
                <a:pos x="12234" y="3314"/>
              </a:cxn>
              <a:cxn ang="0">
                <a:pos x="12378" y="3497"/>
              </a:cxn>
              <a:cxn ang="0">
                <a:pos x="12496" y="3494"/>
              </a:cxn>
              <a:cxn ang="0">
                <a:pos x="13119" y="3540"/>
              </a:cxn>
              <a:cxn ang="0">
                <a:pos x="13870" y="3738"/>
              </a:cxn>
              <a:cxn ang="0">
                <a:pos x="14554" y="4074"/>
              </a:cxn>
              <a:cxn ang="0">
                <a:pos x="15156" y="4535"/>
              </a:cxn>
              <a:cxn ang="0">
                <a:pos x="15663" y="5102"/>
              </a:cxn>
              <a:cxn ang="0">
                <a:pos x="16056" y="5761"/>
              </a:cxn>
              <a:cxn ang="0">
                <a:pos x="16320" y="6494"/>
              </a:cxn>
              <a:cxn ang="0">
                <a:pos x="16438" y="7286"/>
              </a:cxn>
              <a:cxn ang="0">
                <a:pos x="16401" y="8075"/>
              </a:cxn>
              <a:cxn ang="0">
                <a:pos x="16222" y="8813"/>
              </a:cxn>
              <a:cxn ang="0">
                <a:pos x="15915" y="9491"/>
              </a:cxn>
              <a:cxn ang="0">
                <a:pos x="15494" y="10093"/>
              </a:cxn>
              <a:cxn ang="0">
                <a:pos x="14974" y="10606"/>
              </a:cxn>
              <a:cxn ang="0">
                <a:pos x="14369" y="11014"/>
              </a:cxn>
              <a:cxn ang="0">
                <a:pos x="13693" y="11305"/>
              </a:cxn>
              <a:cxn ang="0">
                <a:pos x="12960" y="11462"/>
              </a:cxn>
              <a:cxn ang="0">
                <a:pos x="3341" y="11487"/>
              </a:cxn>
              <a:cxn ang="0">
                <a:pos x="2760" y="11436"/>
              </a:cxn>
              <a:cxn ang="0">
                <a:pos x="2156" y="11265"/>
              </a:cxn>
              <a:cxn ang="0">
                <a:pos x="1603" y="10987"/>
              </a:cxn>
              <a:cxn ang="0">
                <a:pos x="1113" y="10615"/>
              </a:cxn>
              <a:cxn ang="0">
                <a:pos x="697" y="10159"/>
              </a:cxn>
              <a:cxn ang="0">
                <a:pos x="368" y="9631"/>
              </a:cxn>
              <a:cxn ang="0">
                <a:pos x="137" y="9044"/>
              </a:cxn>
              <a:cxn ang="0">
                <a:pos x="15" y="8410"/>
              </a:cxn>
              <a:cxn ang="0">
                <a:pos x="15" y="7754"/>
              </a:cxn>
              <a:cxn ang="0">
                <a:pos x="132" y="7132"/>
              </a:cxn>
              <a:cxn ang="0">
                <a:pos x="354" y="6556"/>
              </a:cxn>
              <a:cxn ang="0">
                <a:pos x="671" y="6034"/>
              </a:cxn>
              <a:cxn ang="0">
                <a:pos x="1072" y="5582"/>
              </a:cxn>
              <a:cxn ang="0">
                <a:pos x="1546" y="5208"/>
              </a:cxn>
              <a:cxn ang="0">
                <a:pos x="2082" y="4924"/>
              </a:cxn>
              <a:cxn ang="0">
                <a:pos x="2668" y="4741"/>
              </a:cxn>
              <a:cxn ang="0">
                <a:pos x="3015" y="4212"/>
              </a:cxn>
              <a:cxn ang="0">
                <a:pos x="3225" y="3295"/>
              </a:cxn>
              <a:cxn ang="0">
                <a:pos x="3597" y="2453"/>
              </a:cxn>
              <a:cxn ang="0">
                <a:pos x="4113" y="1704"/>
              </a:cxn>
              <a:cxn ang="0">
                <a:pos x="4754" y="1069"/>
              </a:cxn>
              <a:cxn ang="0">
                <a:pos x="5503" y="565"/>
              </a:cxn>
              <a:cxn ang="0">
                <a:pos x="6342" y="211"/>
              </a:cxn>
              <a:cxn ang="0">
                <a:pos x="7250" y="25"/>
              </a:cxn>
              <a:cxn ang="0">
                <a:pos x="9148" y="9515"/>
              </a:cxn>
              <a:cxn ang="0">
                <a:pos x="9106" y="9484"/>
              </a:cxn>
              <a:cxn ang="0">
                <a:pos x="9023" y="9509"/>
              </a:cxn>
              <a:cxn ang="0">
                <a:pos x="9156" y="9528"/>
              </a:cxn>
              <a:cxn ang="0">
                <a:pos x="6408" y="9503"/>
              </a:cxn>
              <a:cxn ang="0">
                <a:pos x="6368" y="9519"/>
              </a:cxn>
            </a:cxnLst>
            <a:rect l="0" t="0" r="r" b="b"/>
            <a:pathLst>
              <a:path w="16443" h="11487">
                <a:moveTo>
                  <a:pt x="7726" y="0"/>
                </a:moveTo>
                <a:lnTo>
                  <a:pt x="7928" y="4"/>
                </a:lnTo>
                <a:lnTo>
                  <a:pt x="8127" y="17"/>
                </a:lnTo>
                <a:lnTo>
                  <a:pt x="8324" y="38"/>
                </a:lnTo>
                <a:lnTo>
                  <a:pt x="8519" y="68"/>
                </a:lnTo>
                <a:lnTo>
                  <a:pt x="8711" y="105"/>
                </a:lnTo>
                <a:lnTo>
                  <a:pt x="8900" y="150"/>
                </a:lnTo>
                <a:lnTo>
                  <a:pt x="9087" y="203"/>
                </a:lnTo>
                <a:lnTo>
                  <a:pt x="9270" y="263"/>
                </a:lnTo>
                <a:lnTo>
                  <a:pt x="9450" y="331"/>
                </a:lnTo>
                <a:lnTo>
                  <a:pt x="9626" y="406"/>
                </a:lnTo>
                <a:lnTo>
                  <a:pt x="9799" y="487"/>
                </a:lnTo>
                <a:lnTo>
                  <a:pt x="9969" y="576"/>
                </a:lnTo>
                <a:lnTo>
                  <a:pt x="10133" y="670"/>
                </a:lnTo>
                <a:lnTo>
                  <a:pt x="10294" y="772"/>
                </a:lnTo>
                <a:lnTo>
                  <a:pt x="10451" y="880"/>
                </a:lnTo>
                <a:lnTo>
                  <a:pt x="10604" y="994"/>
                </a:lnTo>
                <a:lnTo>
                  <a:pt x="10751" y="1113"/>
                </a:lnTo>
                <a:lnTo>
                  <a:pt x="10893" y="1239"/>
                </a:lnTo>
                <a:lnTo>
                  <a:pt x="11031" y="1370"/>
                </a:lnTo>
                <a:lnTo>
                  <a:pt x="11164" y="1507"/>
                </a:lnTo>
                <a:lnTo>
                  <a:pt x="11291" y="1648"/>
                </a:lnTo>
                <a:lnTo>
                  <a:pt x="11412" y="1795"/>
                </a:lnTo>
                <a:lnTo>
                  <a:pt x="11529" y="1947"/>
                </a:lnTo>
                <a:lnTo>
                  <a:pt x="11640" y="2102"/>
                </a:lnTo>
                <a:lnTo>
                  <a:pt x="11743" y="2264"/>
                </a:lnTo>
                <a:lnTo>
                  <a:pt x="11842" y="2429"/>
                </a:lnTo>
                <a:lnTo>
                  <a:pt x="11934" y="2598"/>
                </a:lnTo>
                <a:lnTo>
                  <a:pt x="12019" y="2772"/>
                </a:lnTo>
                <a:lnTo>
                  <a:pt x="12097" y="2948"/>
                </a:lnTo>
                <a:lnTo>
                  <a:pt x="12169" y="3129"/>
                </a:lnTo>
                <a:lnTo>
                  <a:pt x="12234" y="3314"/>
                </a:lnTo>
                <a:lnTo>
                  <a:pt x="12291" y="3501"/>
                </a:lnTo>
                <a:lnTo>
                  <a:pt x="12320" y="3499"/>
                </a:lnTo>
                <a:lnTo>
                  <a:pt x="12349" y="3498"/>
                </a:lnTo>
                <a:lnTo>
                  <a:pt x="12378" y="3497"/>
                </a:lnTo>
                <a:lnTo>
                  <a:pt x="12407" y="3496"/>
                </a:lnTo>
                <a:lnTo>
                  <a:pt x="12437" y="3495"/>
                </a:lnTo>
                <a:lnTo>
                  <a:pt x="12466" y="3494"/>
                </a:lnTo>
                <a:lnTo>
                  <a:pt x="12496" y="3494"/>
                </a:lnTo>
                <a:lnTo>
                  <a:pt x="12524" y="3494"/>
                </a:lnTo>
                <a:lnTo>
                  <a:pt x="12726" y="3499"/>
                </a:lnTo>
                <a:lnTo>
                  <a:pt x="12924" y="3515"/>
                </a:lnTo>
                <a:lnTo>
                  <a:pt x="13119" y="3540"/>
                </a:lnTo>
                <a:lnTo>
                  <a:pt x="13313" y="3575"/>
                </a:lnTo>
                <a:lnTo>
                  <a:pt x="13502" y="3621"/>
                </a:lnTo>
                <a:lnTo>
                  <a:pt x="13688" y="3674"/>
                </a:lnTo>
                <a:lnTo>
                  <a:pt x="13870" y="3738"/>
                </a:lnTo>
                <a:lnTo>
                  <a:pt x="14047" y="3809"/>
                </a:lnTo>
                <a:lnTo>
                  <a:pt x="14221" y="3889"/>
                </a:lnTo>
                <a:lnTo>
                  <a:pt x="14390" y="3977"/>
                </a:lnTo>
                <a:lnTo>
                  <a:pt x="14554" y="4074"/>
                </a:lnTo>
                <a:lnTo>
                  <a:pt x="14712" y="4179"/>
                </a:lnTo>
                <a:lnTo>
                  <a:pt x="14867" y="4290"/>
                </a:lnTo>
                <a:lnTo>
                  <a:pt x="15015" y="4409"/>
                </a:lnTo>
                <a:lnTo>
                  <a:pt x="15156" y="4535"/>
                </a:lnTo>
                <a:lnTo>
                  <a:pt x="15293" y="4667"/>
                </a:lnTo>
                <a:lnTo>
                  <a:pt x="15423" y="4806"/>
                </a:lnTo>
                <a:lnTo>
                  <a:pt x="15546" y="4951"/>
                </a:lnTo>
                <a:lnTo>
                  <a:pt x="15663" y="5102"/>
                </a:lnTo>
                <a:lnTo>
                  <a:pt x="15772" y="5259"/>
                </a:lnTo>
                <a:lnTo>
                  <a:pt x="15875" y="5421"/>
                </a:lnTo>
                <a:lnTo>
                  <a:pt x="15969" y="5588"/>
                </a:lnTo>
                <a:lnTo>
                  <a:pt x="16056" y="5761"/>
                </a:lnTo>
                <a:lnTo>
                  <a:pt x="16134" y="5938"/>
                </a:lnTo>
                <a:lnTo>
                  <a:pt x="16205" y="6119"/>
                </a:lnTo>
                <a:lnTo>
                  <a:pt x="16266" y="6305"/>
                </a:lnTo>
                <a:lnTo>
                  <a:pt x="16320" y="6494"/>
                </a:lnTo>
                <a:lnTo>
                  <a:pt x="16363" y="6687"/>
                </a:lnTo>
                <a:lnTo>
                  <a:pt x="16398" y="6884"/>
                </a:lnTo>
                <a:lnTo>
                  <a:pt x="16422" y="7083"/>
                </a:lnTo>
                <a:lnTo>
                  <a:pt x="16438" y="7286"/>
                </a:lnTo>
                <a:lnTo>
                  <a:pt x="16443" y="7490"/>
                </a:lnTo>
                <a:lnTo>
                  <a:pt x="16438" y="7688"/>
                </a:lnTo>
                <a:lnTo>
                  <a:pt x="16425" y="7883"/>
                </a:lnTo>
                <a:lnTo>
                  <a:pt x="16401" y="8075"/>
                </a:lnTo>
                <a:lnTo>
                  <a:pt x="16369" y="8264"/>
                </a:lnTo>
                <a:lnTo>
                  <a:pt x="16328" y="8451"/>
                </a:lnTo>
                <a:lnTo>
                  <a:pt x="16280" y="8634"/>
                </a:lnTo>
                <a:lnTo>
                  <a:pt x="16222" y="8813"/>
                </a:lnTo>
                <a:lnTo>
                  <a:pt x="16156" y="8989"/>
                </a:lnTo>
                <a:lnTo>
                  <a:pt x="16083" y="9161"/>
                </a:lnTo>
                <a:lnTo>
                  <a:pt x="16003" y="9328"/>
                </a:lnTo>
                <a:lnTo>
                  <a:pt x="15915" y="9491"/>
                </a:lnTo>
                <a:lnTo>
                  <a:pt x="15820" y="9649"/>
                </a:lnTo>
                <a:lnTo>
                  <a:pt x="15717" y="9802"/>
                </a:lnTo>
                <a:lnTo>
                  <a:pt x="15610" y="9950"/>
                </a:lnTo>
                <a:lnTo>
                  <a:pt x="15494" y="10093"/>
                </a:lnTo>
                <a:lnTo>
                  <a:pt x="15373" y="10230"/>
                </a:lnTo>
                <a:lnTo>
                  <a:pt x="15246" y="10361"/>
                </a:lnTo>
                <a:lnTo>
                  <a:pt x="15113" y="10487"/>
                </a:lnTo>
                <a:lnTo>
                  <a:pt x="14974" y="10606"/>
                </a:lnTo>
                <a:lnTo>
                  <a:pt x="14831" y="10718"/>
                </a:lnTo>
                <a:lnTo>
                  <a:pt x="14682" y="10824"/>
                </a:lnTo>
                <a:lnTo>
                  <a:pt x="14527" y="10923"/>
                </a:lnTo>
                <a:lnTo>
                  <a:pt x="14369" y="11014"/>
                </a:lnTo>
                <a:lnTo>
                  <a:pt x="14206" y="11098"/>
                </a:lnTo>
                <a:lnTo>
                  <a:pt x="14039" y="11176"/>
                </a:lnTo>
                <a:lnTo>
                  <a:pt x="13868" y="11244"/>
                </a:lnTo>
                <a:lnTo>
                  <a:pt x="13693" y="11305"/>
                </a:lnTo>
                <a:lnTo>
                  <a:pt x="13514" y="11357"/>
                </a:lnTo>
                <a:lnTo>
                  <a:pt x="13332" y="11401"/>
                </a:lnTo>
                <a:lnTo>
                  <a:pt x="13147" y="11436"/>
                </a:lnTo>
                <a:lnTo>
                  <a:pt x="12960" y="11462"/>
                </a:lnTo>
                <a:lnTo>
                  <a:pt x="12770" y="11479"/>
                </a:lnTo>
                <a:lnTo>
                  <a:pt x="12770" y="11487"/>
                </a:lnTo>
                <a:lnTo>
                  <a:pt x="12524" y="11487"/>
                </a:lnTo>
                <a:lnTo>
                  <a:pt x="3341" y="11487"/>
                </a:lnTo>
                <a:lnTo>
                  <a:pt x="3079" y="11487"/>
                </a:lnTo>
                <a:lnTo>
                  <a:pt x="3079" y="11477"/>
                </a:lnTo>
                <a:lnTo>
                  <a:pt x="2919" y="11459"/>
                </a:lnTo>
                <a:lnTo>
                  <a:pt x="2760" y="11436"/>
                </a:lnTo>
                <a:lnTo>
                  <a:pt x="2605" y="11404"/>
                </a:lnTo>
                <a:lnTo>
                  <a:pt x="2453" y="11365"/>
                </a:lnTo>
                <a:lnTo>
                  <a:pt x="2303" y="11318"/>
                </a:lnTo>
                <a:lnTo>
                  <a:pt x="2156" y="11265"/>
                </a:lnTo>
                <a:lnTo>
                  <a:pt x="2013" y="11205"/>
                </a:lnTo>
                <a:lnTo>
                  <a:pt x="1872" y="11139"/>
                </a:lnTo>
                <a:lnTo>
                  <a:pt x="1736" y="11067"/>
                </a:lnTo>
                <a:lnTo>
                  <a:pt x="1603" y="10987"/>
                </a:lnTo>
                <a:lnTo>
                  <a:pt x="1474" y="10903"/>
                </a:lnTo>
                <a:lnTo>
                  <a:pt x="1349" y="10813"/>
                </a:lnTo>
                <a:lnTo>
                  <a:pt x="1229" y="10716"/>
                </a:lnTo>
                <a:lnTo>
                  <a:pt x="1113" y="10615"/>
                </a:lnTo>
                <a:lnTo>
                  <a:pt x="1001" y="10508"/>
                </a:lnTo>
                <a:lnTo>
                  <a:pt x="895" y="10396"/>
                </a:lnTo>
                <a:lnTo>
                  <a:pt x="793" y="10280"/>
                </a:lnTo>
                <a:lnTo>
                  <a:pt x="697" y="10159"/>
                </a:lnTo>
                <a:lnTo>
                  <a:pt x="606" y="10033"/>
                </a:lnTo>
                <a:lnTo>
                  <a:pt x="521" y="9903"/>
                </a:lnTo>
                <a:lnTo>
                  <a:pt x="441" y="9769"/>
                </a:lnTo>
                <a:lnTo>
                  <a:pt x="368" y="9631"/>
                </a:lnTo>
                <a:lnTo>
                  <a:pt x="300" y="9490"/>
                </a:lnTo>
                <a:lnTo>
                  <a:pt x="239" y="9345"/>
                </a:lnTo>
                <a:lnTo>
                  <a:pt x="185" y="9197"/>
                </a:lnTo>
                <a:lnTo>
                  <a:pt x="137" y="9044"/>
                </a:lnTo>
                <a:lnTo>
                  <a:pt x="96" y="8890"/>
                </a:lnTo>
                <a:lnTo>
                  <a:pt x="62" y="8733"/>
                </a:lnTo>
                <a:lnTo>
                  <a:pt x="35" y="8573"/>
                </a:lnTo>
                <a:lnTo>
                  <a:pt x="15" y="8410"/>
                </a:lnTo>
                <a:lnTo>
                  <a:pt x="4" y="8246"/>
                </a:lnTo>
                <a:lnTo>
                  <a:pt x="0" y="8079"/>
                </a:lnTo>
                <a:lnTo>
                  <a:pt x="4" y="7916"/>
                </a:lnTo>
                <a:lnTo>
                  <a:pt x="15" y="7754"/>
                </a:lnTo>
                <a:lnTo>
                  <a:pt x="34" y="7596"/>
                </a:lnTo>
                <a:lnTo>
                  <a:pt x="60" y="7439"/>
                </a:lnTo>
                <a:lnTo>
                  <a:pt x="92" y="7284"/>
                </a:lnTo>
                <a:lnTo>
                  <a:pt x="132" y="7132"/>
                </a:lnTo>
                <a:lnTo>
                  <a:pt x="178" y="6983"/>
                </a:lnTo>
                <a:lnTo>
                  <a:pt x="230" y="6837"/>
                </a:lnTo>
                <a:lnTo>
                  <a:pt x="289" y="6694"/>
                </a:lnTo>
                <a:lnTo>
                  <a:pt x="354" y="6556"/>
                </a:lnTo>
                <a:lnTo>
                  <a:pt x="424" y="6420"/>
                </a:lnTo>
                <a:lnTo>
                  <a:pt x="502" y="6287"/>
                </a:lnTo>
                <a:lnTo>
                  <a:pt x="584" y="6159"/>
                </a:lnTo>
                <a:lnTo>
                  <a:pt x="671" y="6034"/>
                </a:lnTo>
                <a:lnTo>
                  <a:pt x="765" y="5914"/>
                </a:lnTo>
                <a:lnTo>
                  <a:pt x="862" y="5799"/>
                </a:lnTo>
                <a:lnTo>
                  <a:pt x="965" y="5688"/>
                </a:lnTo>
                <a:lnTo>
                  <a:pt x="1072" y="5582"/>
                </a:lnTo>
                <a:lnTo>
                  <a:pt x="1184" y="5480"/>
                </a:lnTo>
                <a:lnTo>
                  <a:pt x="1301" y="5384"/>
                </a:lnTo>
                <a:lnTo>
                  <a:pt x="1421" y="5293"/>
                </a:lnTo>
                <a:lnTo>
                  <a:pt x="1546" y="5208"/>
                </a:lnTo>
                <a:lnTo>
                  <a:pt x="1675" y="5128"/>
                </a:lnTo>
                <a:lnTo>
                  <a:pt x="1807" y="5054"/>
                </a:lnTo>
                <a:lnTo>
                  <a:pt x="1942" y="4986"/>
                </a:lnTo>
                <a:lnTo>
                  <a:pt x="2082" y="4924"/>
                </a:lnTo>
                <a:lnTo>
                  <a:pt x="2224" y="4869"/>
                </a:lnTo>
                <a:lnTo>
                  <a:pt x="2369" y="4819"/>
                </a:lnTo>
                <a:lnTo>
                  <a:pt x="2517" y="4777"/>
                </a:lnTo>
                <a:lnTo>
                  <a:pt x="2668" y="4741"/>
                </a:lnTo>
                <a:lnTo>
                  <a:pt x="2821" y="4713"/>
                </a:lnTo>
                <a:lnTo>
                  <a:pt x="2976" y="4692"/>
                </a:lnTo>
                <a:lnTo>
                  <a:pt x="2990" y="4450"/>
                </a:lnTo>
                <a:lnTo>
                  <a:pt x="3015" y="4212"/>
                </a:lnTo>
                <a:lnTo>
                  <a:pt x="3051" y="3976"/>
                </a:lnTo>
                <a:lnTo>
                  <a:pt x="3098" y="3744"/>
                </a:lnTo>
                <a:lnTo>
                  <a:pt x="3156" y="3517"/>
                </a:lnTo>
                <a:lnTo>
                  <a:pt x="3225" y="3295"/>
                </a:lnTo>
                <a:lnTo>
                  <a:pt x="3303" y="3076"/>
                </a:lnTo>
                <a:lnTo>
                  <a:pt x="3391" y="2863"/>
                </a:lnTo>
                <a:lnTo>
                  <a:pt x="3489" y="2655"/>
                </a:lnTo>
                <a:lnTo>
                  <a:pt x="3597" y="2453"/>
                </a:lnTo>
                <a:lnTo>
                  <a:pt x="3713" y="2256"/>
                </a:lnTo>
                <a:lnTo>
                  <a:pt x="3837" y="2065"/>
                </a:lnTo>
                <a:lnTo>
                  <a:pt x="3971" y="1882"/>
                </a:lnTo>
                <a:lnTo>
                  <a:pt x="4113" y="1704"/>
                </a:lnTo>
                <a:lnTo>
                  <a:pt x="4262" y="1535"/>
                </a:lnTo>
                <a:lnTo>
                  <a:pt x="4419" y="1371"/>
                </a:lnTo>
                <a:lnTo>
                  <a:pt x="4583" y="1216"/>
                </a:lnTo>
                <a:lnTo>
                  <a:pt x="4754" y="1069"/>
                </a:lnTo>
                <a:lnTo>
                  <a:pt x="4932" y="930"/>
                </a:lnTo>
                <a:lnTo>
                  <a:pt x="5117" y="800"/>
                </a:lnTo>
                <a:lnTo>
                  <a:pt x="5307" y="677"/>
                </a:lnTo>
                <a:lnTo>
                  <a:pt x="5503" y="565"/>
                </a:lnTo>
                <a:lnTo>
                  <a:pt x="5705" y="462"/>
                </a:lnTo>
                <a:lnTo>
                  <a:pt x="5912" y="368"/>
                </a:lnTo>
                <a:lnTo>
                  <a:pt x="6124" y="284"/>
                </a:lnTo>
                <a:lnTo>
                  <a:pt x="6342" y="211"/>
                </a:lnTo>
                <a:lnTo>
                  <a:pt x="6563" y="147"/>
                </a:lnTo>
                <a:lnTo>
                  <a:pt x="6788" y="95"/>
                </a:lnTo>
                <a:lnTo>
                  <a:pt x="7018" y="54"/>
                </a:lnTo>
                <a:lnTo>
                  <a:pt x="7250" y="25"/>
                </a:lnTo>
                <a:lnTo>
                  <a:pt x="7487" y="6"/>
                </a:lnTo>
                <a:lnTo>
                  <a:pt x="7726" y="0"/>
                </a:lnTo>
                <a:close/>
                <a:moveTo>
                  <a:pt x="9156" y="9528"/>
                </a:moveTo>
                <a:lnTo>
                  <a:pt x="9148" y="9515"/>
                </a:lnTo>
                <a:lnTo>
                  <a:pt x="9141" y="9503"/>
                </a:lnTo>
                <a:lnTo>
                  <a:pt x="9134" y="9491"/>
                </a:lnTo>
                <a:lnTo>
                  <a:pt x="9127" y="9478"/>
                </a:lnTo>
                <a:lnTo>
                  <a:pt x="9106" y="9484"/>
                </a:lnTo>
                <a:lnTo>
                  <a:pt x="9086" y="9491"/>
                </a:lnTo>
                <a:lnTo>
                  <a:pt x="9065" y="9498"/>
                </a:lnTo>
                <a:lnTo>
                  <a:pt x="9045" y="9503"/>
                </a:lnTo>
                <a:lnTo>
                  <a:pt x="9023" y="9509"/>
                </a:lnTo>
                <a:lnTo>
                  <a:pt x="9003" y="9515"/>
                </a:lnTo>
                <a:lnTo>
                  <a:pt x="8982" y="9521"/>
                </a:lnTo>
                <a:lnTo>
                  <a:pt x="8961" y="9528"/>
                </a:lnTo>
                <a:lnTo>
                  <a:pt x="9156" y="9528"/>
                </a:lnTo>
                <a:close/>
                <a:moveTo>
                  <a:pt x="6492" y="9528"/>
                </a:moveTo>
                <a:lnTo>
                  <a:pt x="6464" y="9519"/>
                </a:lnTo>
                <a:lnTo>
                  <a:pt x="6435" y="9511"/>
                </a:lnTo>
                <a:lnTo>
                  <a:pt x="6408" y="9503"/>
                </a:lnTo>
                <a:lnTo>
                  <a:pt x="6379" y="9495"/>
                </a:lnTo>
                <a:lnTo>
                  <a:pt x="6376" y="9503"/>
                </a:lnTo>
                <a:lnTo>
                  <a:pt x="6372" y="9511"/>
                </a:lnTo>
                <a:lnTo>
                  <a:pt x="6368" y="9519"/>
                </a:lnTo>
                <a:lnTo>
                  <a:pt x="6364" y="9528"/>
                </a:lnTo>
                <a:lnTo>
                  <a:pt x="6492" y="9528"/>
                </a:lnTo>
                <a:close/>
              </a:path>
            </a:pathLst>
          </a:custGeom>
          <a:solidFill>
            <a:srgbClr val="00B0F0">
              <a:alpha val="64000"/>
            </a:srgbClr>
          </a:solidFill>
          <a:ln w="9525">
            <a:noFill/>
            <a:round/>
          </a:ln>
        </p:spPr>
        <p:txBody>
          <a:bodyPr vert="horz" wrap="square" lIns="91435" tIns="45717" rIns="91435" bIns="45717" numCol="1" anchor="t" anchorCtr="0" compatLnSpc="1"/>
          <a:lstStyle/>
          <a:p>
            <a:pPr defTabSz="914400" fontAlgn="base">
              <a:spcBef>
                <a:spcPct val="0"/>
              </a:spcBef>
              <a:spcAft>
                <a:spcPct val="0"/>
              </a:spcAft>
            </a:pPr>
            <a:endParaRPr lang="zh-CN" altLang="en-US" sz="800" dirty="0">
              <a:solidFill>
                <a:prstClr val="black"/>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110" name="文本框 109"/>
          <p:cNvSpPr txBox="1"/>
          <p:nvPr/>
        </p:nvSpPr>
        <p:spPr>
          <a:xfrm>
            <a:off x="3788306" y="2924231"/>
            <a:ext cx="919246" cy="215444"/>
          </a:xfrm>
          <a:prstGeom prst="rect">
            <a:avLst/>
          </a:prstGeom>
          <a:noFill/>
        </p:spPr>
        <p:txBody>
          <a:bodyPr wrap="square" rtlCol="0">
            <a:spAutoFit/>
          </a:bodyPr>
          <a:lstStyle/>
          <a:p>
            <a:pPr defTabSz="914400" fontAlgn="base">
              <a:spcBef>
                <a:spcPct val="0"/>
              </a:spcBef>
              <a:spcAft>
                <a:spcPct val="0"/>
              </a:spcAft>
            </a:pPr>
            <a:r>
              <a:rPr lang="en-US" altLang="zh-CN" sz="800" b="1" dirty="0">
                <a:solidFill>
                  <a:srgbClr val="000000"/>
                </a:solidFill>
                <a:latin typeface="微软雅黑" panose="020B0503020204020204" pitchFamily="34" charset="-122"/>
                <a:ea typeface="微软雅黑" panose="020B0503020204020204" pitchFamily="34" charset="-122"/>
              </a:rPr>
              <a:t>③</a:t>
            </a:r>
            <a:r>
              <a:rPr lang="zh-CN" altLang="en-US" sz="800" b="1" dirty="0">
                <a:solidFill>
                  <a:srgbClr val="000000"/>
                </a:solidFill>
                <a:latin typeface="微软雅黑" panose="020B0503020204020204" pitchFamily="34" charset="-122"/>
                <a:ea typeface="微软雅黑" panose="020B0503020204020204" pitchFamily="34" charset="-122"/>
              </a:rPr>
              <a:t>证书自动加载</a:t>
            </a:r>
            <a:endParaRPr lang="en-US" altLang="zh-CN" sz="800" b="1" dirty="0">
              <a:solidFill>
                <a:srgbClr val="000000"/>
              </a:solidFill>
              <a:latin typeface="微软雅黑" panose="020B0503020204020204" pitchFamily="34" charset="-122"/>
              <a:ea typeface="微软雅黑" panose="020B0503020204020204" pitchFamily="34" charset="-122"/>
            </a:endParaRPr>
          </a:p>
        </p:txBody>
      </p:sp>
      <p:cxnSp>
        <p:nvCxnSpPr>
          <p:cNvPr id="111" name="直接连接符 110"/>
          <p:cNvCxnSpPr>
            <a:stCxn id="94" idx="2"/>
            <a:endCxn id="95" idx="0"/>
          </p:cNvCxnSpPr>
          <p:nvPr/>
        </p:nvCxnSpPr>
        <p:spPr bwMode="auto">
          <a:xfrm flipH="1">
            <a:off x="2470116" y="3072735"/>
            <a:ext cx="307" cy="53849"/>
          </a:xfrm>
          <a:prstGeom prst="line">
            <a:avLst/>
          </a:prstGeom>
          <a:noFill/>
          <a:ln w="6350" cap="flat" cmpd="sng" algn="ctr">
            <a:solidFill>
              <a:srgbClr val="FFFFFF">
                <a:lumMod val="75000"/>
              </a:srgbClr>
            </a:solidFill>
            <a:prstDash val="soli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12" name="流程图: 联系 111"/>
          <p:cNvSpPr/>
          <p:nvPr/>
        </p:nvSpPr>
        <p:spPr bwMode="auto">
          <a:xfrm>
            <a:off x="1897397" y="4330308"/>
            <a:ext cx="112566" cy="102305"/>
          </a:xfrm>
          <a:prstGeom prst="flowChartConnector">
            <a:avLst/>
          </a:prstGeom>
          <a:solidFill>
            <a:srgbClr val="92D050"/>
          </a:solidFill>
          <a:ln>
            <a:noFill/>
          </a:ln>
          <a:effectLst/>
        </p:spPr>
        <p:txBody>
          <a:bodyPr vert="horz" wrap="square" lIns="68580" tIns="34290" rIns="68580" bIns="34290" numCol="1" rtlCol="0" anchor="t" anchorCtr="0" compatLnSpc="1"/>
          <a:lstStyle/>
          <a:p>
            <a:pPr defTabSz="685800" fontAlgn="base">
              <a:spcBef>
                <a:spcPct val="0"/>
              </a:spcBef>
              <a:spcAft>
                <a:spcPct val="0"/>
              </a:spcAft>
              <a:buClr>
                <a:srgbClr val="CC9900"/>
              </a:buClr>
              <a:buFont typeface="Wingdings" panose="05000000000000000000" pitchFamily="2" charset="2"/>
              <a:buChar char="n"/>
            </a:pPr>
            <a:endParaRPr lang="zh-CN" altLang="en-US" sz="800">
              <a:solidFill>
                <a:srgbClr val="000000"/>
              </a:solidFill>
              <a:latin typeface="微软雅黑" panose="020B0503020204020204" pitchFamily="34" charset="-122"/>
              <a:ea typeface="微软雅黑" panose="020B0503020204020204" pitchFamily="34" charset="-122"/>
            </a:endParaRPr>
          </a:p>
        </p:txBody>
      </p:sp>
      <p:sp>
        <p:nvSpPr>
          <p:cNvPr id="113" name="流程图: 联系 112"/>
          <p:cNvSpPr/>
          <p:nvPr/>
        </p:nvSpPr>
        <p:spPr bwMode="auto">
          <a:xfrm>
            <a:off x="2468602" y="3266961"/>
            <a:ext cx="112566" cy="102305"/>
          </a:xfrm>
          <a:prstGeom prst="flowChartConnector">
            <a:avLst/>
          </a:prstGeom>
          <a:solidFill>
            <a:srgbClr val="C00000"/>
          </a:solidFill>
          <a:ln>
            <a:noFill/>
          </a:ln>
          <a:effectLst/>
        </p:spPr>
        <p:txBody>
          <a:bodyPr vert="horz" wrap="square" lIns="68580" tIns="34290" rIns="68580" bIns="34290" numCol="1" rtlCol="0" anchor="t" anchorCtr="0" compatLnSpc="1"/>
          <a:lstStyle/>
          <a:p>
            <a:pPr defTabSz="685800" fontAlgn="base">
              <a:spcBef>
                <a:spcPct val="0"/>
              </a:spcBef>
              <a:spcAft>
                <a:spcPct val="0"/>
              </a:spcAft>
              <a:buClr>
                <a:srgbClr val="CC9900"/>
              </a:buClr>
              <a:buFont typeface="Wingdings" panose="05000000000000000000" pitchFamily="2" charset="2"/>
              <a:buChar char="n"/>
            </a:pPr>
            <a:endParaRPr lang="zh-CN" altLang="en-US" sz="800">
              <a:solidFill>
                <a:srgbClr val="000000"/>
              </a:solidFill>
              <a:latin typeface="微软雅黑" panose="020B0503020204020204" pitchFamily="34" charset="-122"/>
              <a:ea typeface="微软雅黑" panose="020B0503020204020204" pitchFamily="34" charset="-122"/>
            </a:endParaRPr>
          </a:p>
        </p:txBody>
      </p:sp>
      <p:sp>
        <p:nvSpPr>
          <p:cNvPr id="114" name="流程图: 联系 113"/>
          <p:cNvSpPr/>
          <p:nvPr/>
        </p:nvSpPr>
        <p:spPr bwMode="auto">
          <a:xfrm>
            <a:off x="2457908" y="4063137"/>
            <a:ext cx="112566" cy="102305"/>
          </a:xfrm>
          <a:prstGeom prst="flowChartConnector">
            <a:avLst/>
          </a:prstGeom>
          <a:solidFill>
            <a:srgbClr val="0000FF"/>
          </a:solidFill>
          <a:ln>
            <a:noFill/>
          </a:ln>
          <a:effectLst/>
        </p:spPr>
        <p:txBody>
          <a:bodyPr vert="horz" wrap="square" lIns="68580" tIns="34290" rIns="68580" bIns="34290" numCol="1" rtlCol="0" anchor="t" anchorCtr="0" compatLnSpc="1"/>
          <a:lstStyle/>
          <a:p>
            <a:pPr defTabSz="685800" fontAlgn="base">
              <a:spcBef>
                <a:spcPct val="0"/>
              </a:spcBef>
              <a:spcAft>
                <a:spcPct val="0"/>
              </a:spcAft>
              <a:buClr>
                <a:srgbClr val="CC9900"/>
              </a:buClr>
              <a:buFont typeface="Wingdings" panose="05000000000000000000" pitchFamily="2" charset="2"/>
              <a:buChar char="n"/>
            </a:pPr>
            <a:endParaRPr lang="zh-CN" altLang="en-US" sz="800">
              <a:solidFill>
                <a:srgbClr val="000000"/>
              </a:solidFill>
              <a:latin typeface="微软雅黑" panose="020B0503020204020204" pitchFamily="34" charset="-122"/>
              <a:ea typeface="微软雅黑" panose="020B0503020204020204" pitchFamily="34" charset="-122"/>
            </a:endParaRPr>
          </a:p>
        </p:txBody>
      </p:sp>
      <p:sp>
        <p:nvSpPr>
          <p:cNvPr id="115" name="流程图: 联系 114"/>
          <p:cNvSpPr/>
          <p:nvPr/>
        </p:nvSpPr>
        <p:spPr bwMode="auto">
          <a:xfrm>
            <a:off x="2893347" y="4361965"/>
            <a:ext cx="112566" cy="102305"/>
          </a:xfrm>
          <a:prstGeom prst="flowChartConnector">
            <a:avLst/>
          </a:prstGeom>
          <a:solidFill>
            <a:srgbClr val="92D050"/>
          </a:solidFill>
          <a:ln>
            <a:noFill/>
          </a:ln>
          <a:effectLst/>
        </p:spPr>
        <p:txBody>
          <a:bodyPr vert="horz" wrap="square" lIns="68580" tIns="34290" rIns="68580" bIns="34290" numCol="1" rtlCol="0" anchor="t" anchorCtr="0" compatLnSpc="1"/>
          <a:lstStyle/>
          <a:p>
            <a:pPr defTabSz="685800" fontAlgn="base">
              <a:spcBef>
                <a:spcPct val="0"/>
              </a:spcBef>
              <a:spcAft>
                <a:spcPct val="0"/>
              </a:spcAft>
              <a:buClr>
                <a:srgbClr val="CC9900"/>
              </a:buClr>
              <a:buFont typeface="Wingdings" panose="05000000000000000000" pitchFamily="2" charset="2"/>
              <a:buChar char="n"/>
            </a:pPr>
            <a:endParaRPr lang="zh-CN" altLang="en-US" sz="800">
              <a:solidFill>
                <a:srgbClr val="000000"/>
              </a:solidFill>
              <a:latin typeface="微软雅黑" panose="020B0503020204020204" pitchFamily="34" charset="-122"/>
              <a:ea typeface="微软雅黑" panose="020B0503020204020204" pitchFamily="34" charset="-122"/>
            </a:endParaRPr>
          </a:p>
        </p:txBody>
      </p:sp>
      <p:sp>
        <p:nvSpPr>
          <p:cNvPr id="116" name="流程图: 联系 115"/>
          <p:cNvSpPr/>
          <p:nvPr/>
        </p:nvSpPr>
        <p:spPr bwMode="auto">
          <a:xfrm>
            <a:off x="2386169" y="4063315"/>
            <a:ext cx="112566" cy="102305"/>
          </a:xfrm>
          <a:prstGeom prst="flowChartConnector">
            <a:avLst/>
          </a:prstGeom>
          <a:solidFill>
            <a:srgbClr val="92D050"/>
          </a:solidFill>
          <a:ln>
            <a:noFill/>
          </a:ln>
          <a:effectLst/>
        </p:spPr>
        <p:txBody>
          <a:bodyPr vert="horz" wrap="square" lIns="68580" tIns="34290" rIns="68580" bIns="34290" numCol="1" rtlCol="0" anchor="t" anchorCtr="0" compatLnSpc="1"/>
          <a:lstStyle/>
          <a:p>
            <a:pPr defTabSz="685800" fontAlgn="base">
              <a:spcBef>
                <a:spcPct val="0"/>
              </a:spcBef>
              <a:spcAft>
                <a:spcPct val="0"/>
              </a:spcAft>
              <a:buClr>
                <a:srgbClr val="CC9900"/>
              </a:buClr>
              <a:buFont typeface="Wingdings" panose="05000000000000000000" pitchFamily="2" charset="2"/>
              <a:buChar char="n"/>
            </a:pPr>
            <a:endParaRPr lang="zh-CN" altLang="en-US" sz="800">
              <a:solidFill>
                <a:srgbClr val="000000"/>
              </a:solidFill>
              <a:latin typeface="微软雅黑" panose="020B0503020204020204" pitchFamily="34" charset="-122"/>
              <a:ea typeface="微软雅黑" panose="020B0503020204020204" pitchFamily="34" charset="-122"/>
            </a:endParaRPr>
          </a:p>
        </p:txBody>
      </p:sp>
      <p:sp>
        <p:nvSpPr>
          <p:cNvPr id="117" name="流程图: 联系 116"/>
          <p:cNvSpPr/>
          <p:nvPr/>
        </p:nvSpPr>
        <p:spPr bwMode="auto">
          <a:xfrm>
            <a:off x="2305795" y="4063137"/>
            <a:ext cx="112566" cy="102305"/>
          </a:xfrm>
          <a:prstGeom prst="flowChartConnector">
            <a:avLst/>
          </a:prstGeom>
          <a:solidFill>
            <a:srgbClr val="C00000"/>
          </a:solidFill>
          <a:ln>
            <a:noFill/>
          </a:ln>
          <a:effectLst/>
        </p:spPr>
        <p:txBody>
          <a:bodyPr vert="horz" wrap="square" lIns="68580" tIns="34290" rIns="68580" bIns="34290" numCol="1" rtlCol="0" anchor="t" anchorCtr="0" compatLnSpc="1"/>
          <a:lstStyle/>
          <a:p>
            <a:pPr defTabSz="685800" fontAlgn="base">
              <a:spcBef>
                <a:spcPct val="0"/>
              </a:spcBef>
              <a:spcAft>
                <a:spcPct val="0"/>
              </a:spcAft>
              <a:buClr>
                <a:srgbClr val="CC9900"/>
              </a:buClr>
              <a:buFont typeface="Wingdings" panose="05000000000000000000" pitchFamily="2" charset="2"/>
              <a:buChar char="n"/>
            </a:pPr>
            <a:endParaRPr lang="zh-CN" altLang="en-US" sz="800">
              <a:solidFill>
                <a:srgbClr val="000000"/>
              </a:solidFill>
              <a:latin typeface="微软雅黑" panose="020B0503020204020204" pitchFamily="34" charset="-122"/>
              <a:ea typeface="微软雅黑" panose="020B0503020204020204" pitchFamily="34" charset="-122"/>
            </a:endParaRPr>
          </a:p>
        </p:txBody>
      </p:sp>
      <p:sp>
        <p:nvSpPr>
          <p:cNvPr id="118" name="流程图: 联系 117"/>
          <p:cNvSpPr/>
          <p:nvPr/>
        </p:nvSpPr>
        <p:spPr bwMode="auto">
          <a:xfrm>
            <a:off x="2434043" y="3271747"/>
            <a:ext cx="112566" cy="102305"/>
          </a:xfrm>
          <a:prstGeom prst="flowChartConnector">
            <a:avLst/>
          </a:prstGeom>
          <a:solidFill>
            <a:srgbClr val="0000FF"/>
          </a:solidFill>
          <a:ln>
            <a:noFill/>
          </a:ln>
          <a:effectLst/>
        </p:spPr>
        <p:txBody>
          <a:bodyPr vert="horz" wrap="square" lIns="68580" tIns="34290" rIns="68580" bIns="34290" numCol="1" rtlCol="0" anchor="t" anchorCtr="0" compatLnSpc="1"/>
          <a:lstStyle/>
          <a:p>
            <a:pPr defTabSz="685800" fontAlgn="base">
              <a:spcBef>
                <a:spcPct val="0"/>
              </a:spcBef>
              <a:spcAft>
                <a:spcPct val="0"/>
              </a:spcAft>
              <a:buClr>
                <a:srgbClr val="CC9900"/>
              </a:buClr>
              <a:buFont typeface="Wingdings" panose="05000000000000000000" pitchFamily="2" charset="2"/>
              <a:buChar char="n"/>
            </a:pPr>
            <a:endParaRPr lang="zh-CN" altLang="en-US" sz="800">
              <a:solidFill>
                <a:srgbClr val="000000"/>
              </a:solidFill>
              <a:latin typeface="微软雅黑" panose="020B0503020204020204" pitchFamily="34" charset="-122"/>
              <a:ea typeface="微软雅黑" panose="020B0503020204020204" pitchFamily="34" charset="-122"/>
            </a:endParaRPr>
          </a:p>
        </p:txBody>
      </p:sp>
      <p:cxnSp>
        <p:nvCxnSpPr>
          <p:cNvPr id="119" name="直接连接符 118"/>
          <p:cNvCxnSpPr>
            <a:stCxn id="97" idx="2"/>
            <a:endCxn id="98" idx="0"/>
          </p:cNvCxnSpPr>
          <p:nvPr/>
        </p:nvCxnSpPr>
        <p:spPr bwMode="auto">
          <a:xfrm flipH="1">
            <a:off x="1958491" y="4110717"/>
            <a:ext cx="3042" cy="118613"/>
          </a:xfrm>
          <a:prstGeom prst="line">
            <a:avLst/>
          </a:prstGeom>
          <a:noFill/>
          <a:ln w="6350" cap="flat" cmpd="sng" algn="ctr">
            <a:solidFill>
              <a:srgbClr val="FFFFFF">
                <a:lumMod val="75000"/>
              </a:srgbClr>
            </a:solidFill>
            <a:prstDash val="soli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20" name="直接连接符 119"/>
          <p:cNvCxnSpPr>
            <a:stCxn id="101" idx="2"/>
            <a:endCxn id="102" idx="0"/>
          </p:cNvCxnSpPr>
          <p:nvPr/>
        </p:nvCxnSpPr>
        <p:spPr bwMode="auto">
          <a:xfrm>
            <a:off x="2941778" y="4114289"/>
            <a:ext cx="3043" cy="144168"/>
          </a:xfrm>
          <a:prstGeom prst="line">
            <a:avLst/>
          </a:prstGeom>
          <a:noFill/>
          <a:ln w="6350" cap="flat" cmpd="sng" algn="ctr">
            <a:solidFill>
              <a:srgbClr val="FFFFFF">
                <a:lumMod val="75000"/>
              </a:srgbClr>
            </a:solidFill>
            <a:prstDash val="soli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21" name="文本框 120"/>
          <p:cNvSpPr txBox="1"/>
          <p:nvPr/>
        </p:nvSpPr>
        <p:spPr>
          <a:xfrm>
            <a:off x="2498735" y="4673777"/>
            <a:ext cx="631886" cy="338554"/>
          </a:xfrm>
          <a:prstGeom prst="rect">
            <a:avLst/>
          </a:prstGeom>
          <a:noFill/>
        </p:spPr>
        <p:txBody>
          <a:bodyPr wrap="square" rtlCol="0">
            <a:spAutoFit/>
          </a:bodyPr>
          <a:lstStyle/>
          <a:p>
            <a:pPr defTabSz="914400" fontAlgn="base">
              <a:spcBef>
                <a:spcPct val="0"/>
              </a:spcBef>
              <a:spcAft>
                <a:spcPct val="0"/>
              </a:spcAft>
            </a:pPr>
            <a:r>
              <a:rPr lang="en-US" altLang="zh-CN" sz="800" b="1" dirty="0">
                <a:solidFill>
                  <a:srgbClr val="000000"/>
                </a:solidFill>
                <a:latin typeface="微软雅黑" panose="020B0503020204020204" pitchFamily="34" charset="-122"/>
                <a:ea typeface="微软雅黑" panose="020B0503020204020204" pitchFamily="34" charset="-122"/>
              </a:rPr>
              <a:t>①  </a:t>
            </a:r>
            <a:r>
              <a:rPr lang="zh-CN" altLang="en-US" sz="800" b="1" dirty="0">
                <a:solidFill>
                  <a:srgbClr val="000000"/>
                </a:solidFill>
                <a:latin typeface="微软雅黑" panose="020B0503020204020204" pitchFamily="34" charset="-122"/>
                <a:ea typeface="微软雅黑" panose="020B0503020204020204" pitchFamily="34" charset="-122"/>
              </a:rPr>
              <a:t>引导接入</a:t>
            </a:r>
            <a:endParaRPr lang="en-US" altLang="zh-CN" sz="800" b="1" dirty="0">
              <a:solidFill>
                <a:srgbClr val="000000"/>
              </a:solidFill>
              <a:latin typeface="微软雅黑" panose="020B0503020204020204" pitchFamily="34" charset="-122"/>
              <a:ea typeface="微软雅黑" panose="020B0503020204020204" pitchFamily="34" charset="-122"/>
            </a:endParaRPr>
          </a:p>
        </p:txBody>
      </p:sp>
      <p:sp>
        <p:nvSpPr>
          <p:cNvPr id="122" name="文本框 121"/>
          <p:cNvSpPr txBox="1"/>
          <p:nvPr/>
        </p:nvSpPr>
        <p:spPr>
          <a:xfrm>
            <a:off x="2173093" y="3621297"/>
            <a:ext cx="903697" cy="215444"/>
          </a:xfrm>
          <a:prstGeom prst="rect">
            <a:avLst/>
          </a:prstGeom>
          <a:noFill/>
        </p:spPr>
        <p:txBody>
          <a:bodyPr wrap="square" rtlCol="0">
            <a:spAutoFit/>
          </a:bodyPr>
          <a:lstStyle/>
          <a:p>
            <a:pPr defTabSz="914400" fontAlgn="base">
              <a:spcBef>
                <a:spcPct val="0"/>
              </a:spcBef>
              <a:spcAft>
                <a:spcPct val="0"/>
              </a:spcAft>
            </a:pPr>
            <a:r>
              <a:rPr lang="en-US" altLang="zh-CN" sz="800" dirty="0">
                <a:solidFill>
                  <a:srgbClr val="FFFFFF"/>
                </a:solidFill>
                <a:latin typeface="微软雅黑" panose="020B0503020204020204" pitchFamily="34" charset="-122"/>
                <a:ea typeface="微软雅黑" panose="020B0503020204020204" pitchFamily="34" charset="-122"/>
              </a:rPr>
              <a:t>VXLAN</a:t>
            </a:r>
            <a:endParaRPr lang="zh-CN" altLang="en-US" sz="800" dirty="0">
              <a:solidFill>
                <a:srgbClr val="FFFFFF"/>
              </a:solidFill>
              <a:latin typeface="微软雅黑" panose="020B0503020204020204" pitchFamily="34" charset="-122"/>
              <a:ea typeface="微软雅黑" panose="020B0503020204020204" pitchFamily="34" charset="-122"/>
            </a:endParaRPr>
          </a:p>
        </p:txBody>
      </p:sp>
      <p:sp>
        <p:nvSpPr>
          <p:cNvPr id="123" name="文本框 122"/>
          <p:cNvSpPr txBox="1"/>
          <p:nvPr/>
        </p:nvSpPr>
        <p:spPr>
          <a:xfrm>
            <a:off x="3276566" y="4323437"/>
            <a:ext cx="842140" cy="215444"/>
          </a:xfrm>
          <a:prstGeom prst="rect">
            <a:avLst/>
          </a:prstGeom>
          <a:noFill/>
        </p:spPr>
        <p:txBody>
          <a:bodyPr wrap="square" rtlCol="0">
            <a:spAutoFit/>
          </a:bodyPr>
          <a:lstStyle/>
          <a:p>
            <a:pPr defTabSz="914400" fontAlgn="base">
              <a:spcBef>
                <a:spcPct val="0"/>
              </a:spcBef>
              <a:spcAft>
                <a:spcPct val="0"/>
              </a:spcAft>
            </a:pPr>
            <a:r>
              <a:rPr lang="en-US" altLang="zh-CN" sz="800" b="1" dirty="0">
                <a:solidFill>
                  <a:srgbClr val="000000"/>
                </a:solidFill>
                <a:latin typeface="微软雅黑" panose="020B0503020204020204" pitchFamily="34" charset="-122"/>
                <a:ea typeface="微软雅黑" panose="020B0503020204020204" pitchFamily="34" charset="-122"/>
              </a:rPr>
              <a:t>② </a:t>
            </a:r>
            <a:r>
              <a:rPr lang="zh-CN" altLang="en-US" sz="800" b="1" dirty="0">
                <a:solidFill>
                  <a:srgbClr val="000000"/>
                </a:solidFill>
                <a:latin typeface="微软雅黑" panose="020B0503020204020204" pitchFamily="34" charset="-122"/>
                <a:ea typeface="微软雅黑" panose="020B0503020204020204" pitchFamily="34" charset="-122"/>
              </a:rPr>
              <a:t>即插即用</a:t>
            </a:r>
            <a:endParaRPr lang="zh-CN" altLang="en-US" sz="800" b="1" dirty="0">
              <a:solidFill>
                <a:srgbClr val="000000"/>
              </a:solidFill>
              <a:latin typeface="微软雅黑" panose="020B0503020204020204" pitchFamily="34" charset="-122"/>
              <a:ea typeface="微软雅黑" panose="020B0503020204020204" pitchFamily="34" charset="-122"/>
            </a:endParaRPr>
          </a:p>
        </p:txBody>
      </p:sp>
      <p:sp>
        <p:nvSpPr>
          <p:cNvPr id="124" name="矩形 123"/>
          <p:cNvSpPr/>
          <p:nvPr/>
        </p:nvSpPr>
        <p:spPr>
          <a:xfrm>
            <a:off x="2690370" y="4556334"/>
            <a:ext cx="493548" cy="97362"/>
          </a:xfrm>
          <a:prstGeom prst="rect">
            <a:avLst/>
          </a:prstGeom>
          <a:solidFill>
            <a:srgbClr val="FFC000">
              <a:lumMod val="60000"/>
              <a:lumOff val="40000"/>
            </a:srgbClr>
          </a:solidFill>
          <a:ln w="9525" cap="flat" cmpd="sng" algn="ctr">
            <a:noFill/>
            <a:prstDash val="solid"/>
            <a:miter lim="800000"/>
          </a:ln>
          <a:effectLst/>
        </p:spPr>
        <p:txBody>
          <a:bodyPr lIns="0" tIns="0" rIns="0" bIns="0" rtlCol="0" anchor="ctr"/>
          <a:lstStyle/>
          <a:p>
            <a:pPr algn="ctr" defTabSz="685800" fontAlgn="base">
              <a:spcBef>
                <a:spcPct val="0"/>
              </a:spcBef>
              <a:spcAft>
                <a:spcPct val="0"/>
              </a:spcAft>
              <a:defRPr/>
            </a:pPr>
            <a:r>
              <a:rPr lang="en-US" altLang="zh-CN" sz="800" kern="0" dirty="0">
                <a:solidFill>
                  <a:prstClr val="black"/>
                </a:solidFill>
                <a:latin typeface="微软雅黑" panose="020B0503020204020204" pitchFamily="34" charset="-122"/>
                <a:ea typeface="微软雅黑" panose="020B0503020204020204" pitchFamily="34" charset="-122"/>
              </a:rPr>
              <a:t>iConnect</a:t>
            </a:r>
            <a:endParaRPr lang="zh-CN" altLang="en-US" sz="800" kern="0" dirty="0">
              <a:solidFill>
                <a:prstClr val="black"/>
              </a:solidFill>
              <a:latin typeface="微软雅黑" panose="020B0503020204020204" pitchFamily="34" charset="-122"/>
              <a:ea typeface="微软雅黑" panose="020B0503020204020204" pitchFamily="34" charset="-122"/>
            </a:endParaRPr>
          </a:p>
        </p:txBody>
      </p:sp>
      <p:sp>
        <p:nvSpPr>
          <p:cNvPr id="125" name="矩形 124"/>
          <p:cNvSpPr/>
          <p:nvPr/>
        </p:nvSpPr>
        <p:spPr>
          <a:xfrm>
            <a:off x="1551294" y="4855167"/>
            <a:ext cx="432100" cy="138293"/>
          </a:xfrm>
          <a:prstGeom prst="rect">
            <a:avLst/>
          </a:prstGeom>
          <a:solidFill>
            <a:srgbClr val="FFC000">
              <a:lumMod val="60000"/>
              <a:lumOff val="40000"/>
            </a:srgbClr>
          </a:solidFill>
          <a:ln w="9525" cap="flat" cmpd="sng" algn="ctr">
            <a:noFill/>
            <a:prstDash val="solid"/>
            <a:miter lim="800000"/>
          </a:ln>
          <a:effectLst/>
        </p:spPr>
        <p:txBody>
          <a:bodyPr lIns="0" tIns="0" rIns="0" bIns="0" rtlCol="0" anchor="ctr"/>
          <a:lstStyle/>
          <a:p>
            <a:pPr algn="ctr" defTabSz="685800" fontAlgn="base">
              <a:spcBef>
                <a:spcPct val="0"/>
              </a:spcBef>
              <a:spcAft>
                <a:spcPct val="0"/>
              </a:spcAft>
              <a:defRPr/>
            </a:pPr>
            <a:r>
              <a:rPr lang="en-US" altLang="zh-CN" sz="800" kern="0" dirty="0">
                <a:solidFill>
                  <a:prstClr val="black"/>
                </a:solidFill>
                <a:latin typeface="微软雅黑" panose="020B0503020204020204" pitchFamily="34" charset="-122"/>
                <a:ea typeface="微软雅黑" panose="020B0503020204020204" pitchFamily="34" charset="-122"/>
              </a:rPr>
              <a:t>iConnect</a:t>
            </a:r>
            <a:endParaRPr lang="zh-CN" altLang="en-US" sz="800" kern="0" dirty="0">
              <a:solidFill>
                <a:prstClr val="black"/>
              </a:solidFill>
              <a:latin typeface="微软雅黑" panose="020B0503020204020204" pitchFamily="34" charset="-122"/>
              <a:ea typeface="微软雅黑" panose="020B0503020204020204" pitchFamily="34" charset="-122"/>
            </a:endParaRPr>
          </a:p>
        </p:txBody>
      </p:sp>
      <p:sp>
        <p:nvSpPr>
          <p:cNvPr id="126" name="矩形 125"/>
          <p:cNvSpPr/>
          <p:nvPr/>
        </p:nvSpPr>
        <p:spPr>
          <a:xfrm>
            <a:off x="2206528" y="4861292"/>
            <a:ext cx="572069" cy="157692"/>
          </a:xfrm>
          <a:prstGeom prst="rect">
            <a:avLst/>
          </a:prstGeom>
          <a:solidFill>
            <a:srgbClr val="FFC000">
              <a:lumMod val="60000"/>
              <a:lumOff val="40000"/>
            </a:srgbClr>
          </a:solidFill>
          <a:ln w="9525" cap="flat" cmpd="sng" algn="ctr">
            <a:noFill/>
            <a:prstDash val="solid"/>
            <a:miter lim="800000"/>
          </a:ln>
          <a:effectLst/>
        </p:spPr>
        <p:txBody>
          <a:bodyPr lIns="0" tIns="0" rIns="0" bIns="0" rtlCol="0" anchor="ctr"/>
          <a:lstStyle/>
          <a:p>
            <a:pPr algn="ctr" defTabSz="685800" fontAlgn="base">
              <a:spcBef>
                <a:spcPct val="0"/>
              </a:spcBef>
              <a:spcAft>
                <a:spcPct val="0"/>
              </a:spcAft>
              <a:defRPr/>
            </a:pPr>
            <a:r>
              <a:rPr lang="en-US" altLang="zh-CN" sz="800" kern="0" dirty="0">
                <a:solidFill>
                  <a:prstClr val="black"/>
                </a:solidFill>
                <a:latin typeface="微软雅黑" panose="020B0503020204020204" pitchFamily="34" charset="-122"/>
                <a:ea typeface="微软雅黑" panose="020B0503020204020204" pitchFamily="34" charset="-122"/>
              </a:rPr>
              <a:t>iConnect</a:t>
            </a:r>
            <a:endParaRPr lang="zh-CN" altLang="en-US" sz="800" kern="0" dirty="0">
              <a:solidFill>
                <a:prstClr val="black"/>
              </a:solidFill>
              <a:latin typeface="微软雅黑" panose="020B0503020204020204" pitchFamily="34" charset="-122"/>
              <a:ea typeface="微软雅黑" panose="020B0503020204020204" pitchFamily="34" charset="-122"/>
            </a:endParaRPr>
          </a:p>
        </p:txBody>
      </p:sp>
      <p:sp>
        <p:nvSpPr>
          <p:cNvPr id="127" name="矩形 126"/>
          <p:cNvSpPr/>
          <p:nvPr/>
        </p:nvSpPr>
        <p:spPr>
          <a:xfrm>
            <a:off x="3031146" y="4863811"/>
            <a:ext cx="460676" cy="139296"/>
          </a:xfrm>
          <a:prstGeom prst="rect">
            <a:avLst/>
          </a:prstGeom>
          <a:solidFill>
            <a:srgbClr val="FFC000">
              <a:lumMod val="60000"/>
              <a:lumOff val="40000"/>
            </a:srgbClr>
          </a:solidFill>
          <a:ln w="9525" cap="flat" cmpd="sng" algn="ctr">
            <a:noFill/>
            <a:prstDash val="solid"/>
            <a:miter lim="800000"/>
          </a:ln>
          <a:effectLst/>
        </p:spPr>
        <p:txBody>
          <a:bodyPr lIns="0" tIns="0" rIns="0" bIns="0" rtlCol="0" anchor="ctr"/>
          <a:lstStyle/>
          <a:p>
            <a:pPr algn="ctr" defTabSz="685800" fontAlgn="base">
              <a:spcBef>
                <a:spcPct val="0"/>
              </a:spcBef>
              <a:spcAft>
                <a:spcPct val="0"/>
              </a:spcAft>
              <a:defRPr/>
            </a:pPr>
            <a:r>
              <a:rPr lang="en-US" altLang="zh-CN" sz="800" kern="0" dirty="0">
                <a:solidFill>
                  <a:prstClr val="black"/>
                </a:solidFill>
                <a:latin typeface="微软雅黑" panose="020B0503020204020204" pitchFamily="34" charset="-122"/>
                <a:ea typeface="微软雅黑" panose="020B0503020204020204" pitchFamily="34" charset="-122"/>
              </a:rPr>
              <a:t>iConnect</a:t>
            </a:r>
            <a:endParaRPr lang="zh-CN" altLang="en-US" sz="800" kern="0" dirty="0">
              <a:solidFill>
                <a:prstClr val="black"/>
              </a:solidFill>
              <a:latin typeface="微软雅黑" panose="020B0503020204020204" pitchFamily="34" charset="-122"/>
              <a:ea typeface="微软雅黑" panose="020B0503020204020204" pitchFamily="34" charset="-122"/>
            </a:endParaRPr>
          </a:p>
        </p:txBody>
      </p:sp>
      <p:pic>
        <p:nvPicPr>
          <p:cNvPr id="128" name="图片 127"/>
          <p:cNvPicPr>
            <a:picLocks noChangeAspect="1"/>
          </p:cNvPicPr>
          <p:nvPr/>
        </p:nvPicPr>
        <p:blipFill>
          <a:blip r:embed="rId12"/>
          <a:stretch>
            <a:fillRect/>
          </a:stretch>
        </p:blipFill>
        <p:spPr>
          <a:xfrm>
            <a:off x="1432358" y="5180809"/>
            <a:ext cx="1155403" cy="624861"/>
          </a:xfrm>
          <a:prstGeom prst="rect">
            <a:avLst/>
          </a:prstGeom>
        </p:spPr>
      </p:pic>
      <p:pic>
        <p:nvPicPr>
          <p:cNvPr id="129" name="图片 128"/>
          <p:cNvPicPr>
            <a:picLocks noChangeAspect="1"/>
          </p:cNvPicPr>
          <p:nvPr/>
        </p:nvPicPr>
        <p:blipFill>
          <a:blip r:embed="rId13"/>
          <a:stretch>
            <a:fillRect/>
          </a:stretch>
        </p:blipFill>
        <p:spPr>
          <a:xfrm>
            <a:off x="3335965" y="5153952"/>
            <a:ext cx="1132489" cy="629160"/>
          </a:xfrm>
          <a:prstGeom prst="rect">
            <a:avLst/>
          </a:prstGeom>
        </p:spPr>
      </p:pic>
      <p:sp>
        <p:nvSpPr>
          <p:cNvPr id="130" name="文本框 129"/>
          <p:cNvSpPr txBox="1"/>
          <p:nvPr/>
        </p:nvSpPr>
        <p:spPr>
          <a:xfrm>
            <a:off x="652876" y="5235690"/>
            <a:ext cx="841970" cy="492443"/>
          </a:xfrm>
          <a:prstGeom prst="rect">
            <a:avLst/>
          </a:prstGeom>
          <a:noFill/>
        </p:spPr>
        <p:txBody>
          <a:bodyPr wrap="square" rtlCol="0">
            <a:spAutoFit/>
          </a:bodyPr>
          <a:lstStyle/>
          <a:p>
            <a:pPr defTabSz="914400" fontAlgn="base">
              <a:spcBef>
                <a:spcPct val="0"/>
              </a:spcBef>
              <a:spcAft>
                <a:spcPct val="0"/>
              </a:spcAft>
            </a:pPr>
            <a:r>
              <a:rPr lang="zh-CN" altLang="en-US" sz="800" dirty="0">
                <a:solidFill>
                  <a:srgbClr val="990000"/>
                </a:solidFill>
                <a:latin typeface="微软雅黑" panose="020B0503020204020204" pitchFamily="34" charset="-122"/>
                <a:ea typeface="微软雅黑" panose="020B0503020204020204" pitchFamily="34" charset="-122"/>
              </a:rPr>
              <a:t>     </a:t>
            </a:r>
            <a:r>
              <a:rPr lang="zh-CN" altLang="en-US" sz="1200" dirty="0">
                <a:solidFill>
                  <a:srgbClr val="990000"/>
                </a:solidFill>
                <a:latin typeface="微软雅黑" panose="020B0503020204020204" pitchFamily="34" charset="-122"/>
                <a:ea typeface="微软雅黑" panose="020B0503020204020204" pitchFamily="34" charset="-122"/>
              </a:rPr>
              <a:t>模组</a:t>
            </a:r>
            <a:endParaRPr lang="en-US" altLang="zh-CN" sz="1200" dirty="0">
              <a:solidFill>
                <a:srgbClr val="990000"/>
              </a:solidFill>
              <a:latin typeface="微软雅黑" panose="020B0503020204020204" pitchFamily="34" charset="-122"/>
              <a:ea typeface="微软雅黑" panose="020B0503020204020204" pitchFamily="34" charset="-122"/>
            </a:endParaRPr>
          </a:p>
          <a:p>
            <a:pPr defTabSz="914400" fontAlgn="base">
              <a:spcBef>
                <a:spcPct val="0"/>
              </a:spcBef>
              <a:spcAft>
                <a:spcPct val="0"/>
              </a:spcAft>
            </a:pPr>
            <a:r>
              <a:rPr lang="zh-CN" altLang="en-US" sz="700" dirty="0">
                <a:solidFill>
                  <a:srgbClr val="990000"/>
                </a:solidFill>
                <a:latin typeface="微软雅黑" panose="020B0503020204020204" pitchFamily="34" charset="-122"/>
                <a:ea typeface="微软雅黑" panose="020B0503020204020204" pitchFamily="34" charset="-122"/>
              </a:rPr>
              <a:t>适用于没有</a:t>
            </a:r>
            <a:r>
              <a:rPr lang="en-US" altLang="zh-CN" sz="700" dirty="0" err="1">
                <a:solidFill>
                  <a:srgbClr val="990000"/>
                </a:solidFill>
                <a:latin typeface="微软雅黑" panose="020B0503020204020204" pitchFamily="34" charset="-122"/>
                <a:ea typeface="微软雅黑" panose="020B0503020204020204" pitchFamily="34" charset="-122"/>
              </a:rPr>
              <a:t>Wifi</a:t>
            </a:r>
            <a:r>
              <a:rPr lang="en-US" altLang="zh-CN" sz="700" dirty="0">
                <a:solidFill>
                  <a:srgbClr val="990000"/>
                </a:solidFill>
                <a:latin typeface="微软雅黑" panose="020B0503020204020204" pitchFamily="34" charset="-122"/>
                <a:ea typeface="微软雅黑" panose="020B0503020204020204" pitchFamily="34" charset="-122"/>
              </a:rPr>
              <a:t>-IP</a:t>
            </a:r>
            <a:r>
              <a:rPr lang="zh-CN" altLang="en-US" sz="700" dirty="0">
                <a:solidFill>
                  <a:srgbClr val="990000"/>
                </a:solidFill>
                <a:latin typeface="微软雅黑" panose="020B0503020204020204" pitchFamily="34" charset="-122"/>
                <a:ea typeface="微软雅黑" panose="020B0503020204020204" pitchFamily="34" charset="-122"/>
              </a:rPr>
              <a:t>能力的终端</a:t>
            </a:r>
            <a:endParaRPr lang="zh-CN" altLang="en-US" sz="700" dirty="0">
              <a:solidFill>
                <a:srgbClr val="990000"/>
              </a:solidFill>
              <a:latin typeface="微软雅黑" panose="020B0503020204020204" pitchFamily="34" charset="-122"/>
              <a:ea typeface="微软雅黑" panose="020B0503020204020204" pitchFamily="34" charset="-122"/>
            </a:endParaRPr>
          </a:p>
        </p:txBody>
      </p:sp>
      <p:sp>
        <p:nvSpPr>
          <p:cNvPr id="131" name="文本框 130"/>
          <p:cNvSpPr txBox="1"/>
          <p:nvPr/>
        </p:nvSpPr>
        <p:spPr>
          <a:xfrm>
            <a:off x="2701066" y="5220895"/>
            <a:ext cx="749764" cy="600164"/>
          </a:xfrm>
          <a:prstGeom prst="rect">
            <a:avLst/>
          </a:prstGeom>
          <a:noFill/>
        </p:spPr>
        <p:txBody>
          <a:bodyPr wrap="square" rtlCol="0">
            <a:spAutoFit/>
          </a:bodyPr>
          <a:lstStyle/>
          <a:p>
            <a:pPr defTabSz="914400" fontAlgn="base">
              <a:spcBef>
                <a:spcPct val="0"/>
              </a:spcBef>
              <a:spcAft>
                <a:spcPct val="0"/>
              </a:spcAft>
            </a:pPr>
            <a:r>
              <a:rPr lang="en-US" altLang="zh-CN" sz="800" dirty="0">
                <a:solidFill>
                  <a:srgbClr val="990000"/>
                </a:solidFill>
                <a:latin typeface="微软雅黑" panose="020B0503020204020204" pitchFamily="34" charset="-122"/>
                <a:ea typeface="微软雅黑" panose="020B0503020204020204" pitchFamily="34" charset="-122"/>
              </a:rPr>
              <a:t>     </a:t>
            </a:r>
            <a:r>
              <a:rPr lang="en-US" altLang="zh-CN" sz="1200" dirty="0">
                <a:solidFill>
                  <a:srgbClr val="990000"/>
                </a:solidFill>
                <a:latin typeface="微软雅黑" panose="020B0503020204020204" pitchFamily="34" charset="-122"/>
                <a:ea typeface="微软雅黑" panose="020B0503020204020204" pitchFamily="34" charset="-122"/>
              </a:rPr>
              <a:t>SDK</a:t>
            </a:r>
            <a:endParaRPr lang="en-US" altLang="zh-CN" sz="1200" dirty="0">
              <a:solidFill>
                <a:srgbClr val="990000"/>
              </a:solidFill>
              <a:latin typeface="微软雅黑" panose="020B0503020204020204" pitchFamily="34" charset="-122"/>
              <a:ea typeface="微软雅黑" panose="020B0503020204020204" pitchFamily="34" charset="-122"/>
            </a:endParaRPr>
          </a:p>
          <a:p>
            <a:pPr defTabSz="914400" fontAlgn="base">
              <a:spcBef>
                <a:spcPct val="0"/>
              </a:spcBef>
              <a:spcAft>
                <a:spcPct val="0"/>
              </a:spcAft>
            </a:pPr>
            <a:r>
              <a:rPr lang="zh-CN" altLang="en-US" sz="700" dirty="0">
                <a:solidFill>
                  <a:srgbClr val="990000"/>
                </a:solidFill>
                <a:latin typeface="微软雅黑" panose="020B0503020204020204" pitchFamily="34" charset="-122"/>
                <a:ea typeface="微软雅黑" panose="020B0503020204020204" pitchFamily="34" charset="-122"/>
              </a:rPr>
              <a:t>适用于已有</a:t>
            </a:r>
            <a:r>
              <a:rPr lang="en-US" altLang="zh-CN" sz="700" dirty="0" err="1">
                <a:solidFill>
                  <a:srgbClr val="990000"/>
                </a:solidFill>
                <a:latin typeface="微软雅黑" panose="020B0503020204020204" pitchFamily="34" charset="-122"/>
                <a:ea typeface="微软雅黑" panose="020B0503020204020204" pitchFamily="34" charset="-122"/>
              </a:rPr>
              <a:t>Wifi</a:t>
            </a:r>
            <a:r>
              <a:rPr lang="en-US" altLang="zh-CN" sz="700" dirty="0">
                <a:solidFill>
                  <a:srgbClr val="990000"/>
                </a:solidFill>
                <a:latin typeface="微软雅黑" panose="020B0503020204020204" pitchFamily="34" charset="-122"/>
                <a:ea typeface="微软雅黑" panose="020B0503020204020204" pitchFamily="34" charset="-122"/>
              </a:rPr>
              <a:t>-IP</a:t>
            </a:r>
            <a:r>
              <a:rPr lang="zh-CN" altLang="en-US" sz="700" dirty="0">
                <a:solidFill>
                  <a:srgbClr val="990000"/>
                </a:solidFill>
                <a:latin typeface="微软雅黑" panose="020B0503020204020204" pitchFamily="34" charset="-122"/>
                <a:ea typeface="微软雅黑" panose="020B0503020204020204" pitchFamily="34" charset="-122"/>
              </a:rPr>
              <a:t>能力的终端</a:t>
            </a:r>
            <a:endParaRPr lang="zh-CN" altLang="en-US" sz="700" dirty="0">
              <a:solidFill>
                <a:srgbClr val="990000"/>
              </a:solidFill>
              <a:latin typeface="微软雅黑" panose="020B0503020204020204" pitchFamily="34" charset="-122"/>
              <a:ea typeface="微软雅黑" panose="020B0503020204020204" pitchFamily="34" charset="-122"/>
            </a:endParaRPr>
          </a:p>
        </p:txBody>
      </p:sp>
      <p:sp>
        <p:nvSpPr>
          <p:cNvPr id="132" name="上下箭头 131"/>
          <p:cNvSpPr/>
          <p:nvPr/>
        </p:nvSpPr>
        <p:spPr bwMode="auto">
          <a:xfrm>
            <a:off x="2418361" y="4684933"/>
            <a:ext cx="128430" cy="170234"/>
          </a:xfrm>
          <a:prstGeom prst="upDownArrow">
            <a:avLst/>
          </a:prstGeom>
          <a:noFill/>
          <a:ln>
            <a:solidFill>
              <a:srgbClr val="00B0F0"/>
            </a:solidFill>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68580" tIns="34290" rIns="68580" bIns="34290" numCol="1" rtlCol="0" anchor="t" anchorCtr="0" compatLnSpc="1"/>
          <a:lstStyle/>
          <a:p>
            <a:pPr defTabSz="685800" fontAlgn="base">
              <a:spcBef>
                <a:spcPct val="0"/>
              </a:spcBef>
              <a:spcAft>
                <a:spcPct val="0"/>
              </a:spcAft>
              <a:buClr>
                <a:srgbClr val="CC9900"/>
              </a:buClr>
              <a:buFont typeface="Wingdings" panose="05000000000000000000" pitchFamily="2" charset="2"/>
              <a:buChar char="n"/>
            </a:pPr>
            <a:endParaRPr lang="zh-CN" altLang="en-US" sz="800">
              <a:solidFill>
                <a:srgbClr val="000000"/>
              </a:solidFill>
              <a:latin typeface="微软雅黑" panose="020B0503020204020204" pitchFamily="34" charset="-122"/>
              <a:ea typeface="微软雅黑" panose="020B0503020204020204" pitchFamily="34" charset="-122"/>
            </a:endParaRPr>
          </a:p>
        </p:txBody>
      </p:sp>
      <p:sp>
        <p:nvSpPr>
          <p:cNvPr id="133" name="上下箭头 132"/>
          <p:cNvSpPr/>
          <p:nvPr/>
        </p:nvSpPr>
        <p:spPr bwMode="auto">
          <a:xfrm>
            <a:off x="3193936" y="4356287"/>
            <a:ext cx="142030" cy="485325"/>
          </a:xfrm>
          <a:prstGeom prst="upDownArrow">
            <a:avLst/>
          </a:prstGeom>
          <a:noFill/>
          <a:ln>
            <a:solidFill>
              <a:srgbClr val="00B0F0"/>
            </a:solidFill>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68580" tIns="34290" rIns="68580" bIns="34290" numCol="1" rtlCol="0" anchor="t" anchorCtr="0" compatLnSpc="1"/>
          <a:lstStyle/>
          <a:p>
            <a:pPr defTabSz="685800" fontAlgn="base">
              <a:spcBef>
                <a:spcPct val="0"/>
              </a:spcBef>
              <a:spcAft>
                <a:spcPct val="0"/>
              </a:spcAft>
              <a:buClr>
                <a:srgbClr val="CC9900"/>
              </a:buClr>
              <a:buFont typeface="Wingdings" panose="05000000000000000000" pitchFamily="2" charset="2"/>
              <a:buChar char="n"/>
            </a:pPr>
            <a:endParaRPr lang="zh-CN" altLang="en-US" sz="800">
              <a:solidFill>
                <a:srgbClr val="000000"/>
              </a:solidFill>
              <a:latin typeface="微软雅黑" panose="020B0503020204020204" pitchFamily="34" charset="-122"/>
              <a:ea typeface="微软雅黑" panose="020B0503020204020204" pitchFamily="34" charset="-122"/>
            </a:endParaRPr>
          </a:p>
        </p:txBody>
      </p:sp>
      <p:sp>
        <p:nvSpPr>
          <p:cNvPr id="134" name="上下箭头 133"/>
          <p:cNvSpPr/>
          <p:nvPr/>
        </p:nvSpPr>
        <p:spPr bwMode="auto">
          <a:xfrm>
            <a:off x="3183918" y="2867582"/>
            <a:ext cx="178312" cy="1494383"/>
          </a:xfrm>
          <a:prstGeom prst="upDownArrow">
            <a:avLst/>
          </a:prstGeom>
          <a:noFill/>
          <a:ln>
            <a:solidFill>
              <a:srgbClr val="00B0F0"/>
            </a:solidFill>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68580" tIns="34290" rIns="68580" bIns="34290" numCol="1" rtlCol="0" anchor="t" anchorCtr="0" compatLnSpc="1"/>
          <a:lstStyle/>
          <a:p>
            <a:pPr defTabSz="685800" fontAlgn="base">
              <a:spcBef>
                <a:spcPct val="0"/>
              </a:spcBef>
              <a:spcAft>
                <a:spcPct val="0"/>
              </a:spcAft>
              <a:buClr>
                <a:srgbClr val="CC9900"/>
              </a:buClr>
              <a:buFont typeface="Wingdings" panose="05000000000000000000" pitchFamily="2" charset="2"/>
              <a:buChar char="n"/>
            </a:pPr>
            <a:endParaRPr lang="zh-CN" altLang="en-US" sz="800">
              <a:solidFill>
                <a:srgbClr val="000000"/>
              </a:solidFill>
              <a:latin typeface="微软雅黑" panose="020B0503020204020204" pitchFamily="34" charset="-122"/>
              <a:ea typeface="微软雅黑" panose="020B0503020204020204" pitchFamily="34" charset="-122"/>
            </a:endParaRPr>
          </a:p>
        </p:txBody>
      </p:sp>
      <p:sp>
        <p:nvSpPr>
          <p:cNvPr id="135" name="上下箭头 134"/>
          <p:cNvSpPr/>
          <p:nvPr/>
        </p:nvSpPr>
        <p:spPr bwMode="auto">
          <a:xfrm>
            <a:off x="3715835" y="2868795"/>
            <a:ext cx="170763" cy="1955486"/>
          </a:xfrm>
          <a:prstGeom prst="upDownArrow">
            <a:avLst/>
          </a:prstGeom>
          <a:noFill/>
          <a:ln>
            <a:solidFill>
              <a:srgbClr val="00B0F0"/>
            </a:solidFill>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68580" tIns="34290" rIns="68580" bIns="34290" numCol="1" rtlCol="0" anchor="t" anchorCtr="0" compatLnSpc="1"/>
          <a:lstStyle/>
          <a:p>
            <a:pPr defTabSz="685800" fontAlgn="base">
              <a:spcBef>
                <a:spcPct val="0"/>
              </a:spcBef>
              <a:spcAft>
                <a:spcPct val="0"/>
              </a:spcAft>
              <a:buClr>
                <a:srgbClr val="CC9900"/>
              </a:buClr>
              <a:buFont typeface="Wingdings" panose="05000000000000000000" pitchFamily="2" charset="2"/>
              <a:buChar char="n"/>
            </a:pPr>
            <a:endParaRPr lang="zh-CN" altLang="en-US" sz="800">
              <a:solidFill>
                <a:srgbClr val="000000"/>
              </a:solidFill>
              <a:latin typeface="微软雅黑" panose="020B0503020204020204" pitchFamily="34" charset="-122"/>
              <a:ea typeface="微软雅黑" panose="020B0503020204020204" pitchFamily="34" charset="-122"/>
            </a:endParaRPr>
          </a:p>
        </p:txBody>
      </p:sp>
      <p:sp>
        <p:nvSpPr>
          <p:cNvPr id="136" name="上下箭头 135"/>
          <p:cNvSpPr/>
          <p:nvPr/>
        </p:nvSpPr>
        <p:spPr bwMode="auto">
          <a:xfrm>
            <a:off x="3730426" y="2389553"/>
            <a:ext cx="128430" cy="170234"/>
          </a:xfrm>
          <a:prstGeom prst="upDownArrow">
            <a:avLst/>
          </a:prstGeom>
          <a:noFill/>
          <a:ln>
            <a:solidFill>
              <a:srgbClr val="00B0F0"/>
            </a:solidFill>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68580" tIns="34290" rIns="68580" bIns="34290" numCol="1" rtlCol="0" anchor="t" anchorCtr="0" compatLnSpc="1"/>
          <a:lstStyle/>
          <a:p>
            <a:pPr defTabSz="685800" fontAlgn="base">
              <a:spcBef>
                <a:spcPct val="0"/>
              </a:spcBef>
              <a:spcAft>
                <a:spcPct val="0"/>
              </a:spcAft>
              <a:buClr>
                <a:srgbClr val="CC9900"/>
              </a:buClr>
              <a:buFont typeface="Wingdings" panose="05000000000000000000" pitchFamily="2" charset="2"/>
              <a:buChar char="n"/>
            </a:pPr>
            <a:endParaRPr lang="zh-CN" altLang="en-US" sz="800">
              <a:solidFill>
                <a:srgbClr val="000000"/>
              </a:solidFill>
              <a:latin typeface="微软雅黑" panose="020B0503020204020204" pitchFamily="34" charset="-122"/>
              <a:ea typeface="微软雅黑" panose="020B0503020204020204" pitchFamily="34" charset="-122"/>
            </a:endParaRPr>
          </a:p>
        </p:txBody>
      </p:sp>
      <p:sp>
        <p:nvSpPr>
          <p:cNvPr id="137" name="上下箭头 136"/>
          <p:cNvSpPr/>
          <p:nvPr/>
        </p:nvSpPr>
        <p:spPr bwMode="auto">
          <a:xfrm>
            <a:off x="2540628" y="2047872"/>
            <a:ext cx="140993" cy="511915"/>
          </a:xfrm>
          <a:prstGeom prst="upDownArrow">
            <a:avLst/>
          </a:prstGeom>
          <a:noFill/>
          <a:ln>
            <a:solidFill>
              <a:srgbClr val="00B0F0"/>
            </a:solidFill>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68580" tIns="34290" rIns="68580" bIns="34290" numCol="1" rtlCol="0" anchor="t" anchorCtr="0" compatLnSpc="1"/>
          <a:lstStyle/>
          <a:p>
            <a:pPr defTabSz="685800" fontAlgn="base">
              <a:spcBef>
                <a:spcPct val="0"/>
              </a:spcBef>
              <a:spcAft>
                <a:spcPct val="0"/>
              </a:spcAft>
              <a:buClr>
                <a:srgbClr val="CC9900"/>
              </a:buClr>
              <a:buFont typeface="Wingdings" panose="05000000000000000000" pitchFamily="2" charset="2"/>
              <a:buChar char="n"/>
            </a:pPr>
            <a:endParaRPr lang="zh-CN" altLang="en-US" sz="800">
              <a:solidFill>
                <a:srgbClr val="000000"/>
              </a:solidFill>
              <a:latin typeface="微软雅黑" panose="020B0503020204020204" pitchFamily="34" charset="-122"/>
              <a:ea typeface="微软雅黑" panose="020B0503020204020204" pitchFamily="34" charset="-122"/>
            </a:endParaRPr>
          </a:p>
        </p:txBody>
      </p:sp>
      <p:sp>
        <p:nvSpPr>
          <p:cNvPr id="138" name="文本框 137"/>
          <p:cNvSpPr txBox="1"/>
          <p:nvPr/>
        </p:nvSpPr>
        <p:spPr>
          <a:xfrm>
            <a:off x="758072" y="4909927"/>
            <a:ext cx="585132" cy="215444"/>
          </a:xfrm>
          <a:prstGeom prst="rect">
            <a:avLst/>
          </a:prstGeom>
          <a:noFill/>
        </p:spPr>
        <p:txBody>
          <a:bodyPr wrap="square" rtlCol="0">
            <a:spAutoFit/>
          </a:bodyPr>
          <a:lstStyle/>
          <a:p>
            <a:pPr defTabSz="914400" fontAlgn="base">
              <a:spcBef>
                <a:spcPct val="0"/>
              </a:spcBef>
              <a:spcAft>
                <a:spcPct val="0"/>
              </a:spcAft>
            </a:pPr>
            <a:r>
              <a:rPr lang="zh-CN" altLang="en-US" sz="800" dirty="0">
                <a:solidFill>
                  <a:srgbClr val="990000"/>
                </a:solidFill>
                <a:latin typeface="微软雅黑" panose="020B0503020204020204" pitchFamily="34" charset="-122"/>
                <a:ea typeface="微软雅黑" panose="020B0503020204020204" pitchFamily="34" charset="-122"/>
              </a:rPr>
              <a:t>终端</a:t>
            </a:r>
            <a:endParaRPr lang="zh-CN" altLang="en-US" sz="800" dirty="0">
              <a:solidFill>
                <a:srgbClr val="990000"/>
              </a:solidFill>
              <a:latin typeface="微软雅黑" panose="020B0503020204020204" pitchFamily="34" charset="-122"/>
              <a:ea typeface="微软雅黑" panose="020B0503020204020204" pitchFamily="34" charset="-122"/>
            </a:endParaRPr>
          </a:p>
        </p:txBody>
      </p:sp>
      <p:sp>
        <p:nvSpPr>
          <p:cNvPr id="139" name="文本框 138"/>
          <p:cNvSpPr txBox="1"/>
          <p:nvPr/>
        </p:nvSpPr>
        <p:spPr>
          <a:xfrm>
            <a:off x="772796" y="4508510"/>
            <a:ext cx="585132" cy="215444"/>
          </a:xfrm>
          <a:prstGeom prst="rect">
            <a:avLst/>
          </a:prstGeom>
          <a:noFill/>
        </p:spPr>
        <p:txBody>
          <a:bodyPr wrap="square" rtlCol="0">
            <a:spAutoFit/>
          </a:bodyPr>
          <a:lstStyle/>
          <a:p>
            <a:pPr defTabSz="914400" fontAlgn="base">
              <a:spcBef>
                <a:spcPct val="0"/>
              </a:spcBef>
              <a:spcAft>
                <a:spcPct val="0"/>
              </a:spcAft>
            </a:pPr>
            <a:r>
              <a:rPr lang="zh-CN" altLang="en-US" sz="800" dirty="0">
                <a:solidFill>
                  <a:srgbClr val="990000"/>
                </a:solidFill>
                <a:latin typeface="微软雅黑" panose="020B0503020204020204" pitchFamily="34" charset="-122"/>
                <a:ea typeface="微软雅黑" panose="020B0503020204020204" pitchFamily="34" charset="-122"/>
              </a:rPr>
              <a:t>空口</a:t>
            </a:r>
            <a:endParaRPr lang="zh-CN" altLang="en-US" sz="800" dirty="0">
              <a:solidFill>
                <a:srgbClr val="990000"/>
              </a:solidFill>
              <a:latin typeface="微软雅黑" panose="020B0503020204020204" pitchFamily="34" charset="-122"/>
              <a:ea typeface="微软雅黑" panose="020B0503020204020204" pitchFamily="34" charset="-122"/>
            </a:endParaRPr>
          </a:p>
        </p:txBody>
      </p:sp>
      <p:sp>
        <p:nvSpPr>
          <p:cNvPr id="140" name="文本框 139"/>
          <p:cNvSpPr txBox="1"/>
          <p:nvPr/>
        </p:nvSpPr>
        <p:spPr>
          <a:xfrm>
            <a:off x="818643" y="3653601"/>
            <a:ext cx="585132" cy="215444"/>
          </a:xfrm>
          <a:prstGeom prst="rect">
            <a:avLst/>
          </a:prstGeom>
          <a:noFill/>
        </p:spPr>
        <p:txBody>
          <a:bodyPr wrap="square" rtlCol="0">
            <a:spAutoFit/>
          </a:bodyPr>
          <a:lstStyle/>
          <a:p>
            <a:pPr defTabSz="914400" fontAlgn="base">
              <a:spcBef>
                <a:spcPct val="0"/>
              </a:spcBef>
              <a:spcAft>
                <a:spcPct val="0"/>
              </a:spcAft>
            </a:pPr>
            <a:r>
              <a:rPr lang="zh-CN" altLang="en-US" sz="800" dirty="0">
                <a:solidFill>
                  <a:srgbClr val="990000"/>
                </a:solidFill>
                <a:latin typeface="微软雅黑" panose="020B0503020204020204" pitchFamily="34" charset="-122"/>
                <a:ea typeface="微软雅黑" panose="020B0503020204020204" pitchFamily="34" charset="-122"/>
              </a:rPr>
              <a:t>网络</a:t>
            </a:r>
            <a:endParaRPr lang="zh-CN" altLang="en-US" sz="800" dirty="0">
              <a:solidFill>
                <a:srgbClr val="990000"/>
              </a:solidFill>
              <a:latin typeface="微软雅黑" panose="020B0503020204020204" pitchFamily="34" charset="-122"/>
              <a:ea typeface="微软雅黑" panose="020B0503020204020204" pitchFamily="34" charset="-122"/>
            </a:endParaRPr>
          </a:p>
        </p:txBody>
      </p:sp>
      <p:sp>
        <p:nvSpPr>
          <p:cNvPr id="141" name="文本框 140"/>
          <p:cNvSpPr txBox="1"/>
          <p:nvPr/>
        </p:nvSpPr>
        <p:spPr>
          <a:xfrm>
            <a:off x="794338" y="2598265"/>
            <a:ext cx="585132" cy="215444"/>
          </a:xfrm>
          <a:prstGeom prst="rect">
            <a:avLst/>
          </a:prstGeom>
          <a:noFill/>
        </p:spPr>
        <p:txBody>
          <a:bodyPr wrap="square" rtlCol="0">
            <a:spAutoFit/>
          </a:bodyPr>
          <a:lstStyle/>
          <a:p>
            <a:pPr defTabSz="914400" fontAlgn="base">
              <a:spcBef>
                <a:spcPct val="0"/>
              </a:spcBef>
              <a:spcAft>
                <a:spcPct val="0"/>
              </a:spcAft>
            </a:pPr>
            <a:r>
              <a:rPr lang="zh-CN" altLang="en-US" sz="800" dirty="0">
                <a:solidFill>
                  <a:srgbClr val="990000"/>
                </a:solidFill>
                <a:latin typeface="微软雅黑" panose="020B0503020204020204" pitchFamily="34" charset="-122"/>
                <a:ea typeface="微软雅黑" panose="020B0503020204020204" pitchFamily="34" charset="-122"/>
              </a:rPr>
              <a:t>控制器</a:t>
            </a:r>
            <a:endParaRPr lang="zh-CN" altLang="en-US" sz="800" dirty="0">
              <a:solidFill>
                <a:srgbClr val="990000"/>
              </a:solidFill>
              <a:latin typeface="微软雅黑" panose="020B0503020204020204" pitchFamily="34" charset="-122"/>
              <a:ea typeface="微软雅黑" panose="020B0503020204020204" pitchFamily="34" charset="-122"/>
            </a:endParaRPr>
          </a:p>
        </p:txBody>
      </p:sp>
      <p:sp>
        <p:nvSpPr>
          <p:cNvPr id="142" name="文本框 141"/>
          <p:cNvSpPr txBox="1"/>
          <p:nvPr/>
        </p:nvSpPr>
        <p:spPr>
          <a:xfrm>
            <a:off x="805513" y="2152243"/>
            <a:ext cx="709467" cy="338554"/>
          </a:xfrm>
          <a:prstGeom prst="rect">
            <a:avLst/>
          </a:prstGeom>
          <a:noFill/>
        </p:spPr>
        <p:txBody>
          <a:bodyPr wrap="square" rtlCol="0">
            <a:spAutoFit/>
          </a:bodyPr>
          <a:lstStyle/>
          <a:p>
            <a:pPr defTabSz="914400" fontAlgn="base">
              <a:spcBef>
                <a:spcPct val="0"/>
              </a:spcBef>
              <a:spcAft>
                <a:spcPct val="0"/>
              </a:spcAft>
            </a:pPr>
            <a:r>
              <a:rPr lang="en-US" altLang="zh-CN" sz="800" dirty="0">
                <a:solidFill>
                  <a:srgbClr val="990000"/>
                </a:solidFill>
                <a:latin typeface="微软雅黑" panose="020B0503020204020204" pitchFamily="34" charset="-122"/>
                <a:ea typeface="微软雅黑" panose="020B0503020204020204" pitchFamily="34" charset="-122"/>
              </a:rPr>
              <a:t>PKI</a:t>
            </a:r>
            <a:endParaRPr lang="en-US" altLang="zh-CN" sz="800" dirty="0">
              <a:solidFill>
                <a:srgbClr val="990000"/>
              </a:solidFill>
              <a:latin typeface="微软雅黑" panose="020B0503020204020204" pitchFamily="34" charset="-122"/>
              <a:ea typeface="微软雅黑" panose="020B0503020204020204" pitchFamily="34" charset="-122"/>
            </a:endParaRPr>
          </a:p>
          <a:p>
            <a:pPr defTabSz="914400" fontAlgn="base">
              <a:spcBef>
                <a:spcPct val="0"/>
              </a:spcBef>
              <a:spcAft>
                <a:spcPct val="0"/>
              </a:spcAft>
            </a:pPr>
            <a:r>
              <a:rPr lang="en-US" altLang="zh-CN" sz="800" dirty="0">
                <a:solidFill>
                  <a:srgbClr val="990000"/>
                </a:solidFill>
                <a:latin typeface="微软雅黑" panose="020B0503020204020204" pitchFamily="34" charset="-122"/>
                <a:ea typeface="微软雅黑" panose="020B0503020204020204" pitchFamily="34" charset="-122"/>
              </a:rPr>
              <a:t>DHCP</a:t>
            </a:r>
            <a:r>
              <a:rPr lang="zh-CN" altLang="en-US" sz="800" dirty="0">
                <a:solidFill>
                  <a:srgbClr val="990000"/>
                </a:solidFill>
                <a:latin typeface="微软雅黑" panose="020B0503020204020204" pitchFamily="34" charset="-122"/>
                <a:ea typeface="微软雅黑" panose="020B0503020204020204" pitchFamily="34" charset="-122"/>
              </a:rPr>
              <a:t>服务</a:t>
            </a:r>
            <a:endParaRPr lang="zh-CN" altLang="en-US" sz="800" dirty="0">
              <a:solidFill>
                <a:srgbClr val="990000"/>
              </a:solidFill>
              <a:latin typeface="微软雅黑" panose="020B0503020204020204" pitchFamily="34" charset="-122"/>
              <a:ea typeface="微软雅黑" panose="020B0503020204020204" pitchFamily="34" charset="-122"/>
            </a:endParaRPr>
          </a:p>
        </p:txBody>
      </p:sp>
      <p:sp>
        <p:nvSpPr>
          <p:cNvPr id="143" name="文本框 142"/>
          <p:cNvSpPr txBox="1"/>
          <p:nvPr/>
        </p:nvSpPr>
        <p:spPr>
          <a:xfrm>
            <a:off x="789887" y="1855702"/>
            <a:ext cx="709467" cy="215444"/>
          </a:xfrm>
          <a:prstGeom prst="rect">
            <a:avLst/>
          </a:prstGeom>
          <a:noFill/>
        </p:spPr>
        <p:txBody>
          <a:bodyPr wrap="square" rtlCol="0">
            <a:spAutoFit/>
          </a:bodyPr>
          <a:lstStyle/>
          <a:p>
            <a:pPr defTabSz="914400" fontAlgn="base">
              <a:spcBef>
                <a:spcPct val="0"/>
              </a:spcBef>
              <a:spcAft>
                <a:spcPct val="0"/>
              </a:spcAft>
            </a:pPr>
            <a:r>
              <a:rPr lang="zh-CN" altLang="en-US" sz="800" dirty="0">
                <a:solidFill>
                  <a:srgbClr val="990000"/>
                </a:solidFill>
                <a:latin typeface="微软雅黑" panose="020B0503020204020204" pitchFamily="34" charset="-122"/>
                <a:ea typeface="微软雅黑" panose="020B0503020204020204" pitchFamily="34" charset="-122"/>
              </a:rPr>
              <a:t>物联网平台</a:t>
            </a:r>
            <a:endParaRPr lang="zh-CN" altLang="en-US" sz="800" dirty="0">
              <a:solidFill>
                <a:srgbClr val="990000"/>
              </a:solidFill>
              <a:latin typeface="微软雅黑" panose="020B0503020204020204" pitchFamily="34" charset="-122"/>
              <a:ea typeface="微软雅黑" panose="020B0503020204020204" pitchFamily="34" charset="-122"/>
            </a:endParaRPr>
          </a:p>
        </p:txBody>
      </p:sp>
      <p:sp>
        <p:nvSpPr>
          <p:cNvPr id="144" name="文本框 143"/>
          <p:cNvSpPr txBox="1"/>
          <p:nvPr/>
        </p:nvSpPr>
        <p:spPr>
          <a:xfrm>
            <a:off x="1933211" y="2403874"/>
            <a:ext cx="792231" cy="215444"/>
          </a:xfrm>
          <a:prstGeom prst="rect">
            <a:avLst/>
          </a:prstGeom>
          <a:noFill/>
        </p:spPr>
        <p:txBody>
          <a:bodyPr wrap="square" rtlCol="0">
            <a:spAutoFit/>
          </a:bodyPr>
          <a:lstStyle/>
          <a:p>
            <a:pPr defTabSz="914400" fontAlgn="base">
              <a:spcBef>
                <a:spcPct val="0"/>
              </a:spcBef>
              <a:spcAft>
                <a:spcPct val="0"/>
              </a:spcAft>
            </a:pPr>
            <a:r>
              <a:rPr lang="en-US" altLang="zh-CN" sz="800" b="1" dirty="0">
                <a:solidFill>
                  <a:srgbClr val="000000"/>
                </a:solidFill>
                <a:latin typeface="微软雅黑" panose="020B0503020204020204" pitchFamily="34" charset="-122"/>
                <a:ea typeface="微软雅黑" panose="020B0503020204020204" pitchFamily="34" charset="-122"/>
              </a:rPr>
              <a:t> </a:t>
            </a:r>
            <a:r>
              <a:rPr lang="zh-CN" altLang="en-US" sz="800" b="1" dirty="0">
                <a:solidFill>
                  <a:srgbClr val="000000"/>
                </a:solidFill>
                <a:latin typeface="微软雅黑" panose="020B0503020204020204" pitchFamily="34" charset="-122"/>
                <a:ea typeface="微软雅黑" panose="020B0503020204020204" pitchFamily="34" charset="-122"/>
              </a:rPr>
              <a:t>白名单同步</a:t>
            </a:r>
            <a:endParaRPr lang="en-US" altLang="zh-CN" sz="800" b="1" dirty="0">
              <a:solidFill>
                <a:srgbClr val="000000"/>
              </a:solidFill>
              <a:latin typeface="微软雅黑" panose="020B0503020204020204" pitchFamily="34" charset="-122"/>
              <a:ea typeface="微软雅黑" panose="020B0503020204020204" pitchFamily="34" charset="-122"/>
            </a:endParaRPr>
          </a:p>
        </p:txBody>
      </p:sp>
      <p:pic>
        <p:nvPicPr>
          <p:cNvPr id="145" name="图片 144"/>
          <p:cNvPicPr>
            <a:picLocks noChangeAspect="1"/>
          </p:cNvPicPr>
          <p:nvPr/>
        </p:nvPicPr>
        <p:blipFill>
          <a:blip r:embed="rId14"/>
          <a:stretch>
            <a:fillRect/>
          </a:stretch>
        </p:blipFill>
        <p:spPr>
          <a:xfrm>
            <a:off x="5103353" y="3023334"/>
            <a:ext cx="6562929" cy="3601893"/>
          </a:xfrm>
          <a:prstGeom prst="rect">
            <a:avLst/>
          </a:prstGeom>
          <a:ln w="12700">
            <a:solidFill>
              <a:schemeClr val="tx1"/>
            </a:solidFill>
          </a:ln>
        </p:spPr>
      </p:pic>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t>Wi-Fi CPE</a:t>
            </a:r>
            <a:r>
              <a:rPr lang="zh-CN" altLang="en-US" dirty="0"/>
              <a:t>统一管理</a:t>
            </a:r>
            <a:endParaRPr lang="zh-CN" altLang="en-US" dirty="0">
              <a:latin typeface="Huawei Sans" panose="020C0503030203020204" pitchFamily="34" charset="0"/>
              <a:ea typeface="方正兰亭黑简体" panose="02000000000000000000" pitchFamily="2" charset="-122"/>
              <a:sym typeface="Huawei Sans" panose="020C0503030203020204" pitchFamily="34" charset="0"/>
            </a:endParaRPr>
          </a:p>
        </p:txBody>
      </p:sp>
      <p:sp>
        <p:nvSpPr>
          <p:cNvPr id="392" name="文本框 391"/>
          <p:cNvSpPr txBox="1"/>
          <p:nvPr/>
        </p:nvSpPr>
        <p:spPr>
          <a:xfrm>
            <a:off x="6663650" y="1224285"/>
            <a:ext cx="4485135" cy="861774"/>
          </a:xfrm>
          <a:prstGeom prst="rect">
            <a:avLst/>
          </a:prstGeom>
          <a:noFill/>
        </p:spPr>
        <p:txBody>
          <a:bodyPr wrap="square" lIns="0" tIns="0" rIns="0" bIns="0" rtlCol="0">
            <a:spAutoFit/>
          </a:bodyPr>
          <a:lstStyle/>
          <a:p>
            <a:pPr algn="ctr"/>
            <a:r>
              <a:rPr kumimoji="1" lang="zh-CN" altLang="en-US" sz="1400" b="1" dirty="0">
                <a:solidFill>
                  <a:srgbClr val="000000"/>
                </a:solidFill>
                <a:latin typeface="微软雅黑" panose="020B0503020204020204" pitchFamily="34" charset="-122"/>
                <a:ea typeface="微软雅黑" panose="020B0503020204020204" pitchFamily="34" charset="-122"/>
              </a:rPr>
              <a:t>应用场景</a:t>
            </a:r>
            <a:endParaRPr kumimoji="1" lang="en-US" altLang="zh-CN" sz="1400" b="1" dirty="0">
              <a:solidFill>
                <a:srgbClr val="000000"/>
              </a:solidFill>
              <a:latin typeface="微软雅黑" panose="020B0503020204020204" pitchFamily="34" charset="-122"/>
              <a:ea typeface="微软雅黑" panose="020B0503020204020204" pitchFamily="34" charset="-122"/>
            </a:endParaRPr>
          </a:p>
          <a:p>
            <a:pPr marL="171450" indent="-171450">
              <a:lnSpc>
                <a:spcPct val="150000"/>
              </a:lnSpc>
              <a:buFont typeface="Wingdings" panose="05000000000000000000" pitchFamily="2" charset="2"/>
              <a:buChar char="Ø"/>
            </a:pPr>
            <a:r>
              <a:rPr kumimoji="1" lang="zh-CN" altLang="en-US" sz="1400" dirty="0">
                <a:solidFill>
                  <a:srgbClr val="000000"/>
                </a:solidFill>
                <a:latin typeface="微软雅黑" panose="020B0503020204020204" pitchFamily="34" charset="-122"/>
                <a:ea typeface="微软雅黑" panose="020B0503020204020204" pitchFamily="34" charset="-122"/>
              </a:rPr>
              <a:t>工业制造、医疗互联网、智慧养殖等场景，存在大量</a:t>
            </a:r>
            <a:r>
              <a:rPr kumimoji="1" lang="en-US" altLang="zh-CN" sz="1400" dirty="0">
                <a:solidFill>
                  <a:srgbClr val="000000"/>
                </a:solidFill>
                <a:latin typeface="微软雅黑" panose="020B0503020204020204" pitchFamily="34" charset="-122"/>
                <a:ea typeface="微软雅黑" panose="020B0503020204020204" pitchFamily="34" charset="-122"/>
              </a:rPr>
              <a:t>Wi-Fi CPE</a:t>
            </a:r>
            <a:r>
              <a:rPr kumimoji="1" lang="zh-CN" altLang="en-US" sz="1400" dirty="0">
                <a:solidFill>
                  <a:srgbClr val="000000"/>
                </a:solidFill>
                <a:latin typeface="微软雅黑" panose="020B0503020204020204" pitchFamily="34" charset="-122"/>
                <a:ea typeface="微软雅黑" panose="020B0503020204020204" pitchFamily="34" charset="-122"/>
              </a:rPr>
              <a:t>设备统一管理的诉求。</a:t>
            </a:r>
            <a:endParaRPr kumimoji="1" lang="zh-CN" altLang="en-US" sz="1400" dirty="0">
              <a:solidFill>
                <a:srgbClr val="000000"/>
              </a:solidFill>
              <a:latin typeface="微软雅黑" panose="020B0503020204020204" pitchFamily="34" charset="-122"/>
              <a:ea typeface="微软雅黑" panose="020B0503020204020204" pitchFamily="34" charset="-122"/>
            </a:endParaRPr>
          </a:p>
        </p:txBody>
      </p:sp>
      <p:grpSp>
        <p:nvGrpSpPr>
          <p:cNvPr id="5" name="组合 4"/>
          <p:cNvGrpSpPr/>
          <p:nvPr/>
        </p:nvGrpSpPr>
        <p:grpSpPr>
          <a:xfrm>
            <a:off x="722096" y="1392808"/>
            <a:ext cx="5235557" cy="4808868"/>
            <a:chOff x="502204" y="1392808"/>
            <a:chExt cx="5235557" cy="4808868"/>
          </a:xfrm>
        </p:grpSpPr>
        <p:pic>
          <p:nvPicPr>
            <p:cNvPr id="320" name="图片 224"/>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1715842" y="2420070"/>
              <a:ext cx="2211249" cy="1200397"/>
            </a:xfrm>
            <a:prstGeom prst="rect">
              <a:avLst/>
            </a:prstGeom>
          </p:spPr>
        </p:pic>
        <p:sp>
          <p:nvSpPr>
            <p:cNvPr id="321" name="Rounded Rectangle 78"/>
            <p:cNvSpPr/>
            <p:nvPr/>
          </p:nvSpPr>
          <p:spPr>
            <a:xfrm>
              <a:off x="1330158" y="1464403"/>
              <a:ext cx="2995368" cy="994594"/>
            </a:xfrm>
            <a:prstGeom prst="round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prstClr val="white"/>
                </a:solidFill>
              </a:endParaRPr>
            </a:p>
          </p:txBody>
        </p:sp>
        <p:sp>
          <p:nvSpPr>
            <p:cNvPr id="322" name="TextBox 79"/>
            <p:cNvSpPr txBox="1"/>
            <p:nvPr/>
          </p:nvSpPr>
          <p:spPr>
            <a:xfrm>
              <a:off x="2413585" y="1555292"/>
              <a:ext cx="860323" cy="138074"/>
            </a:xfrm>
            <a:prstGeom prst="rect">
              <a:avLst/>
            </a:prstGeom>
            <a:noFill/>
          </p:spPr>
          <p:txBody>
            <a:bodyPr wrap="square" lIns="0" tIns="0" rIns="0" bIns="0" rtlCol="0">
              <a:spAutoFit/>
            </a:bodyPr>
            <a:lstStyle/>
            <a:p>
              <a:r>
                <a:rPr kumimoji="1" lang="zh-CN" altLang="en-US" sz="1000" dirty="0">
                  <a:solidFill>
                    <a:srgbClr val="000000"/>
                  </a:solidFill>
                  <a:latin typeface="微软雅黑" panose="020B0503020204020204" pitchFamily="34" charset="-122"/>
                  <a:ea typeface="微软雅黑" panose="020B0503020204020204" pitchFamily="34" charset="-122"/>
                </a:rPr>
                <a:t>统一运维管理</a:t>
              </a:r>
              <a:endParaRPr kumimoji="1" lang="zh-CN" altLang="en-US" sz="1000" dirty="0">
                <a:solidFill>
                  <a:srgbClr val="000000"/>
                </a:solidFill>
                <a:latin typeface="微软雅黑" panose="020B0503020204020204" pitchFamily="34" charset="-122"/>
                <a:ea typeface="微软雅黑" panose="020B0503020204020204" pitchFamily="34" charset="-122"/>
              </a:endParaRPr>
            </a:p>
          </p:txBody>
        </p:sp>
        <p:sp>
          <p:nvSpPr>
            <p:cNvPr id="323" name="矩形 1437"/>
            <p:cNvSpPr/>
            <p:nvPr/>
          </p:nvSpPr>
          <p:spPr>
            <a:xfrm>
              <a:off x="1460774" y="2212151"/>
              <a:ext cx="937188" cy="255713"/>
            </a:xfrm>
            <a:prstGeom prst="rect">
              <a:avLst/>
            </a:prstGeom>
            <a:noFill/>
            <a:ln w="9525">
              <a:noFill/>
            </a:ln>
          </p:spPr>
          <p:txBody>
            <a:bodyPr wrap="none" lIns="108462" tIns="54230" rIns="108462" bIns="54230">
              <a:spAutoFit/>
            </a:bodyPr>
            <a:lstStyle/>
            <a:p>
              <a:pPr algn="ctr"/>
              <a:r>
                <a:rPr lang="en-US" altLang="zh-CN" sz="950" dirty="0" err="1">
                  <a:solidFill>
                    <a:srgbClr val="3C3C3B"/>
                  </a:solidFill>
                  <a:latin typeface="微软雅黑" panose="020B0503020204020204" pitchFamily="34" charset="-122"/>
                  <a:ea typeface="微软雅黑" panose="020B0503020204020204" pitchFamily="34" charset="-122"/>
                </a:rPr>
                <a:t>iMaster</a:t>
              </a:r>
              <a:r>
                <a:rPr lang="en-US" altLang="zh-CN" sz="950" dirty="0">
                  <a:solidFill>
                    <a:srgbClr val="3C3C3B"/>
                  </a:solidFill>
                  <a:latin typeface="微软雅黑" panose="020B0503020204020204" pitchFamily="34" charset="-122"/>
                  <a:ea typeface="微软雅黑" panose="020B0503020204020204" pitchFamily="34" charset="-122"/>
                </a:rPr>
                <a:t> NCE</a:t>
              </a:r>
              <a:endParaRPr lang="zh-CN" altLang="en-US" sz="950" dirty="0">
                <a:solidFill>
                  <a:srgbClr val="3C3C3B"/>
                </a:solidFill>
                <a:latin typeface="微软雅黑" panose="020B0503020204020204" pitchFamily="34" charset="-122"/>
                <a:ea typeface="微软雅黑" panose="020B0503020204020204" pitchFamily="34" charset="-122"/>
              </a:endParaRPr>
            </a:p>
          </p:txBody>
        </p:sp>
        <p:grpSp>
          <p:nvGrpSpPr>
            <p:cNvPr id="324" name="组合 165"/>
            <p:cNvGrpSpPr/>
            <p:nvPr/>
          </p:nvGrpSpPr>
          <p:grpSpPr>
            <a:xfrm>
              <a:off x="1607370" y="1793035"/>
              <a:ext cx="720756" cy="418786"/>
              <a:chOff x="1355" y="14670"/>
              <a:chExt cx="1812" cy="1269"/>
            </a:xfrm>
          </p:grpSpPr>
          <p:sp>
            <p:nvSpPr>
              <p:cNvPr id="325" name="任意多边形 166"/>
              <p:cNvSpPr/>
              <p:nvPr/>
            </p:nvSpPr>
            <p:spPr>
              <a:xfrm>
                <a:off x="2593" y="15793"/>
                <a:ext cx="147" cy="147"/>
              </a:xfrm>
              <a:custGeom>
                <a:avLst/>
                <a:gdLst/>
                <a:ahLst/>
                <a:cxnLst/>
                <a:rect l="0" t="0" r="0" b="0"/>
                <a:pathLst>
                  <a:path w="260" h="260">
                    <a:moveTo>
                      <a:pt x="131" y="257"/>
                    </a:moveTo>
                    <a:cubicBezTo>
                      <a:pt x="59" y="259"/>
                      <a:pt x="1" y="200"/>
                      <a:pt x="1" y="131"/>
                    </a:cubicBezTo>
                    <a:cubicBezTo>
                      <a:pt x="0" y="61"/>
                      <a:pt x="59" y="0"/>
                      <a:pt x="129" y="0"/>
                    </a:cubicBezTo>
                    <a:cubicBezTo>
                      <a:pt x="201" y="0"/>
                      <a:pt x="257" y="57"/>
                      <a:pt x="259" y="128"/>
                    </a:cubicBezTo>
                    <a:cubicBezTo>
                      <a:pt x="259" y="198"/>
                      <a:pt x="202" y="256"/>
                      <a:pt x="131" y="257"/>
                    </a:cubicBezTo>
                  </a:path>
                </a:pathLst>
              </a:custGeom>
              <a:solidFill>
                <a:srgbClr val="595757"/>
              </a:solidFill>
              <a:ln w="9525">
                <a:noFill/>
              </a:ln>
            </p:spPr>
            <p:txBody>
              <a:bodyPr/>
              <a:lstStyle/>
              <a:p>
                <a:endParaRPr lang="zh-CN" altLang="en-US">
                  <a:solidFill>
                    <a:prstClr val="black"/>
                  </a:solidFill>
                </a:endParaRPr>
              </a:p>
            </p:txBody>
          </p:sp>
          <p:sp>
            <p:nvSpPr>
              <p:cNvPr id="326" name="任意多边形 167"/>
              <p:cNvSpPr/>
              <p:nvPr/>
            </p:nvSpPr>
            <p:spPr>
              <a:xfrm>
                <a:off x="2260" y="15793"/>
                <a:ext cx="148" cy="147"/>
              </a:xfrm>
              <a:custGeom>
                <a:avLst/>
                <a:gdLst/>
                <a:ahLst/>
                <a:cxnLst/>
                <a:rect l="0" t="0" r="0" b="0"/>
                <a:pathLst>
                  <a:path w="259" h="260">
                    <a:moveTo>
                      <a:pt x="130" y="257"/>
                    </a:moveTo>
                    <a:cubicBezTo>
                      <a:pt x="59" y="259"/>
                      <a:pt x="1" y="200"/>
                      <a:pt x="1" y="131"/>
                    </a:cubicBezTo>
                    <a:cubicBezTo>
                      <a:pt x="0" y="61"/>
                      <a:pt x="59" y="0"/>
                      <a:pt x="129" y="0"/>
                    </a:cubicBezTo>
                    <a:cubicBezTo>
                      <a:pt x="200" y="0"/>
                      <a:pt x="257" y="57"/>
                      <a:pt x="258" y="128"/>
                    </a:cubicBezTo>
                    <a:cubicBezTo>
                      <a:pt x="258" y="198"/>
                      <a:pt x="202" y="256"/>
                      <a:pt x="130" y="257"/>
                    </a:cubicBezTo>
                  </a:path>
                </a:pathLst>
              </a:custGeom>
              <a:solidFill>
                <a:srgbClr val="595757"/>
              </a:solidFill>
              <a:ln w="9525">
                <a:noFill/>
              </a:ln>
            </p:spPr>
            <p:txBody>
              <a:bodyPr/>
              <a:lstStyle/>
              <a:p>
                <a:endParaRPr lang="zh-CN" altLang="en-US">
                  <a:solidFill>
                    <a:prstClr val="black"/>
                  </a:solidFill>
                </a:endParaRPr>
              </a:p>
            </p:txBody>
          </p:sp>
          <p:sp>
            <p:nvSpPr>
              <p:cNvPr id="327" name="任意多边形 168"/>
              <p:cNvSpPr/>
              <p:nvPr/>
            </p:nvSpPr>
            <p:spPr>
              <a:xfrm>
                <a:off x="1355" y="14670"/>
                <a:ext cx="1813" cy="1228"/>
              </a:xfrm>
              <a:custGeom>
                <a:avLst/>
                <a:gdLst/>
                <a:ahLst/>
                <a:cxnLst/>
                <a:rect l="0" t="0" r="0" b="0"/>
                <a:pathLst>
                  <a:path w="3195" h="2164">
                    <a:moveTo>
                      <a:pt x="2372" y="2162"/>
                    </a:moveTo>
                    <a:lnTo>
                      <a:pt x="2274" y="2162"/>
                    </a:lnTo>
                    <a:lnTo>
                      <a:pt x="2274" y="2059"/>
                    </a:lnTo>
                    <a:lnTo>
                      <a:pt x="2372" y="2059"/>
                    </a:lnTo>
                    <a:cubicBezTo>
                      <a:pt x="2758" y="2059"/>
                      <a:pt x="3072" y="1778"/>
                      <a:pt x="3088" y="1420"/>
                    </a:cubicBezTo>
                    <a:cubicBezTo>
                      <a:pt x="3088" y="1408"/>
                      <a:pt x="3090" y="1397"/>
                      <a:pt x="3090" y="1385"/>
                    </a:cubicBezTo>
                    <a:cubicBezTo>
                      <a:pt x="3090" y="1015"/>
                      <a:pt x="2835" y="747"/>
                      <a:pt x="2484" y="747"/>
                    </a:cubicBezTo>
                    <a:cubicBezTo>
                      <a:pt x="2469" y="747"/>
                      <a:pt x="2456" y="747"/>
                      <a:pt x="2442" y="749"/>
                    </a:cubicBezTo>
                    <a:lnTo>
                      <a:pt x="2398" y="751"/>
                    </a:lnTo>
                    <a:lnTo>
                      <a:pt x="2389" y="709"/>
                    </a:lnTo>
                    <a:cubicBezTo>
                      <a:pt x="2310" y="358"/>
                      <a:pt x="1976" y="102"/>
                      <a:pt x="1598" y="102"/>
                    </a:cubicBezTo>
                    <a:cubicBezTo>
                      <a:pt x="1219" y="102"/>
                      <a:pt x="888" y="357"/>
                      <a:pt x="808" y="708"/>
                    </a:cubicBezTo>
                    <a:lnTo>
                      <a:pt x="799" y="747"/>
                    </a:lnTo>
                    <a:lnTo>
                      <a:pt x="759" y="749"/>
                    </a:lnTo>
                    <a:cubicBezTo>
                      <a:pt x="397" y="757"/>
                      <a:pt x="103" y="1042"/>
                      <a:pt x="103" y="1386"/>
                    </a:cubicBezTo>
                    <a:cubicBezTo>
                      <a:pt x="103" y="1752"/>
                      <a:pt x="409" y="2060"/>
                      <a:pt x="772" y="2060"/>
                    </a:cubicBezTo>
                    <a:lnTo>
                      <a:pt x="772" y="2163"/>
                    </a:lnTo>
                    <a:cubicBezTo>
                      <a:pt x="354" y="2163"/>
                      <a:pt x="0" y="1807"/>
                      <a:pt x="0" y="1386"/>
                    </a:cubicBezTo>
                    <a:cubicBezTo>
                      <a:pt x="0" y="999"/>
                      <a:pt x="318" y="676"/>
                      <a:pt x="718" y="648"/>
                    </a:cubicBezTo>
                    <a:cubicBezTo>
                      <a:pt x="824" y="271"/>
                      <a:pt x="1187" y="0"/>
                      <a:pt x="1600" y="0"/>
                    </a:cubicBezTo>
                    <a:cubicBezTo>
                      <a:pt x="2011" y="0"/>
                      <a:pt x="2374" y="270"/>
                      <a:pt x="2480" y="646"/>
                    </a:cubicBezTo>
                    <a:cubicBezTo>
                      <a:pt x="2481" y="646"/>
                      <a:pt x="2484" y="646"/>
                      <a:pt x="2485" y="646"/>
                    </a:cubicBezTo>
                    <a:cubicBezTo>
                      <a:pt x="2896" y="646"/>
                      <a:pt x="3194" y="957"/>
                      <a:pt x="3194" y="1386"/>
                    </a:cubicBezTo>
                    <a:cubicBezTo>
                      <a:pt x="3194" y="1399"/>
                      <a:pt x="3194" y="1412"/>
                      <a:pt x="3192" y="1426"/>
                    </a:cubicBezTo>
                    <a:cubicBezTo>
                      <a:pt x="3174" y="1839"/>
                      <a:pt x="2814" y="2162"/>
                      <a:pt x="2372" y="2162"/>
                    </a:cubicBezTo>
                  </a:path>
                </a:pathLst>
              </a:custGeom>
              <a:solidFill>
                <a:srgbClr val="595757"/>
              </a:solidFill>
              <a:ln w="9525">
                <a:noFill/>
              </a:ln>
            </p:spPr>
            <p:txBody>
              <a:bodyPr/>
              <a:lstStyle/>
              <a:p>
                <a:endParaRPr lang="zh-CN" altLang="en-US">
                  <a:solidFill>
                    <a:prstClr val="black"/>
                  </a:solidFill>
                </a:endParaRPr>
              </a:p>
            </p:txBody>
          </p:sp>
          <p:sp>
            <p:nvSpPr>
              <p:cNvPr id="328" name="任意多边形 169"/>
              <p:cNvSpPr/>
              <p:nvPr/>
            </p:nvSpPr>
            <p:spPr>
              <a:xfrm>
                <a:off x="1755" y="15838"/>
                <a:ext cx="580" cy="60"/>
              </a:xfrm>
              <a:custGeom>
                <a:avLst/>
                <a:gdLst/>
                <a:ahLst/>
                <a:cxnLst/>
                <a:rect l="0" t="0" r="0" b="0"/>
                <a:pathLst>
                  <a:path w="1022" h="104">
                    <a:moveTo>
                      <a:pt x="510" y="103"/>
                    </a:moveTo>
                    <a:lnTo>
                      <a:pt x="0" y="103"/>
                    </a:lnTo>
                    <a:lnTo>
                      <a:pt x="0" y="0"/>
                    </a:lnTo>
                    <a:lnTo>
                      <a:pt x="1021" y="0"/>
                    </a:lnTo>
                    <a:lnTo>
                      <a:pt x="1021" y="103"/>
                    </a:lnTo>
                    <a:lnTo>
                      <a:pt x="510" y="103"/>
                    </a:lnTo>
                  </a:path>
                </a:pathLst>
              </a:custGeom>
              <a:solidFill>
                <a:srgbClr val="595757"/>
              </a:solidFill>
              <a:ln w="9525">
                <a:noFill/>
              </a:ln>
            </p:spPr>
            <p:txBody>
              <a:bodyPr/>
              <a:lstStyle/>
              <a:p>
                <a:endParaRPr lang="zh-CN" altLang="en-US">
                  <a:solidFill>
                    <a:prstClr val="black"/>
                  </a:solidFill>
                </a:endParaRPr>
              </a:p>
            </p:txBody>
          </p:sp>
          <p:sp>
            <p:nvSpPr>
              <p:cNvPr id="329" name="任意多边形 170"/>
              <p:cNvSpPr/>
              <p:nvPr/>
            </p:nvSpPr>
            <p:spPr>
              <a:xfrm>
                <a:off x="1873" y="14968"/>
                <a:ext cx="412" cy="720"/>
              </a:xfrm>
              <a:custGeom>
                <a:avLst/>
                <a:gdLst/>
                <a:ahLst/>
                <a:cxnLst/>
                <a:rect l="0" t="0" r="0" b="0"/>
                <a:pathLst>
                  <a:path w="729" h="1272">
                    <a:moveTo>
                      <a:pt x="493" y="1271"/>
                    </a:moveTo>
                    <a:cubicBezTo>
                      <a:pt x="400" y="1271"/>
                      <a:pt x="317" y="1219"/>
                      <a:pt x="280" y="1141"/>
                    </a:cubicBezTo>
                    <a:cubicBezTo>
                      <a:pt x="169" y="1144"/>
                      <a:pt x="66" y="1048"/>
                      <a:pt x="54" y="921"/>
                    </a:cubicBezTo>
                    <a:cubicBezTo>
                      <a:pt x="51" y="895"/>
                      <a:pt x="51" y="867"/>
                      <a:pt x="57" y="841"/>
                    </a:cubicBezTo>
                    <a:cubicBezTo>
                      <a:pt x="21" y="789"/>
                      <a:pt x="0" y="721"/>
                      <a:pt x="0" y="651"/>
                    </a:cubicBezTo>
                    <a:cubicBezTo>
                      <a:pt x="0" y="536"/>
                      <a:pt x="51" y="435"/>
                      <a:pt x="129" y="391"/>
                    </a:cubicBezTo>
                    <a:lnTo>
                      <a:pt x="129" y="377"/>
                    </a:lnTo>
                    <a:cubicBezTo>
                      <a:pt x="129" y="249"/>
                      <a:pt x="215" y="146"/>
                      <a:pt x="327" y="133"/>
                    </a:cubicBezTo>
                    <a:cubicBezTo>
                      <a:pt x="357" y="55"/>
                      <a:pt x="437" y="0"/>
                      <a:pt x="520" y="0"/>
                    </a:cubicBezTo>
                    <a:cubicBezTo>
                      <a:pt x="635" y="0"/>
                      <a:pt x="728" y="94"/>
                      <a:pt x="728" y="208"/>
                    </a:cubicBezTo>
                    <a:lnTo>
                      <a:pt x="728" y="1053"/>
                    </a:lnTo>
                    <a:cubicBezTo>
                      <a:pt x="728" y="1172"/>
                      <a:pt x="624" y="1271"/>
                      <a:pt x="493" y="1271"/>
                    </a:cubicBezTo>
                    <a:close/>
                    <a:moveTo>
                      <a:pt x="315" y="1087"/>
                    </a:moveTo>
                    <a:lnTo>
                      <a:pt x="323" y="1106"/>
                    </a:lnTo>
                    <a:cubicBezTo>
                      <a:pt x="349" y="1174"/>
                      <a:pt x="417" y="1221"/>
                      <a:pt x="495" y="1221"/>
                    </a:cubicBezTo>
                    <a:cubicBezTo>
                      <a:pt x="595" y="1221"/>
                      <a:pt x="677" y="1145"/>
                      <a:pt x="677" y="1052"/>
                    </a:cubicBezTo>
                    <a:lnTo>
                      <a:pt x="677" y="207"/>
                    </a:lnTo>
                    <a:cubicBezTo>
                      <a:pt x="677" y="121"/>
                      <a:pt x="607" y="51"/>
                      <a:pt x="521" y="51"/>
                    </a:cubicBezTo>
                    <a:cubicBezTo>
                      <a:pt x="452" y="50"/>
                      <a:pt x="390" y="98"/>
                      <a:pt x="369" y="162"/>
                    </a:cubicBezTo>
                    <a:lnTo>
                      <a:pt x="364" y="181"/>
                    </a:lnTo>
                    <a:lnTo>
                      <a:pt x="346" y="181"/>
                    </a:lnTo>
                    <a:cubicBezTo>
                      <a:pt x="254" y="183"/>
                      <a:pt x="182" y="272"/>
                      <a:pt x="182" y="376"/>
                    </a:cubicBezTo>
                    <a:cubicBezTo>
                      <a:pt x="182" y="384"/>
                      <a:pt x="182" y="392"/>
                      <a:pt x="185" y="400"/>
                    </a:cubicBezTo>
                    <a:lnTo>
                      <a:pt x="187" y="418"/>
                    </a:lnTo>
                    <a:lnTo>
                      <a:pt x="169" y="426"/>
                    </a:lnTo>
                    <a:cubicBezTo>
                      <a:pt x="99" y="457"/>
                      <a:pt x="53" y="549"/>
                      <a:pt x="53" y="647"/>
                    </a:cubicBezTo>
                    <a:cubicBezTo>
                      <a:pt x="53" y="711"/>
                      <a:pt x="71" y="771"/>
                      <a:pt x="104" y="816"/>
                    </a:cubicBezTo>
                    <a:lnTo>
                      <a:pt x="112" y="826"/>
                    </a:lnTo>
                    <a:lnTo>
                      <a:pt x="109" y="839"/>
                    </a:lnTo>
                    <a:cubicBezTo>
                      <a:pt x="104" y="863"/>
                      <a:pt x="101" y="888"/>
                      <a:pt x="104" y="914"/>
                    </a:cubicBezTo>
                    <a:cubicBezTo>
                      <a:pt x="117" y="1020"/>
                      <a:pt x="203" y="1099"/>
                      <a:pt x="294" y="1089"/>
                    </a:cubicBezTo>
                    <a:lnTo>
                      <a:pt x="315" y="1087"/>
                    </a:lnTo>
                    <a:close/>
                  </a:path>
                </a:pathLst>
              </a:custGeom>
              <a:solidFill>
                <a:srgbClr val="595757"/>
              </a:solidFill>
              <a:ln w="9525">
                <a:noFill/>
              </a:ln>
            </p:spPr>
            <p:txBody>
              <a:bodyPr/>
              <a:lstStyle/>
              <a:p>
                <a:endParaRPr lang="zh-CN" altLang="en-US">
                  <a:solidFill>
                    <a:prstClr val="black"/>
                  </a:solidFill>
                </a:endParaRPr>
              </a:p>
            </p:txBody>
          </p:sp>
          <p:sp>
            <p:nvSpPr>
              <p:cNvPr id="330" name="任意多边形 171"/>
              <p:cNvSpPr/>
              <p:nvPr/>
            </p:nvSpPr>
            <p:spPr>
              <a:xfrm>
                <a:off x="2028" y="15050"/>
                <a:ext cx="257" cy="513"/>
              </a:xfrm>
              <a:custGeom>
                <a:avLst/>
                <a:gdLst/>
                <a:ahLst/>
                <a:cxnLst/>
                <a:rect l="0" t="0" r="0" b="0"/>
                <a:pathLst>
                  <a:path w="453" h="905">
                    <a:moveTo>
                      <a:pt x="246" y="268"/>
                    </a:moveTo>
                    <a:cubicBezTo>
                      <a:pt x="245" y="268"/>
                      <a:pt x="245" y="268"/>
                      <a:pt x="244" y="268"/>
                    </a:cubicBezTo>
                    <a:lnTo>
                      <a:pt x="244" y="268"/>
                    </a:lnTo>
                    <a:lnTo>
                      <a:pt x="246" y="268"/>
                    </a:lnTo>
                    <a:close/>
                    <a:moveTo>
                      <a:pt x="37" y="60"/>
                    </a:moveTo>
                    <a:cubicBezTo>
                      <a:pt x="37" y="38"/>
                      <a:pt x="40" y="20"/>
                      <a:pt x="45" y="0"/>
                    </a:cubicBezTo>
                    <a:lnTo>
                      <a:pt x="94" y="16"/>
                    </a:lnTo>
                    <a:cubicBezTo>
                      <a:pt x="89" y="32"/>
                      <a:pt x="89" y="45"/>
                      <a:pt x="89" y="61"/>
                    </a:cubicBezTo>
                    <a:cubicBezTo>
                      <a:pt x="89" y="147"/>
                      <a:pt x="159" y="217"/>
                      <a:pt x="244" y="217"/>
                    </a:cubicBezTo>
                    <a:lnTo>
                      <a:pt x="244" y="268"/>
                    </a:lnTo>
                    <a:cubicBezTo>
                      <a:pt x="130" y="267"/>
                      <a:pt x="37" y="174"/>
                      <a:pt x="37" y="60"/>
                    </a:cubicBezTo>
                    <a:close/>
                    <a:moveTo>
                      <a:pt x="65" y="533"/>
                    </a:moveTo>
                    <a:cubicBezTo>
                      <a:pt x="41" y="533"/>
                      <a:pt x="20" y="528"/>
                      <a:pt x="0" y="515"/>
                    </a:cubicBezTo>
                    <a:lnTo>
                      <a:pt x="27" y="470"/>
                    </a:lnTo>
                    <a:cubicBezTo>
                      <a:pt x="73" y="499"/>
                      <a:pt x="127" y="465"/>
                      <a:pt x="165" y="424"/>
                    </a:cubicBezTo>
                    <a:cubicBezTo>
                      <a:pt x="206" y="375"/>
                      <a:pt x="264" y="346"/>
                      <a:pt x="316" y="346"/>
                    </a:cubicBezTo>
                    <a:cubicBezTo>
                      <a:pt x="357" y="346"/>
                      <a:pt x="394" y="364"/>
                      <a:pt x="421" y="395"/>
                    </a:cubicBezTo>
                    <a:cubicBezTo>
                      <a:pt x="434" y="411"/>
                      <a:pt x="445" y="425"/>
                      <a:pt x="452" y="441"/>
                    </a:cubicBezTo>
                    <a:lnTo>
                      <a:pt x="405" y="462"/>
                    </a:lnTo>
                    <a:cubicBezTo>
                      <a:pt x="400" y="449"/>
                      <a:pt x="392" y="436"/>
                      <a:pt x="382" y="426"/>
                    </a:cubicBezTo>
                    <a:cubicBezTo>
                      <a:pt x="363" y="405"/>
                      <a:pt x="341" y="396"/>
                      <a:pt x="313" y="396"/>
                    </a:cubicBezTo>
                    <a:cubicBezTo>
                      <a:pt x="273" y="396"/>
                      <a:pt x="233" y="420"/>
                      <a:pt x="202" y="455"/>
                    </a:cubicBezTo>
                    <a:cubicBezTo>
                      <a:pt x="160" y="507"/>
                      <a:pt x="111" y="533"/>
                      <a:pt x="65" y="533"/>
                    </a:cubicBezTo>
                    <a:close/>
                    <a:moveTo>
                      <a:pt x="394" y="168"/>
                    </a:moveTo>
                    <a:cubicBezTo>
                      <a:pt x="318" y="168"/>
                      <a:pt x="251" y="122"/>
                      <a:pt x="222" y="44"/>
                    </a:cubicBezTo>
                    <a:lnTo>
                      <a:pt x="271" y="25"/>
                    </a:lnTo>
                    <a:cubicBezTo>
                      <a:pt x="295" y="90"/>
                      <a:pt x="357" y="126"/>
                      <a:pt x="421" y="111"/>
                    </a:cubicBezTo>
                    <a:lnTo>
                      <a:pt x="432" y="162"/>
                    </a:lnTo>
                    <a:cubicBezTo>
                      <a:pt x="417" y="168"/>
                      <a:pt x="407" y="168"/>
                      <a:pt x="394" y="168"/>
                    </a:cubicBezTo>
                    <a:close/>
                    <a:moveTo>
                      <a:pt x="269" y="904"/>
                    </a:moveTo>
                    <a:lnTo>
                      <a:pt x="221" y="886"/>
                    </a:lnTo>
                    <a:cubicBezTo>
                      <a:pt x="251" y="797"/>
                      <a:pt x="341" y="747"/>
                      <a:pt x="430" y="766"/>
                    </a:cubicBezTo>
                    <a:lnTo>
                      <a:pt x="420" y="817"/>
                    </a:lnTo>
                    <a:cubicBezTo>
                      <a:pt x="355" y="804"/>
                      <a:pt x="295" y="839"/>
                      <a:pt x="269" y="904"/>
                    </a:cubicBezTo>
                    <a:close/>
                  </a:path>
                </a:pathLst>
              </a:custGeom>
              <a:solidFill>
                <a:srgbClr val="595757"/>
              </a:solidFill>
              <a:ln w="9525">
                <a:noFill/>
              </a:ln>
            </p:spPr>
            <p:txBody>
              <a:bodyPr/>
              <a:lstStyle/>
              <a:p>
                <a:endParaRPr lang="zh-CN" altLang="en-US">
                  <a:solidFill>
                    <a:prstClr val="black"/>
                  </a:solidFill>
                </a:endParaRPr>
              </a:p>
            </p:txBody>
          </p:sp>
          <p:sp>
            <p:nvSpPr>
              <p:cNvPr id="331" name="任意多边形 172"/>
              <p:cNvSpPr/>
              <p:nvPr/>
            </p:nvSpPr>
            <p:spPr>
              <a:xfrm>
                <a:off x="1975" y="15145"/>
                <a:ext cx="123" cy="368"/>
              </a:xfrm>
              <a:custGeom>
                <a:avLst/>
                <a:gdLst/>
                <a:ahLst/>
                <a:cxnLst/>
                <a:rect l="0" t="0" r="0" b="0"/>
                <a:pathLst>
                  <a:path w="216" h="650">
                    <a:moveTo>
                      <a:pt x="129" y="129"/>
                    </a:moveTo>
                    <a:lnTo>
                      <a:pt x="78" y="129"/>
                    </a:lnTo>
                    <a:cubicBezTo>
                      <a:pt x="78" y="61"/>
                      <a:pt x="141" y="15"/>
                      <a:pt x="202" y="0"/>
                    </a:cubicBezTo>
                    <a:lnTo>
                      <a:pt x="215" y="49"/>
                    </a:lnTo>
                    <a:cubicBezTo>
                      <a:pt x="174" y="62"/>
                      <a:pt x="129" y="91"/>
                      <a:pt x="129" y="129"/>
                    </a:cubicBezTo>
                    <a:close/>
                    <a:moveTo>
                      <a:pt x="124" y="649"/>
                    </a:moveTo>
                    <a:cubicBezTo>
                      <a:pt x="61" y="634"/>
                      <a:pt x="0" y="586"/>
                      <a:pt x="0" y="520"/>
                    </a:cubicBezTo>
                    <a:lnTo>
                      <a:pt x="51" y="520"/>
                    </a:lnTo>
                    <a:cubicBezTo>
                      <a:pt x="51" y="560"/>
                      <a:pt x="96" y="589"/>
                      <a:pt x="135" y="598"/>
                    </a:cubicBezTo>
                    <a:lnTo>
                      <a:pt x="124" y="649"/>
                    </a:lnTo>
                    <a:close/>
                  </a:path>
                </a:pathLst>
              </a:custGeom>
              <a:solidFill>
                <a:srgbClr val="595757"/>
              </a:solidFill>
              <a:ln w="9525">
                <a:noFill/>
              </a:ln>
            </p:spPr>
            <p:txBody>
              <a:bodyPr/>
              <a:lstStyle/>
              <a:p>
                <a:endParaRPr lang="zh-CN" altLang="en-US">
                  <a:solidFill>
                    <a:prstClr val="black"/>
                  </a:solidFill>
                </a:endParaRPr>
              </a:p>
            </p:txBody>
          </p:sp>
          <p:sp>
            <p:nvSpPr>
              <p:cNvPr id="332" name="任意多边形 173"/>
              <p:cNvSpPr/>
              <p:nvPr/>
            </p:nvSpPr>
            <p:spPr>
              <a:xfrm>
                <a:off x="1975" y="15263"/>
                <a:ext cx="238" cy="362"/>
              </a:xfrm>
              <a:custGeom>
                <a:avLst/>
                <a:gdLst/>
                <a:ahLst/>
                <a:cxnLst/>
                <a:rect l="0" t="0" r="0" b="0"/>
                <a:pathLst>
                  <a:path w="417" h="641">
                    <a:moveTo>
                      <a:pt x="107" y="640"/>
                    </a:moveTo>
                    <a:cubicBezTo>
                      <a:pt x="88" y="605"/>
                      <a:pt x="78" y="570"/>
                      <a:pt x="78" y="534"/>
                    </a:cubicBezTo>
                    <a:cubicBezTo>
                      <a:pt x="78" y="419"/>
                      <a:pt x="169" y="326"/>
                      <a:pt x="286" y="316"/>
                    </a:cubicBezTo>
                    <a:lnTo>
                      <a:pt x="286" y="314"/>
                    </a:lnTo>
                    <a:cubicBezTo>
                      <a:pt x="286" y="250"/>
                      <a:pt x="361" y="184"/>
                      <a:pt x="416" y="184"/>
                    </a:cubicBezTo>
                    <a:lnTo>
                      <a:pt x="416" y="236"/>
                    </a:lnTo>
                    <a:cubicBezTo>
                      <a:pt x="389" y="236"/>
                      <a:pt x="338" y="282"/>
                      <a:pt x="338" y="314"/>
                    </a:cubicBezTo>
                    <a:lnTo>
                      <a:pt x="338" y="365"/>
                    </a:lnTo>
                    <a:lnTo>
                      <a:pt x="311" y="365"/>
                    </a:lnTo>
                    <a:cubicBezTo>
                      <a:pt x="211" y="365"/>
                      <a:pt x="129" y="440"/>
                      <a:pt x="129" y="534"/>
                    </a:cubicBezTo>
                    <a:cubicBezTo>
                      <a:pt x="129" y="563"/>
                      <a:pt x="137" y="591"/>
                      <a:pt x="153" y="615"/>
                    </a:cubicBezTo>
                    <a:lnTo>
                      <a:pt x="107" y="640"/>
                    </a:lnTo>
                    <a:close/>
                    <a:moveTo>
                      <a:pt x="0" y="232"/>
                    </a:moveTo>
                    <a:lnTo>
                      <a:pt x="0" y="180"/>
                    </a:lnTo>
                    <a:cubicBezTo>
                      <a:pt x="36" y="180"/>
                      <a:pt x="65" y="152"/>
                      <a:pt x="65" y="116"/>
                    </a:cubicBezTo>
                    <a:cubicBezTo>
                      <a:pt x="65" y="81"/>
                      <a:pt x="36" y="51"/>
                      <a:pt x="0" y="51"/>
                    </a:cubicBezTo>
                    <a:lnTo>
                      <a:pt x="0" y="0"/>
                    </a:lnTo>
                    <a:cubicBezTo>
                      <a:pt x="65" y="0"/>
                      <a:pt x="116" y="51"/>
                      <a:pt x="116" y="116"/>
                    </a:cubicBezTo>
                    <a:cubicBezTo>
                      <a:pt x="117" y="180"/>
                      <a:pt x="65" y="232"/>
                      <a:pt x="0" y="232"/>
                    </a:cubicBezTo>
                    <a:close/>
                  </a:path>
                </a:pathLst>
              </a:custGeom>
              <a:solidFill>
                <a:srgbClr val="595757"/>
              </a:solidFill>
              <a:ln w="9525">
                <a:noFill/>
              </a:ln>
            </p:spPr>
            <p:txBody>
              <a:bodyPr/>
              <a:lstStyle/>
              <a:p>
                <a:endParaRPr lang="zh-CN" altLang="en-US">
                  <a:solidFill>
                    <a:prstClr val="black"/>
                  </a:solidFill>
                </a:endParaRPr>
              </a:p>
            </p:txBody>
          </p:sp>
          <p:sp>
            <p:nvSpPr>
              <p:cNvPr id="333" name="任意多边形 174"/>
              <p:cNvSpPr/>
              <p:nvPr/>
            </p:nvSpPr>
            <p:spPr>
              <a:xfrm>
                <a:off x="2335" y="15190"/>
                <a:ext cx="140" cy="278"/>
              </a:xfrm>
              <a:custGeom>
                <a:avLst/>
                <a:gdLst/>
                <a:ahLst/>
                <a:cxnLst/>
                <a:rect l="0" t="0" r="0" b="0"/>
                <a:pathLst>
                  <a:path w="246" h="491">
                    <a:moveTo>
                      <a:pt x="0" y="490"/>
                    </a:moveTo>
                    <a:lnTo>
                      <a:pt x="0" y="423"/>
                    </a:lnTo>
                    <a:cubicBezTo>
                      <a:pt x="99" y="423"/>
                      <a:pt x="178" y="343"/>
                      <a:pt x="178" y="245"/>
                    </a:cubicBezTo>
                    <a:cubicBezTo>
                      <a:pt x="178" y="146"/>
                      <a:pt x="97" y="67"/>
                      <a:pt x="0" y="67"/>
                    </a:cubicBezTo>
                    <a:lnTo>
                      <a:pt x="0" y="0"/>
                    </a:lnTo>
                    <a:cubicBezTo>
                      <a:pt x="136" y="0"/>
                      <a:pt x="245" y="109"/>
                      <a:pt x="245" y="245"/>
                    </a:cubicBezTo>
                    <a:cubicBezTo>
                      <a:pt x="245" y="381"/>
                      <a:pt x="136" y="490"/>
                      <a:pt x="0" y="490"/>
                    </a:cubicBezTo>
                  </a:path>
                </a:pathLst>
              </a:custGeom>
              <a:solidFill>
                <a:srgbClr val="595757"/>
              </a:solidFill>
              <a:ln w="9525">
                <a:noFill/>
              </a:ln>
            </p:spPr>
            <p:txBody>
              <a:bodyPr/>
              <a:lstStyle/>
              <a:p>
                <a:endParaRPr lang="zh-CN" altLang="en-US">
                  <a:solidFill>
                    <a:prstClr val="black"/>
                  </a:solidFill>
                </a:endParaRPr>
              </a:p>
            </p:txBody>
          </p:sp>
          <p:sp>
            <p:nvSpPr>
              <p:cNvPr id="334" name="任意多边形 175"/>
              <p:cNvSpPr/>
              <p:nvPr/>
            </p:nvSpPr>
            <p:spPr>
              <a:xfrm>
                <a:off x="2300" y="14975"/>
                <a:ext cx="353" cy="705"/>
              </a:xfrm>
              <a:custGeom>
                <a:avLst/>
                <a:gdLst/>
                <a:ahLst/>
                <a:cxnLst/>
                <a:rect l="0" t="0" r="0" b="0"/>
                <a:pathLst>
                  <a:path w="620" h="1244">
                    <a:moveTo>
                      <a:pt x="0" y="1243"/>
                    </a:moveTo>
                    <a:lnTo>
                      <a:pt x="0" y="1176"/>
                    </a:lnTo>
                    <a:cubicBezTo>
                      <a:pt x="12" y="1176"/>
                      <a:pt x="22" y="1176"/>
                      <a:pt x="34" y="1175"/>
                    </a:cubicBezTo>
                    <a:cubicBezTo>
                      <a:pt x="50" y="1131"/>
                      <a:pt x="76" y="1082"/>
                      <a:pt x="124" y="1070"/>
                    </a:cubicBezTo>
                    <a:cubicBezTo>
                      <a:pt x="170" y="1057"/>
                      <a:pt x="217" y="1086"/>
                      <a:pt x="252" y="1115"/>
                    </a:cubicBezTo>
                    <a:cubicBezTo>
                      <a:pt x="270" y="1106"/>
                      <a:pt x="289" y="1095"/>
                      <a:pt x="306" y="1084"/>
                    </a:cubicBezTo>
                    <a:cubicBezTo>
                      <a:pt x="298" y="1039"/>
                      <a:pt x="295" y="985"/>
                      <a:pt x="330" y="952"/>
                    </a:cubicBezTo>
                    <a:cubicBezTo>
                      <a:pt x="364" y="917"/>
                      <a:pt x="418" y="920"/>
                      <a:pt x="462" y="928"/>
                    </a:cubicBezTo>
                    <a:cubicBezTo>
                      <a:pt x="473" y="911"/>
                      <a:pt x="484" y="892"/>
                      <a:pt x="493" y="874"/>
                    </a:cubicBezTo>
                    <a:cubicBezTo>
                      <a:pt x="464" y="838"/>
                      <a:pt x="435" y="792"/>
                      <a:pt x="448" y="746"/>
                    </a:cubicBezTo>
                    <a:cubicBezTo>
                      <a:pt x="462" y="698"/>
                      <a:pt x="509" y="673"/>
                      <a:pt x="553" y="656"/>
                    </a:cubicBezTo>
                    <a:cubicBezTo>
                      <a:pt x="554" y="644"/>
                      <a:pt x="554" y="634"/>
                      <a:pt x="554" y="622"/>
                    </a:cubicBezTo>
                    <a:cubicBezTo>
                      <a:pt x="554" y="610"/>
                      <a:pt x="554" y="599"/>
                      <a:pt x="553" y="587"/>
                    </a:cubicBezTo>
                    <a:cubicBezTo>
                      <a:pt x="509" y="572"/>
                      <a:pt x="460" y="545"/>
                      <a:pt x="448" y="498"/>
                    </a:cubicBezTo>
                    <a:cubicBezTo>
                      <a:pt x="436" y="451"/>
                      <a:pt x="464" y="404"/>
                      <a:pt x="493" y="370"/>
                    </a:cubicBezTo>
                    <a:cubicBezTo>
                      <a:pt x="484" y="351"/>
                      <a:pt x="473" y="333"/>
                      <a:pt x="462" y="316"/>
                    </a:cubicBezTo>
                    <a:cubicBezTo>
                      <a:pt x="417" y="323"/>
                      <a:pt x="363" y="326"/>
                      <a:pt x="330" y="292"/>
                    </a:cubicBezTo>
                    <a:cubicBezTo>
                      <a:pt x="295" y="258"/>
                      <a:pt x="298" y="203"/>
                      <a:pt x="306" y="160"/>
                    </a:cubicBezTo>
                    <a:cubicBezTo>
                      <a:pt x="289" y="148"/>
                      <a:pt x="270" y="137"/>
                      <a:pt x="252" y="128"/>
                    </a:cubicBezTo>
                    <a:cubicBezTo>
                      <a:pt x="216" y="157"/>
                      <a:pt x="170" y="186"/>
                      <a:pt x="124" y="173"/>
                    </a:cubicBezTo>
                    <a:cubicBezTo>
                      <a:pt x="76" y="160"/>
                      <a:pt x="51" y="112"/>
                      <a:pt x="34" y="69"/>
                    </a:cubicBezTo>
                    <a:cubicBezTo>
                      <a:pt x="22" y="67"/>
                      <a:pt x="12" y="67"/>
                      <a:pt x="0" y="67"/>
                    </a:cubicBezTo>
                    <a:lnTo>
                      <a:pt x="0" y="0"/>
                    </a:lnTo>
                    <a:cubicBezTo>
                      <a:pt x="21" y="0"/>
                      <a:pt x="41" y="2"/>
                      <a:pt x="62" y="3"/>
                    </a:cubicBezTo>
                    <a:lnTo>
                      <a:pt x="84" y="5"/>
                    </a:lnTo>
                    <a:lnTo>
                      <a:pt x="91" y="27"/>
                    </a:lnTo>
                    <a:cubicBezTo>
                      <a:pt x="112" y="91"/>
                      <a:pt x="132" y="106"/>
                      <a:pt x="141" y="108"/>
                    </a:cubicBezTo>
                    <a:cubicBezTo>
                      <a:pt x="150" y="111"/>
                      <a:pt x="174" y="108"/>
                      <a:pt x="224" y="64"/>
                    </a:cubicBezTo>
                    <a:lnTo>
                      <a:pt x="240" y="49"/>
                    </a:lnTo>
                    <a:lnTo>
                      <a:pt x="260" y="58"/>
                    </a:lnTo>
                    <a:cubicBezTo>
                      <a:pt x="295" y="74"/>
                      <a:pt x="330" y="95"/>
                      <a:pt x="361" y="118"/>
                    </a:cubicBezTo>
                    <a:lnTo>
                      <a:pt x="380" y="131"/>
                    </a:lnTo>
                    <a:lnTo>
                      <a:pt x="374" y="152"/>
                    </a:lnTo>
                    <a:cubicBezTo>
                      <a:pt x="360" y="217"/>
                      <a:pt x="367" y="238"/>
                      <a:pt x="374" y="244"/>
                    </a:cubicBezTo>
                    <a:cubicBezTo>
                      <a:pt x="380" y="251"/>
                      <a:pt x="402" y="260"/>
                      <a:pt x="467" y="244"/>
                    </a:cubicBezTo>
                    <a:lnTo>
                      <a:pt x="488" y="239"/>
                    </a:lnTo>
                    <a:lnTo>
                      <a:pt x="501" y="258"/>
                    </a:lnTo>
                    <a:cubicBezTo>
                      <a:pt x="524" y="289"/>
                      <a:pt x="545" y="323"/>
                      <a:pt x="560" y="359"/>
                    </a:cubicBezTo>
                    <a:lnTo>
                      <a:pt x="570" y="379"/>
                    </a:lnTo>
                    <a:lnTo>
                      <a:pt x="555" y="395"/>
                    </a:lnTo>
                    <a:cubicBezTo>
                      <a:pt x="510" y="445"/>
                      <a:pt x="508" y="469"/>
                      <a:pt x="510" y="478"/>
                    </a:cubicBezTo>
                    <a:cubicBezTo>
                      <a:pt x="513" y="487"/>
                      <a:pt x="527" y="507"/>
                      <a:pt x="592" y="528"/>
                    </a:cubicBezTo>
                    <a:lnTo>
                      <a:pt x="613" y="535"/>
                    </a:lnTo>
                    <a:lnTo>
                      <a:pt x="616" y="557"/>
                    </a:lnTo>
                    <a:cubicBezTo>
                      <a:pt x="619" y="578"/>
                      <a:pt x="619" y="598"/>
                      <a:pt x="619" y="619"/>
                    </a:cubicBezTo>
                    <a:cubicBezTo>
                      <a:pt x="619" y="640"/>
                      <a:pt x="617" y="660"/>
                      <a:pt x="616" y="681"/>
                    </a:cubicBezTo>
                    <a:lnTo>
                      <a:pt x="613" y="704"/>
                    </a:lnTo>
                    <a:lnTo>
                      <a:pt x="592" y="710"/>
                    </a:lnTo>
                    <a:cubicBezTo>
                      <a:pt x="527" y="731"/>
                      <a:pt x="512" y="751"/>
                      <a:pt x="510" y="760"/>
                    </a:cubicBezTo>
                    <a:cubicBezTo>
                      <a:pt x="507" y="770"/>
                      <a:pt x="510" y="793"/>
                      <a:pt x="555" y="843"/>
                    </a:cubicBezTo>
                    <a:lnTo>
                      <a:pt x="570" y="859"/>
                    </a:lnTo>
                    <a:lnTo>
                      <a:pt x="560" y="879"/>
                    </a:lnTo>
                    <a:cubicBezTo>
                      <a:pt x="543" y="915"/>
                      <a:pt x="524" y="949"/>
                      <a:pt x="501" y="981"/>
                    </a:cubicBezTo>
                    <a:lnTo>
                      <a:pt x="488" y="999"/>
                    </a:lnTo>
                    <a:lnTo>
                      <a:pt x="467" y="994"/>
                    </a:lnTo>
                    <a:cubicBezTo>
                      <a:pt x="402" y="979"/>
                      <a:pt x="380" y="988"/>
                      <a:pt x="374" y="994"/>
                    </a:cubicBezTo>
                    <a:cubicBezTo>
                      <a:pt x="367" y="1001"/>
                      <a:pt x="359" y="1022"/>
                      <a:pt x="374" y="1086"/>
                    </a:cubicBezTo>
                    <a:lnTo>
                      <a:pt x="380" y="1107"/>
                    </a:lnTo>
                    <a:lnTo>
                      <a:pt x="361" y="1121"/>
                    </a:lnTo>
                    <a:cubicBezTo>
                      <a:pt x="330" y="1143"/>
                      <a:pt x="295" y="1164"/>
                      <a:pt x="260" y="1180"/>
                    </a:cubicBezTo>
                    <a:lnTo>
                      <a:pt x="240" y="1189"/>
                    </a:lnTo>
                    <a:lnTo>
                      <a:pt x="224" y="1175"/>
                    </a:lnTo>
                    <a:cubicBezTo>
                      <a:pt x="174" y="1130"/>
                      <a:pt x="150" y="1127"/>
                      <a:pt x="141" y="1130"/>
                    </a:cubicBezTo>
                    <a:cubicBezTo>
                      <a:pt x="132" y="1132"/>
                      <a:pt x="112" y="1147"/>
                      <a:pt x="91" y="1212"/>
                    </a:cubicBezTo>
                    <a:lnTo>
                      <a:pt x="84" y="1233"/>
                    </a:lnTo>
                    <a:lnTo>
                      <a:pt x="62" y="1235"/>
                    </a:lnTo>
                    <a:cubicBezTo>
                      <a:pt x="41" y="1242"/>
                      <a:pt x="21" y="1243"/>
                      <a:pt x="0" y="1243"/>
                    </a:cubicBezTo>
                  </a:path>
                </a:pathLst>
              </a:custGeom>
              <a:solidFill>
                <a:srgbClr val="595757"/>
              </a:solidFill>
              <a:ln w="9525">
                <a:noFill/>
              </a:ln>
            </p:spPr>
            <p:txBody>
              <a:bodyPr/>
              <a:lstStyle/>
              <a:p>
                <a:endParaRPr lang="zh-CN" altLang="en-US">
                  <a:solidFill>
                    <a:prstClr val="black"/>
                  </a:solidFill>
                </a:endParaRPr>
              </a:p>
            </p:txBody>
          </p:sp>
        </p:grpSp>
        <p:sp>
          <p:nvSpPr>
            <p:cNvPr id="335" name="矩形 1437"/>
            <p:cNvSpPr/>
            <p:nvPr/>
          </p:nvSpPr>
          <p:spPr>
            <a:xfrm>
              <a:off x="2416704" y="2212151"/>
              <a:ext cx="828185" cy="255713"/>
            </a:xfrm>
            <a:prstGeom prst="rect">
              <a:avLst/>
            </a:prstGeom>
            <a:noFill/>
            <a:ln w="9525">
              <a:noFill/>
            </a:ln>
          </p:spPr>
          <p:txBody>
            <a:bodyPr wrap="none" lIns="108462" tIns="54230" rIns="108462" bIns="54230">
              <a:spAutoFit/>
            </a:bodyPr>
            <a:lstStyle/>
            <a:p>
              <a:pPr algn="ctr"/>
              <a:r>
                <a:rPr lang="zh-CN" altLang="en-US" sz="950" dirty="0">
                  <a:solidFill>
                    <a:srgbClr val="3C3C3B"/>
                  </a:solidFill>
                  <a:latin typeface="微软雅黑" panose="020B0503020204020204" pitchFamily="34" charset="-122"/>
                  <a:ea typeface="微软雅黑" panose="020B0503020204020204" pitchFamily="34" charset="-122"/>
                </a:rPr>
                <a:t>证书服务器</a:t>
              </a:r>
              <a:endParaRPr lang="zh-CN" altLang="en-US" sz="950" dirty="0">
                <a:solidFill>
                  <a:srgbClr val="3C3C3B"/>
                </a:solidFill>
                <a:latin typeface="微软雅黑" panose="020B0503020204020204" pitchFamily="34" charset="-122"/>
                <a:ea typeface="微软雅黑" panose="020B0503020204020204" pitchFamily="34" charset="-122"/>
              </a:endParaRPr>
            </a:p>
          </p:txBody>
        </p:sp>
        <p:cxnSp>
          <p:nvCxnSpPr>
            <p:cNvPr id="336" name="Straight Connector 138"/>
            <p:cNvCxnSpPr/>
            <p:nvPr/>
          </p:nvCxnSpPr>
          <p:spPr>
            <a:xfrm>
              <a:off x="2817403" y="3232217"/>
              <a:ext cx="0" cy="315092"/>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337" name="组合 74"/>
            <p:cNvGrpSpPr/>
            <p:nvPr/>
          </p:nvGrpSpPr>
          <p:grpSpPr bwMode="auto">
            <a:xfrm>
              <a:off x="3485937" y="1914593"/>
              <a:ext cx="678837" cy="178569"/>
              <a:chOff x="3778" y="5470"/>
              <a:chExt cx="1280" cy="424"/>
            </a:xfrm>
          </p:grpSpPr>
          <p:sp>
            <p:nvSpPr>
              <p:cNvPr id="338" name="任意多边形 3654"/>
              <p:cNvSpPr>
                <a:spLocks noChangeArrowheads="1"/>
              </p:cNvSpPr>
              <p:nvPr/>
            </p:nvSpPr>
            <p:spPr bwMode="auto">
              <a:xfrm>
                <a:off x="3778" y="5573"/>
                <a:ext cx="1280" cy="302"/>
              </a:xfrm>
              <a:custGeom>
                <a:avLst/>
                <a:gdLst>
                  <a:gd name="T0" fmla="*/ 24 w 2256"/>
                  <a:gd name="T1" fmla="*/ 6 h 532"/>
                  <a:gd name="T2" fmla="*/ 19 w 2256"/>
                  <a:gd name="T3" fmla="*/ 6 h 532"/>
                  <a:gd name="T4" fmla="*/ 18 w 2256"/>
                  <a:gd name="T5" fmla="*/ 5 h 532"/>
                  <a:gd name="T6" fmla="*/ 19 w 2256"/>
                  <a:gd name="T7" fmla="*/ 5 h 532"/>
                  <a:gd name="T8" fmla="*/ 23 w 2256"/>
                  <a:gd name="T9" fmla="*/ 5 h 532"/>
                  <a:gd name="T10" fmla="*/ 23 w 2256"/>
                  <a:gd name="T11" fmla="*/ 1 h 532"/>
                  <a:gd name="T12" fmla="*/ 1 w 2256"/>
                  <a:gd name="T13" fmla="*/ 1 h 532"/>
                  <a:gd name="T14" fmla="*/ 1 w 2256"/>
                  <a:gd name="T15" fmla="*/ 5 h 532"/>
                  <a:gd name="T16" fmla="*/ 13 w 2256"/>
                  <a:gd name="T17" fmla="*/ 5 h 532"/>
                  <a:gd name="T18" fmla="*/ 13 w 2256"/>
                  <a:gd name="T19" fmla="*/ 5 h 532"/>
                  <a:gd name="T20" fmla="*/ 13 w 2256"/>
                  <a:gd name="T21" fmla="*/ 6 h 532"/>
                  <a:gd name="T22" fmla="*/ 1 w 2256"/>
                  <a:gd name="T23" fmla="*/ 6 h 532"/>
                  <a:gd name="T24" fmla="*/ 0 w 2256"/>
                  <a:gd name="T25" fmla="*/ 5 h 532"/>
                  <a:gd name="T26" fmla="*/ 0 w 2256"/>
                  <a:gd name="T27" fmla="*/ 1 h 532"/>
                  <a:gd name="T28" fmla="*/ 1 w 2256"/>
                  <a:gd name="T29" fmla="*/ 0 h 532"/>
                  <a:gd name="T30" fmla="*/ 24 w 2256"/>
                  <a:gd name="T31" fmla="*/ 0 h 532"/>
                  <a:gd name="T32" fmla="*/ 24 w 2256"/>
                  <a:gd name="T33" fmla="*/ 1 h 532"/>
                  <a:gd name="T34" fmla="*/ 24 w 2256"/>
                  <a:gd name="T35" fmla="*/ 5 h 532"/>
                  <a:gd name="T36" fmla="*/ 24 w 2256"/>
                  <a:gd name="T37" fmla="*/ 6 h 532"/>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256" h="532">
                    <a:moveTo>
                      <a:pt x="2209" y="531"/>
                    </a:moveTo>
                    <a:lnTo>
                      <a:pt x="1745" y="531"/>
                    </a:lnTo>
                    <a:cubicBezTo>
                      <a:pt x="1719" y="531"/>
                      <a:pt x="1699" y="510"/>
                      <a:pt x="1699" y="485"/>
                    </a:cubicBezTo>
                    <a:cubicBezTo>
                      <a:pt x="1699" y="459"/>
                      <a:pt x="1720" y="439"/>
                      <a:pt x="1745" y="439"/>
                    </a:cubicBezTo>
                    <a:lnTo>
                      <a:pt x="2161" y="439"/>
                    </a:lnTo>
                    <a:lnTo>
                      <a:pt x="2161" y="93"/>
                    </a:lnTo>
                    <a:lnTo>
                      <a:pt x="93" y="93"/>
                    </a:lnTo>
                    <a:lnTo>
                      <a:pt x="93" y="439"/>
                    </a:lnTo>
                    <a:lnTo>
                      <a:pt x="1201" y="439"/>
                    </a:lnTo>
                    <a:cubicBezTo>
                      <a:pt x="1227" y="439"/>
                      <a:pt x="1247" y="460"/>
                      <a:pt x="1247" y="485"/>
                    </a:cubicBezTo>
                    <a:cubicBezTo>
                      <a:pt x="1247" y="511"/>
                      <a:pt x="1226" y="531"/>
                      <a:pt x="1201" y="531"/>
                    </a:cubicBezTo>
                    <a:lnTo>
                      <a:pt x="46" y="531"/>
                    </a:lnTo>
                    <a:cubicBezTo>
                      <a:pt x="20" y="531"/>
                      <a:pt x="0" y="510"/>
                      <a:pt x="0" y="485"/>
                    </a:cubicBezTo>
                    <a:lnTo>
                      <a:pt x="0" y="46"/>
                    </a:lnTo>
                    <a:cubicBezTo>
                      <a:pt x="0" y="20"/>
                      <a:pt x="21" y="0"/>
                      <a:pt x="46" y="0"/>
                    </a:cubicBezTo>
                    <a:lnTo>
                      <a:pt x="2209" y="0"/>
                    </a:lnTo>
                    <a:cubicBezTo>
                      <a:pt x="2235" y="0"/>
                      <a:pt x="2255" y="21"/>
                      <a:pt x="2255" y="46"/>
                    </a:cubicBezTo>
                    <a:lnTo>
                      <a:pt x="2255" y="485"/>
                    </a:lnTo>
                    <a:cubicBezTo>
                      <a:pt x="2255" y="511"/>
                      <a:pt x="2235" y="531"/>
                      <a:pt x="2209" y="531"/>
                    </a:cubicBezTo>
                  </a:path>
                </a:pathLst>
              </a:custGeom>
              <a:solidFill>
                <a:srgbClr val="474747"/>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140">
                  <a:solidFill>
                    <a:prstClr val="black"/>
                  </a:solidFill>
                </a:endParaRPr>
              </a:p>
            </p:txBody>
          </p:sp>
          <p:sp>
            <p:nvSpPr>
              <p:cNvPr id="339" name="任意多边形 3655"/>
              <p:cNvSpPr>
                <a:spLocks noChangeArrowheads="1"/>
              </p:cNvSpPr>
              <p:nvPr/>
            </p:nvSpPr>
            <p:spPr bwMode="auto">
              <a:xfrm>
                <a:off x="4433" y="5788"/>
                <a:ext cx="107" cy="107"/>
              </a:xfrm>
              <a:custGeom>
                <a:avLst/>
                <a:gdLst>
                  <a:gd name="T0" fmla="*/ 1 w 188"/>
                  <a:gd name="T1" fmla="*/ 2 h 189"/>
                  <a:gd name="T2" fmla="*/ 0 w 188"/>
                  <a:gd name="T3" fmla="*/ 1 h 189"/>
                  <a:gd name="T4" fmla="*/ 1 w 188"/>
                  <a:gd name="T5" fmla="*/ 0 h 189"/>
                  <a:gd name="T6" fmla="*/ 2 w 188"/>
                  <a:gd name="T7" fmla="*/ 1 h 189"/>
                  <a:gd name="T8" fmla="*/ 1 w 188"/>
                  <a:gd name="T9" fmla="*/ 2 h 18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88" h="189">
                    <a:moveTo>
                      <a:pt x="94" y="188"/>
                    </a:moveTo>
                    <a:cubicBezTo>
                      <a:pt x="42" y="188"/>
                      <a:pt x="0" y="147"/>
                      <a:pt x="0" y="94"/>
                    </a:cubicBezTo>
                    <a:cubicBezTo>
                      <a:pt x="0" y="43"/>
                      <a:pt x="41" y="0"/>
                      <a:pt x="94" y="0"/>
                    </a:cubicBezTo>
                    <a:cubicBezTo>
                      <a:pt x="146" y="0"/>
                      <a:pt x="187" y="43"/>
                      <a:pt x="187" y="94"/>
                    </a:cubicBezTo>
                    <a:cubicBezTo>
                      <a:pt x="187" y="145"/>
                      <a:pt x="146" y="188"/>
                      <a:pt x="94" y="188"/>
                    </a:cubicBezTo>
                  </a:path>
                </a:pathLst>
              </a:custGeom>
              <a:solidFill>
                <a:srgbClr val="474747"/>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140">
                  <a:solidFill>
                    <a:prstClr val="black"/>
                  </a:solidFill>
                </a:endParaRPr>
              </a:p>
            </p:txBody>
          </p:sp>
          <p:sp>
            <p:nvSpPr>
              <p:cNvPr id="340" name="任意多边形 3656"/>
              <p:cNvSpPr>
                <a:spLocks noChangeArrowheads="1"/>
              </p:cNvSpPr>
              <p:nvPr/>
            </p:nvSpPr>
            <p:spPr bwMode="auto">
              <a:xfrm>
                <a:off x="4675" y="5788"/>
                <a:ext cx="108" cy="107"/>
              </a:xfrm>
              <a:custGeom>
                <a:avLst/>
                <a:gdLst>
                  <a:gd name="T0" fmla="*/ 1 w 188"/>
                  <a:gd name="T1" fmla="*/ 2 h 189"/>
                  <a:gd name="T2" fmla="*/ 0 w 188"/>
                  <a:gd name="T3" fmla="*/ 1 h 189"/>
                  <a:gd name="T4" fmla="*/ 1 w 188"/>
                  <a:gd name="T5" fmla="*/ 0 h 189"/>
                  <a:gd name="T6" fmla="*/ 2 w 188"/>
                  <a:gd name="T7" fmla="*/ 1 h 189"/>
                  <a:gd name="T8" fmla="*/ 1 w 188"/>
                  <a:gd name="T9" fmla="*/ 2 h 18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88" h="189">
                    <a:moveTo>
                      <a:pt x="94" y="188"/>
                    </a:moveTo>
                    <a:cubicBezTo>
                      <a:pt x="42" y="188"/>
                      <a:pt x="0" y="147"/>
                      <a:pt x="0" y="94"/>
                    </a:cubicBezTo>
                    <a:cubicBezTo>
                      <a:pt x="0" y="43"/>
                      <a:pt x="41" y="0"/>
                      <a:pt x="94" y="0"/>
                    </a:cubicBezTo>
                    <a:cubicBezTo>
                      <a:pt x="145" y="0"/>
                      <a:pt x="187" y="43"/>
                      <a:pt x="187" y="94"/>
                    </a:cubicBezTo>
                    <a:cubicBezTo>
                      <a:pt x="187" y="145"/>
                      <a:pt x="146" y="188"/>
                      <a:pt x="94" y="188"/>
                    </a:cubicBezTo>
                  </a:path>
                </a:pathLst>
              </a:custGeom>
              <a:solidFill>
                <a:srgbClr val="474747"/>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140">
                  <a:solidFill>
                    <a:prstClr val="black"/>
                  </a:solidFill>
                </a:endParaRPr>
              </a:p>
            </p:txBody>
          </p:sp>
          <p:sp>
            <p:nvSpPr>
              <p:cNvPr id="341" name="任意多边形 3659"/>
              <p:cNvSpPr>
                <a:spLocks noChangeArrowheads="1"/>
              </p:cNvSpPr>
              <p:nvPr/>
            </p:nvSpPr>
            <p:spPr bwMode="auto">
              <a:xfrm>
                <a:off x="4038" y="5725"/>
                <a:ext cx="42" cy="25"/>
              </a:xfrm>
              <a:custGeom>
                <a:avLst/>
                <a:gdLst>
                  <a:gd name="T0" fmla="*/ 1 w 76"/>
                  <a:gd name="T1" fmla="*/ 1 h 42"/>
                  <a:gd name="T2" fmla="*/ 0 w 76"/>
                  <a:gd name="T3" fmla="*/ 1 h 42"/>
                  <a:gd name="T4" fmla="*/ 0 w 76"/>
                  <a:gd name="T5" fmla="*/ 0 h 42"/>
                  <a:gd name="T6" fmla="*/ 1 w 76"/>
                  <a:gd name="T7" fmla="*/ 0 h 42"/>
                  <a:gd name="T8" fmla="*/ 1 w 76"/>
                  <a:gd name="T9" fmla="*/ 1 h 42"/>
                  <a:gd name="T10" fmla="*/ 1 w 76"/>
                  <a:gd name="T11" fmla="*/ 1 h 4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76" h="42">
                    <a:moveTo>
                      <a:pt x="37" y="41"/>
                    </a:moveTo>
                    <a:lnTo>
                      <a:pt x="0" y="41"/>
                    </a:lnTo>
                    <a:lnTo>
                      <a:pt x="0" y="0"/>
                    </a:lnTo>
                    <a:lnTo>
                      <a:pt x="75" y="0"/>
                    </a:lnTo>
                    <a:lnTo>
                      <a:pt x="75" y="41"/>
                    </a:lnTo>
                    <a:lnTo>
                      <a:pt x="37" y="41"/>
                    </a:lnTo>
                  </a:path>
                </a:pathLst>
              </a:custGeom>
              <a:solidFill>
                <a:srgbClr val="474747"/>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140">
                  <a:solidFill>
                    <a:prstClr val="black"/>
                  </a:solidFill>
                </a:endParaRPr>
              </a:p>
            </p:txBody>
          </p:sp>
          <p:sp>
            <p:nvSpPr>
              <p:cNvPr id="342" name="任意多边形 3660"/>
              <p:cNvSpPr>
                <a:spLocks noChangeArrowheads="1"/>
              </p:cNvSpPr>
              <p:nvPr/>
            </p:nvSpPr>
            <p:spPr bwMode="auto">
              <a:xfrm>
                <a:off x="4048" y="5745"/>
                <a:ext cx="20" cy="13"/>
              </a:xfrm>
              <a:custGeom>
                <a:avLst/>
                <a:gdLst>
                  <a:gd name="T0" fmla="*/ 1 w 34"/>
                  <a:gd name="T1" fmla="*/ 1 h 21"/>
                  <a:gd name="T2" fmla="*/ 0 w 34"/>
                  <a:gd name="T3" fmla="*/ 1 h 21"/>
                  <a:gd name="T4" fmla="*/ 0 w 34"/>
                  <a:gd name="T5" fmla="*/ 0 h 21"/>
                  <a:gd name="T6" fmla="*/ 1 w 34"/>
                  <a:gd name="T7" fmla="*/ 0 h 21"/>
                  <a:gd name="T8" fmla="*/ 1 w 34"/>
                  <a:gd name="T9" fmla="*/ 1 h 21"/>
                  <a:gd name="T10" fmla="*/ 1 w 34"/>
                  <a:gd name="T11" fmla="*/ 1 h 21"/>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4" h="21">
                    <a:moveTo>
                      <a:pt x="17" y="20"/>
                    </a:moveTo>
                    <a:lnTo>
                      <a:pt x="0" y="20"/>
                    </a:lnTo>
                    <a:lnTo>
                      <a:pt x="0" y="0"/>
                    </a:lnTo>
                    <a:lnTo>
                      <a:pt x="33" y="0"/>
                    </a:lnTo>
                    <a:lnTo>
                      <a:pt x="33" y="20"/>
                    </a:lnTo>
                    <a:lnTo>
                      <a:pt x="17" y="20"/>
                    </a:lnTo>
                  </a:path>
                </a:pathLst>
              </a:custGeom>
              <a:solidFill>
                <a:srgbClr val="474747"/>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140">
                  <a:solidFill>
                    <a:prstClr val="black"/>
                  </a:solidFill>
                </a:endParaRPr>
              </a:p>
            </p:txBody>
          </p:sp>
          <p:sp>
            <p:nvSpPr>
              <p:cNvPr id="343" name="任意多边形 3661"/>
              <p:cNvSpPr>
                <a:spLocks noChangeArrowheads="1"/>
              </p:cNvSpPr>
              <p:nvPr/>
            </p:nvSpPr>
            <p:spPr bwMode="auto">
              <a:xfrm>
                <a:off x="3985" y="5725"/>
                <a:ext cx="43" cy="25"/>
              </a:xfrm>
              <a:custGeom>
                <a:avLst/>
                <a:gdLst>
                  <a:gd name="T0" fmla="*/ 1 w 76"/>
                  <a:gd name="T1" fmla="*/ 1 h 42"/>
                  <a:gd name="T2" fmla="*/ 0 w 76"/>
                  <a:gd name="T3" fmla="*/ 1 h 42"/>
                  <a:gd name="T4" fmla="*/ 0 w 76"/>
                  <a:gd name="T5" fmla="*/ 0 h 42"/>
                  <a:gd name="T6" fmla="*/ 1 w 76"/>
                  <a:gd name="T7" fmla="*/ 0 h 42"/>
                  <a:gd name="T8" fmla="*/ 1 w 76"/>
                  <a:gd name="T9" fmla="*/ 1 h 42"/>
                  <a:gd name="T10" fmla="*/ 1 w 76"/>
                  <a:gd name="T11" fmla="*/ 1 h 4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76" h="42">
                    <a:moveTo>
                      <a:pt x="38" y="41"/>
                    </a:moveTo>
                    <a:lnTo>
                      <a:pt x="0" y="41"/>
                    </a:lnTo>
                    <a:lnTo>
                      <a:pt x="0" y="0"/>
                    </a:lnTo>
                    <a:lnTo>
                      <a:pt x="75" y="0"/>
                    </a:lnTo>
                    <a:lnTo>
                      <a:pt x="75" y="41"/>
                    </a:lnTo>
                    <a:lnTo>
                      <a:pt x="38" y="41"/>
                    </a:lnTo>
                  </a:path>
                </a:pathLst>
              </a:custGeom>
              <a:solidFill>
                <a:srgbClr val="474747"/>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140">
                  <a:solidFill>
                    <a:prstClr val="black"/>
                  </a:solidFill>
                </a:endParaRPr>
              </a:p>
            </p:txBody>
          </p:sp>
          <p:sp>
            <p:nvSpPr>
              <p:cNvPr id="344" name="任意多边形 3662"/>
              <p:cNvSpPr>
                <a:spLocks noChangeArrowheads="1"/>
              </p:cNvSpPr>
              <p:nvPr/>
            </p:nvSpPr>
            <p:spPr bwMode="auto">
              <a:xfrm>
                <a:off x="3998" y="5745"/>
                <a:ext cx="20" cy="13"/>
              </a:xfrm>
              <a:custGeom>
                <a:avLst/>
                <a:gdLst>
                  <a:gd name="T0" fmla="*/ 1 w 35"/>
                  <a:gd name="T1" fmla="*/ 1 h 21"/>
                  <a:gd name="T2" fmla="*/ 0 w 35"/>
                  <a:gd name="T3" fmla="*/ 1 h 21"/>
                  <a:gd name="T4" fmla="*/ 0 w 35"/>
                  <a:gd name="T5" fmla="*/ 0 h 21"/>
                  <a:gd name="T6" fmla="*/ 1 w 35"/>
                  <a:gd name="T7" fmla="*/ 0 h 21"/>
                  <a:gd name="T8" fmla="*/ 1 w 35"/>
                  <a:gd name="T9" fmla="*/ 1 h 21"/>
                  <a:gd name="T10" fmla="*/ 1 w 35"/>
                  <a:gd name="T11" fmla="*/ 1 h 21"/>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5" h="21">
                    <a:moveTo>
                      <a:pt x="17" y="20"/>
                    </a:moveTo>
                    <a:lnTo>
                      <a:pt x="0" y="20"/>
                    </a:lnTo>
                    <a:lnTo>
                      <a:pt x="0" y="0"/>
                    </a:lnTo>
                    <a:lnTo>
                      <a:pt x="34" y="0"/>
                    </a:lnTo>
                    <a:lnTo>
                      <a:pt x="34" y="20"/>
                    </a:lnTo>
                    <a:lnTo>
                      <a:pt x="17" y="20"/>
                    </a:lnTo>
                  </a:path>
                </a:pathLst>
              </a:custGeom>
              <a:solidFill>
                <a:srgbClr val="474747"/>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140">
                  <a:solidFill>
                    <a:prstClr val="black"/>
                  </a:solidFill>
                </a:endParaRPr>
              </a:p>
            </p:txBody>
          </p:sp>
          <p:sp>
            <p:nvSpPr>
              <p:cNvPr id="345" name="任意多边形 3663"/>
              <p:cNvSpPr>
                <a:spLocks noChangeArrowheads="1"/>
              </p:cNvSpPr>
              <p:nvPr/>
            </p:nvSpPr>
            <p:spPr bwMode="auto">
              <a:xfrm>
                <a:off x="3935" y="5725"/>
                <a:ext cx="43" cy="25"/>
              </a:xfrm>
              <a:custGeom>
                <a:avLst/>
                <a:gdLst>
                  <a:gd name="T0" fmla="*/ 1 w 76"/>
                  <a:gd name="T1" fmla="*/ 1 h 42"/>
                  <a:gd name="T2" fmla="*/ 0 w 76"/>
                  <a:gd name="T3" fmla="*/ 1 h 42"/>
                  <a:gd name="T4" fmla="*/ 0 w 76"/>
                  <a:gd name="T5" fmla="*/ 0 h 42"/>
                  <a:gd name="T6" fmla="*/ 1 w 76"/>
                  <a:gd name="T7" fmla="*/ 0 h 42"/>
                  <a:gd name="T8" fmla="*/ 1 w 76"/>
                  <a:gd name="T9" fmla="*/ 1 h 42"/>
                  <a:gd name="T10" fmla="*/ 1 w 76"/>
                  <a:gd name="T11" fmla="*/ 1 h 4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76" h="42">
                    <a:moveTo>
                      <a:pt x="37" y="41"/>
                    </a:moveTo>
                    <a:lnTo>
                      <a:pt x="0" y="41"/>
                    </a:lnTo>
                    <a:lnTo>
                      <a:pt x="0" y="0"/>
                    </a:lnTo>
                    <a:lnTo>
                      <a:pt x="75" y="0"/>
                    </a:lnTo>
                    <a:lnTo>
                      <a:pt x="75" y="41"/>
                    </a:lnTo>
                    <a:lnTo>
                      <a:pt x="37" y="41"/>
                    </a:lnTo>
                  </a:path>
                </a:pathLst>
              </a:custGeom>
              <a:solidFill>
                <a:srgbClr val="474747"/>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140">
                  <a:solidFill>
                    <a:prstClr val="black"/>
                  </a:solidFill>
                </a:endParaRPr>
              </a:p>
            </p:txBody>
          </p:sp>
          <p:sp>
            <p:nvSpPr>
              <p:cNvPr id="346" name="任意多边形 3664"/>
              <p:cNvSpPr>
                <a:spLocks noChangeArrowheads="1"/>
              </p:cNvSpPr>
              <p:nvPr/>
            </p:nvSpPr>
            <p:spPr bwMode="auto">
              <a:xfrm>
                <a:off x="3945" y="5745"/>
                <a:ext cx="20" cy="13"/>
              </a:xfrm>
              <a:custGeom>
                <a:avLst/>
                <a:gdLst>
                  <a:gd name="T0" fmla="*/ 1 w 34"/>
                  <a:gd name="T1" fmla="*/ 1 h 21"/>
                  <a:gd name="T2" fmla="*/ 0 w 34"/>
                  <a:gd name="T3" fmla="*/ 1 h 21"/>
                  <a:gd name="T4" fmla="*/ 0 w 34"/>
                  <a:gd name="T5" fmla="*/ 0 h 21"/>
                  <a:gd name="T6" fmla="*/ 1 w 34"/>
                  <a:gd name="T7" fmla="*/ 0 h 21"/>
                  <a:gd name="T8" fmla="*/ 1 w 34"/>
                  <a:gd name="T9" fmla="*/ 1 h 21"/>
                  <a:gd name="T10" fmla="*/ 1 w 34"/>
                  <a:gd name="T11" fmla="*/ 1 h 21"/>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4" h="21">
                    <a:moveTo>
                      <a:pt x="16" y="20"/>
                    </a:moveTo>
                    <a:lnTo>
                      <a:pt x="0" y="20"/>
                    </a:lnTo>
                    <a:lnTo>
                      <a:pt x="0" y="0"/>
                    </a:lnTo>
                    <a:lnTo>
                      <a:pt x="33" y="0"/>
                    </a:lnTo>
                    <a:lnTo>
                      <a:pt x="33" y="20"/>
                    </a:lnTo>
                    <a:lnTo>
                      <a:pt x="16" y="20"/>
                    </a:lnTo>
                  </a:path>
                </a:pathLst>
              </a:custGeom>
              <a:solidFill>
                <a:srgbClr val="474747"/>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140">
                  <a:solidFill>
                    <a:prstClr val="black"/>
                  </a:solidFill>
                </a:endParaRPr>
              </a:p>
            </p:txBody>
          </p:sp>
          <p:sp>
            <p:nvSpPr>
              <p:cNvPr id="347" name="任意多边形 3665"/>
              <p:cNvSpPr>
                <a:spLocks noChangeArrowheads="1"/>
              </p:cNvSpPr>
              <p:nvPr/>
            </p:nvSpPr>
            <p:spPr bwMode="auto">
              <a:xfrm>
                <a:off x="3985" y="5693"/>
                <a:ext cx="43" cy="25"/>
              </a:xfrm>
              <a:custGeom>
                <a:avLst/>
                <a:gdLst>
                  <a:gd name="T0" fmla="*/ 1 w 76"/>
                  <a:gd name="T1" fmla="*/ 1 h 42"/>
                  <a:gd name="T2" fmla="*/ 0 w 76"/>
                  <a:gd name="T3" fmla="*/ 1 h 42"/>
                  <a:gd name="T4" fmla="*/ 0 w 76"/>
                  <a:gd name="T5" fmla="*/ 0 h 42"/>
                  <a:gd name="T6" fmla="*/ 1 w 76"/>
                  <a:gd name="T7" fmla="*/ 0 h 42"/>
                  <a:gd name="T8" fmla="*/ 1 w 76"/>
                  <a:gd name="T9" fmla="*/ 1 h 42"/>
                  <a:gd name="T10" fmla="*/ 1 w 76"/>
                  <a:gd name="T11" fmla="*/ 1 h 4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76" h="42">
                    <a:moveTo>
                      <a:pt x="38" y="41"/>
                    </a:moveTo>
                    <a:lnTo>
                      <a:pt x="0" y="41"/>
                    </a:lnTo>
                    <a:lnTo>
                      <a:pt x="0" y="0"/>
                    </a:lnTo>
                    <a:lnTo>
                      <a:pt x="75" y="0"/>
                    </a:lnTo>
                    <a:lnTo>
                      <a:pt x="75" y="41"/>
                    </a:lnTo>
                    <a:lnTo>
                      <a:pt x="38" y="41"/>
                    </a:lnTo>
                  </a:path>
                </a:pathLst>
              </a:custGeom>
              <a:solidFill>
                <a:srgbClr val="474747"/>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140">
                  <a:solidFill>
                    <a:prstClr val="black"/>
                  </a:solidFill>
                </a:endParaRPr>
              </a:p>
            </p:txBody>
          </p:sp>
          <p:sp>
            <p:nvSpPr>
              <p:cNvPr id="348" name="任意多边形 3666"/>
              <p:cNvSpPr>
                <a:spLocks noChangeArrowheads="1"/>
              </p:cNvSpPr>
              <p:nvPr/>
            </p:nvSpPr>
            <p:spPr bwMode="auto">
              <a:xfrm>
                <a:off x="3998" y="5685"/>
                <a:ext cx="20" cy="13"/>
              </a:xfrm>
              <a:custGeom>
                <a:avLst/>
                <a:gdLst>
                  <a:gd name="T0" fmla="*/ 1 w 35"/>
                  <a:gd name="T1" fmla="*/ 1 h 21"/>
                  <a:gd name="T2" fmla="*/ 0 w 35"/>
                  <a:gd name="T3" fmla="*/ 1 h 21"/>
                  <a:gd name="T4" fmla="*/ 0 w 35"/>
                  <a:gd name="T5" fmla="*/ 0 h 21"/>
                  <a:gd name="T6" fmla="*/ 1 w 35"/>
                  <a:gd name="T7" fmla="*/ 0 h 21"/>
                  <a:gd name="T8" fmla="*/ 1 w 35"/>
                  <a:gd name="T9" fmla="*/ 1 h 21"/>
                  <a:gd name="T10" fmla="*/ 1 w 35"/>
                  <a:gd name="T11" fmla="*/ 1 h 21"/>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5" h="21">
                    <a:moveTo>
                      <a:pt x="17" y="20"/>
                    </a:moveTo>
                    <a:lnTo>
                      <a:pt x="0" y="20"/>
                    </a:lnTo>
                    <a:lnTo>
                      <a:pt x="0" y="0"/>
                    </a:lnTo>
                    <a:lnTo>
                      <a:pt x="34" y="0"/>
                    </a:lnTo>
                    <a:lnTo>
                      <a:pt x="34" y="20"/>
                    </a:lnTo>
                    <a:lnTo>
                      <a:pt x="17" y="20"/>
                    </a:lnTo>
                  </a:path>
                </a:pathLst>
              </a:custGeom>
              <a:solidFill>
                <a:srgbClr val="474747"/>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140">
                  <a:solidFill>
                    <a:prstClr val="black"/>
                  </a:solidFill>
                </a:endParaRPr>
              </a:p>
            </p:txBody>
          </p:sp>
          <p:sp>
            <p:nvSpPr>
              <p:cNvPr id="349" name="任意多边形 3667"/>
              <p:cNvSpPr>
                <a:spLocks noChangeArrowheads="1"/>
              </p:cNvSpPr>
              <p:nvPr/>
            </p:nvSpPr>
            <p:spPr bwMode="auto">
              <a:xfrm>
                <a:off x="3935" y="5693"/>
                <a:ext cx="43" cy="25"/>
              </a:xfrm>
              <a:custGeom>
                <a:avLst/>
                <a:gdLst>
                  <a:gd name="T0" fmla="*/ 1 w 76"/>
                  <a:gd name="T1" fmla="*/ 1 h 42"/>
                  <a:gd name="T2" fmla="*/ 0 w 76"/>
                  <a:gd name="T3" fmla="*/ 1 h 42"/>
                  <a:gd name="T4" fmla="*/ 0 w 76"/>
                  <a:gd name="T5" fmla="*/ 0 h 42"/>
                  <a:gd name="T6" fmla="*/ 1 w 76"/>
                  <a:gd name="T7" fmla="*/ 0 h 42"/>
                  <a:gd name="T8" fmla="*/ 1 w 76"/>
                  <a:gd name="T9" fmla="*/ 1 h 42"/>
                  <a:gd name="T10" fmla="*/ 1 w 76"/>
                  <a:gd name="T11" fmla="*/ 1 h 4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76" h="42">
                    <a:moveTo>
                      <a:pt x="37" y="41"/>
                    </a:moveTo>
                    <a:lnTo>
                      <a:pt x="0" y="41"/>
                    </a:lnTo>
                    <a:lnTo>
                      <a:pt x="0" y="0"/>
                    </a:lnTo>
                    <a:lnTo>
                      <a:pt x="75" y="0"/>
                    </a:lnTo>
                    <a:lnTo>
                      <a:pt x="75" y="41"/>
                    </a:lnTo>
                    <a:lnTo>
                      <a:pt x="37" y="41"/>
                    </a:lnTo>
                  </a:path>
                </a:pathLst>
              </a:custGeom>
              <a:solidFill>
                <a:srgbClr val="474747"/>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140">
                  <a:solidFill>
                    <a:prstClr val="black"/>
                  </a:solidFill>
                </a:endParaRPr>
              </a:p>
            </p:txBody>
          </p:sp>
          <p:sp>
            <p:nvSpPr>
              <p:cNvPr id="350" name="任意多边形 3668"/>
              <p:cNvSpPr>
                <a:spLocks noChangeArrowheads="1"/>
              </p:cNvSpPr>
              <p:nvPr/>
            </p:nvSpPr>
            <p:spPr bwMode="auto">
              <a:xfrm>
                <a:off x="3945" y="5685"/>
                <a:ext cx="20" cy="13"/>
              </a:xfrm>
              <a:custGeom>
                <a:avLst/>
                <a:gdLst>
                  <a:gd name="T0" fmla="*/ 1 w 34"/>
                  <a:gd name="T1" fmla="*/ 1 h 21"/>
                  <a:gd name="T2" fmla="*/ 0 w 34"/>
                  <a:gd name="T3" fmla="*/ 1 h 21"/>
                  <a:gd name="T4" fmla="*/ 0 w 34"/>
                  <a:gd name="T5" fmla="*/ 0 h 21"/>
                  <a:gd name="T6" fmla="*/ 1 w 34"/>
                  <a:gd name="T7" fmla="*/ 0 h 21"/>
                  <a:gd name="T8" fmla="*/ 1 w 34"/>
                  <a:gd name="T9" fmla="*/ 1 h 21"/>
                  <a:gd name="T10" fmla="*/ 1 w 34"/>
                  <a:gd name="T11" fmla="*/ 1 h 21"/>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4" h="21">
                    <a:moveTo>
                      <a:pt x="16" y="20"/>
                    </a:moveTo>
                    <a:lnTo>
                      <a:pt x="0" y="20"/>
                    </a:lnTo>
                    <a:lnTo>
                      <a:pt x="0" y="0"/>
                    </a:lnTo>
                    <a:lnTo>
                      <a:pt x="33" y="0"/>
                    </a:lnTo>
                    <a:lnTo>
                      <a:pt x="33" y="20"/>
                    </a:lnTo>
                    <a:lnTo>
                      <a:pt x="16" y="20"/>
                    </a:lnTo>
                  </a:path>
                </a:pathLst>
              </a:custGeom>
              <a:solidFill>
                <a:srgbClr val="474747"/>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140">
                  <a:solidFill>
                    <a:prstClr val="black"/>
                  </a:solidFill>
                </a:endParaRPr>
              </a:p>
            </p:txBody>
          </p:sp>
          <p:sp>
            <p:nvSpPr>
              <p:cNvPr id="351" name="任意多边形 3669"/>
              <p:cNvSpPr>
                <a:spLocks noChangeArrowheads="1"/>
              </p:cNvSpPr>
              <p:nvPr/>
            </p:nvSpPr>
            <p:spPr bwMode="auto">
              <a:xfrm>
                <a:off x="4038" y="5693"/>
                <a:ext cx="42" cy="25"/>
              </a:xfrm>
              <a:custGeom>
                <a:avLst/>
                <a:gdLst>
                  <a:gd name="T0" fmla="*/ 1 w 76"/>
                  <a:gd name="T1" fmla="*/ 1 h 42"/>
                  <a:gd name="T2" fmla="*/ 0 w 76"/>
                  <a:gd name="T3" fmla="*/ 1 h 42"/>
                  <a:gd name="T4" fmla="*/ 0 w 76"/>
                  <a:gd name="T5" fmla="*/ 0 h 42"/>
                  <a:gd name="T6" fmla="*/ 1 w 76"/>
                  <a:gd name="T7" fmla="*/ 0 h 42"/>
                  <a:gd name="T8" fmla="*/ 1 w 76"/>
                  <a:gd name="T9" fmla="*/ 1 h 42"/>
                  <a:gd name="T10" fmla="*/ 1 w 76"/>
                  <a:gd name="T11" fmla="*/ 1 h 4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76" h="42">
                    <a:moveTo>
                      <a:pt x="37" y="41"/>
                    </a:moveTo>
                    <a:lnTo>
                      <a:pt x="0" y="41"/>
                    </a:lnTo>
                    <a:lnTo>
                      <a:pt x="0" y="0"/>
                    </a:lnTo>
                    <a:lnTo>
                      <a:pt x="75" y="0"/>
                    </a:lnTo>
                    <a:lnTo>
                      <a:pt x="75" y="41"/>
                    </a:lnTo>
                    <a:lnTo>
                      <a:pt x="37" y="41"/>
                    </a:lnTo>
                  </a:path>
                </a:pathLst>
              </a:custGeom>
              <a:solidFill>
                <a:srgbClr val="474747"/>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140">
                  <a:solidFill>
                    <a:prstClr val="black"/>
                  </a:solidFill>
                </a:endParaRPr>
              </a:p>
            </p:txBody>
          </p:sp>
          <p:sp>
            <p:nvSpPr>
              <p:cNvPr id="352" name="任意多边形 3670"/>
              <p:cNvSpPr>
                <a:spLocks noChangeArrowheads="1"/>
              </p:cNvSpPr>
              <p:nvPr/>
            </p:nvSpPr>
            <p:spPr bwMode="auto">
              <a:xfrm>
                <a:off x="4048" y="5685"/>
                <a:ext cx="20" cy="13"/>
              </a:xfrm>
              <a:custGeom>
                <a:avLst/>
                <a:gdLst>
                  <a:gd name="T0" fmla="*/ 1 w 34"/>
                  <a:gd name="T1" fmla="*/ 1 h 21"/>
                  <a:gd name="T2" fmla="*/ 0 w 34"/>
                  <a:gd name="T3" fmla="*/ 1 h 21"/>
                  <a:gd name="T4" fmla="*/ 0 w 34"/>
                  <a:gd name="T5" fmla="*/ 0 h 21"/>
                  <a:gd name="T6" fmla="*/ 1 w 34"/>
                  <a:gd name="T7" fmla="*/ 0 h 21"/>
                  <a:gd name="T8" fmla="*/ 1 w 34"/>
                  <a:gd name="T9" fmla="*/ 1 h 21"/>
                  <a:gd name="T10" fmla="*/ 1 w 34"/>
                  <a:gd name="T11" fmla="*/ 1 h 21"/>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4" h="21">
                    <a:moveTo>
                      <a:pt x="17" y="20"/>
                    </a:moveTo>
                    <a:lnTo>
                      <a:pt x="0" y="20"/>
                    </a:lnTo>
                    <a:lnTo>
                      <a:pt x="0" y="0"/>
                    </a:lnTo>
                    <a:lnTo>
                      <a:pt x="33" y="0"/>
                    </a:lnTo>
                    <a:lnTo>
                      <a:pt x="33" y="20"/>
                    </a:lnTo>
                    <a:lnTo>
                      <a:pt x="17" y="20"/>
                    </a:lnTo>
                  </a:path>
                </a:pathLst>
              </a:custGeom>
              <a:solidFill>
                <a:srgbClr val="474747"/>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140">
                  <a:solidFill>
                    <a:prstClr val="black"/>
                  </a:solidFill>
                </a:endParaRPr>
              </a:p>
            </p:txBody>
          </p:sp>
          <p:sp>
            <p:nvSpPr>
              <p:cNvPr id="353" name="任意多边形 3671"/>
              <p:cNvSpPr>
                <a:spLocks noChangeArrowheads="1"/>
              </p:cNvSpPr>
              <p:nvPr/>
            </p:nvSpPr>
            <p:spPr bwMode="auto">
              <a:xfrm>
                <a:off x="3813" y="5470"/>
                <a:ext cx="1207" cy="153"/>
              </a:xfrm>
              <a:custGeom>
                <a:avLst/>
                <a:gdLst>
                  <a:gd name="T0" fmla="*/ 23 w 2129"/>
                  <a:gd name="T1" fmla="*/ 3 h 269"/>
                  <a:gd name="T2" fmla="*/ 17 w 2129"/>
                  <a:gd name="T3" fmla="*/ 1 h 269"/>
                  <a:gd name="T4" fmla="*/ 6 w 2129"/>
                  <a:gd name="T5" fmla="*/ 1 h 269"/>
                  <a:gd name="T6" fmla="*/ 1 w 2129"/>
                  <a:gd name="T7" fmla="*/ 3 h 269"/>
                  <a:gd name="T8" fmla="*/ 0 w 2129"/>
                  <a:gd name="T9" fmla="*/ 2 h 269"/>
                  <a:gd name="T10" fmla="*/ 5 w 2129"/>
                  <a:gd name="T11" fmla="*/ 0 h 269"/>
                  <a:gd name="T12" fmla="*/ 18 w 2129"/>
                  <a:gd name="T13" fmla="*/ 0 h 269"/>
                  <a:gd name="T14" fmla="*/ 23 w 2129"/>
                  <a:gd name="T15" fmla="*/ 2 h 269"/>
                  <a:gd name="T16" fmla="*/ 23 w 2129"/>
                  <a:gd name="T17" fmla="*/ 3 h 26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129" h="269">
                    <a:moveTo>
                      <a:pt x="2097" y="268"/>
                    </a:moveTo>
                    <a:lnTo>
                      <a:pt x="1602" y="93"/>
                    </a:lnTo>
                    <a:lnTo>
                      <a:pt x="524" y="93"/>
                    </a:lnTo>
                    <a:lnTo>
                      <a:pt x="32" y="268"/>
                    </a:lnTo>
                    <a:lnTo>
                      <a:pt x="0" y="179"/>
                    </a:lnTo>
                    <a:lnTo>
                      <a:pt x="508" y="0"/>
                    </a:lnTo>
                    <a:lnTo>
                      <a:pt x="1618" y="0"/>
                    </a:lnTo>
                    <a:lnTo>
                      <a:pt x="2128" y="179"/>
                    </a:lnTo>
                    <a:lnTo>
                      <a:pt x="2097" y="268"/>
                    </a:lnTo>
                  </a:path>
                </a:pathLst>
              </a:custGeom>
              <a:solidFill>
                <a:srgbClr val="474747"/>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140">
                  <a:solidFill>
                    <a:prstClr val="black"/>
                  </a:solidFill>
                </a:endParaRPr>
              </a:p>
            </p:txBody>
          </p:sp>
          <p:sp>
            <p:nvSpPr>
              <p:cNvPr id="354" name="任意多边形 3672"/>
              <p:cNvSpPr>
                <a:spLocks noChangeArrowheads="1"/>
              </p:cNvSpPr>
              <p:nvPr/>
            </p:nvSpPr>
            <p:spPr bwMode="auto">
              <a:xfrm>
                <a:off x="3898" y="5658"/>
                <a:ext cx="217" cy="122"/>
              </a:xfrm>
              <a:custGeom>
                <a:avLst/>
                <a:gdLst>
                  <a:gd name="T0" fmla="*/ 4 w 384"/>
                  <a:gd name="T1" fmla="*/ 2 h 218"/>
                  <a:gd name="T2" fmla="*/ 0 w 384"/>
                  <a:gd name="T3" fmla="*/ 2 h 218"/>
                  <a:gd name="T4" fmla="*/ 0 w 384"/>
                  <a:gd name="T5" fmla="*/ 0 h 218"/>
                  <a:gd name="T6" fmla="*/ 4 w 384"/>
                  <a:gd name="T7" fmla="*/ 0 h 218"/>
                  <a:gd name="T8" fmla="*/ 4 w 384"/>
                  <a:gd name="T9" fmla="*/ 2 h 218"/>
                  <a:gd name="T10" fmla="*/ 1 w 384"/>
                  <a:gd name="T11" fmla="*/ 2 h 218"/>
                  <a:gd name="T12" fmla="*/ 3 w 384"/>
                  <a:gd name="T13" fmla="*/ 2 h 218"/>
                  <a:gd name="T14" fmla="*/ 3 w 384"/>
                  <a:gd name="T15" fmla="*/ 1 h 218"/>
                  <a:gd name="T16" fmla="*/ 1 w 384"/>
                  <a:gd name="T17" fmla="*/ 1 h 218"/>
                  <a:gd name="T18" fmla="*/ 1 w 384"/>
                  <a:gd name="T19" fmla="*/ 2 h 21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384" h="218">
                    <a:moveTo>
                      <a:pt x="383" y="217"/>
                    </a:moveTo>
                    <a:lnTo>
                      <a:pt x="0" y="217"/>
                    </a:lnTo>
                    <a:lnTo>
                      <a:pt x="0" y="0"/>
                    </a:lnTo>
                    <a:lnTo>
                      <a:pt x="383" y="0"/>
                    </a:lnTo>
                    <a:lnTo>
                      <a:pt x="383" y="217"/>
                    </a:lnTo>
                    <a:close/>
                    <a:moveTo>
                      <a:pt x="36" y="179"/>
                    </a:moveTo>
                    <a:lnTo>
                      <a:pt x="346" y="179"/>
                    </a:lnTo>
                    <a:lnTo>
                      <a:pt x="346" y="37"/>
                    </a:lnTo>
                    <a:lnTo>
                      <a:pt x="36" y="37"/>
                    </a:lnTo>
                    <a:lnTo>
                      <a:pt x="36" y="179"/>
                    </a:lnTo>
                    <a:close/>
                  </a:path>
                </a:pathLst>
              </a:custGeom>
              <a:solidFill>
                <a:srgbClr val="474747"/>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140">
                  <a:solidFill>
                    <a:prstClr val="black"/>
                  </a:solidFill>
                </a:endParaRPr>
              </a:p>
            </p:txBody>
          </p:sp>
          <p:sp>
            <p:nvSpPr>
              <p:cNvPr id="355" name="任意多边形 3673"/>
              <p:cNvSpPr>
                <a:spLocks noChangeArrowheads="1"/>
              </p:cNvSpPr>
              <p:nvPr/>
            </p:nvSpPr>
            <p:spPr bwMode="auto">
              <a:xfrm>
                <a:off x="4278" y="5725"/>
                <a:ext cx="42" cy="25"/>
              </a:xfrm>
              <a:custGeom>
                <a:avLst/>
                <a:gdLst>
                  <a:gd name="T0" fmla="*/ 1 w 76"/>
                  <a:gd name="T1" fmla="*/ 1 h 42"/>
                  <a:gd name="T2" fmla="*/ 0 w 76"/>
                  <a:gd name="T3" fmla="*/ 1 h 42"/>
                  <a:gd name="T4" fmla="*/ 0 w 76"/>
                  <a:gd name="T5" fmla="*/ 0 h 42"/>
                  <a:gd name="T6" fmla="*/ 1 w 76"/>
                  <a:gd name="T7" fmla="*/ 0 h 42"/>
                  <a:gd name="T8" fmla="*/ 1 w 76"/>
                  <a:gd name="T9" fmla="*/ 1 h 42"/>
                  <a:gd name="T10" fmla="*/ 1 w 76"/>
                  <a:gd name="T11" fmla="*/ 1 h 4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76" h="42">
                    <a:moveTo>
                      <a:pt x="37" y="41"/>
                    </a:moveTo>
                    <a:lnTo>
                      <a:pt x="0" y="41"/>
                    </a:lnTo>
                    <a:lnTo>
                      <a:pt x="0" y="0"/>
                    </a:lnTo>
                    <a:lnTo>
                      <a:pt x="75" y="0"/>
                    </a:lnTo>
                    <a:lnTo>
                      <a:pt x="75" y="41"/>
                    </a:lnTo>
                    <a:lnTo>
                      <a:pt x="37" y="41"/>
                    </a:lnTo>
                  </a:path>
                </a:pathLst>
              </a:custGeom>
              <a:solidFill>
                <a:srgbClr val="474747"/>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140">
                  <a:solidFill>
                    <a:prstClr val="black"/>
                  </a:solidFill>
                </a:endParaRPr>
              </a:p>
            </p:txBody>
          </p:sp>
          <p:sp>
            <p:nvSpPr>
              <p:cNvPr id="356" name="任意多边形 3674"/>
              <p:cNvSpPr>
                <a:spLocks noChangeArrowheads="1"/>
              </p:cNvSpPr>
              <p:nvPr/>
            </p:nvSpPr>
            <p:spPr bwMode="auto">
              <a:xfrm>
                <a:off x="4288" y="5745"/>
                <a:ext cx="20" cy="13"/>
              </a:xfrm>
              <a:custGeom>
                <a:avLst/>
                <a:gdLst>
                  <a:gd name="T0" fmla="*/ 1 w 35"/>
                  <a:gd name="T1" fmla="*/ 1 h 21"/>
                  <a:gd name="T2" fmla="*/ 0 w 35"/>
                  <a:gd name="T3" fmla="*/ 1 h 21"/>
                  <a:gd name="T4" fmla="*/ 0 w 35"/>
                  <a:gd name="T5" fmla="*/ 0 h 21"/>
                  <a:gd name="T6" fmla="*/ 1 w 35"/>
                  <a:gd name="T7" fmla="*/ 0 h 21"/>
                  <a:gd name="T8" fmla="*/ 1 w 35"/>
                  <a:gd name="T9" fmla="*/ 1 h 21"/>
                  <a:gd name="T10" fmla="*/ 1 w 35"/>
                  <a:gd name="T11" fmla="*/ 1 h 21"/>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5" h="21">
                    <a:moveTo>
                      <a:pt x="17" y="20"/>
                    </a:moveTo>
                    <a:lnTo>
                      <a:pt x="0" y="20"/>
                    </a:lnTo>
                    <a:lnTo>
                      <a:pt x="0" y="0"/>
                    </a:lnTo>
                    <a:lnTo>
                      <a:pt x="34" y="0"/>
                    </a:lnTo>
                    <a:lnTo>
                      <a:pt x="34" y="20"/>
                    </a:lnTo>
                    <a:lnTo>
                      <a:pt x="17" y="20"/>
                    </a:lnTo>
                  </a:path>
                </a:pathLst>
              </a:custGeom>
              <a:solidFill>
                <a:srgbClr val="474747"/>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140">
                  <a:solidFill>
                    <a:prstClr val="black"/>
                  </a:solidFill>
                </a:endParaRPr>
              </a:p>
            </p:txBody>
          </p:sp>
          <p:sp>
            <p:nvSpPr>
              <p:cNvPr id="357" name="任意多边形 3675"/>
              <p:cNvSpPr>
                <a:spLocks noChangeArrowheads="1"/>
              </p:cNvSpPr>
              <p:nvPr/>
            </p:nvSpPr>
            <p:spPr bwMode="auto">
              <a:xfrm>
                <a:off x="4225" y="5725"/>
                <a:ext cx="43" cy="25"/>
              </a:xfrm>
              <a:custGeom>
                <a:avLst/>
                <a:gdLst>
                  <a:gd name="T0" fmla="*/ 1 w 76"/>
                  <a:gd name="T1" fmla="*/ 1 h 42"/>
                  <a:gd name="T2" fmla="*/ 0 w 76"/>
                  <a:gd name="T3" fmla="*/ 1 h 42"/>
                  <a:gd name="T4" fmla="*/ 0 w 76"/>
                  <a:gd name="T5" fmla="*/ 0 h 42"/>
                  <a:gd name="T6" fmla="*/ 1 w 76"/>
                  <a:gd name="T7" fmla="*/ 0 h 42"/>
                  <a:gd name="T8" fmla="*/ 1 w 76"/>
                  <a:gd name="T9" fmla="*/ 1 h 42"/>
                  <a:gd name="T10" fmla="*/ 1 w 76"/>
                  <a:gd name="T11" fmla="*/ 1 h 4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76" h="42">
                    <a:moveTo>
                      <a:pt x="37" y="41"/>
                    </a:moveTo>
                    <a:lnTo>
                      <a:pt x="0" y="41"/>
                    </a:lnTo>
                    <a:lnTo>
                      <a:pt x="0" y="0"/>
                    </a:lnTo>
                    <a:lnTo>
                      <a:pt x="75" y="0"/>
                    </a:lnTo>
                    <a:lnTo>
                      <a:pt x="75" y="41"/>
                    </a:lnTo>
                    <a:lnTo>
                      <a:pt x="37" y="41"/>
                    </a:lnTo>
                  </a:path>
                </a:pathLst>
              </a:custGeom>
              <a:solidFill>
                <a:srgbClr val="474747"/>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140">
                  <a:solidFill>
                    <a:prstClr val="black"/>
                  </a:solidFill>
                </a:endParaRPr>
              </a:p>
            </p:txBody>
          </p:sp>
          <p:sp>
            <p:nvSpPr>
              <p:cNvPr id="358" name="任意多边形 3676"/>
              <p:cNvSpPr>
                <a:spLocks noChangeArrowheads="1"/>
              </p:cNvSpPr>
              <p:nvPr/>
            </p:nvSpPr>
            <p:spPr bwMode="auto">
              <a:xfrm>
                <a:off x="4238" y="5745"/>
                <a:ext cx="20" cy="13"/>
              </a:xfrm>
              <a:custGeom>
                <a:avLst/>
                <a:gdLst>
                  <a:gd name="T0" fmla="*/ 1 w 35"/>
                  <a:gd name="T1" fmla="*/ 1 h 21"/>
                  <a:gd name="T2" fmla="*/ 0 w 35"/>
                  <a:gd name="T3" fmla="*/ 1 h 21"/>
                  <a:gd name="T4" fmla="*/ 0 w 35"/>
                  <a:gd name="T5" fmla="*/ 0 h 21"/>
                  <a:gd name="T6" fmla="*/ 1 w 35"/>
                  <a:gd name="T7" fmla="*/ 0 h 21"/>
                  <a:gd name="T8" fmla="*/ 1 w 35"/>
                  <a:gd name="T9" fmla="*/ 1 h 21"/>
                  <a:gd name="T10" fmla="*/ 1 w 35"/>
                  <a:gd name="T11" fmla="*/ 1 h 21"/>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5" h="21">
                    <a:moveTo>
                      <a:pt x="17" y="20"/>
                    </a:moveTo>
                    <a:lnTo>
                      <a:pt x="0" y="20"/>
                    </a:lnTo>
                    <a:lnTo>
                      <a:pt x="0" y="0"/>
                    </a:lnTo>
                    <a:lnTo>
                      <a:pt x="34" y="0"/>
                    </a:lnTo>
                    <a:lnTo>
                      <a:pt x="34" y="20"/>
                    </a:lnTo>
                    <a:lnTo>
                      <a:pt x="17" y="20"/>
                    </a:lnTo>
                  </a:path>
                </a:pathLst>
              </a:custGeom>
              <a:solidFill>
                <a:srgbClr val="474747"/>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140">
                  <a:solidFill>
                    <a:prstClr val="black"/>
                  </a:solidFill>
                </a:endParaRPr>
              </a:p>
            </p:txBody>
          </p:sp>
          <p:sp>
            <p:nvSpPr>
              <p:cNvPr id="359" name="任意多边形 3677"/>
              <p:cNvSpPr>
                <a:spLocks noChangeArrowheads="1"/>
              </p:cNvSpPr>
              <p:nvPr/>
            </p:nvSpPr>
            <p:spPr bwMode="auto">
              <a:xfrm>
                <a:off x="4173" y="5725"/>
                <a:ext cx="42" cy="25"/>
              </a:xfrm>
              <a:custGeom>
                <a:avLst/>
                <a:gdLst>
                  <a:gd name="T0" fmla="*/ 1 w 76"/>
                  <a:gd name="T1" fmla="*/ 1 h 42"/>
                  <a:gd name="T2" fmla="*/ 0 w 76"/>
                  <a:gd name="T3" fmla="*/ 1 h 42"/>
                  <a:gd name="T4" fmla="*/ 0 w 76"/>
                  <a:gd name="T5" fmla="*/ 0 h 42"/>
                  <a:gd name="T6" fmla="*/ 1 w 76"/>
                  <a:gd name="T7" fmla="*/ 0 h 42"/>
                  <a:gd name="T8" fmla="*/ 1 w 76"/>
                  <a:gd name="T9" fmla="*/ 1 h 42"/>
                  <a:gd name="T10" fmla="*/ 1 w 76"/>
                  <a:gd name="T11" fmla="*/ 1 h 4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76" h="42">
                    <a:moveTo>
                      <a:pt x="37" y="41"/>
                    </a:moveTo>
                    <a:lnTo>
                      <a:pt x="0" y="41"/>
                    </a:lnTo>
                    <a:lnTo>
                      <a:pt x="0" y="0"/>
                    </a:lnTo>
                    <a:lnTo>
                      <a:pt x="75" y="0"/>
                    </a:lnTo>
                    <a:lnTo>
                      <a:pt x="75" y="41"/>
                    </a:lnTo>
                    <a:lnTo>
                      <a:pt x="37" y="41"/>
                    </a:lnTo>
                  </a:path>
                </a:pathLst>
              </a:custGeom>
              <a:solidFill>
                <a:srgbClr val="474747"/>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140">
                  <a:solidFill>
                    <a:prstClr val="black"/>
                  </a:solidFill>
                </a:endParaRPr>
              </a:p>
            </p:txBody>
          </p:sp>
          <p:sp>
            <p:nvSpPr>
              <p:cNvPr id="360" name="任意多边形 3678"/>
              <p:cNvSpPr>
                <a:spLocks noChangeArrowheads="1"/>
              </p:cNvSpPr>
              <p:nvPr/>
            </p:nvSpPr>
            <p:spPr bwMode="auto">
              <a:xfrm>
                <a:off x="4185" y="5745"/>
                <a:ext cx="20" cy="13"/>
              </a:xfrm>
              <a:custGeom>
                <a:avLst/>
                <a:gdLst>
                  <a:gd name="T0" fmla="*/ 1 w 34"/>
                  <a:gd name="T1" fmla="*/ 1 h 21"/>
                  <a:gd name="T2" fmla="*/ 0 w 34"/>
                  <a:gd name="T3" fmla="*/ 1 h 21"/>
                  <a:gd name="T4" fmla="*/ 0 w 34"/>
                  <a:gd name="T5" fmla="*/ 0 h 21"/>
                  <a:gd name="T6" fmla="*/ 1 w 34"/>
                  <a:gd name="T7" fmla="*/ 0 h 21"/>
                  <a:gd name="T8" fmla="*/ 1 w 34"/>
                  <a:gd name="T9" fmla="*/ 1 h 21"/>
                  <a:gd name="T10" fmla="*/ 1 w 34"/>
                  <a:gd name="T11" fmla="*/ 1 h 21"/>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4" h="21">
                    <a:moveTo>
                      <a:pt x="17" y="20"/>
                    </a:moveTo>
                    <a:lnTo>
                      <a:pt x="0" y="20"/>
                    </a:lnTo>
                    <a:lnTo>
                      <a:pt x="0" y="0"/>
                    </a:lnTo>
                    <a:lnTo>
                      <a:pt x="33" y="0"/>
                    </a:lnTo>
                    <a:lnTo>
                      <a:pt x="33" y="20"/>
                    </a:lnTo>
                    <a:lnTo>
                      <a:pt x="17" y="20"/>
                    </a:lnTo>
                  </a:path>
                </a:pathLst>
              </a:custGeom>
              <a:solidFill>
                <a:srgbClr val="474747"/>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140">
                  <a:solidFill>
                    <a:prstClr val="black"/>
                  </a:solidFill>
                </a:endParaRPr>
              </a:p>
            </p:txBody>
          </p:sp>
          <p:sp>
            <p:nvSpPr>
              <p:cNvPr id="361" name="任意多边形 3679"/>
              <p:cNvSpPr>
                <a:spLocks noChangeArrowheads="1"/>
              </p:cNvSpPr>
              <p:nvPr/>
            </p:nvSpPr>
            <p:spPr bwMode="auto">
              <a:xfrm>
                <a:off x="4225" y="5693"/>
                <a:ext cx="43" cy="25"/>
              </a:xfrm>
              <a:custGeom>
                <a:avLst/>
                <a:gdLst>
                  <a:gd name="T0" fmla="*/ 1 w 76"/>
                  <a:gd name="T1" fmla="*/ 1 h 42"/>
                  <a:gd name="T2" fmla="*/ 0 w 76"/>
                  <a:gd name="T3" fmla="*/ 1 h 42"/>
                  <a:gd name="T4" fmla="*/ 0 w 76"/>
                  <a:gd name="T5" fmla="*/ 0 h 42"/>
                  <a:gd name="T6" fmla="*/ 1 w 76"/>
                  <a:gd name="T7" fmla="*/ 0 h 42"/>
                  <a:gd name="T8" fmla="*/ 1 w 76"/>
                  <a:gd name="T9" fmla="*/ 1 h 42"/>
                  <a:gd name="T10" fmla="*/ 1 w 76"/>
                  <a:gd name="T11" fmla="*/ 1 h 4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76" h="42">
                    <a:moveTo>
                      <a:pt x="37" y="41"/>
                    </a:moveTo>
                    <a:lnTo>
                      <a:pt x="0" y="41"/>
                    </a:lnTo>
                    <a:lnTo>
                      <a:pt x="0" y="0"/>
                    </a:lnTo>
                    <a:lnTo>
                      <a:pt x="75" y="0"/>
                    </a:lnTo>
                    <a:lnTo>
                      <a:pt x="75" y="41"/>
                    </a:lnTo>
                    <a:lnTo>
                      <a:pt x="37" y="41"/>
                    </a:lnTo>
                  </a:path>
                </a:pathLst>
              </a:custGeom>
              <a:solidFill>
                <a:srgbClr val="474747"/>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140">
                  <a:solidFill>
                    <a:prstClr val="black"/>
                  </a:solidFill>
                </a:endParaRPr>
              </a:p>
            </p:txBody>
          </p:sp>
          <p:sp>
            <p:nvSpPr>
              <p:cNvPr id="362" name="任意多边形 3680"/>
              <p:cNvSpPr>
                <a:spLocks noChangeArrowheads="1"/>
              </p:cNvSpPr>
              <p:nvPr/>
            </p:nvSpPr>
            <p:spPr bwMode="auto">
              <a:xfrm>
                <a:off x="4238" y="5685"/>
                <a:ext cx="20" cy="13"/>
              </a:xfrm>
              <a:custGeom>
                <a:avLst/>
                <a:gdLst>
                  <a:gd name="T0" fmla="*/ 1 w 35"/>
                  <a:gd name="T1" fmla="*/ 1 h 21"/>
                  <a:gd name="T2" fmla="*/ 0 w 35"/>
                  <a:gd name="T3" fmla="*/ 1 h 21"/>
                  <a:gd name="T4" fmla="*/ 0 w 35"/>
                  <a:gd name="T5" fmla="*/ 0 h 21"/>
                  <a:gd name="T6" fmla="*/ 1 w 35"/>
                  <a:gd name="T7" fmla="*/ 0 h 21"/>
                  <a:gd name="T8" fmla="*/ 1 w 35"/>
                  <a:gd name="T9" fmla="*/ 1 h 21"/>
                  <a:gd name="T10" fmla="*/ 1 w 35"/>
                  <a:gd name="T11" fmla="*/ 1 h 21"/>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5" h="21">
                    <a:moveTo>
                      <a:pt x="17" y="20"/>
                    </a:moveTo>
                    <a:lnTo>
                      <a:pt x="0" y="20"/>
                    </a:lnTo>
                    <a:lnTo>
                      <a:pt x="0" y="0"/>
                    </a:lnTo>
                    <a:lnTo>
                      <a:pt x="34" y="0"/>
                    </a:lnTo>
                    <a:lnTo>
                      <a:pt x="34" y="20"/>
                    </a:lnTo>
                    <a:lnTo>
                      <a:pt x="17" y="20"/>
                    </a:lnTo>
                  </a:path>
                </a:pathLst>
              </a:custGeom>
              <a:solidFill>
                <a:srgbClr val="474747"/>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140">
                  <a:solidFill>
                    <a:prstClr val="black"/>
                  </a:solidFill>
                </a:endParaRPr>
              </a:p>
            </p:txBody>
          </p:sp>
          <p:sp>
            <p:nvSpPr>
              <p:cNvPr id="363" name="任意多边形 3681"/>
              <p:cNvSpPr>
                <a:spLocks noChangeArrowheads="1"/>
              </p:cNvSpPr>
              <p:nvPr/>
            </p:nvSpPr>
            <p:spPr bwMode="auto">
              <a:xfrm>
                <a:off x="4173" y="5693"/>
                <a:ext cx="42" cy="25"/>
              </a:xfrm>
              <a:custGeom>
                <a:avLst/>
                <a:gdLst>
                  <a:gd name="T0" fmla="*/ 1 w 76"/>
                  <a:gd name="T1" fmla="*/ 1 h 42"/>
                  <a:gd name="T2" fmla="*/ 0 w 76"/>
                  <a:gd name="T3" fmla="*/ 1 h 42"/>
                  <a:gd name="T4" fmla="*/ 0 w 76"/>
                  <a:gd name="T5" fmla="*/ 0 h 42"/>
                  <a:gd name="T6" fmla="*/ 1 w 76"/>
                  <a:gd name="T7" fmla="*/ 0 h 42"/>
                  <a:gd name="T8" fmla="*/ 1 w 76"/>
                  <a:gd name="T9" fmla="*/ 1 h 42"/>
                  <a:gd name="T10" fmla="*/ 1 w 76"/>
                  <a:gd name="T11" fmla="*/ 1 h 4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76" h="42">
                    <a:moveTo>
                      <a:pt x="37" y="41"/>
                    </a:moveTo>
                    <a:lnTo>
                      <a:pt x="0" y="41"/>
                    </a:lnTo>
                    <a:lnTo>
                      <a:pt x="0" y="0"/>
                    </a:lnTo>
                    <a:lnTo>
                      <a:pt x="75" y="0"/>
                    </a:lnTo>
                    <a:lnTo>
                      <a:pt x="75" y="41"/>
                    </a:lnTo>
                    <a:lnTo>
                      <a:pt x="37" y="41"/>
                    </a:lnTo>
                  </a:path>
                </a:pathLst>
              </a:custGeom>
              <a:solidFill>
                <a:srgbClr val="474747"/>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140">
                  <a:solidFill>
                    <a:prstClr val="black"/>
                  </a:solidFill>
                </a:endParaRPr>
              </a:p>
            </p:txBody>
          </p:sp>
          <p:sp>
            <p:nvSpPr>
              <p:cNvPr id="364" name="任意多边形 3682"/>
              <p:cNvSpPr>
                <a:spLocks noChangeArrowheads="1"/>
              </p:cNvSpPr>
              <p:nvPr/>
            </p:nvSpPr>
            <p:spPr bwMode="auto">
              <a:xfrm>
                <a:off x="4185" y="5685"/>
                <a:ext cx="20" cy="13"/>
              </a:xfrm>
              <a:custGeom>
                <a:avLst/>
                <a:gdLst>
                  <a:gd name="T0" fmla="*/ 1 w 34"/>
                  <a:gd name="T1" fmla="*/ 1 h 21"/>
                  <a:gd name="T2" fmla="*/ 0 w 34"/>
                  <a:gd name="T3" fmla="*/ 1 h 21"/>
                  <a:gd name="T4" fmla="*/ 0 w 34"/>
                  <a:gd name="T5" fmla="*/ 0 h 21"/>
                  <a:gd name="T6" fmla="*/ 1 w 34"/>
                  <a:gd name="T7" fmla="*/ 0 h 21"/>
                  <a:gd name="T8" fmla="*/ 1 w 34"/>
                  <a:gd name="T9" fmla="*/ 1 h 21"/>
                  <a:gd name="T10" fmla="*/ 1 w 34"/>
                  <a:gd name="T11" fmla="*/ 1 h 21"/>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4" h="21">
                    <a:moveTo>
                      <a:pt x="17" y="20"/>
                    </a:moveTo>
                    <a:lnTo>
                      <a:pt x="0" y="20"/>
                    </a:lnTo>
                    <a:lnTo>
                      <a:pt x="0" y="0"/>
                    </a:lnTo>
                    <a:lnTo>
                      <a:pt x="33" y="0"/>
                    </a:lnTo>
                    <a:lnTo>
                      <a:pt x="33" y="20"/>
                    </a:lnTo>
                    <a:lnTo>
                      <a:pt x="17" y="20"/>
                    </a:lnTo>
                  </a:path>
                </a:pathLst>
              </a:custGeom>
              <a:solidFill>
                <a:srgbClr val="474747"/>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140">
                  <a:solidFill>
                    <a:prstClr val="black"/>
                  </a:solidFill>
                </a:endParaRPr>
              </a:p>
            </p:txBody>
          </p:sp>
          <p:sp>
            <p:nvSpPr>
              <p:cNvPr id="365" name="任意多边形 3683"/>
              <p:cNvSpPr>
                <a:spLocks noChangeArrowheads="1"/>
              </p:cNvSpPr>
              <p:nvPr/>
            </p:nvSpPr>
            <p:spPr bwMode="auto">
              <a:xfrm>
                <a:off x="4278" y="5693"/>
                <a:ext cx="42" cy="25"/>
              </a:xfrm>
              <a:custGeom>
                <a:avLst/>
                <a:gdLst>
                  <a:gd name="T0" fmla="*/ 1 w 76"/>
                  <a:gd name="T1" fmla="*/ 1 h 42"/>
                  <a:gd name="T2" fmla="*/ 0 w 76"/>
                  <a:gd name="T3" fmla="*/ 1 h 42"/>
                  <a:gd name="T4" fmla="*/ 0 w 76"/>
                  <a:gd name="T5" fmla="*/ 0 h 42"/>
                  <a:gd name="T6" fmla="*/ 1 w 76"/>
                  <a:gd name="T7" fmla="*/ 0 h 42"/>
                  <a:gd name="T8" fmla="*/ 1 w 76"/>
                  <a:gd name="T9" fmla="*/ 1 h 42"/>
                  <a:gd name="T10" fmla="*/ 1 w 76"/>
                  <a:gd name="T11" fmla="*/ 1 h 4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76" h="42">
                    <a:moveTo>
                      <a:pt x="37" y="41"/>
                    </a:moveTo>
                    <a:lnTo>
                      <a:pt x="0" y="41"/>
                    </a:lnTo>
                    <a:lnTo>
                      <a:pt x="0" y="0"/>
                    </a:lnTo>
                    <a:lnTo>
                      <a:pt x="75" y="0"/>
                    </a:lnTo>
                    <a:lnTo>
                      <a:pt x="75" y="41"/>
                    </a:lnTo>
                    <a:lnTo>
                      <a:pt x="37" y="41"/>
                    </a:lnTo>
                  </a:path>
                </a:pathLst>
              </a:custGeom>
              <a:solidFill>
                <a:srgbClr val="474747"/>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140">
                  <a:solidFill>
                    <a:prstClr val="black"/>
                  </a:solidFill>
                </a:endParaRPr>
              </a:p>
            </p:txBody>
          </p:sp>
          <p:sp>
            <p:nvSpPr>
              <p:cNvPr id="366" name="任意多边形 3684"/>
              <p:cNvSpPr>
                <a:spLocks noChangeArrowheads="1"/>
              </p:cNvSpPr>
              <p:nvPr/>
            </p:nvSpPr>
            <p:spPr bwMode="auto">
              <a:xfrm>
                <a:off x="4288" y="5685"/>
                <a:ext cx="20" cy="13"/>
              </a:xfrm>
              <a:custGeom>
                <a:avLst/>
                <a:gdLst>
                  <a:gd name="T0" fmla="*/ 1 w 35"/>
                  <a:gd name="T1" fmla="*/ 1 h 21"/>
                  <a:gd name="T2" fmla="*/ 0 w 35"/>
                  <a:gd name="T3" fmla="*/ 1 h 21"/>
                  <a:gd name="T4" fmla="*/ 0 w 35"/>
                  <a:gd name="T5" fmla="*/ 0 h 21"/>
                  <a:gd name="T6" fmla="*/ 1 w 35"/>
                  <a:gd name="T7" fmla="*/ 0 h 21"/>
                  <a:gd name="T8" fmla="*/ 1 w 35"/>
                  <a:gd name="T9" fmla="*/ 1 h 21"/>
                  <a:gd name="T10" fmla="*/ 1 w 35"/>
                  <a:gd name="T11" fmla="*/ 1 h 21"/>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5" h="21">
                    <a:moveTo>
                      <a:pt x="17" y="20"/>
                    </a:moveTo>
                    <a:lnTo>
                      <a:pt x="0" y="20"/>
                    </a:lnTo>
                    <a:lnTo>
                      <a:pt x="0" y="0"/>
                    </a:lnTo>
                    <a:lnTo>
                      <a:pt x="34" y="0"/>
                    </a:lnTo>
                    <a:lnTo>
                      <a:pt x="34" y="20"/>
                    </a:lnTo>
                    <a:lnTo>
                      <a:pt x="17" y="20"/>
                    </a:lnTo>
                  </a:path>
                </a:pathLst>
              </a:custGeom>
              <a:solidFill>
                <a:srgbClr val="474747"/>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140">
                  <a:solidFill>
                    <a:prstClr val="black"/>
                  </a:solidFill>
                </a:endParaRPr>
              </a:p>
            </p:txBody>
          </p:sp>
          <p:sp>
            <p:nvSpPr>
              <p:cNvPr id="367" name="任意多边形 3685"/>
              <p:cNvSpPr>
                <a:spLocks noChangeArrowheads="1"/>
              </p:cNvSpPr>
              <p:nvPr/>
            </p:nvSpPr>
            <p:spPr bwMode="auto">
              <a:xfrm>
                <a:off x="4138" y="5658"/>
                <a:ext cx="217" cy="122"/>
              </a:xfrm>
              <a:custGeom>
                <a:avLst/>
                <a:gdLst>
                  <a:gd name="T0" fmla="*/ 4 w 385"/>
                  <a:gd name="T1" fmla="*/ 2 h 218"/>
                  <a:gd name="T2" fmla="*/ 0 w 385"/>
                  <a:gd name="T3" fmla="*/ 2 h 218"/>
                  <a:gd name="T4" fmla="*/ 0 w 385"/>
                  <a:gd name="T5" fmla="*/ 0 h 218"/>
                  <a:gd name="T6" fmla="*/ 4 w 385"/>
                  <a:gd name="T7" fmla="*/ 0 h 218"/>
                  <a:gd name="T8" fmla="*/ 4 w 385"/>
                  <a:gd name="T9" fmla="*/ 2 h 218"/>
                  <a:gd name="T10" fmla="*/ 1 w 385"/>
                  <a:gd name="T11" fmla="*/ 2 h 218"/>
                  <a:gd name="T12" fmla="*/ 3 w 385"/>
                  <a:gd name="T13" fmla="*/ 2 h 218"/>
                  <a:gd name="T14" fmla="*/ 3 w 385"/>
                  <a:gd name="T15" fmla="*/ 1 h 218"/>
                  <a:gd name="T16" fmla="*/ 1 w 385"/>
                  <a:gd name="T17" fmla="*/ 1 h 218"/>
                  <a:gd name="T18" fmla="*/ 1 w 385"/>
                  <a:gd name="T19" fmla="*/ 2 h 21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385" h="218">
                    <a:moveTo>
                      <a:pt x="384" y="217"/>
                    </a:moveTo>
                    <a:lnTo>
                      <a:pt x="0" y="217"/>
                    </a:lnTo>
                    <a:lnTo>
                      <a:pt x="0" y="0"/>
                    </a:lnTo>
                    <a:lnTo>
                      <a:pt x="384" y="0"/>
                    </a:lnTo>
                    <a:lnTo>
                      <a:pt x="384" y="217"/>
                    </a:lnTo>
                    <a:close/>
                    <a:moveTo>
                      <a:pt x="36" y="179"/>
                    </a:moveTo>
                    <a:lnTo>
                      <a:pt x="346" y="179"/>
                    </a:lnTo>
                    <a:lnTo>
                      <a:pt x="346" y="37"/>
                    </a:lnTo>
                    <a:lnTo>
                      <a:pt x="36" y="37"/>
                    </a:lnTo>
                    <a:lnTo>
                      <a:pt x="36" y="179"/>
                    </a:lnTo>
                    <a:close/>
                  </a:path>
                </a:pathLst>
              </a:custGeom>
              <a:solidFill>
                <a:srgbClr val="474747"/>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140">
                  <a:solidFill>
                    <a:prstClr val="black"/>
                  </a:solidFill>
                </a:endParaRPr>
              </a:p>
            </p:txBody>
          </p:sp>
          <p:sp>
            <p:nvSpPr>
              <p:cNvPr id="368" name="任意多边形 3686"/>
              <p:cNvSpPr>
                <a:spLocks noChangeArrowheads="1"/>
              </p:cNvSpPr>
              <p:nvPr/>
            </p:nvSpPr>
            <p:spPr bwMode="auto">
              <a:xfrm>
                <a:off x="4515" y="5725"/>
                <a:ext cx="43" cy="25"/>
              </a:xfrm>
              <a:custGeom>
                <a:avLst/>
                <a:gdLst>
                  <a:gd name="T0" fmla="*/ 1 w 76"/>
                  <a:gd name="T1" fmla="*/ 1 h 42"/>
                  <a:gd name="T2" fmla="*/ 0 w 76"/>
                  <a:gd name="T3" fmla="*/ 1 h 42"/>
                  <a:gd name="T4" fmla="*/ 0 w 76"/>
                  <a:gd name="T5" fmla="*/ 0 h 42"/>
                  <a:gd name="T6" fmla="*/ 1 w 76"/>
                  <a:gd name="T7" fmla="*/ 0 h 42"/>
                  <a:gd name="T8" fmla="*/ 1 w 76"/>
                  <a:gd name="T9" fmla="*/ 1 h 42"/>
                  <a:gd name="T10" fmla="*/ 1 w 76"/>
                  <a:gd name="T11" fmla="*/ 1 h 4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76" h="42">
                    <a:moveTo>
                      <a:pt x="37" y="41"/>
                    </a:moveTo>
                    <a:lnTo>
                      <a:pt x="0" y="41"/>
                    </a:lnTo>
                    <a:lnTo>
                      <a:pt x="0" y="0"/>
                    </a:lnTo>
                    <a:lnTo>
                      <a:pt x="75" y="0"/>
                    </a:lnTo>
                    <a:lnTo>
                      <a:pt x="75" y="41"/>
                    </a:lnTo>
                    <a:lnTo>
                      <a:pt x="37" y="41"/>
                    </a:lnTo>
                  </a:path>
                </a:pathLst>
              </a:custGeom>
              <a:solidFill>
                <a:srgbClr val="474747"/>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140">
                  <a:solidFill>
                    <a:prstClr val="black"/>
                  </a:solidFill>
                </a:endParaRPr>
              </a:p>
            </p:txBody>
          </p:sp>
          <p:sp>
            <p:nvSpPr>
              <p:cNvPr id="369" name="任意多边形 3687"/>
              <p:cNvSpPr>
                <a:spLocks noChangeArrowheads="1"/>
              </p:cNvSpPr>
              <p:nvPr/>
            </p:nvSpPr>
            <p:spPr bwMode="auto">
              <a:xfrm>
                <a:off x="4525" y="5745"/>
                <a:ext cx="20" cy="13"/>
              </a:xfrm>
              <a:custGeom>
                <a:avLst/>
                <a:gdLst>
                  <a:gd name="T0" fmla="*/ 1 w 34"/>
                  <a:gd name="T1" fmla="*/ 1 h 21"/>
                  <a:gd name="T2" fmla="*/ 0 w 34"/>
                  <a:gd name="T3" fmla="*/ 1 h 21"/>
                  <a:gd name="T4" fmla="*/ 0 w 34"/>
                  <a:gd name="T5" fmla="*/ 0 h 21"/>
                  <a:gd name="T6" fmla="*/ 1 w 34"/>
                  <a:gd name="T7" fmla="*/ 0 h 21"/>
                  <a:gd name="T8" fmla="*/ 1 w 34"/>
                  <a:gd name="T9" fmla="*/ 1 h 21"/>
                  <a:gd name="T10" fmla="*/ 1 w 34"/>
                  <a:gd name="T11" fmla="*/ 1 h 21"/>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4" h="21">
                    <a:moveTo>
                      <a:pt x="16" y="20"/>
                    </a:moveTo>
                    <a:lnTo>
                      <a:pt x="0" y="20"/>
                    </a:lnTo>
                    <a:lnTo>
                      <a:pt x="0" y="0"/>
                    </a:lnTo>
                    <a:lnTo>
                      <a:pt x="33" y="0"/>
                    </a:lnTo>
                    <a:lnTo>
                      <a:pt x="33" y="20"/>
                    </a:lnTo>
                    <a:lnTo>
                      <a:pt x="16" y="20"/>
                    </a:lnTo>
                  </a:path>
                </a:pathLst>
              </a:custGeom>
              <a:solidFill>
                <a:srgbClr val="474747"/>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140">
                  <a:solidFill>
                    <a:prstClr val="black"/>
                  </a:solidFill>
                </a:endParaRPr>
              </a:p>
            </p:txBody>
          </p:sp>
          <p:sp>
            <p:nvSpPr>
              <p:cNvPr id="370" name="任意多边形 3688"/>
              <p:cNvSpPr>
                <a:spLocks noChangeArrowheads="1"/>
              </p:cNvSpPr>
              <p:nvPr/>
            </p:nvSpPr>
            <p:spPr bwMode="auto">
              <a:xfrm>
                <a:off x="4463" y="5725"/>
                <a:ext cx="42" cy="25"/>
              </a:xfrm>
              <a:custGeom>
                <a:avLst/>
                <a:gdLst>
                  <a:gd name="T0" fmla="*/ 1 w 76"/>
                  <a:gd name="T1" fmla="*/ 1 h 42"/>
                  <a:gd name="T2" fmla="*/ 0 w 76"/>
                  <a:gd name="T3" fmla="*/ 1 h 42"/>
                  <a:gd name="T4" fmla="*/ 0 w 76"/>
                  <a:gd name="T5" fmla="*/ 0 h 42"/>
                  <a:gd name="T6" fmla="*/ 1 w 76"/>
                  <a:gd name="T7" fmla="*/ 0 h 42"/>
                  <a:gd name="T8" fmla="*/ 1 w 76"/>
                  <a:gd name="T9" fmla="*/ 1 h 42"/>
                  <a:gd name="T10" fmla="*/ 1 w 76"/>
                  <a:gd name="T11" fmla="*/ 1 h 4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76" h="42">
                    <a:moveTo>
                      <a:pt x="38" y="41"/>
                    </a:moveTo>
                    <a:lnTo>
                      <a:pt x="0" y="41"/>
                    </a:lnTo>
                    <a:lnTo>
                      <a:pt x="0" y="0"/>
                    </a:lnTo>
                    <a:lnTo>
                      <a:pt x="75" y="0"/>
                    </a:lnTo>
                    <a:lnTo>
                      <a:pt x="75" y="41"/>
                    </a:lnTo>
                    <a:lnTo>
                      <a:pt x="38" y="41"/>
                    </a:lnTo>
                  </a:path>
                </a:pathLst>
              </a:custGeom>
              <a:solidFill>
                <a:srgbClr val="474747"/>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140">
                  <a:solidFill>
                    <a:prstClr val="black"/>
                  </a:solidFill>
                </a:endParaRPr>
              </a:p>
            </p:txBody>
          </p:sp>
          <p:sp>
            <p:nvSpPr>
              <p:cNvPr id="371" name="任意多边形 3689"/>
              <p:cNvSpPr>
                <a:spLocks noChangeArrowheads="1"/>
              </p:cNvSpPr>
              <p:nvPr/>
            </p:nvSpPr>
            <p:spPr bwMode="auto">
              <a:xfrm>
                <a:off x="4473" y="5745"/>
                <a:ext cx="20" cy="13"/>
              </a:xfrm>
              <a:custGeom>
                <a:avLst/>
                <a:gdLst>
                  <a:gd name="T0" fmla="*/ 1 w 35"/>
                  <a:gd name="T1" fmla="*/ 1 h 21"/>
                  <a:gd name="T2" fmla="*/ 0 w 35"/>
                  <a:gd name="T3" fmla="*/ 1 h 21"/>
                  <a:gd name="T4" fmla="*/ 0 w 35"/>
                  <a:gd name="T5" fmla="*/ 0 h 21"/>
                  <a:gd name="T6" fmla="*/ 1 w 35"/>
                  <a:gd name="T7" fmla="*/ 0 h 21"/>
                  <a:gd name="T8" fmla="*/ 1 w 35"/>
                  <a:gd name="T9" fmla="*/ 1 h 21"/>
                  <a:gd name="T10" fmla="*/ 1 w 35"/>
                  <a:gd name="T11" fmla="*/ 1 h 21"/>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5" h="21">
                    <a:moveTo>
                      <a:pt x="17" y="20"/>
                    </a:moveTo>
                    <a:lnTo>
                      <a:pt x="0" y="20"/>
                    </a:lnTo>
                    <a:lnTo>
                      <a:pt x="0" y="0"/>
                    </a:lnTo>
                    <a:lnTo>
                      <a:pt x="34" y="0"/>
                    </a:lnTo>
                    <a:lnTo>
                      <a:pt x="34" y="20"/>
                    </a:lnTo>
                    <a:lnTo>
                      <a:pt x="17" y="20"/>
                    </a:lnTo>
                  </a:path>
                </a:pathLst>
              </a:custGeom>
              <a:solidFill>
                <a:srgbClr val="474747"/>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140">
                  <a:solidFill>
                    <a:prstClr val="black"/>
                  </a:solidFill>
                </a:endParaRPr>
              </a:p>
            </p:txBody>
          </p:sp>
          <p:sp>
            <p:nvSpPr>
              <p:cNvPr id="372" name="任意多边形 3690"/>
              <p:cNvSpPr>
                <a:spLocks noChangeArrowheads="1"/>
              </p:cNvSpPr>
              <p:nvPr/>
            </p:nvSpPr>
            <p:spPr bwMode="auto">
              <a:xfrm>
                <a:off x="4413" y="5725"/>
                <a:ext cx="42" cy="25"/>
              </a:xfrm>
              <a:custGeom>
                <a:avLst/>
                <a:gdLst>
                  <a:gd name="T0" fmla="*/ 1 w 75"/>
                  <a:gd name="T1" fmla="*/ 1 h 42"/>
                  <a:gd name="T2" fmla="*/ 0 w 75"/>
                  <a:gd name="T3" fmla="*/ 1 h 42"/>
                  <a:gd name="T4" fmla="*/ 0 w 75"/>
                  <a:gd name="T5" fmla="*/ 0 h 42"/>
                  <a:gd name="T6" fmla="*/ 1 w 75"/>
                  <a:gd name="T7" fmla="*/ 0 h 42"/>
                  <a:gd name="T8" fmla="*/ 1 w 75"/>
                  <a:gd name="T9" fmla="*/ 1 h 42"/>
                  <a:gd name="T10" fmla="*/ 1 w 75"/>
                  <a:gd name="T11" fmla="*/ 1 h 4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75" h="42">
                    <a:moveTo>
                      <a:pt x="37" y="41"/>
                    </a:moveTo>
                    <a:lnTo>
                      <a:pt x="0" y="41"/>
                    </a:lnTo>
                    <a:lnTo>
                      <a:pt x="0" y="0"/>
                    </a:lnTo>
                    <a:lnTo>
                      <a:pt x="74" y="0"/>
                    </a:lnTo>
                    <a:lnTo>
                      <a:pt x="74" y="41"/>
                    </a:lnTo>
                    <a:lnTo>
                      <a:pt x="37" y="41"/>
                    </a:lnTo>
                  </a:path>
                </a:pathLst>
              </a:custGeom>
              <a:solidFill>
                <a:srgbClr val="474747"/>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140">
                  <a:solidFill>
                    <a:prstClr val="black"/>
                  </a:solidFill>
                </a:endParaRPr>
              </a:p>
            </p:txBody>
          </p:sp>
          <p:sp>
            <p:nvSpPr>
              <p:cNvPr id="373" name="任意多边形 3691"/>
              <p:cNvSpPr>
                <a:spLocks noChangeArrowheads="1"/>
              </p:cNvSpPr>
              <p:nvPr/>
            </p:nvSpPr>
            <p:spPr bwMode="auto">
              <a:xfrm>
                <a:off x="4423" y="5745"/>
                <a:ext cx="20" cy="13"/>
              </a:xfrm>
              <a:custGeom>
                <a:avLst/>
                <a:gdLst>
                  <a:gd name="T0" fmla="*/ 1 w 34"/>
                  <a:gd name="T1" fmla="*/ 1 h 21"/>
                  <a:gd name="T2" fmla="*/ 0 w 34"/>
                  <a:gd name="T3" fmla="*/ 1 h 21"/>
                  <a:gd name="T4" fmla="*/ 0 w 34"/>
                  <a:gd name="T5" fmla="*/ 0 h 21"/>
                  <a:gd name="T6" fmla="*/ 1 w 34"/>
                  <a:gd name="T7" fmla="*/ 0 h 21"/>
                  <a:gd name="T8" fmla="*/ 1 w 34"/>
                  <a:gd name="T9" fmla="*/ 1 h 21"/>
                  <a:gd name="T10" fmla="*/ 1 w 34"/>
                  <a:gd name="T11" fmla="*/ 1 h 21"/>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4" h="21">
                    <a:moveTo>
                      <a:pt x="16" y="20"/>
                    </a:moveTo>
                    <a:lnTo>
                      <a:pt x="0" y="20"/>
                    </a:lnTo>
                    <a:lnTo>
                      <a:pt x="0" y="0"/>
                    </a:lnTo>
                    <a:lnTo>
                      <a:pt x="33" y="0"/>
                    </a:lnTo>
                    <a:lnTo>
                      <a:pt x="33" y="20"/>
                    </a:lnTo>
                    <a:lnTo>
                      <a:pt x="16" y="20"/>
                    </a:lnTo>
                  </a:path>
                </a:pathLst>
              </a:custGeom>
              <a:solidFill>
                <a:srgbClr val="474747"/>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140">
                  <a:solidFill>
                    <a:prstClr val="black"/>
                  </a:solidFill>
                </a:endParaRPr>
              </a:p>
            </p:txBody>
          </p:sp>
          <p:sp>
            <p:nvSpPr>
              <p:cNvPr id="374" name="任意多边形 3692"/>
              <p:cNvSpPr>
                <a:spLocks noChangeArrowheads="1"/>
              </p:cNvSpPr>
              <p:nvPr/>
            </p:nvSpPr>
            <p:spPr bwMode="auto">
              <a:xfrm>
                <a:off x="4463" y="5693"/>
                <a:ext cx="42" cy="25"/>
              </a:xfrm>
              <a:custGeom>
                <a:avLst/>
                <a:gdLst>
                  <a:gd name="T0" fmla="*/ 1 w 76"/>
                  <a:gd name="T1" fmla="*/ 1 h 42"/>
                  <a:gd name="T2" fmla="*/ 0 w 76"/>
                  <a:gd name="T3" fmla="*/ 1 h 42"/>
                  <a:gd name="T4" fmla="*/ 0 w 76"/>
                  <a:gd name="T5" fmla="*/ 0 h 42"/>
                  <a:gd name="T6" fmla="*/ 1 w 76"/>
                  <a:gd name="T7" fmla="*/ 0 h 42"/>
                  <a:gd name="T8" fmla="*/ 1 w 76"/>
                  <a:gd name="T9" fmla="*/ 1 h 42"/>
                  <a:gd name="T10" fmla="*/ 1 w 76"/>
                  <a:gd name="T11" fmla="*/ 1 h 4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76" h="42">
                    <a:moveTo>
                      <a:pt x="38" y="41"/>
                    </a:moveTo>
                    <a:lnTo>
                      <a:pt x="0" y="41"/>
                    </a:lnTo>
                    <a:lnTo>
                      <a:pt x="0" y="0"/>
                    </a:lnTo>
                    <a:lnTo>
                      <a:pt x="75" y="0"/>
                    </a:lnTo>
                    <a:lnTo>
                      <a:pt x="75" y="41"/>
                    </a:lnTo>
                    <a:lnTo>
                      <a:pt x="38" y="41"/>
                    </a:lnTo>
                  </a:path>
                </a:pathLst>
              </a:custGeom>
              <a:solidFill>
                <a:srgbClr val="474747"/>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140">
                  <a:solidFill>
                    <a:prstClr val="black"/>
                  </a:solidFill>
                </a:endParaRPr>
              </a:p>
            </p:txBody>
          </p:sp>
          <p:sp>
            <p:nvSpPr>
              <p:cNvPr id="375" name="任意多边形 3693"/>
              <p:cNvSpPr>
                <a:spLocks noChangeArrowheads="1"/>
              </p:cNvSpPr>
              <p:nvPr/>
            </p:nvSpPr>
            <p:spPr bwMode="auto">
              <a:xfrm>
                <a:off x="4473" y="5685"/>
                <a:ext cx="20" cy="13"/>
              </a:xfrm>
              <a:custGeom>
                <a:avLst/>
                <a:gdLst>
                  <a:gd name="T0" fmla="*/ 1 w 35"/>
                  <a:gd name="T1" fmla="*/ 1 h 21"/>
                  <a:gd name="T2" fmla="*/ 0 w 35"/>
                  <a:gd name="T3" fmla="*/ 1 h 21"/>
                  <a:gd name="T4" fmla="*/ 0 w 35"/>
                  <a:gd name="T5" fmla="*/ 0 h 21"/>
                  <a:gd name="T6" fmla="*/ 1 w 35"/>
                  <a:gd name="T7" fmla="*/ 0 h 21"/>
                  <a:gd name="T8" fmla="*/ 1 w 35"/>
                  <a:gd name="T9" fmla="*/ 1 h 21"/>
                  <a:gd name="T10" fmla="*/ 1 w 35"/>
                  <a:gd name="T11" fmla="*/ 1 h 21"/>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5" h="21">
                    <a:moveTo>
                      <a:pt x="17" y="20"/>
                    </a:moveTo>
                    <a:lnTo>
                      <a:pt x="0" y="20"/>
                    </a:lnTo>
                    <a:lnTo>
                      <a:pt x="0" y="0"/>
                    </a:lnTo>
                    <a:lnTo>
                      <a:pt x="34" y="0"/>
                    </a:lnTo>
                    <a:lnTo>
                      <a:pt x="34" y="20"/>
                    </a:lnTo>
                    <a:lnTo>
                      <a:pt x="17" y="20"/>
                    </a:lnTo>
                  </a:path>
                </a:pathLst>
              </a:custGeom>
              <a:solidFill>
                <a:srgbClr val="474747"/>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140">
                  <a:solidFill>
                    <a:prstClr val="black"/>
                  </a:solidFill>
                </a:endParaRPr>
              </a:p>
            </p:txBody>
          </p:sp>
          <p:sp>
            <p:nvSpPr>
              <p:cNvPr id="376" name="任意多边形 3694"/>
              <p:cNvSpPr>
                <a:spLocks noChangeArrowheads="1"/>
              </p:cNvSpPr>
              <p:nvPr/>
            </p:nvSpPr>
            <p:spPr bwMode="auto">
              <a:xfrm>
                <a:off x="4413" y="5693"/>
                <a:ext cx="42" cy="25"/>
              </a:xfrm>
              <a:custGeom>
                <a:avLst/>
                <a:gdLst>
                  <a:gd name="T0" fmla="*/ 1 w 75"/>
                  <a:gd name="T1" fmla="*/ 1 h 42"/>
                  <a:gd name="T2" fmla="*/ 0 w 75"/>
                  <a:gd name="T3" fmla="*/ 1 h 42"/>
                  <a:gd name="T4" fmla="*/ 0 w 75"/>
                  <a:gd name="T5" fmla="*/ 0 h 42"/>
                  <a:gd name="T6" fmla="*/ 1 w 75"/>
                  <a:gd name="T7" fmla="*/ 0 h 42"/>
                  <a:gd name="T8" fmla="*/ 1 w 75"/>
                  <a:gd name="T9" fmla="*/ 1 h 42"/>
                  <a:gd name="T10" fmla="*/ 1 w 75"/>
                  <a:gd name="T11" fmla="*/ 1 h 4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75" h="42">
                    <a:moveTo>
                      <a:pt x="37" y="41"/>
                    </a:moveTo>
                    <a:lnTo>
                      <a:pt x="0" y="41"/>
                    </a:lnTo>
                    <a:lnTo>
                      <a:pt x="0" y="0"/>
                    </a:lnTo>
                    <a:lnTo>
                      <a:pt x="74" y="0"/>
                    </a:lnTo>
                    <a:lnTo>
                      <a:pt x="74" y="41"/>
                    </a:lnTo>
                    <a:lnTo>
                      <a:pt x="37" y="41"/>
                    </a:lnTo>
                  </a:path>
                </a:pathLst>
              </a:custGeom>
              <a:solidFill>
                <a:srgbClr val="474747"/>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140">
                  <a:solidFill>
                    <a:prstClr val="black"/>
                  </a:solidFill>
                </a:endParaRPr>
              </a:p>
            </p:txBody>
          </p:sp>
          <p:sp>
            <p:nvSpPr>
              <p:cNvPr id="377" name="任意多边形 3695"/>
              <p:cNvSpPr>
                <a:spLocks noChangeArrowheads="1"/>
              </p:cNvSpPr>
              <p:nvPr/>
            </p:nvSpPr>
            <p:spPr bwMode="auto">
              <a:xfrm>
                <a:off x="4423" y="5685"/>
                <a:ext cx="20" cy="13"/>
              </a:xfrm>
              <a:custGeom>
                <a:avLst/>
                <a:gdLst>
                  <a:gd name="T0" fmla="*/ 1 w 34"/>
                  <a:gd name="T1" fmla="*/ 1 h 21"/>
                  <a:gd name="T2" fmla="*/ 0 w 34"/>
                  <a:gd name="T3" fmla="*/ 1 h 21"/>
                  <a:gd name="T4" fmla="*/ 0 w 34"/>
                  <a:gd name="T5" fmla="*/ 0 h 21"/>
                  <a:gd name="T6" fmla="*/ 1 w 34"/>
                  <a:gd name="T7" fmla="*/ 0 h 21"/>
                  <a:gd name="T8" fmla="*/ 1 w 34"/>
                  <a:gd name="T9" fmla="*/ 1 h 21"/>
                  <a:gd name="T10" fmla="*/ 1 w 34"/>
                  <a:gd name="T11" fmla="*/ 1 h 21"/>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4" h="21">
                    <a:moveTo>
                      <a:pt x="16" y="20"/>
                    </a:moveTo>
                    <a:lnTo>
                      <a:pt x="0" y="20"/>
                    </a:lnTo>
                    <a:lnTo>
                      <a:pt x="0" y="0"/>
                    </a:lnTo>
                    <a:lnTo>
                      <a:pt x="33" y="0"/>
                    </a:lnTo>
                    <a:lnTo>
                      <a:pt x="33" y="20"/>
                    </a:lnTo>
                    <a:lnTo>
                      <a:pt x="16" y="20"/>
                    </a:lnTo>
                  </a:path>
                </a:pathLst>
              </a:custGeom>
              <a:solidFill>
                <a:srgbClr val="474747"/>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140">
                  <a:solidFill>
                    <a:prstClr val="black"/>
                  </a:solidFill>
                </a:endParaRPr>
              </a:p>
            </p:txBody>
          </p:sp>
          <p:sp>
            <p:nvSpPr>
              <p:cNvPr id="378" name="任意多边形 3696"/>
              <p:cNvSpPr>
                <a:spLocks noChangeArrowheads="1"/>
              </p:cNvSpPr>
              <p:nvPr/>
            </p:nvSpPr>
            <p:spPr bwMode="auto">
              <a:xfrm>
                <a:off x="4515" y="5693"/>
                <a:ext cx="43" cy="25"/>
              </a:xfrm>
              <a:custGeom>
                <a:avLst/>
                <a:gdLst>
                  <a:gd name="T0" fmla="*/ 1 w 76"/>
                  <a:gd name="T1" fmla="*/ 1 h 42"/>
                  <a:gd name="T2" fmla="*/ 0 w 76"/>
                  <a:gd name="T3" fmla="*/ 1 h 42"/>
                  <a:gd name="T4" fmla="*/ 0 w 76"/>
                  <a:gd name="T5" fmla="*/ 0 h 42"/>
                  <a:gd name="T6" fmla="*/ 1 w 76"/>
                  <a:gd name="T7" fmla="*/ 0 h 42"/>
                  <a:gd name="T8" fmla="*/ 1 w 76"/>
                  <a:gd name="T9" fmla="*/ 1 h 42"/>
                  <a:gd name="T10" fmla="*/ 1 w 76"/>
                  <a:gd name="T11" fmla="*/ 1 h 4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76" h="42">
                    <a:moveTo>
                      <a:pt x="37" y="41"/>
                    </a:moveTo>
                    <a:lnTo>
                      <a:pt x="0" y="41"/>
                    </a:lnTo>
                    <a:lnTo>
                      <a:pt x="0" y="0"/>
                    </a:lnTo>
                    <a:lnTo>
                      <a:pt x="75" y="0"/>
                    </a:lnTo>
                    <a:lnTo>
                      <a:pt x="75" y="41"/>
                    </a:lnTo>
                    <a:lnTo>
                      <a:pt x="37" y="41"/>
                    </a:lnTo>
                  </a:path>
                </a:pathLst>
              </a:custGeom>
              <a:solidFill>
                <a:srgbClr val="474747"/>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140">
                  <a:solidFill>
                    <a:prstClr val="black"/>
                  </a:solidFill>
                </a:endParaRPr>
              </a:p>
            </p:txBody>
          </p:sp>
          <p:sp>
            <p:nvSpPr>
              <p:cNvPr id="379" name="任意多边形 3697"/>
              <p:cNvSpPr>
                <a:spLocks noChangeArrowheads="1"/>
              </p:cNvSpPr>
              <p:nvPr/>
            </p:nvSpPr>
            <p:spPr bwMode="auto">
              <a:xfrm>
                <a:off x="4525" y="5685"/>
                <a:ext cx="20" cy="13"/>
              </a:xfrm>
              <a:custGeom>
                <a:avLst/>
                <a:gdLst>
                  <a:gd name="T0" fmla="*/ 1 w 34"/>
                  <a:gd name="T1" fmla="*/ 1 h 21"/>
                  <a:gd name="T2" fmla="*/ 0 w 34"/>
                  <a:gd name="T3" fmla="*/ 1 h 21"/>
                  <a:gd name="T4" fmla="*/ 0 w 34"/>
                  <a:gd name="T5" fmla="*/ 0 h 21"/>
                  <a:gd name="T6" fmla="*/ 1 w 34"/>
                  <a:gd name="T7" fmla="*/ 0 h 21"/>
                  <a:gd name="T8" fmla="*/ 1 w 34"/>
                  <a:gd name="T9" fmla="*/ 1 h 21"/>
                  <a:gd name="T10" fmla="*/ 1 w 34"/>
                  <a:gd name="T11" fmla="*/ 1 h 21"/>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4" h="21">
                    <a:moveTo>
                      <a:pt x="16" y="20"/>
                    </a:moveTo>
                    <a:lnTo>
                      <a:pt x="0" y="20"/>
                    </a:lnTo>
                    <a:lnTo>
                      <a:pt x="0" y="0"/>
                    </a:lnTo>
                    <a:lnTo>
                      <a:pt x="33" y="0"/>
                    </a:lnTo>
                    <a:lnTo>
                      <a:pt x="33" y="20"/>
                    </a:lnTo>
                    <a:lnTo>
                      <a:pt x="16" y="20"/>
                    </a:lnTo>
                  </a:path>
                </a:pathLst>
              </a:custGeom>
              <a:solidFill>
                <a:srgbClr val="474747"/>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140">
                  <a:solidFill>
                    <a:prstClr val="black"/>
                  </a:solidFill>
                </a:endParaRPr>
              </a:p>
            </p:txBody>
          </p:sp>
          <p:sp>
            <p:nvSpPr>
              <p:cNvPr id="380" name="任意多边形 3698"/>
              <p:cNvSpPr>
                <a:spLocks noChangeArrowheads="1"/>
              </p:cNvSpPr>
              <p:nvPr/>
            </p:nvSpPr>
            <p:spPr bwMode="auto">
              <a:xfrm>
                <a:off x="4668" y="5725"/>
                <a:ext cx="42" cy="25"/>
              </a:xfrm>
              <a:custGeom>
                <a:avLst/>
                <a:gdLst>
                  <a:gd name="T0" fmla="*/ 1 w 76"/>
                  <a:gd name="T1" fmla="*/ 1 h 42"/>
                  <a:gd name="T2" fmla="*/ 0 w 76"/>
                  <a:gd name="T3" fmla="*/ 1 h 42"/>
                  <a:gd name="T4" fmla="*/ 0 w 76"/>
                  <a:gd name="T5" fmla="*/ 0 h 42"/>
                  <a:gd name="T6" fmla="*/ 1 w 76"/>
                  <a:gd name="T7" fmla="*/ 0 h 42"/>
                  <a:gd name="T8" fmla="*/ 1 w 76"/>
                  <a:gd name="T9" fmla="*/ 1 h 42"/>
                  <a:gd name="T10" fmla="*/ 1 w 76"/>
                  <a:gd name="T11" fmla="*/ 1 h 4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76" h="42">
                    <a:moveTo>
                      <a:pt x="38" y="41"/>
                    </a:moveTo>
                    <a:lnTo>
                      <a:pt x="0" y="41"/>
                    </a:lnTo>
                    <a:lnTo>
                      <a:pt x="0" y="0"/>
                    </a:lnTo>
                    <a:lnTo>
                      <a:pt x="75" y="0"/>
                    </a:lnTo>
                    <a:lnTo>
                      <a:pt x="75" y="41"/>
                    </a:lnTo>
                    <a:lnTo>
                      <a:pt x="38" y="41"/>
                    </a:lnTo>
                  </a:path>
                </a:pathLst>
              </a:custGeom>
              <a:solidFill>
                <a:srgbClr val="474747"/>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140">
                  <a:solidFill>
                    <a:prstClr val="black"/>
                  </a:solidFill>
                </a:endParaRPr>
              </a:p>
            </p:txBody>
          </p:sp>
          <p:sp>
            <p:nvSpPr>
              <p:cNvPr id="381" name="任意多边形 3699"/>
              <p:cNvSpPr>
                <a:spLocks noChangeArrowheads="1"/>
              </p:cNvSpPr>
              <p:nvPr/>
            </p:nvSpPr>
            <p:spPr bwMode="auto">
              <a:xfrm>
                <a:off x="4678" y="5745"/>
                <a:ext cx="20" cy="13"/>
              </a:xfrm>
              <a:custGeom>
                <a:avLst/>
                <a:gdLst>
                  <a:gd name="T0" fmla="*/ 1 w 35"/>
                  <a:gd name="T1" fmla="*/ 1 h 21"/>
                  <a:gd name="T2" fmla="*/ 0 w 35"/>
                  <a:gd name="T3" fmla="*/ 1 h 21"/>
                  <a:gd name="T4" fmla="*/ 0 w 35"/>
                  <a:gd name="T5" fmla="*/ 0 h 21"/>
                  <a:gd name="T6" fmla="*/ 1 w 35"/>
                  <a:gd name="T7" fmla="*/ 0 h 21"/>
                  <a:gd name="T8" fmla="*/ 1 w 35"/>
                  <a:gd name="T9" fmla="*/ 1 h 21"/>
                  <a:gd name="T10" fmla="*/ 1 w 35"/>
                  <a:gd name="T11" fmla="*/ 1 h 21"/>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5" h="21">
                    <a:moveTo>
                      <a:pt x="17" y="20"/>
                    </a:moveTo>
                    <a:lnTo>
                      <a:pt x="0" y="20"/>
                    </a:lnTo>
                    <a:lnTo>
                      <a:pt x="0" y="0"/>
                    </a:lnTo>
                    <a:lnTo>
                      <a:pt x="34" y="0"/>
                    </a:lnTo>
                    <a:lnTo>
                      <a:pt x="34" y="20"/>
                    </a:lnTo>
                    <a:lnTo>
                      <a:pt x="17" y="20"/>
                    </a:lnTo>
                  </a:path>
                </a:pathLst>
              </a:custGeom>
              <a:solidFill>
                <a:srgbClr val="474747"/>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140">
                  <a:solidFill>
                    <a:prstClr val="black"/>
                  </a:solidFill>
                </a:endParaRPr>
              </a:p>
            </p:txBody>
          </p:sp>
          <p:sp>
            <p:nvSpPr>
              <p:cNvPr id="382" name="任意多边形 3700"/>
              <p:cNvSpPr>
                <a:spLocks noChangeArrowheads="1"/>
              </p:cNvSpPr>
              <p:nvPr/>
            </p:nvSpPr>
            <p:spPr bwMode="auto">
              <a:xfrm>
                <a:off x="4618" y="5725"/>
                <a:ext cx="42" cy="25"/>
              </a:xfrm>
              <a:custGeom>
                <a:avLst/>
                <a:gdLst>
                  <a:gd name="T0" fmla="*/ 1 w 75"/>
                  <a:gd name="T1" fmla="*/ 1 h 42"/>
                  <a:gd name="T2" fmla="*/ 0 w 75"/>
                  <a:gd name="T3" fmla="*/ 1 h 42"/>
                  <a:gd name="T4" fmla="*/ 0 w 75"/>
                  <a:gd name="T5" fmla="*/ 0 h 42"/>
                  <a:gd name="T6" fmla="*/ 1 w 75"/>
                  <a:gd name="T7" fmla="*/ 0 h 42"/>
                  <a:gd name="T8" fmla="*/ 1 w 75"/>
                  <a:gd name="T9" fmla="*/ 1 h 42"/>
                  <a:gd name="T10" fmla="*/ 1 w 75"/>
                  <a:gd name="T11" fmla="*/ 1 h 4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75" h="42">
                    <a:moveTo>
                      <a:pt x="37" y="41"/>
                    </a:moveTo>
                    <a:lnTo>
                      <a:pt x="0" y="41"/>
                    </a:lnTo>
                    <a:lnTo>
                      <a:pt x="0" y="0"/>
                    </a:lnTo>
                    <a:lnTo>
                      <a:pt x="74" y="0"/>
                    </a:lnTo>
                    <a:lnTo>
                      <a:pt x="74" y="41"/>
                    </a:lnTo>
                    <a:lnTo>
                      <a:pt x="37" y="41"/>
                    </a:lnTo>
                  </a:path>
                </a:pathLst>
              </a:custGeom>
              <a:solidFill>
                <a:srgbClr val="474747"/>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140">
                  <a:solidFill>
                    <a:prstClr val="black"/>
                  </a:solidFill>
                </a:endParaRPr>
              </a:p>
            </p:txBody>
          </p:sp>
          <p:sp>
            <p:nvSpPr>
              <p:cNvPr id="383" name="任意多边形 3701"/>
              <p:cNvSpPr>
                <a:spLocks noChangeArrowheads="1"/>
              </p:cNvSpPr>
              <p:nvPr/>
            </p:nvSpPr>
            <p:spPr bwMode="auto">
              <a:xfrm>
                <a:off x="4628" y="5745"/>
                <a:ext cx="20" cy="13"/>
              </a:xfrm>
              <a:custGeom>
                <a:avLst/>
                <a:gdLst>
                  <a:gd name="T0" fmla="*/ 1 w 34"/>
                  <a:gd name="T1" fmla="*/ 1 h 21"/>
                  <a:gd name="T2" fmla="*/ 0 w 34"/>
                  <a:gd name="T3" fmla="*/ 1 h 21"/>
                  <a:gd name="T4" fmla="*/ 0 w 34"/>
                  <a:gd name="T5" fmla="*/ 0 h 21"/>
                  <a:gd name="T6" fmla="*/ 1 w 34"/>
                  <a:gd name="T7" fmla="*/ 0 h 21"/>
                  <a:gd name="T8" fmla="*/ 1 w 34"/>
                  <a:gd name="T9" fmla="*/ 1 h 21"/>
                  <a:gd name="T10" fmla="*/ 1 w 34"/>
                  <a:gd name="T11" fmla="*/ 1 h 21"/>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4" h="21">
                    <a:moveTo>
                      <a:pt x="16" y="20"/>
                    </a:moveTo>
                    <a:lnTo>
                      <a:pt x="0" y="20"/>
                    </a:lnTo>
                    <a:lnTo>
                      <a:pt x="0" y="0"/>
                    </a:lnTo>
                    <a:lnTo>
                      <a:pt x="33" y="0"/>
                    </a:lnTo>
                    <a:lnTo>
                      <a:pt x="33" y="20"/>
                    </a:lnTo>
                    <a:lnTo>
                      <a:pt x="16" y="20"/>
                    </a:lnTo>
                  </a:path>
                </a:pathLst>
              </a:custGeom>
              <a:solidFill>
                <a:srgbClr val="474747"/>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140">
                  <a:solidFill>
                    <a:prstClr val="black"/>
                  </a:solidFill>
                </a:endParaRPr>
              </a:p>
            </p:txBody>
          </p:sp>
          <p:sp>
            <p:nvSpPr>
              <p:cNvPr id="384" name="任意多边形 3702"/>
              <p:cNvSpPr>
                <a:spLocks noChangeArrowheads="1"/>
              </p:cNvSpPr>
              <p:nvPr/>
            </p:nvSpPr>
            <p:spPr bwMode="auto">
              <a:xfrm>
                <a:off x="4565" y="5725"/>
                <a:ext cx="43" cy="25"/>
              </a:xfrm>
              <a:custGeom>
                <a:avLst/>
                <a:gdLst>
                  <a:gd name="T0" fmla="*/ 1 w 76"/>
                  <a:gd name="T1" fmla="*/ 1 h 42"/>
                  <a:gd name="T2" fmla="*/ 0 w 76"/>
                  <a:gd name="T3" fmla="*/ 1 h 42"/>
                  <a:gd name="T4" fmla="*/ 0 w 76"/>
                  <a:gd name="T5" fmla="*/ 0 h 42"/>
                  <a:gd name="T6" fmla="*/ 1 w 76"/>
                  <a:gd name="T7" fmla="*/ 0 h 42"/>
                  <a:gd name="T8" fmla="*/ 1 w 76"/>
                  <a:gd name="T9" fmla="*/ 1 h 42"/>
                  <a:gd name="T10" fmla="*/ 1 w 76"/>
                  <a:gd name="T11" fmla="*/ 1 h 4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76" h="42">
                    <a:moveTo>
                      <a:pt x="38" y="41"/>
                    </a:moveTo>
                    <a:lnTo>
                      <a:pt x="0" y="41"/>
                    </a:lnTo>
                    <a:lnTo>
                      <a:pt x="0" y="0"/>
                    </a:lnTo>
                    <a:lnTo>
                      <a:pt x="75" y="0"/>
                    </a:lnTo>
                    <a:lnTo>
                      <a:pt x="75" y="41"/>
                    </a:lnTo>
                    <a:lnTo>
                      <a:pt x="38" y="41"/>
                    </a:lnTo>
                  </a:path>
                </a:pathLst>
              </a:custGeom>
              <a:solidFill>
                <a:srgbClr val="474747"/>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140">
                  <a:solidFill>
                    <a:prstClr val="black"/>
                  </a:solidFill>
                </a:endParaRPr>
              </a:p>
            </p:txBody>
          </p:sp>
          <p:sp>
            <p:nvSpPr>
              <p:cNvPr id="385" name="任意多边形 3703"/>
              <p:cNvSpPr>
                <a:spLocks noChangeArrowheads="1"/>
              </p:cNvSpPr>
              <p:nvPr/>
            </p:nvSpPr>
            <p:spPr bwMode="auto">
              <a:xfrm>
                <a:off x="4575" y="5745"/>
                <a:ext cx="20" cy="13"/>
              </a:xfrm>
              <a:custGeom>
                <a:avLst/>
                <a:gdLst>
                  <a:gd name="T0" fmla="*/ 1 w 35"/>
                  <a:gd name="T1" fmla="*/ 1 h 21"/>
                  <a:gd name="T2" fmla="*/ 0 w 35"/>
                  <a:gd name="T3" fmla="*/ 1 h 21"/>
                  <a:gd name="T4" fmla="*/ 0 w 35"/>
                  <a:gd name="T5" fmla="*/ 0 h 21"/>
                  <a:gd name="T6" fmla="*/ 1 w 35"/>
                  <a:gd name="T7" fmla="*/ 0 h 21"/>
                  <a:gd name="T8" fmla="*/ 1 w 35"/>
                  <a:gd name="T9" fmla="*/ 1 h 21"/>
                  <a:gd name="T10" fmla="*/ 1 w 35"/>
                  <a:gd name="T11" fmla="*/ 1 h 21"/>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5" h="21">
                    <a:moveTo>
                      <a:pt x="17" y="20"/>
                    </a:moveTo>
                    <a:lnTo>
                      <a:pt x="0" y="20"/>
                    </a:lnTo>
                    <a:lnTo>
                      <a:pt x="0" y="0"/>
                    </a:lnTo>
                    <a:lnTo>
                      <a:pt x="34" y="0"/>
                    </a:lnTo>
                    <a:lnTo>
                      <a:pt x="34" y="20"/>
                    </a:lnTo>
                    <a:lnTo>
                      <a:pt x="17" y="20"/>
                    </a:lnTo>
                  </a:path>
                </a:pathLst>
              </a:custGeom>
              <a:solidFill>
                <a:srgbClr val="474747"/>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140">
                  <a:solidFill>
                    <a:prstClr val="black"/>
                  </a:solidFill>
                </a:endParaRPr>
              </a:p>
            </p:txBody>
          </p:sp>
          <p:sp>
            <p:nvSpPr>
              <p:cNvPr id="386" name="任意多边形 3704"/>
              <p:cNvSpPr>
                <a:spLocks noChangeArrowheads="1"/>
              </p:cNvSpPr>
              <p:nvPr/>
            </p:nvSpPr>
            <p:spPr bwMode="auto">
              <a:xfrm>
                <a:off x="4618" y="5693"/>
                <a:ext cx="42" cy="25"/>
              </a:xfrm>
              <a:custGeom>
                <a:avLst/>
                <a:gdLst>
                  <a:gd name="T0" fmla="*/ 1 w 75"/>
                  <a:gd name="T1" fmla="*/ 1 h 42"/>
                  <a:gd name="T2" fmla="*/ 0 w 75"/>
                  <a:gd name="T3" fmla="*/ 1 h 42"/>
                  <a:gd name="T4" fmla="*/ 0 w 75"/>
                  <a:gd name="T5" fmla="*/ 0 h 42"/>
                  <a:gd name="T6" fmla="*/ 1 w 75"/>
                  <a:gd name="T7" fmla="*/ 0 h 42"/>
                  <a:gd name="T8" fmla="*/ 1 w 75"/>
                  <a:gd name="T9" fmla="*/ 1 h 42"/>
                  <a:gd name="T10" fmla="*/ 1 w 75"/>
                  <a:gd name="T11" fmla="*/ 1 h 4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75" h="42">
                    <a:moveTo>
                      <a:pt x="37" y="41"/>
                    </a:moveTo>
                    <a:lnTo>
                      <a:pt x="0" y="41"/>
                    </a:lnTo>
                    <a:lnTo>
                      <a:pt x="0" y="0"/>
                    </a:lnTo>
                    <a:lnTo>
                      <a:pt x="74" y="0"/>
                    </a:lnTo>
                    <a:lnTo>
                      <a:pt x="74" y="41"/>
                    </a:lnTo>
                    <a:lnTo>
                      <a:pt x="37" y="41"/>
                    </a:lnTo>
                  </a:path>
                </a:pathLst>
              </a:custGeom>
              <a:solidFill>
                <a:srgbClr val="474747"/>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140">
                  <a:solidFill>
                    <a:prstClr val="black"/>
                  </a:solidFill>
                </a:endParaRPr>
              </a:p>
            </p:txBody>
          </p:sp>
          <p:sp>
            <p:nvSpPr>
              <p:cNvPr id="388" name="任意多边形 3705"/>
              <p:cNvSpPr>
                <a:spLocks noChangeArrowheads="1"/>
              </p:cNvSpPr>
              <p:nvPr/>
            </p:nvSpPr>
            <p:spPr bwMode="auto">
              <a:xfrm>
                <a:off x="4628" y="5685"/>
                <a:ext cx="20" cy="13"/>
              </a:xfrm>
              <a:custGeom>
                <a:avLst/>
                <a:gdLst>
                  <a:gd name="T0" fmla="*/ 1 w 34"/>
                  <a:gd name="T1" fmla="*/ 1 h 21"/>
                  <a:gd name="T2" fmla="*/ 0 w 34"/>
                  <a:gd name="T3" fmla="*/ 1 h 21"/>
                  <a:gd name="T4" fmla="*/ 0 w 34"/>
                  <a:gd name="T5" fmla="*/ 0 h 21"/>
                  <a:gd name="T6" fmla="*/ 1 w 34"/>
                  <a:gd name="T7" fmla="*/ 0 h 21"/>
                  <a:gd name="T8" fmla="*/ 1 w 34"/>
                  <a:gd name="T9" fmla="*/ 1 h 21"/>
                  <a:gd name="T10" fmla="*/ 1 w 34"/>
                  <a:gd name="T11" fmla="*/ 1 h 21"/>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4" h="21">
                    <a:moveTo>
                      <a:pt x="16" y="20"/>
                    </a:moveTo>
                    <a:lnTo>
                      <a:pt x="0" y="20"/>
                    </a:lnTo>
                    <a:lnTo>
                      <a:pt x="0" y="0"/>
                    </a:lnTo>
                    <a:lnTo>
                      <a:pt x="33" y="0"/>
                    </a:lnTo>
                    <a:lnTo>
                      <a:pt x="33" y="20"/>
                    </a:lnTo>
                    <a:lnTo>
                      <a:pt x="16" y="20"/>
                    </a:lnTo>
                  </a:path>
                </a:pathLst>
              </a:custGeom>
              <a:solidFill>
                <a:srgbClr val="474747"/>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140">
                  <a:solidFill>
                    <a:prstClr val="black"/>
                  </a:solidFill>
                </a:endParaRPr>
              </a:p>
            </p:txBody>
          </p:sp>
          <p:sp>
            <p:nvSpPr>
              <p:cNvPr id="389" name="任意多边形 3706"/>
              <p:cNvSpPr>
                <a:spLocks noChangeArrowheads="1"/>
              </p:cNvSpPr>
              <p:nvPr/>
            </p:nvSpPr>
            <p:spPr bwMode="auto">
              <a:xfrm>
                <a:off x="4565" y="5693"/>
                <a:ext cx="43" cy="25"/>
              </a:xfrm>
              <a:custGeom>
                <a:avLst/>
                <a:gdLst>
                  <a:gd name="T0" fmla="*/ 1 w 76"/>
                  <a:gd name="T1" fmla="*/ 1 h 42"/>
                  <a:gd name="T2" fmla="*/ 0 w 76"/>
                  <a:gd name="T3" fmla="*/ 1 h 42"/>
                  <a:gd name="T4" fmla="*/ 0 w 76"/>
                  <a:gd name="T5" fmla="*/ 0 h 42"/>
                  <a:gd name="T6" fmla="*/ 1 w 76"/>
                  <a:gd name="T7" fmla="*/ 0 h 42"/>
                  <a:gd name="T8" fmla="*/ 1 w 76"/>
                  <a:gd name="T9" fmla="*/ 1 h 42"/>
                  <a:gd name="T10" fmla="*/ 1 w 76"/>
                  <a:gd name="T11" fmla="*/ 1 h 4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76" h="42">
                    <a:moveTo>
                      <a:pt x="38" y="41"/>
                    </a:moveTo>
                    <a:lnTo>
                      <a:pt x="0" y="41"/>
                    </a:lnTo>
                    <a:lnTo>
                      <a:pt x="0" y="0"/>
                    </a:lnTo>
                    <a:lnTo>
                      <a:pt x="75" y="0"/>
                    </a:lnTo>
                    <a:lnTo>
                      <a:pt x="75" y="41"/>
                    </a:lnTo>
                    <a:lnTo>
                      <a:pt x="38" y="41"/>
                    </a:lnTo>
                  </a:path>
                </a:pathLst>
              </a:custGeom>
              <a:solidFill>
                <a:srgbClr val="474747"/>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140">
                  <a:solidFill>
                    <a:prstClr val="black"/>
                  </a:solidFill>
                </a:endParaRPr>
              </a:p>
            </p:txBody>
          </p:sp>
          <p:sp>
            <p:nvSpPr>
              <p:cNvPr id="390" name="任意多边形 3707"/>
              <p:cNvSpPr>
                <a:spLocks noChangeArrowheads="1"/>
              </p:cNvSpPr>
              <p:nvPr/>
            </p:nvSpPr>
            <p:spPr bwMode="auto">
              <a:xfrm>
                <a:off x="4575" y="5685"/>
                <a:ext cx="20" cy="13"/>
              </a:xfrm>
              <a:custGeom>
                <a:avLst/>
                <a:gdLst>
                  <a:gd name="T0" fmla="*/ 1 w 35"/>
                  <a:gd name="T1" fmla="*/ 1 h 21"/>
                  <a:gd name="T2" fmla="*/ 0 w 35"/>
                  <a:gd name="T3" fmla="*/ 1 h 21"/>
                  <a:gd name="T4" fmla="*/ 0 w 35"/>
                  <a:gd name="T5" fmla="*/ 0 h 21"/>
                  <a:gd name="T6" fmla="*/ 1 w 35"/>
                  <a:gd name="T7" fmla="*/ 0 h 21"/>
                  <a:gd name="T8" fmla="*/ 1 w 35"/>
                  <a:gd name="T9" fmla="*/ 1 h 21"/>
                  <a:gd name="T10" fmla="*/ 1 w 35"/>
                  <a:gd name="T11" fmla="*/ 1 h 21"/>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5" h="21">
                    <a:moveTo>
                      <a:pt x="17" y="20"/>
                    </a:moveTo>
                    <a:lnTo>
                      <a:pt x="0" y="20"/>
                    </a:lnTo>
                    <a:lnTo>
                      <a:pt x="0" y="0"/>
                    </a:lnTo>
                    <a:lnTo>
                      <a:pt x="34" y="0"/>
                    </a:lnTo>
                    <a:lnTo>
                      <a:pt x="34" y="20"/>
                    </a:lnTo>
                    <a:lnTo>
                      <a:pt x="17" y="20"/>
                    </a:lnTo>
                  </a:path>
                </a:pathLst>
              </a:custGeom>
              <a:solidFill>
                <a:srgbClr val="474747"/>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140">
                  <a:solidFill>
                    <a:prstClr val="black"/>
                  </a:solidFill>
                </a:endParaRPr>
              </a:p>
            </p:txBody>
          </p:sp>
          <p:sp>
            <p:nvSpPr>
              <p:cNvPr id="391" name="任意多边形 3708"/>
              <p:cNvSpPr>
                <a:spLocks noChangeArrowheads="1"/>
              </p:cNvSpPr>
              <p:nvPr/>
            </p:nvSpPr>
            <p:spPr bwMode="auto">
              <a:xfrm>
                <a:off x="4668" y="5693"/>
                <a:ext cx="42" cy="25"/>
              </a:xfrm>
              <a:custGeom>
                <a:avLst/>
                <a:gdLst>
                  <a:gd name="T0" fmla="*/ 1 w 76"/>
                  <a:gd name="T1" fmla="*/ 1 h 42"/>
                  <a:gd name="T2" fmla="*/ 0 w 76"/>
                  <a:gd name="T3" fmla="*/ 1 h 42"/>
                  <a:gd name="T4" fmla="*/ 0 w 76"/>
                  <a:gd name="T5" fmla="*/ 0 h 42"/>
                  <a:gd name="T6" fmla="*/ 1 w 76"/>
                  <a:gd name="T7" fmla="*/ 0 h 42"/>
                  <a:gd name="T8" fmla="*/ 1 w 76"/>
                  <a:gd name="T9" fmla="*/ 1 h 42"/>
                  <a:gd name="T10" fmla="*/ 1 w 76"/>
                  <a:gd name="T11" fmla="*/ 1 h 4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76" h="42">
                    <a:moveTo>
                      <a:pt x="38" y="41"/>
                    </a:moveTo>
                    <a:lnTo>
                      <a:pt x="0" y="41"/>
                    </a:lnTo>
                    <a:lnTo>
                      <a:pt x="0" y="0"/>
                    </a:lnTo>
                    <a:lnTo>
                      <a:pt x="75" y="0"/>
                    </a:lnTo>
                    <a:lnTo>
                      <a:pt x="75" y="41"/>
                    </a:lnTo>
                    <a:lnTo>
                      <a:pt x="38" y="41"/>
                    </a:lnTo>
                  </a:path>
                </a:pathLst>
              </a:custGeom>
              <a:solidFill>
                <a:srgbClr val="474747"/>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140">
                  <a:solidFill>
                    <a:prstClr val="black"/>
                  </a:solidFill>
                </a:endParaRPr>
              </a:p>
            </p:txBody>
          </p:sp>
          <p:sp>
            <p:nvSpPr>
              <p:cNvPr id="394" name="任意多边形 3709"/>
              <p:cNvSpPr>
                <a:spLocks noChangeArrowheads="1"/>
              </p:cNvSpPr>
              <p:nvPr/>
            </p:nvSpPr>
            <p:spPr bwMode="auto">
              <a:xfrm>
                <a:off x="4678" y="5685"/>
                <a:ext cx="20" cy="13"/>
              </a:xfrm>
              <a:custGeom>
                <a:avLst/>
                <a:gdLst>
                  <a:gd name="T0" fmla="*/ 1 w 35"/>
                  <a:gd name="T1" fmla="*/ 1 h 21"/>
                  <a:gd name="T2" fmla="*/ 0 w 35"/>
                  <a:gd name="T3" fmla="*/ 1 h 21"/>
                  <a:gd name="T4" fmla="*/ 0 w 35"/>
                  <a:gd name="T5" fmla="*/ 0 h 21"/>
                  <a:gd name="T6" fmla="*/ 1 w 35"/>
                  <a:gd name="T7" fmla="*/ 0 h 21"/>
                  <a:gd name="T8" fmla="*/ 1 w 35"/>
                  <a:gd name="T9" fmla="*/ 1 h 21"/>
                  <a:gd name="T10" fmla="*/ 1 w 35"/>
                  <a:gd name="T11" fmla="*/ 1 h 21"/>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5" h="21">
                    <a:moveTo>
                      <a:pt x="17" y="20"/>
                    </a:moveTo>
                    <a:lnTo>
                      <a:pt x="0" y="20"/>
                    </a:lnTo>
                    <a:lnTo>
                      <a:pt x="0" y="0"/>
                    </a:lnTo>
                    <a:lnTo>
                      <a:pt x="34" y="0"/>
                    </a:lnTo>
                    <a:lnTo>
                      <a:pt x="34" y="20"/>
                    </a:lnTo>
                    <a:lnTo>
                      <a:pt x="17" y="20"/>
                    </a:lnTo>
                  </a:path>
                </a:pathLst>
              </a:custGeom>
              <a:solidFill>
                <a:srgbClr val="474747"/>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140">
                  <a:solidFill>
                    <a:prstClr val="black"/>
                  </a:solidFill>
                </a:endParaRPr>
              </a:p>
            </p:txBody>
          </p:sp>
          <p:sp>
            <p:nvSpPr>
              <p:cNvPr id="395" name="任意多边形 3710"/>
              <p:cNvSpPr>
                <a:spLocks noChangeArrowheads="1"/>
              </p:cNvSpPr>
              <p:nvPr/>
            </p:nvSpPr>
            <p:spPr bwMode="auto">
              <a:xfrm>
                <a:off x="4375" y="5658"/>
                <a:ext cx="378" cy="122"/>
              </a:xfrm>
              <a:custGeom>
                <a:avLst/>
                <a:gdLst>
                  <a:gd name="T0" fmla="*/ 7 w 664"/>
                  <a:gd name="T1" fmla="*/ 2 h 218"/>
                  <a:gd name="T2" fmla="*/ 0 w 664"/>
                  <a:gd name="T3" fmla="*/ 2 h 218"/>
                  <a:gd name="T4" fmla="*/ 0 w 664"/>
                  <a:gd name="T5" fmla="*/ 0 h 218"/>
                  <a:gd name="T6" fmla="*/ 7 w 664"/>
                  <a:gd name="T7" fmla="*/ 0 h 218"/>
                  <a:gd name="T8" fmla="*/ 7 w 664"/>
                  <a:gd name="T9" fmla="*/ 2 h 218"/>
                  <a:gd name="T10" fmla="*/ 1 w 664"/>
                  <a:gd name="T11" fmla="*/ 2 h 218"/>
                  <a:gd name="T12" fmla="*/ 7 w 664"/>
                  <a:gd name="T13" fmla="*/ 2 h 218"/>
                  <a:gd name="T14" fmla="*/ 7 w 664"/>
                  <a:gd name="T15" fmla="*/ 1 h 218"/>
                  <a:gd name="T16" fmla="*/ 1 w 664"/>
                  <a:gd name="T17" fmla="*/ 1 h 218"/>
                  <a:gd name="T18" fmla="*/ 1 w 664"/>
                  <a:gd name="T19" fmla="*/ 2 h 21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664" h="218">
                    <a:moveTo>
                      <a:pt x="663" y="217"/>
                    </a:moveTo>
                    <a:lnTo>
                      <a:pt x="0" y="217"/>
                    </a:lnTo>
                    <a:lnTo>
                      <a:pt x="0" y="0"/>
                    </a:lnTo>
                    <a:lnTo>
                      <a:pt x="663" y="0"/>
                    </a:lnTo>
                    <a:lnTo>
                      <a:pt x="663" y="217"/>
                    </a:lnTo>
                    <a:close/>
                    <a:moveTo>
                      <a:pt x="37" y="179"/>
                    </a:moveTo>
                    <a:lnTo>
                      <a:pt x="625" y="179"/>
                    </a:lnTo>
                    <a:lnTo>
                      <a:pt x="625" y="37"/>
                    </a:lnTo>
                    <a:lnTo>
                      <a:pt x="37" y="37"/>
                    </a:lnTo>
                    <a:lnTo>
                      <a:pt x="37" y="179"/>
                    </a:lnTo>
                    <a:close/>
                  </a:path>
                </a:pathLst>
              </a:custGeom>
              <a:solidFill>
                <a:srgbClr val="474747"/>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140">
                  <a:solidFill>
                    <a:prstClr val="black"/>
                  </a:solidFill>
                </a:endParaRPr>
              </a:p>
            </p:txBody>
          </p:sp>
          <p:sp>
            <p:nvSpPr>
              <p:cNvPr id="396" name="任意多边形 3711"/>
              <p:cNvSpPr>
                <a:spLocks noChangeArrowheads="1"/>
              </p:cNvSpPr>
              <p:nvPr/>
            </p:nvSpPr>
            <p:spPr bwMode="auto">
              <a:xfrm>
                <a:off x="4780" y="5663"/>
                <a:ext cx="95" cy="115"/>
              </a:xfrm>
              <a:custGeom>
                <a:avLst/>
                <a:gdLst>
                  <a:gd name="T0" fmla="*/ 2 w 167"/>
                  <a:gd name="T1" fmla="*/ 2 h 201"/>
                  <a:gd name="T2" fmla="*/ 0 w 167"/>
                  <a:gd name="T3" fmla="*/ 2 h 201"/>
                  <a:gd name="T4" fmla="*/ 0 w 167"/>
                  <a:gd name="T5" fmla="*/ 0 h 201"/>
                  <a:gd name="T6" fmla="*/ 2 w 167"/>
                  <a:gd name="T7" fmla="*/ 0 h 201"/>
                  <a:gd name="T8" fmla="*/ 2 w 167"/>
                  <a:gd name="T9" fmla="*/ 2 h 201"/>
                  <a:gd name="T10" fmla="*/ 1 w 167"/>
                  <a:gd name="T11" fmla="*/ 2 h 201"/>
                  <a:gd name="T12" fmla="*/ 2 w 167"/>
                  <a:gd name="T13" fmla="*/ 2 h 201"/>
                  <a:gd name="T14" fmla="*/ 2 w 167"/>
                  <a:gd name="T15" fmla="*/ 1 h 201"/>
                  <a:gd name="T16" fmla="*/ 1 w 167"/>
                  <a:gd name="T17" fmla="*/ 1 h 201"/>
                  <a:gd name="T18" fmla="*/ 1 w 167"/>
                  <a:gd name="T19" fmla="*/ 2 h 20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67" h="201">
                    <a:moveTo>
                      <a:pt x="166" y="200"/>
                    </a:moveTo>
                    <a:lnTo>
                      <a:pt x="0" y="200"/>
                    </a:lnTo>
                    <a:lnTo>
                      <a:pt x="0" y="0"/>
                    </a:lnTo>
                    <a:lnTo>
                      <a:pt x="166" y="0"/>
                    </a:lnTo>
                    <a:lnTo>
                      <a:pt x="166" y="200"/>
                    </a:lnTo>
                    <a:close/>
                    <a:moveTo>
                      <a:pt x="37" y="162"/>
                    </a:moveTo>
                    <a:lnTo>
                      <a:pt x="129" y="162"/>
                    </a:lnTo>
                    <a:lnTo>
                      <a:pt x="129" y="37"/>
                    </a:lnTo>
                    <a:lnTo>
                      <a:pt x="37" y="37"/>
                    </a:lnTo>
                    <a:lnTo>
                      <a:pt x="37" y="162"/>
                    </a:lnTo>
                    <a:close/>
                  </a:path>
                </a:pathLst>
              </a:custGeom>
              <a:solidFill>
                <a:srgbClr val="474747"/>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140">
                  <a:solidFill>
                    <a:prstClr val="black"/>
                  </a:solidFill>
                </a:endParaRPr>
              </a:p>
            </p:txBody>
          </p:sp>
          <p:sp>
            <p:nvSpPr>
              <p:cNvPr id="397" name="任意多边形 3712"/>
              <p:cNvSpPr>
                <a:spLocks noChangeArrowheads="1"/>
              </p:cNvSpPr>
              <p:nvPr/>
            </p:nvSpPr>
            <p:spPr bwMode="auto">
              <a:xfrm>
                <a:off x="4930" y="5670"/>
                <a:ext cx="58" cy="30"/>
              </a:xfrm>
              <a:custGeom>
                <a:avLst/>
                <a:gdLst>
                  <a:gd name="T0" fmla="*/ 1 w 100"/>
                  <a:gd name="T1" fmla="*/ 1 h 55"/>
                  <a:gd name="T2" fmla="*/ 0 w 100"/>
                  <a:gd name="T3" fmla="*/ 1 h 55"/>
                  <a:gd name="T4" fmla="*/ 0 w 100"/>
                  <a:gd name="T5" fmla="*/ 0 h 55"/>
                  <a:gd name="T6" fmla="*/ 1 w 100"/>
                  <a:gd name="T7" fmla="*/ 0 h 55"/>
                  <a:gd name="T8" fmla="*/ 1 w 100"/>
                  <a:gd name="T9" fmla="*/ 1 h 55"/>
                  <a:gd name="T10" fmla="*/ 1 w 100"/>
                  <a:gd name="T11" fmla="*/ 1 h 5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00" h="55">
                    <a:moveTo>
                      <a:pt x="50" y="54"/>
                    </a:moveTo>
                    <a:lnTo>
                      <a:pt x="0" y="54"/>
                    </a:lnTo>
                    <a:lnTo>
                      <a:pt x="0" y="0"/>
                    </a:lnTo>
                    <a:lnTo>
                      <a:pt x="99" y="0"/>
                    </a:lnTo>
                    <a:lnTo>
                      <a:pt x="99" y="54"/>
                    </a:lnTo>
                    <a:lnTo>
                      <a:pt x="50" y="54"/>
                    </a:lnTo>
                  </a:path>
                </a:pathLst>
              </a:custGeom>
              <a:solidFill>
                <a:srgbClr val="474747"/>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140">
                  <a:solidFill>
                    <a:prstClr val="black"/>
                  </a:solidFill>
                </a:endParaRPr>
              </a:p>
            </p:txBody>
          </p:sp>
          <p:sp>
            <p:nvSpPr>
              <p:cNvPr id="398" name="任意多边形 3713"/>
              <p:cNvSpPr>
                <a:spLocks noChangeArrowheads="1"/>
              </p:cNvSpPr>
              <p:nvPr/>
            </p:nvSpPr>
            <p:spPr bwMode="auto">
              <a:xfrm>
                <a:off x="4930" y="5743"/>
                <a:ext cx="58" cy="30"/>
              </a:xfrm>
              <a:custGeom>
                <a:avLst/>
                <a:gdLst>
                  <a:gd name="T0" fmla="*/ 1 w 100"/>
                  <a:gd name="T1" fmla="*/ 1 h 55"/>
                  <a:gd name="T2" fmla="*/ 0 w 100"/>
                  <a:gd name="T3" fmla="*/ 1 h 55"/>
                  <a:gd name="T4" fmla="*/ 0 w 100"/>
                  <a:gd name="T5" fmla="*/ 0 h 55"/>
                  <a:gd name="T6" fmla="*/ 1 w 100"/>
                  <a:gd name="T7" fmla="*/ 0 h 55"/>
                  <a:gd name="T8" fmla="*/ 1 w 100"/>
                  <a:gd name="T9" fmla="*/ 1 h 55"/>
                  <a:gd name="T10" fmla="*/ 1 w 100"/>
                  <a:gd name="T11" fmla="*/ 1 h 5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00" h="55">
                    <a:moveTo>
                      <a:pt x="50" y="54"/>
                    </a:moveTo>
                    <a:lnTo>
                      <a:pt x="0" y="54"/>
                    </a:lnTo>
                    <a:lnTo>
                      <a:pt x="0" y="0"/>
                    </a:lnTo>
                    <a:lnTo>
                      <a:pt x="99" y="0"/>
                    </a:lnTo>
                    <a:lnTo>
                      <a:pt x="99" y="54"/>
                    </a:lnTo>
                    <a:lnTo>
                      <a:pt x="50" y="54"/>
                    </a:lnTo>
                  </a:path>
                </a:pathLst>
              </a:custGeom>
              <a:solidFill>
                <a:srgbClr val="474747"/>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140">
                  <a:solidFill>
                    <a:prstClr val="black"/>
                  </a:solidFill>
                </a:endParaRPr>
              </a:p>
            </p:txBody>
          </p:sp>
          <p:sp>
            <p:nvSpPr>
              <p:cNvPr id="399" name="任意多边形 3714"/>
              <p:cNvSpPr>
                <a:spLocks noChangeArrowheads="1"/>
              </p:cNvSpPr>
              <p:nvPr/>
            </p:nvSpPr>
            <p:spPr bwMode="auto">
              <a:xfrm>
                <a:off x="4780" y="5708"/>
                <a:ext cx="85" cy="22"/>
              </a:xfrm>
              <a:custGeom>
                <a:avLst/>
                <a:gdLst>
                  <a:gd name="T0" fmla="*/ 2 w 151"/>
                  <a:gd name="T1" fmla="*/ 1 h 38"/>
                  <a:gd name="T2" fmla="*/ 1 w 151"/>
                  <a:gd name="T3" fmla="*/ 1 h 38"/>
                  <a:gd name="T4" fmla="*/ 0 w 151"/>
                  <a:gd name="T5" fmla="*/ 1 h 38"/>
                  <a:gd name="T6" fmla="*/ 1 w 151"/>
                  <a:gd name="T7" fmla="*/ 0 h 38"/>
                  <a:gd name="T8" fmla="*/ 2 w 151"/>
                  <a:gd name="T9" fmla="*/ 0 h 38"/>
                  <a:gd name="T10" fmla="*/ 2 w 151"/>
                  <a:gd name="T11" fmla="*/ 1 h 38"/>
                  <a:gd name="T12" fmla="*/ 2 w 151"/>
                  <a:gd name="T13" fmla="*/ 1 h 3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51" h="38">
                    <a:moveTo>
                      <a:pt x="131" y="37"/>
                    </a:moveTo>
                    <a:lnTo>
                      <a:pt x="19" y="37"/>
                    </a:lnTo>
                    <a:cubicBezTo>
                      <a:pt x="9" y="37"/>
                      <a:pt x="0" y="29"/>
                      <a:pt x="0" y="19"/>
                    </a:cubicBezTo>
                    <a:cubicBezTo>
                      <a:pt x="0" y="9"/>
                      <a:pt x="9" y="0"/>
                      <a:pt x="19" y="0"/>
                    </a:cubicBezTo>
                    <a:lnTo>
                      <a:pt x="131" y="0"/>
                    </a:lnTo>
                    <a:cubicBezTo>
                      <a:pt x="141" y="0"/>
                      <a:pt x="150" y="9"/>
                      <a:pt x="150" y="19"/>
                    </a:cubicBezTo>
                    <a:cubicBezTo>
                      <a:pt x="150" y="30"/>
                      <a:pt x="142" y="37"/>
                      <a:pt x="131" y="37"/>
                    </a:cubicBezTo>
                  </a:path>
                </a:pathLst>
              </a:custGeom>
              <a:solidFill>
                <a:srgbClr val="474747"/>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140">
                  <a:solidFill>
                    <a:prstClr val="black"/>
                  </a:solidFill>
                </a:endParaRPr>
              </a:p>
            </p:txBody>
          </p:sp>
        </p:grpSp>
        <p:sp>
          <p:nvSpPr>
            <p:cNvPr id="400" name="矩形 1437"/>
            <p:cNvSpPr/>
            <p:nvPr/>
          </p:nvSpPr>
          <p:spPr>
            <a:xfrm>
              <a:off x="3558535" y="2212151"/>
              <a:ext cx="509186" cy="255713"/>
            </a:xfrm>
            <a:prstGeom prst="rect">
              <a:avLst/>
            </a:prstGeom>
            <a:noFill/>
            <a:ln w="9525">
              <a:noFill/>
            </a:ln>
          </p:spPr>
          <p:txBody>
            <a:bodyPr wrap="none" lIns="108462" tIns="54230" rIns="108462" bIns="54230">
              <a:spAutoFit/>
            </a:bodyPr>
            <a:lstStyle/>
            <a:p>
              <a:pPr algn="ctr"/>
              <a:r>
                <a:rPr lang="en-US" altLang="zh-CN" sz="950" dirty="0">
                  <a:solidFill>
                    <a:srgbClr val="3C3C3B"/>
                  </a:solidFill>
                  <a:latin typeface="微软雅黑" panose="020B0503020204020204" pitchFamily="34" charset="-122"/>
                  <a:ea typeface="微软雅黑" panose="020B0503020204020204" pitchFamily="34" charset="-122"/>
                </a:rPr>
                <a:t>WAC</a:t>
              </a:r>
              <a:endParaRPr lang="zh-CN" altLang="en-US" sz="950" dirty="0">
                <a:solidFill>
                  <a:srgbClr val="3C3C3B"/>
                </a:solidFill>
                <a:latin typeface="微软雅黑" panose="020B0503020204020204" pitchFamily="34" charset="-122"/>
                <a:ea typeface="微软雅黑" panose="020B0503020204020204" pitchFamily="34" charset="-122"/>
              </a:endParaRPr>
            </a:p>
          </p:txBody>
        </p:sp>
        <p:cxnSp>
          <p:nvCxnSpPr>
            <p:cNvPr id="401" name="Straight Connector 203"/>
            <p:cNvCxnSpPr>
              <a:stCxn id="321" idx="2"/>
            </p:cNvCxnSpPr>
            <p:nvPr/>
          </p:nvCxnSpPr>
          <p:spPr>
            <a:xfrm>
              <a:off x="2827842" y="2458997"/>
              <a:ext cx="2955" cy="520575"/>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pic>
          <p:nvPicPr>
            <p:cNvPr id="402" name="图片 28675"/>
            <p:cNvPicPr>
              <a:picLocks noChangeAspect="1"/>
            </p:cNvPicPr>
            <p:nvPr/>
          </p:nvPicPr>
          <p:blipFill>
            <a:blip r:embed="rId2"/>
            <a:stretch>
              <a:fillRect/>
            </a:stretch>
          </p:blipFill>
          <p:spPr>
            <a:xfrm>
              <a:off x="2671948" y="1784867"/>
              <a:ext cx="364829" cy="440548"/>
            </a:xfrm>
            <a:prstGeom prst="rect">
              <a:avLst/>
            </a:prstGeom>
          </p:spPr>
        </p:pic>
        <p:grpSp>
          <p:nvGrpSpPr>
            <p:cNvPr id="403" name="组合 81"/>
            <p:cNvGrpSpPr/>
            <p:nvPr/>
          </p:nvGrpSpPr>
          <p:grpSpPr bwMode="auto">
            <a:xfrm>
              <a:off x="1230767" y="5313264"/>
              <a:ext cx="483322" cy="486154"/>
              <a:chOff x="16568" y="5043"/>
              <a:chExt cx="1162" cy="1194"/>
            </a:xfrm>
          </p:grpSpPr>
          <p:sp>
            <p:nvSpPr>
              <p:cNvPr id="404" name="任意多边形 3816"/>
              <p:cNvSpPr>
                <a:spLocks noChangeArrowheads="1"/>
              </p:cNvSpPr>
              <p:nvPr/>
            </p:nvSpPr>
            <p:spPr bwMode="auto">
              <a:xfrm>
                <a:off x="17290" y="6040"/>
                <a:ext cx="103" cy="103"/>
              </a:xfrm>
              <a:custGeom>
                <a:avLst/>
                <a:gdLst>
                  <a:gd name="T0" fmla="*/ 1 w 180"/>
                  <a:gd name="T1" fmla="*/ 2 h 181"/>
                  <a:gd name="T2" fmla="*/ 1 w 180"/>
                  <a:gd name="T3" fmla="*/ 1 h 181"/>
                  <a:gd name="T4" fmla="*/ 1 w 180"/>
                  <a:gd name="T5" fmla="*/ 1 h 181"/>
                  <a:gd name="T6" fmla="*/ 2 w 180"/>
                  <a:gd name="T7" fmla="*/ 1 h 181"/>
                  <a:gd name="T8" fmla="*/ 1 w 180"/>
                  <a:gd name="T9" fmla="*/ 2 h 18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80" h="181">
                    <a:moveTo>
                      <a:pt x="101" y="174"/>
                    </a:moveTo>
                    <a:cubicBezTo>
                      <a:pt x="54" y="180"/>
                      <a:pt x="13" y="147"/>
                      <a:pt x="6" y="101"/>
                    </a:cubicBezTo>
                    <a:cubicBezTo>
                      <a:pt x="0" y="54"/>
                      <a:pt x="32" y="13"/>
                      <a:pt x="78" y="6"/>
                    </a:cubicBezTo>
                    <a:cubicBezTo>
                      <a:pt x="124" y="0"/>
                      <a:pt x="167" y="33"/>
                      <a:pt x="173" y="79"/>
                    </a:cubicBezTo>
                    <a:cubicBezTo>
                      <a:pt x="179" y="125"/>
                      <a:pt x="147" y="167"/>
                      <a:pt x="101" y="174"/>
                    </a:cubicBezTo>
                  </a:path>
                </a:pathLst>
              </a:custGeom>
              <a:solidFill>
                <a:srgbClr val="474747"/>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140">
                  <a:solidFill>
                    <a:prstClr val="black"/>
                  </a:solidFill>
                </a:endParaRPr>
              </a:p>
            </p:txBody>
          </p:sp>
          <p:sp>
            <p:nvSpPr>
              <p:cNvPr id="405" name="任意多边形 3817"/>
              <p:cNvSpPr>
                <a:spLocks noChangeArrowheads="1"/>
              </p:cNvSpPr>
              <p:nvPr/>
            </p:nvSpPr>
            <p:spPr bwMode="auto">
              <a:xfrm>
                <a:off x="17505" y="6010"/>
                <a:ext cx="103" cy="103"/>
              </a:xfrm>
              <a:custGeom>
                <a:avLst/>
                <a:gdLst>
                  <a:gd name="T0" fmla="*/ 1 w 182"/>
                  <a:gd name="T1" fmla="*/ 2 h 181"/>
                  <a:gd name="T2" fmla="*/ 1 w 182"/>
                  <a:gd name="T3" fmla="*/ 1 h 181"/>
                  <a:gd name="T4" fmla="*/ 1 w 182"/>
                  <a:gd name="T5" fmla="*/ 1 h 181"/>
                  <a:gd name="T6" fmla="*/ 2 w 182"/>
                  <a:gd name="T7" fmla="*/ 1 h 181"/>
                  <a:gd name="T8" fmla="*/ 1 w 182"/>
                  <a:gd name="T9" fmla="*/ 2 h 18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82" h="181">
                    <a:moveTo>
                      <a:pt x="101" y="173"/>
                    </a:moveTo>
                    <a:cubicBezTo>
                      <a:pt x="55" y="180"/>
                      <a:pt x="12" y="147"/>
                      <a:pt x="6" y="101"/>
                    </a:cubicBezTo>
                    <a:cubicBezTo>
                      <a:pt x="0" y="55"/>
                      <a:pt x="33" y="12"/>
                      <a:pt x="79" y="6"/>
                    </a:cubicBezTo>
                    <a:cubicBezTo>
                      <a:pt x="126" y="0"/>
                      <a:pt x="168" y="31"/>
                      <a:pt x="174" y="78"/>
                    </a:cubicBezTo>
                    <a:cubicBezTo>
                      <a:pt x="181" y="124"/>
                      <a:pt x="147" y="167"/>
                      <a:pt x="101" y="173"/>
                    </a:cubicBezTo>
                  </a:path>
                </a:pathLst>
              </a:custGeom>
              <a:solidFill>
                <a:srgbClr val="474747"/>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140">
                  <a:solidFill>
                    <a:prstClr val="black"/>
                  </a:solidFill>
                </a:endParaRPr>
              </a:p>
            </p:txBody>
          </p:sp>
          <p:sp>
            <p:nvSpPr>
              <p:cNvPr id="406" name="任意多边形 3818"/>
              <p:cNvSpPr>
                <a:spLocks noChangeArrowheads="1"/>
              </p:cNvSpPr>
              <p:nvPr/>
            </p:nvSpPr>
            <p:spPr bwMode="auto">
              <a:xfrm>
                <a:off x="16568" y="5778"/>
                <a:ext cx="800" cy="362"/>
              </a:xfrm>
              <a:custGeom>
                <a:avLst/>
                <a:gdLst>
                  <a:gd name="T0" fmla="*/ 9 w 1410"/>
                  <a:gd name="T1" fmla="*/ 7 h 639"/>
                  <a:gd name="T2" fmla="*/ 3 w 1410"/>
                  <a:gd name="T3" fmla="*/ 6 h 639"/>
                  <a:gd name="T4" fmla="*/ 1 w 1410"/>
                  <a:gd name="T5" fmla="*/ 3 h 639"/>
                  <a:gd name="T6" fmla="*/ 1 w 1410"/>
                  <a:gd name="T7" fmla="*/ 0 h 639"/>
                  <a:gd name="T8" fmla="*/ 1 w 1410"/>
                  <a:gd name="T9" fmla="*/ 0 h 639"/>
                  <a:gd name="T10" fmla="*/ 1 w 1410"/>
                  <a:gd name="T11" fmla="*/ 3 h 639"/>
                  <a:gd name="T12" fmla="*/ 3 w 1410"/>
                  <a:gd name="T13" fmla="*/ 6 h 639"/>
                  <a:gd name="T14" fmla="*/ 13 w 1410"/>
                  <a:gd name="T15" fmla="*/ 6 h 639"/>
                  <a:gd name="T16" fmla="*/ 13 w 1410"/>
                  <a:gd name="T17" fmla="*/ 6 h 639"/>
                  <a:gd name="T18" fmla="*/ 14 w 1410"/>
                  <a:gd name="T19" fmla="*/ 6 h 639"/>
                  <a:gd name="T20" fmla="*/ 15 w 1410"/>
                  <a:gd name="T21" fmla="*/ 6 h 639"/>
                  <a:gd name="T22" fmla="*/ 15 w 1410"/>
                  <a:gd name="T23" fmla="*/ 6 h 639"/>
                  <a:gd name="T24" fmla="*/ 14 w 1410"/>
                  <a:gd name="T25" fmla="*/ 6 h 639"/>
                  <a:gd name="T26" fmla="*/ 13 w 1410"/>
                  <a:gd name="T27" fmla="*/ 6 h 639"/>
                  <a:gd name="T28" fmla="*/ 13 w 1410"/>
                  <a:gd name="T29" fmla="*/ 6 h 639"/>
                  <a:gd name="T30" fmla="*/ 9 w 1410"/>
                  <a:gd name="T31" fmla="*/ 7 h 639"/>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1410" h="639">
                    <a:moveTo>
                      <a:pt x="854" y="638"/>
                    </a:moveTo>
                    <a:cubicBezTo>
                      <a:pt x="674" y="638"/>
                      <a:pt x="471" y="622"/>
                      <a:pt x="310" y="559"/>
                    </a:cubicBezTo>
                    <a:cubicBezTo>
                      <a:pt x="23" y="449"/>
                      <a:pt x="0" y="441"/>
                      <a:pt x="2" y="333"/>
                    </a:cubicBezTo>
                    <a:cubicBezTo>
                      <a:pt x="5" y="243"/>
                      <a:pt x="6" y="2"/>
                      <a:pt x="6" y="0"/>
                    </a:cubicBezTo>
                    <a:lnTo>
                      <a:pt x="43" y="0"/>
                    </a:lnTo>
                    <a:cubicBezTo>
                      <a:pt x="43" y="2"/>
                      <a:pt x="41" y="243"/>
                      <a:pt x="40" y="333"/>
                    </a:cubicBezTo>
                    <a:cubicBezTo>
                      <a:pt x="38" y="413"/>
                      <a:pt x="37" y="414"/>
                      <a:pt x="323" y="524"/>
                    </a:cubicBezTo>
                    <a:cubicBezTo>
                      <a:pt x="607" y="633"/>
                      <a:pt x="1027" y="598"/>
                      <a:pt x="1205" y="583"/>
                    </a:cubicBezTo>
                    <a:lnTo>
                      <a:pt x="1215" y="582"/>
                    </a:lnTo>
                    <a:cubicBezTo>
                      <a:pt x="1242" y="579"/>
                      <a:pt x="1263" y="576"/>
                      <a:pt x="1293" y="569"/>
                    </a:cubicBezTo>
                    <a:cubicBezTo>
                      <a:pt x="1320" y="564"/>
                      <a:pt x="1354" y="557"/>
                      <a:pt x="1404" y="549"/>
                    </a:cubicBezTo>
                    <a:lnTo>
                      <a:pt x="1409" y="587"/>
                    </a:lnTo>
                    <a:cubicBezTo>
                      <a:pt x="1360" y="594"/>
                      <a:pt x="1327" y="601"/>
                      <a:pt x="1300" y="606"/>
                    </a:cubicBezTo>
                    <a:cubicBezTo>
                      <a:pt x="1270" y="612"/>
                      <a:pt x="1247" y="616"/>
                      <a:pt x="1219" y="618"/>
                    </a:cubicBezTo>
                    <a:lnTo>
                      <a:pt x="1209" y="619"/>
                    </a:lnTo>
                    <a:cubicBezTo>
                      <a:pt x="1128" y="627"/>
                      <a:pt x="999" y="638"/>
                      <a:pt x="854" y="638"/>
                    </a:cubicBezTo>
                  </a:path>
                </a:pathLst>
              </a:custGeom>
              <a:solidFill>
                <a:srgbClr val="474747"/>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140">
                  <a:solidFill>
                    <a:prstClr val="black"/>
                  </a:solidFill>
                </a:endParaRPr>
              </a:p>
            </p:txBody>
          </p:sp>
          <p:sp>
            <p:nvSpPr>
              <p:cNvPr id="407" name="任意多边形 3819"/>
              <p:cNvSpPr>
                <a:spLocks noChangeArrowheads="1"/>
              </p:cNvSpPr>
              <p:nvPr/>
            </p:nvSpPr>
            <p:spPr bwMode="auto">
              <a:xfrm>
                <a:off x="16580" y="5733"/>
                <a:ext cx="1150" cy="345"/>
              </a:xfrm>
              <a:custGeom>
                <a:avLst/>
                <a:gdLst>
                  <a:gd name="T0" fmla="*/ 19 w 2029"/>
                  <a:gd name="T1" fmla="*/ 6 h 608"/>
                  <a:gd name="T2" fmla="*/ 19 w 2029"/>
                  <a:gd name="T3" fmla="*/ 6 h 608"/>
                  <a:gd name="T4" fmla="*/ 21 w 2029"/>
                  <a:gd name="T5" fmla="*/ 6 h 608"/>
                  <a:gd name="T6" fmla="*/ 21 w 2029"/>
                  <a:gd name="T7" fmla="*/ 1 h 608"/>
                  <a:gd name="T8" fmla="*/ 21 w 2029"/>
                  <a:gd name="T9" fmla="*/ 1 h 608"/>
                  <a:gd name="T10" fmla="*/ 19 w 2029"/>
                  <a:gd name="T11" fmla="*/ 1 h 608"/>
                  <a:gd name="T12" fmla="*/ 14 w 2029"/>
                  <a:gd name="T13" fmla="*/ 1 h 608"/>
                  <a:gd name="T14" fmla="*/ 12 w 2029"/>
                  <a:gd name="T15" fmla="*/ 2 h 608"/>
                  <a:gd name="T16" fmla="*/ 9 w 2029"/>
                  <a:gd name="T17" fmla="*/ 2 h 608"/>
                  <a:gd name="T18" fmla="*/ 8 w 2029"/>
                  <a:gd name="T19" fmla="*/ 2 h 608"/>
                  <a:gd name="T20" fmla="*/ 0 w 2029"/>
                  <a:gd name="T21" fmla="*/ 1 h 608"/>
                  <a:gd name="T22" fmla="*/ 1 w 2029"/>
                  <a:gd name="T23" fmla="*/ 1 h 608"/>
                  <a:gd name="T24" fmla="*/ 8 w 2029"/>
                  <a:gd name="T25" fmla="*/ 1 h 608"/>
                  <a:gd name="T26" fmla="*/ 9 w 2029"/>
                  <a:gd name="T27" fmla="*/ 1 h 608"/>
                  <a:gd name="T28" fmla="*/ 12 w 2029"/>
                  <a:gd name="T29" fmla="*/ 1 h 608"/>
                  <a:gd name="T30" fmla="*/ 14 w 2029"/>
                  <a:gd name="T31" fmla="*/ 1 h 608"/>
                  <a:gd name="T32" fmla="*/ 14 w 2029"/>
                  <a:gd name="T33" fmla="*/ 1 h 608"/>
                  <a:gd name="T34" fmla="*/ 14 w 2029"/>
                  <a:gd name="T35" fmla="*/ 1 h 608"/>
                  <a:gd name="T36" fmla="*/ 19 w 2029"/>
                  <a:gd name="T37" fmla="*/ 1 h 608"/>
                  <a:gd name="T38" fmla="*/ 21 w 2029"/>
                  <a:gd name="T39" fmla="*/ 1 h 608"/>
                  <a:gd name="T40" fmla="*/ 21 w 2029"/>
                  <a:gd name="T41" fmla="*/ 1 h 608"/>
                  <a:gd name="T42" fmla="*/ 22 w 2029"/>
                  <a:gd name="T43" fmla="*/ 1 h 608"/>
                  <a:gd name="T44" fmla="*/ 22 w 2029"/>
                  <a:gd name="T45" fmla="*/ 6 h 608"/>
                  <a:gd name="T46" fmla="*/ 21 w 2029"/>
                  <a:gd name="T47" fmla="*/ 6 h 608"/>
                  <a:gd name="T48" fmla="*/ 19 w 2029"/>
                  <a:gd name="T49" fmla="*/ 6 h 608"/>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2029" h="608">
                    <a:moveTo>
                      <a:pt x="1790" y="607"/>
                    </a:moveTo>
                    <a:lnTo>
                      <a:pt x="1783" y="569"/>
                    </a:lnTo>
                    <a:cubicBezTo>
                      <a:pt x="1865" y="556"/>
                      <a:pt x="1951" y="546"/>
                      <a:pt x="1987" y="541"/>
                    </a:cubicBezTo>
                    <a:lnTo>
                      <a:pt x="1981" y="76"/>
                    </a:lnTo>
                    <a:lnTo>
                      <a:pt x="1968" y="71"/>
                    </a:lnTo>
                    <a:cubicBezTo>
                      <a:pt x="1952" y="68"/>
                      <a:pt x="1842" y="50"/>
                      <a:pt x="1792" y="45"/>
                    </a:cubicBezTo>
                    <a:cubicBezTo>
                      <a:pt x="1748" y="40"/>
                      <a:pt x="1431" y="56"/>
                      <a:pt x="1305" y="63"/>
                    </a:cubicBezTo>
                    <a:cubicBezTo>
                      <a:pt x="1289" y="75"/>
                      <a:pt x="1234" y="111"/>
                      <a:pt x="1174" y="137"/>
                    </a:cubicBezTo>
                    <a:cubicBezTo>
                      <a:pt x="1115" y="163"/>
                      <a:pt x="977" y="157"/>
                      <a:pt x="831" y="150"/>
                    </a:cubicBezTo>
                    <a:cubicBezTo>
                      <a:pt x="804" y="148"/>
                      <a:pt x="775" y="147"/>
                      <a:pt x="749" y="146"/>
                    </a:cubicBezTo>
                    <a:cubicBezTo>
                      <a:pt x="588" y="140"/>
                      <a:pt x="24" y="50"/>
                      <a:pt x="0" y="46"/>
                    </a:cubicBezTo>
                    <a:lnTo>
                      <a:pt x="7" y="8"/>
                    </a:lnTo>
                    <a:cubicBezTo>
                      <a:pt x="13" y="10"/>
                      <a:pt x="593" y="102"/>
                      <a:pt x="751" y="108"/>
                    </a:cubicBezTo>
                    <a:cubicBezTo>
                      <a:pt x="779" y="110"/>
                      <a:pt x="806" y="111"/>
                      <a:pt x="835" y="112"/>
                    </a:cubicBezTo>
                    <a:cubicBezTo>
                      <a:pt x="970" y="118"/>
                      <a:pt x="1109" y="126"/>
                      <a:pt x="1161" y="102"/>
                    </a:cubicBezTo>
                    <a:cubicBezTo>
                      <a:pt x="1226" y="73"/>
                      <a:pt x="1290" y="30"/>
                      <a:pt x="1290" y="28"/>
                    </a:cubicBezTo>
                    <a:lnTo>
                      <a:pt x="1294" y="26"/>
                    </a:lnTo>
                    <a:lnTo>
                      <a:pt x="1299" y="26"/>
                    </a:lnTo>
                    <a:cubicBezTo>
                      <a:pt x="1316" y="25"/>
                      <a:pt x="1742" y="0"/>
                      <a:pt x="1798" y="7"/>
                    </a:cubicBezTo>
                    <a:cubicBezTo>
                      <a:pt x="1853" y="13"/>
                      <a:pt x="1974" y="33"/>
                      <a:pt x="1979" y="35"/>
                    </a:cubicBezTo>
                    <a:lnTo>
                      <a:pt x="1983" y="36"/>
                    </a:lnTo>
                    <a:lnTo>
                      <a:pt x="2021" y="51"/>
                    </a:lnTo>
                    <a:lnTo>
                      <a:pt x="2028" y="574"/>
                    </a:lnTo>
                    <a:lnTo>
                      <a:pt x="2012" y="577"/>
                    </a:lnTo>
                    <a:cubicBezTo>
                      <a:pt x="2007" y="577"/>
                      <a:pt x="1895" y="589"/>
                      <a:pt x="1790" y="607"/>
                    </a:cubicBezTo>
                  </a:path>
                </a:pathLst>
              </a:custGeom>
              <a:solidFill>
                <a:srgbClr val="474747"/>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140">
                  <a:solidFill>
                    <a:prstClr val="black"/>
                  </a:solidFill>
                </a:endParaRPr>
              </a:p>
            </p:txBody>
          </p:sp>
          <p:sp>
            <p:nvSpPr>
              <p:cNvPr id="408" name="任意多边形 3820"/>
              <p:cNvSpPr>
                <a:spLocks noChangeArrowheads="1"/>
              </p:cNvSpPr>
              <p:nvPr/>
            </p:nvSpPr>
            <p:spPr bwMode="auto">
              <a:xfrm>
                <a:off x="16573" y="5958"/>
                <a:ext cx="792" cy="142"/>
              </a:xfrm>
              <a:custGeom>
                <a:avLst/>
                <a:gdLst>
                  <a:gd name="T0" fmla="*/ 10 w 1398"/>
                  <a:gd name="T1" fmla="*/ 3 h 252"/>
                  <a:gd name="T2" fmla="*/ 6 w 1398"/>
                  <a:gd name="T3" fmla="*/ 2 h 252"/>
                  <a:gd name="T4" fmla="*/ 0 w 1398"/>
                  <a:gd name="T5" fmla="*/ 1 h 252"/>
                  <a:gd name="T6" fmla="*/ 1 w 1398"/>
                  <a:gd name="T7" fmla="*/ 0 h 252"/>
                  <a:gd name="T8" fmla="*/ 6 w 1398"/>
                  <a:gd name="T9" fmla="*/ 2 h 252"/>
                  <a:gd name="T10" fmla="*/ 12 w 1398"/>
                  <a:gd name="T11" fmla="*/ 2 h 252"/>
                  <a:gd name="T12" fmla="*/ 13 w 1398"/>
                  <a:gd name="T13" fmla="*/ 2 h 252"/>
                  <a:gd name="T14" fmla="*/ 15 w 1398"/>
                  <a:gd name="T15" fmla="*/ 2 h 252"/>
                  <a:gd name="T16" fmla="*/ 15 w 1398"/>
                  <a:gd name="T17" fmla="*/ 2 h 252"/>
                  <a:gd name="T18" fmla="*/ 13 w 1398"/>
                  <a:gd name="T19" fmla="*/ 2 h 252"/>
                  <a:gd name="T20" fmla="*/ 12 w 1398"/>
                  <a:gd name="T21" fmla="*/ 3 h 252"/>
                  <a:gd name="T22" fmla="*/ 10 w 1398"/>
                  <a:gd name="T23" fmla="*/ 3 h 25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398" h="252">
                    <a:moveTo>
                      <a:pt x="903" y="251"/>
                    </a:moveTo>
                    <a:cubicBezTo>
                      <a:pt x="778" y="251"/>
                      <a:pt x="633" y="245"/>
                      <a:pt x="512" y="227"/>
                    </a:cubicBezTo>
                    <a:cubicBezTo>
                      <a:pt x="262" y="191"/>
                      <a:pt x="11" y="38"/>
                      <a:pt x="0" y="32"/>
                    </a:cubicBezTo>
                    <a:lnTo>
                      <a:pt x="20" y="0"/>
                    </a:lnTo>
                    <a:cubicBezTo>
                      <a:pt x="22" y="1"/>
                      <a:pt x="276" y="153"/>
                      <a:pt x="517" y="190"/>
                    </a:cubicBezTo>
                    <a:cubicBezTo>
                      <a:pt x="725" y="220"/>
                      <a:pt x="1001" y="215"/>
                      <a:pt x="1129" y="206"/>
                    </a:cubicBezTo>
                    <a:cubicBezTo>
                      <a:pt x="1163" y="203"/>
                      <a:pt x="1198" y="197"/>
                      <a:pt x="1249" y="190"/>
                    </a:cubicBezTo>
                    <a:cubicBezTo>
                      <a:pt x="1287" y="183"/>
                      <a:pt x="1333" y="176"/>
                      <a:pt x="1392" y="167"/>
                    </a:cubicBezTo>
                    <a:lnTo>
                      <a:pt x="1397" y="205"/>
                    </a:lnTo>
                    <a:cubicBezTo>
                      <a:pt x="1338" y="212"/>
                      <a:pt x="1292" y="221"/>
                      <a:pt x="1256" y="226"/>
                    </a:cubicBezTo>
                    <a:cubicBezTo>
                      <a:pt x="1204" y="235"/>
                      <a:pt x="1167" y="241"/>
                      <a:pt x="1132" y="243"/>
                    </a:cubicBezTo>
                    <a:cubicBezTo>
                      <a:pt x="1077" y="248"/>
                      <a:pt x="994" y="251"/>
                      <a:pt x="903" y="251"/>
                    </a:cubicBezTo>
                  </a:path>
                </a:pathLst>
              </a:custGeom>
              <a:solidFill>
                <a:srgbClr val="474747"/>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140">
                  <a:solidFill>
                    <a:prstClr val="black"/>
                  </a:solidFill>
                </a:endParaRPr>
              </a:p>
            </p:txBody>
          </p:sp>
          <p:sp>
            <p:nvSpPr>
              <p:cNvPr id="409" name="任意多边形 3821"/>
              <p:cNvSpPr>
                <a:spLocks noChangeArrowheads="1"/>
              </p:cNvSpPr>
              <p:nvPr/>
            </p:nvSpPr>
            <p:spPr bwMode="auto">
              <a:xfrm>
                <a:off x="17585" y="6005"/>
                <a:ext cx="138" cy="40"/>
              </a:xfrm>
              <a:custGeom>
                <a:avLst/>
                <a:gdLst>
                  <a:gd name="T0" fmla="*/ 1 w 243"/>
                  <a:gd name="T1" fmla="*/ 1 h 70"/>
                  <a:gd name="T2" fmla="*/ 0 w 243"/>
                  <a:gd name="T3" fmla="*/ 1 h 70"/>
                  <a:gd name="T4" fmla="*/ 3 w 243"/>
                  <a:gd name="T5" fmla="*/ 0 h 70"/>
                  <a:gd name="T6" fmla="*/ 3 w 243"/>
                  <a:gd name="T7" fmla="*/ 1 h 70"/>
                  <a:gd name="T8" fmla="*/ 1 w 243"/>
                  <a:gd name="T9" fmla="*/ 1 h 7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43" h="70">
                    <a:moveTo>
                      <a:pt x="5" y="69"/>
                    </a:moveTo>
                    <a:lnTo>
                      <a:pt x="0" y="32"/>
                    </a:lnTo>
                    <a:cubicBezTo>
                      <a:pt x="116" y="14"/>
                      <a:pt x="237" y="0"/>
                      <a:pt x="239" y="0"/>
                    </a:cubicBezTo>
                    <a:lnTo>
                      <a:pt x="242" y="38"/>
                    </a:lnTo>
                    <a:cubicBezTo>
                      <a:pt x="241" y="38"/>
                      <a:pt x="120" y="52"/>
                      <a:pt x="5" y="69"/>
                    </a:cubicBezTo>
                  </a:path>
                </a:pathLst>
              </a:custGeom>
              <a:solidFill>
                <a:srgbClr val="474747"/>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140">
                  <a:solidFill>
                    <a:prstClr val="black"/>
                  </a:solidFill>
                </a:endParaRPr>
              </a:p>
            </p:txBody>
          </p:sp>
          <p:sp>
            <p:nvSpPr>
              <p:cNvPr id="410" name="任意多边形 3822"/>
              <p:cNvSpPr>
                <a:spLocks noChangeArrowheads="1"/>
              </p:cNvSpPr>
              <p:nvPr/>
            </p:nvSpPr>
            <p:spPr bwMode="auto">
              <a:xfrm>
                <a:off x="16598" y="5778"/>
                <a:ext cx="240" cy="115"/>
              </a:xfrm>
              <a:custGeom>
                <a:avLst/>
                <a:gdLst>
                  <a:gd name="T0" fmla="*/ 4 w 424"/>
                  <a:gd name="T1" fmla="*/ 2 h 203"/>
                  <a:gd name="T2" fmla="*/ 1 w 424"/>
                  <a:gd name="T3" fmla="*/ 1 h 203"/>
                  <a:gd name="T4" fmla="*/ 0 w 424"/>
                  <a:gd name="T5" fmla="*/ 1 h 203"/>
                  <a:gd name="T6" fmla="*/ 1 w 424"/>
                  <a:gd name="T7" fmla="*/ 0 h 203"/>
                  <a:gd name="T8" fmla="*/ 1 w 424"/>
                  <a:gd name="T9" fmla="*/ 1 h 203"/>
                  <a:gd name="T10" fmla="*/ 4 w 424"/>
                  <a:gd name="T11" fmla="*/ 2 h 203"/>
                  <a:gd name="T12" fmla="*/ 4 w 424"/>
                  <a:gd name="T13" fmla="*/ 1 h 203"/>
                  <a:gd name="T14" fmla="*/ 5 w 424"/>
                  <a:gd name="T15" fmla="*/ 1 h 203"/>
                  <a:gd name="T16" fmla="*/ 4 w 424"/>
                  <a:gd name="T17" fmla="*/ 2 h 20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424" h="203">
                    <a:moveTo>
                      <a:pt x="402" y="202"/>
                    </a:moveTo>
                    <a:lnTo>
                      <a:pt x="10" y="120"/>
                    </a:lnTo>
                    <a:lnTo>
                      <a:pt x="0" y="2"/>
                    </a:lnTo>
                    <a:lnTo>
                      <a:pt x="37" y="0"/>
                    </a:lnTo>
                    <a:lnTo>
                      <a:pt x="45" y="89"/>
                    </a:lnTo>
                    <a:lnTo>
                      <a:pt x="371" y="157"/>
                    </a:lnTo>
                    <a:lnTo>
                      <a:pt x="387" y="59"/>
                    </a:lnTo>
                    <a:lnTo>
                      <a:pt x="423" y="64"/>
                    </a:lnTo>
                    <a:lnTo>
                      <a:pt x="402" y="202"/>
                    </a:lnTo>
                  </a:path>
                </a:pathLst>
              </a:custGeom>
              <a:solidFill>
                <a:srgbClr val="474747"/>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140">
                  <a:solidFill>
                    <a:prstClr val="black"/>
                  </a:solidFill>
                </a:endParaRPr>
              </a:p>
            </p:txBody>
          </p:sp>
          <p:sp>
            <p:nvSpPr>
              <p:cNvPr id="411" name="任意多边形 3823"/>
              <p:cNvSpPr>
                <a:spLocks noChangeArrowheads="1"/>
              </p:cNvSpPr>
              <p:nvPr/>
            </p:nvSpPr>
            <p:spPr bwMode="auto">
              <a:xfrm>
                <a:off x="16855" y="5833"/>
                <a:ext cx="235" cy="72"/>
              </a:xfrm>
              <a:custGeom>
                <a:avLst/>
                <a:gdLst>
                  <a:gd name="T0" fmla="*/ 4 w 416"/>
                  <a:gd name="T1" fmla="*/ 1 h 128"/>
                  <a:gd name="T2" fmla="*/ 1 w 416"/>
                  <a:gd name="T3" fmla="*/ 1 h 128"/>
                  <a:gd name="T4" fmla="*/ 1 w 416"/>
                  <a:gd name="T5" fmla="*/ 1 h 128"/>
                  <a:gd name="T6" fmla="*/ 1 w 416"/>
                  <a:gd name="T7" fmla="*/ 1 h 128"/>
                  <a:gd name="T8" fmla="*/ 0 w 416"/>
                  <a:gd name="T9" fmla="*/ 1 h 128"/>
                  <a:gd name="T10" fmla="*/ 0 w 416"/>
                  <a:gd name="T11" fmla="*/ 1 h 128"/>
                  <a:gd name="T12" fmla="*/ 1 w 416"/>
                  <a:gd name="T13" fmla="*/ 1 h 128"/>
                  <a:gd name="T14" fmla="*/ 2 w 416"/>
                  <a:gd name="T15" fmla="*/ 1 h 128"/>
                  <a:gd name="T16" fmla="*/ 3 w 416"/>
                  <a:gd name="T17" fmla="*/ 1 h 128"/>
                  <a:gd name="T18" fmla="*/ 4 w 416"/>
                  <a:gd name="T19" fmla="*/ 1 h 128"/>
                  <a:gd name="T20" fmla="*/ 4 w 416"/>
                  <a:gd name="T21" fmla="*/ 1 h 128"/>
                  <a:gd name="T22" fmla="*/ 4 w 416"/>
                  <a:gd name="T23" fmla="*/ 1 h 128"/>
                  <a:gd name="T24" fmla="*/ 1 w 416"/>
                  <a:gd name="T25" fmla="*/ 1 h 128"/>
                  <a:gd name="T26" fmla="*/ 4 w 416"/>
                  <a:gd name="T27" fmla="*/ 1 h 128"/>
                  <a:gd name="T28" fmla="*/ 4 w 416"/>
                  <a:gd name="T29" fmla="*/ 1 h 128"/>
                  <a:gd name="T30" fmla="*/ 3 w 416"/>
                  <a:gd name="T31" fmla="*/ 1 h 128"/>
                  <a:gd name="T32" fmla="*/ 2 w 416"/>
                  <a:gd name="T33" fmla="*/ 1 h 128"/>
                  <a:gd name="T34" fmla="*/ 1 w 416"/>
                  <a:gd name="T35" fmla="*/ 1 h 128"/>
                  <a:gd name="T36" fmla="*/ 1 w 416"/>
                  <a:gd name="T37" fmla="*/ 1 h 128"/>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416" h="128">
                    <a:moveTo>
                      <a:pt x="403" y="127"/>
                    </a:moveTo>
                    <a:lnTo>
                      <a:pt x="61" y="127"/>
                    </a:lnTo>
                    <a:lnTo>
                      <a:pt x="56" y="120"/>
                    </a:lnTo>
                    <a:cubicBezTo>
                      <a:pt x="37" y="97"/>
                      <a:pt x="7" y="58"/>
                      <a:pt x="2" y="50"/>
                    </a:cubicBezTo>
                    <a:lnTo>
                      <a:pt x="0" y="45"/>
                    </a:lnTo>
                    <a:lnTo>
                      <a:pt x="0" y="40"/>
                    </a:lnTo>
                    <a:cubicBezTo>
                      <a:pt x="1" y="28"/>
                      <a:pt x="9" y="13"/>
                      <a:pt x="25" y="7"/>
                    </a:cubicBezTo>
                    <a:cubicBezTo>
                      <a:pt x="44" y="0"/>
                      <a:pt x="99" y="3"/>
                      <a:pt x="222" y="13"/>
                    </a:cubicBezTo>
                    <a:cubicBezTo>
                      <a:pt x="246" y="16"/>
                      <a:pt x="269" y="17"/>
                      <a:pt x="287" y="18"/>
                    </a:cubicBezTo>
                    <a:cubicBezTo>
                      <a:pt x="342" y="22"/>
                      <a:pt x="378" y="37"/>
                      <a:pt x="397" y="63"/>
                    </a:cubicBezTo>
                    <a:cubicBezTo>
                      <a:pt x="415" y="87"/>
                      <a:pt x="408" y="111"/>
                      <a:pt x="407" y="115"/>
                    </a:cubicBezTo>
                    <a:lnTo>
                      <a:pt x="403" y="127"/>
                    </a:lnTo>
                    <a:close/>
                    <a:moveTo>
                      <a:pt x="80" y="90"/>
                    </a:moveTo>
                    <a:lnTo>
                      <a:pt x="371" y="90"/>
                    </a:lnTo>
                    <a:cubicBezTo>
                      <a:pt x="370" y="90"/>
                      <a:pt x="368" y="86"/>
                      <a:pt x="367" y="83"/>
                    </a:cubicBezTo>
                    <a:cubicBezTo>
                      <a:pt x="356" y="68"/>
                      <a:pt x="327" y="57"/>
                      <a:pt x="286" y="55"/>
                    </a:cubicBezTo>
                    <a:cubicBezTo>
                      <a:pt x="266" y="53"/>
                      <a:pt x="244" y="51"/>
                      <a:pt x="220" y="50"/>
                    </a:cubicBezTo>
                    <a:cubicBezTo>
                      <a:pt x="157" y="45"/>
                      <a:pt x="64" y="37"/>
                      <a:pt x="41" y="41"/>
                    </a:cubicBezTo>
                    <a:cubicBezTo>
                      <a:pt x="50" y="52"/>
                      <a:pt x="65" y="77"/>
                      <a:pt x="80" y="90"/>
                    </a:cubicBezTo>
                    <a:close/>
                  </a:path>
                </a:pathLst>
              </a:custGeom>
              <a:solidFill>
                <a:srgbClr val="474747"/>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140">
                  <a:solidFill>
                    <a:prstClr val="black"/>
                  </a:solidFill>
                </a:endParaRPr>
              </a:p>
            </p:txBody>
          </p:sp>
          <p:sp>
            <p:nvSpPr>
              <p:cNvPr id="412" name="任意多边形 3824"/>
              <p:cNvSpPr>
                <a:spLocks noChangeArrowheads="1"/>
              </p:cNvSpPr>
              <p:nvPr/>
            </p:nvSpPr>
            <p:spPr bwMode="auto">
              <a:xfrm>
                <a:off x="16855" y="5908"/>
                <a:ext cx="238" cy="125"/>
              </a:xfrm>
              <a:custGeom>
                <a:avLst/>
                <a:gdLst>
                  <a:gd name="T0" fmla="*/ 4 w 419"/>
                  <a:gd name="T1" fmla="*/ 2 h 220"/>
                  <a:gd name="T2" fmla="*/ 1 w 419"/>
                  <a:gd name="T3" fmla="*/ 2 h 220"/>
                  <a:gd name="T4" fmla="*/ 1 w 419"/>
                  <a:gd name="T5" fmla="*/ 2 h 220"/>
                  <a:gd name="T6" fmla="*/ 1 w 419"/>
                  <a:gd name="T7" fmla="*/ 1 h 220"/>
                  <a:gd name="T8" fmla="*/ 1 w 419"/>
                  <a:gd name="T9" fmla="*/ 1 h 220"/>
                  <a:gd name="T10" fmla="*/ 1 w 419"/>
                  <a:gd name="T11" fmla="*/ 1 h 220"/>
                  <a:gd name="T12" fmla="*/ 4 w 419"/>
                  <a:gd name="T13" fmla="*/ 1 h 220"/>
                  <a:gd name="T14" fmla="*/ 5 w 419"/>
                  <a:gd name="T15" fmla="*/ 1 h 220"/>
                  <a:gd name="T16" fmla="*/ 5 w 419"/>
                  <a:gd name="T17" fmla="*/ 2 h 220"/>
                  <a:gd name="T18" fmla="*/ 4 w 419"/>
                  <a:gd name="T19" fmla="*/ 2 h 220"/>
                  <a:gd name="T20" fmla="*/ 4 w 419"/>
                  <a:gd name="T21" fmla="*/ 2 h 220"/>
                  <a:gd name="T22" fmla="*/ 1 w 419"/>
                  <a:gd name="T23" fmla="*/ 1 h 220"/>
                  <a:gd name="T24" fmla="*/ 1 w 419"/>
                  <a:gd name="T25" fmla="*/ 1 h 220"/>
                  <a:gd name="T26" fmla="*/ 1 w 419"/>
                  <a:gd name="T27" fmla="*/ 2 h 220"/>
                  <a:gd name="T28" fmla="*/ 1 w 419"/>
                  <a:gd name="T29" fmla="*/ 2 h 220"/>
                  <a:gd name="T30" fmla="*/ 4 w 419"/>
                  <a:gd name="T31" fmla="*/ 2 h 220"/>
                  <a:gd name="T32" fmla="*/ 4 w 419"/>
                  <a:gd name="T33" fmla="*/ 1 h 220"/>
                  <a:gd name="T34" fmla="*/ 4 w 419"/>
                  <a:gd name="T35" fmla="*/ 1 h 220"/>
                  <a:gd name="T36" fmla="*/ 1 w 419"/>
                  <a:gd name="T37" fmla="*/ 1 h 22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419" h="220">
                    <a:moveTo>
                      <a:pt x="371" y="219"/>
                    </a:moveTo>
                    <a:lnTo>
                      <a:pt x="76" y="196"/>
                    </a:lnTo>
                    <a:cubicBezTo>
                      <a:pt x="49" y="193"/>
                      <a:pt x="24" y="178"/>
                      <a:pt x="9" y="154"/>
                    </a:cubicBezTo>
                    <a:cubicBezTo>
                      <a:pt x="2" y="143"/>
                      <a:pt x="0" y="129"/>
                      <a:pt x="4" y="117"/>
                    </a:cubicBezTo>
                    <a:lnTo>
                      <a:pt x="34" y="26"/>
                    </a:lnTo>
                    <a:cubicBezTo>
                      <a:pt x="39" y="11"/>
                      <a:pt x="52" y="0"/>
                      <a:pt x="70" y="1"/>
                    </a:cubicBezTo>
                    <a:lnTo>
                      <a:pt x="400" y="17"/>
                    </a:lnTo>
                    <a:lnTo>
                      <a:pt x="403" y="30"/>
                    </a:lnTo>
                    <a:cubicBezTo>
                      <a:pt x="403" y="32"/>
                      <a:pt x="418" y="77"/>
                      <a:pt x="410" y="134"/>
                    </a:cubicBezTo>
                    <a:cubicBezTo>
                      <a:pt x="401" y="192"/>
                      <a:pt x="381" y="211"/>
                      <a:pt x="377" y="214"/>
                    </a:cubicBezTo>
                    <a:lnTo>
                      <a:pt x="371" y="219"/>
                    </a:lnTo>
                    <a:close/>
                    <a:moveTo>
                      <a:pt x="69" y="38"/>
                    </a:moveTo>
                    <a:lnTo>
                      <a:pt x="40" y="128"/>
                    </a:lnTo>
                    <a:cubicBezTo>
                      <a:pt x="39" y="131"/>
                      <a:pt x="40" y="132"/>
                      <a:pt x="41" y="134"/>
                    </a:cubicBezTo>
                    <a:cubicBezTo>
                      <a:pt x="50" y="148"/>
                      <a:pt x="64" y="157"/>
                      <a:pt x="80" y="158"/>
                    </a:cubicBezTo>
                    <a:lnTo>
                      <a:pt x="357" y="181"/>
                    </a:lnTo>
                    <a:cubicBezTo>
                      <a:pt x="361" y="173"/>
                      <a:pt x="368" y="158"/>
                      <a:pt x="372" y="129"/>
                    </a:cubicBezTo>
                    <a:cubicBezTo>
                      <a:pt x="377" y="97"/>
                      <a:pt x="373" y="68"/>
                      <a:pt x="371" y="53"/>
                    </a:cubicBezTo>
                    <a:lnTo>
                      <a:pt x="69" y="38"/>
                    </a:lnTo>
                    <a:close/>
                  </a:path>
                </a:pathLst>
              </a:custGeom>
              <a:solidFill>
                <a:srgbClr val="474747"/>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140">
                  <a:solidFill>
                    <a:prstClr val="black"/>
                  </a:solidFill>
                </a:endParaRPr>
              </a:p>
            </p:txBody>
          </p:sp>
          <p:sp>
            <p:nvSpPr>
              <p:cNvPr id="413" name="任意多边形 3825"/>
              <p:cNvSpPr>
                <a:spLocks noChangeArrowheads="1"/>
              </p:cNvSpPr>
              <p:nvPr/>
            </p:nvSpPr>
            <p:spPr bwMode="auto">
              <a:xfrm>
                <a:off x="16635" y="5868"/>
                <a:ext cx="105" cy="130"/>
              </a:xfrm>
              <a:custGeom>
                <a:avLst/>
                <a:gdLst>
                  <a:gd name="T0" fmla="*/ 1 w 186"/>
                  <a:gd name="T1" fmla="*/ 2 h 231"/>
                  <a:gd name="T2" fmla="*/ 1 w 186"/>
                  <a:gd name="T3" fmla="*/ 2 h 231"/>
                  <a:gd name="T4" fmla="*/ 1 w 186"/>
                  <a:gd name="T5" fmla="*/ 1 h 231"/>
                  <a:gd name="T6" fmla="*/ 1 w 186"/>
                  <a:gd name="T7" fmla="*/ 1 h 231"/>
                  <a:gd name="T8" fmla="*/ 2 w 186"/>
                  <a:gd name="T9" fmla="*/ 1 h 231"/>
                  <a:gd name="T10" fmla="*/ 2 w 186"/>
                  <a:gd name="T11" fmla="*/ 1 h 231"/>
                  <a:gd name="T12" fmla="*/ 2 w 186"/>
                  <a:gd name="T13" fmla="*/ 1 h 231"/>
                  <a:gd name="T14" fmla="*/ 1 w 186"/>
                  <a:gd name="T15" fmla="*/ 2 h 231"/>
                  <a:gd name="T16" fmla="*/ 1 w 186"/>
                  <a:gd name="T17" fmla="*/ 2 h 231"/>
                  <a:gd name="T18" fmla="*/ 1 w 186"/>
                  <a:gd name="T19" fmla="*/ 1 h 231"/>
                  <a:gd name="T20" fmla="*/ 1 w 186"/>
                  <a:gd name="T21" fmla="*/ 1 h 231"/>
                  <a:gd name="T22" fmla="*/ 1 w 186"/>
                  <a:gd name="T23" fmla="*/ 1 h 231"/>
                  <a:gd name="T24" fmla="*/ 1 w 186"/>
                  <a:gd name="T25" fmla="*/ 2 h 231"/>
                  <a:gd name="T26" fmla="*/ 1 w 186"/>
                  <a:gd name="T27" fmla="*/ 2 h 231"/>
                  <a:gd name="T28" fmla="*/ 2 w 186"/>
                  <a:gd name="T29" fmla="*/ 1 h 231"/>
                  <a:gd name="T30" fmla="*/ 2 w 186"/>
                  <a:gd name="T31" fmla="*/ 1 h 231"/>
                  <a:gd name="T32" fmla="*/ 1 w 186"/>
                  <a:gd name="T33" fmla="*/ 1 h 231"/>
                  <a:gd name="T34" fmla="*/ 1 w 186"/>
                  <a:gd name="T35" fmla="*/ 1 h 231"/>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86" h="231">
                    <a:moveTo>
                      <a:pt x="99" y="230"/>
                    </a:moveTo>
                    <a:cubicBezTo>
                      <a:pt x="77" y="230"/>
                      <a:pt x="57" y="220"/>
                      <a:pt x="40" y="201"/>
                    </a:cubicBezTo>
                    <a:cubicBezTo>
                      <a:pt x="22" y="182"/>
                      <a:pt x="11" y="155"/>
                      <a:pt x="7" y="126"/>
                    </a:cubicBezTo>
                    <a:cubicBezTo>
                      <a:pt x="0" y="63"/>
                      <a:pt x="31" y="8"/>
                      <a:pt x="79" y="3"/>
                    </a:cubicBezTo>
                    <a:cubicBezTo>
                      <a:pt x="102" y="0"/>
                      <a:pt x="126" y="10"/>
                      <a:pt x="145" y="31"/>
                    </a:cubicBezTo>
                    <a:cubicBezTo>
                      <a:pt x="162" y="50"/>
                      <a:pt x="174" y="78"/>
                      <a:pt x="177" y="106"/>
                    </a:cubicBezTo>
                    <a:cubicBezTo>
                      <a:pt x="185" y="170"/>
                      <a:pt x="154" y="224"/>
                      <a:pt x="106" y="230"/>
                    </a:cubicBezTo>
                    <a:cubicBezTo>
                      <a:pt x="104" y="230"/>
                      <a:pt x="101" y="230"/>
                      <a:pt x="99" y="230"/>
                    </a:cubicBezTo>
                    <a:close/>
                    <a:moveTo>
                      <a:pt x="87" y="39"/>
                    </a:moveTo>
                    <a:cubicBezTo>
                      <a:pt x="86" y="39"/>
                      <a:pt x="85" y="39"/>
                      <a:pt x="84" y="39"/>
                    </a:cubicBezTo>
                    <a:cubicBezTo>
                      <a:pt x="57" y="41"/>
                      <a:pt x="40" y="80"/>
                      <a:pt x="45" y="121"/>
                    </a:cubicBezTo>
                    <a:cubicBezTo>
                      <a:pt x="47" y="142"/>
                      <a:pt x="56" y="162"/>
                      <a:pt x="67" y="176"/>
                    </a:cubicBezTo>
                    <a:cubicBezTo>
                      <a:pt x="74" y="182"/>
                      <a:pt x="86" y="194"/>
                      <a:pt x="101" y="192"/>
                    </a:cubicBezTo>
                    <a:cubicBezTo>
                      <a:pt x="127" y="190"/>
                      <a:pt x="145" y="151"/>
                      <a:pt x="140" y="110"/>
                    </a:cubicBezTo>
                    <a:cubicBezTo>
                      <a:pt x="137" y="89"/>
                      <a:pt x="129" y="69"/>
                      <a:pt x="117" y="55"/>
                    </a:cubicBezTo>
                    <a:cubicBezTo>
                      <a:pt x="112" y="49"/>
                      <a:pt x="101" y="39"/>
                      <a:pt x="87" y="39"/>
                    </a:cubicBezTo>
                    <a:close/>
                  </a:path>
                </a:pathLst>
              </a:custGeom>
              <a:solidFill>
                <a:srgbClr val="474747"/>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140">
                  <a:solidFill>
                    <a:prstClr val="black"/>
                  </a:solidFill>
                </a:endParaRPr>
              </a:p>
            </p:txBody>
          </p:sp>
          <p:sp>
            <p:nvSpPr>
              <p:cNvPr id="414" name="任意多边形 3826"/>
              <p:cNvSpPr>
                <a:spLocks noChangeArrowheads="1"/>
              </p:cNvSpPr>
              <p:nvPr/>
            </p:nvSpPr>
            <p:spPr bwMode="auto">
              <a:xfrm>
                <a:off x="16575" y="5670"/>
                <a:ext cx="1148" cy="415"/>
              </a:xfrm>
              <a:custGeom>
                <a:avLst/>
                <a:gdLst>
                  <a:gd name="T0" fmla="*/ 11 w 2025"/>
                  <a:gd name="T1" fmla="*/ 8 h 733"/>
                  <a:gd name="T2" fmla="*/ 10 w 2025"/>
                  <a:gd name="T3" fmla="*/ 5 h 733"/>
                  <a:gd name="T4" fmla="*/ 7 w 2025"/>
                  <a:gd name="T5" fmla="*/ 3 h 733"/>
                  <a:gd name="T6" fmla="*/ 6 w 2025"/>
                  <a:gd name="T7" fmla="*/ 3 h 733"/>
                  <a:gd name="T8" fmla="*/ 1 w 2025"/>
                  <a:gd name="T9" fmla="*/ 2 h 733"/>
                  <a:gd name="T10" fmla="*/ 1 w 2025"/>
                  <a:gd name="T11" fmla="*/ 2 h 733"/>
                  <a:gd name="T12" fmla="*/ 1 w 2025"/>
                  <a:gd name="T13" fmla="*/ 2 h 733"/>
                  <a:gd name="T14" fmla="*/ 0 w 2025"/>
                  <a:gd name="T15" fmla="*/ 2 h 733"/>
                  <a:gd name="T16" fmla="*/ 0 w 2025"/>
                  <a:gd name="T17" fmla="*/ 1 h 733"/>
                  <a:gd name="T18" fmla="*/ 2 w 2025"/>
                  <a:gd name="T19" fmla="*/ 1 h 733"/>
                  <a:gd name="T20" fmla="*/ 3 w 2025"/>
                  <a:gd name="T21" fmla="*/ 1 h 733"/>
                  <a:gd name="T22" fmla="*/ 14 w 2025"/>
                  <a:gd name="T23" fmla="*/ 1 h 733"/>
                  <a:gd name="T24" fmla="*/ 20 w 2025"/>
                  <a:gd name="T25" fmla="*/ 1 h 733"/>
                  <a:gd name="T26" fmla="*/ 22 w 2025"/>
                  <a:gd name="T27" fmla="*/ 2 h 733"/>
                  <a:gd name="T28" fmla="*/ 21 w 2025"/>
                  <a:gd name="T29" fmla="*/ 2 h 733"/>
                  <a:gd name="T30" fmla="*/ 20 w 2025"/>
                  <a:gd name="T31" fmla="*/ 1 h 733"/>
                  <a:gd name="T32" fmla="*/ 14 w 2025"/>
                  <a:gd name="T33" fmla="*/ 1 h 733"/>
                  <a:gd name="T34" fmla="*/ 3 w 2025"/>
                  <a:gd name="T35" fmla="*/ 1 h 733"/>
                  <a:gd name="T36" fmla="*/ 2 w 2025"/>
                  <a:gd name="T37" fmla="*/ 1 h 733"/>
                  <a:gd name="T38" fmla="*/ 1 w 2025"/>
                  <a:gd name="T39" fmla="*/ 2 h 733"/>
                  <a:gd name="T40" fmla="*/ 1 w 2025"/>
                  <a:gd name="T41" fmla="*/ 2 h 733"/>
                  <a:gd name="T42" fmla="*/ 1 w 2025"/>
                  <a:gd name="T43" fmla="*/ 2 h 733"/>
                  <a:gd name="T44" fmla="*/ 1 w 2025"/>
                  <a:gd name="T45" fmla="*/ 2 h 733"/>
                  <a:gd name="T46" fmla="*/ 6 w 2025"/>
                  <a:gd name="T47" fmla="*/ 3 h 733"/>
                  <a:gd name="T48" fmla="*/ 7 w 2025"/>
                  <a:gd name="T49" fmla="*/ 3 h 733"/>
                  <a:gd name="T50" fmla="*/ 11 w 2025"/>
                  <a:gd name="T51" fmla="*/ 5 h 733"/>
                  <a:gd name="T52" fmla="*/ 11 w 2025"/>
                  <a:gd name="T53" fmla="*/ 8 h 733"/>
                  <a:gd name="T54" fmla="*/ 11 w 2025"/>
                  <a:gd name="T55" fmla="*/ 8 h 733"/>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2025" h="733">
                    <a:moveTo>
                      <a:pt x="1055" y="732"/>
                    </a:moveTo>
                    <a:cubicBezTo>
                      <a:pt x="1055" y="731"/>
                      <a:pt x="1028" y="612"/>
                      <a:pt x="956" y="437"/>
                    </a:cubicBezTo>
                    <a:cubicBezTo>
                      <a:pt x="901" y="302"/>
                      <a:pt x="856" y="300"/>
                      <a:pt x="690" y="291"/>
                    </a:cubicBezTo>
                    <a:cubicBezTo>
                      <a:pt x="669" y="290"/>
                      <a:pt x="647" y="288"/>
                      <a:pt x="622" y="287"/>
                    </a:cubicBezTo>
                    <a:cubicBezTo>
                      <a:pt x="469" y="277"/>
                      <a:pt x="260" y="250"/>
                      <a:pt x="35" y="212"/>
                    </a:cubicBezTo>
                    <a:lnTo>
                      <a:pt x="31" y="212"/>
                    </a:lnTo>
                    <a:cubicBezTo>
                      <a:pt x="19" y="210"/>
                      <a:pt x="14" y="208"/>
                      <a:pt x="14" y="208"/>
                    </a:cubicBezTo>
                    <a:lnTo>
                      <a:pt x="0" y="205"/>
                    </a:lnTo>
                    <a:lnTo>
                      <a:pt x="0" y="128"/>
                    </a:lnTo>
                    <a:lnTo>
                      <a:pt x="164" y="41"/>
                    </a:lnTo>
                    <a:lnTo>
                      <a:pt x="325" y="19"/>
                    </a:lnTo>
                    <a:cubicBezTo>
                      <a:pt x="360" y="17"/>
                      <a:pt x="1176" y="0"/>
                      <a:pt x="1282" y="4"/>
                    </a:cubicBezTo>
                    <a:cubicBezTo>
                      <a:pt x="1391" y="7"/>
                      <a:pt x="1818" y="57"/>
                      <a:pt x="1866" y="67"/>
                    </a:cubicBezTo>
                    <a:cubicBezTo>
                      <a:pt x="1917" y="79"/>
                      <a:pt x="2013" y="151"/>
                      <a:pt x="2024" y="160"/>
                    </a:cubicBezTo>
                    <a:lnTo>
                      <a:pt x="2002" y="190"/>
                    </a:lnTo>
                    <a:cubicBezTo>
                      <a:pt x="1974" y="168"/>
                      <a:pt x="1894" y="112"/>
                      <a:pt x="1858" y="105"/>
                    </a:cubicBezTo>
                    <a:cubicBezTo>
                      <a:pt x="1811" y="95"/>
                      <a:pt x="1388" y="46"/>
                      <a:pt x="1281" y="41"/>
                    </a:cubicBezTo>
                    <a:cubicBezTo>
                      <a:pt x="1178" y="37"/>
                      <a:pt x="361" y="55"/>
                      <a:pt x="328" y="56"/>
                    </a:cubicBezTo>
                    <a:lnTo>
                      <a:pt x="173" y="77"/>
                    </a:lnTo>
                    <a:lnTo>
                      <a:pt x="28" y="150"/>
                    </a:lnTo>
                    <a:lnTo>
                      <a:pt x="28" y="175"/>
                    </a:lnTo>
                    <a:lnTo>
                      <a:pt x="33" y="175"/>
                    </a:lnTo>
                    <a:lnTo>
                      <a:pt x="38" y="175"/>
                    </a:lnTo>
                    <a:cubicBezTo>
                      <a:pt x="261" y="212"/>
                      <a:pt x="470" y="240"/>
                      <a:pt x="622" y="250"/>
                    </a:cubicBezTo>
                    <a:cubicBezTo>
                      <a:pt x="646" y="251"/>
                      <a:pt x="669" y="252"/>
                      <a:pt x="690" y="253"/>
                    </a:cubicBezTo>
                    <a:cubicBezTo>
                      <a:pt x="856" y="262"/>
                      <a:pt x="925" y="266"/>
                      <a:pt x="990" y="422"/>
                    </a:cubicBezTo>
                    <a:cubicBezTo>
                      <a:pt x="1063" y="599"/>
                      <a:pt x="1090" y="718"/>
                      <a:pt x="1091" y="723"/>
                    </a:cubicBezTo>
                    <a:lnTo>
                      <a:pt x="1055" y="732"/>
                    </a:lnTo>
                  </a:path>
                </a:pathLst>
              </a:custGeom>
              <a:solidFill>
                <a:srgbClr val="474747"/>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140">
                  <a:solidFill>
                    <a:prstClr val="black"/>
                  </a:solidFill>
                </a:endParaRPr>
              </a:p>
            </p:txBody>
          </p:sp>
          <p:sp>
            <p:nvSpPr>
              <p:cNvPr id="415" name="任意多边形 3827"/>
              <p:cNvSpPr>
                <a:spLocks noChangeArrowheads="1"/>
              </p:cNvSpPr>
              <p:nvPr/>
            </p:nvSpPr>
            <p:spPr bwMode="auto">
              <a:xfrm>
                <a:off x="16715" y="5688"/>
                <a:ext cx="860" cy="50"/>
              </a:xfrm>
              <a:custGeom>
                <a:avLst/>
                <a:gdLst>
                  <a:gd name="T0" fmla="*/ 9 w 1515"/>
                  <a:gd name="T1" fmla="*/ 1 h 86"/>
                  <a:gd name="T2" fmla="*/ 2 w 1515"/>
                  <a:gd name="T3" fmla="*/ 1 h 86"/>
                  <a:gd name="T4" fmla="*/ 1 w 1515"/>
                  <a:gd name="T5" fmla="*/ 1 h 86"/>
                  <a:gd name="T6" fmla="*/ 1 w 1515"/>
                  <a:gd name="T7" fmla="*/ 0 h 86"/>
                  <a:gd name="T8" fmla="*/ 1 w 1515"/>
                  <a:gd name="T9" fmla="*/ 1 h 86"/>
                  <a:gd name="T10" fmla="*/ 1 w 1515"/>
                  <a:gd name="T11" fmla="*/ 1 h 86"/>
                  <a:gd name="T12" fmla="*/ 2 w 1515"/>
                  <a:gd name="T13" fmla="*/ 1 h 86"/>
                  <a:gd name="T14" fmla="*/ 12 w 1515"/>
                  <a:gd name="T15" fmla="*/ 1 h 86"/>
                  <a:gd name="T16" fmla="*/ 14 w 1515"/>
                  <a:gd name="T17" fmla="*/ 1 h 86"/>
                  <a:gd name="T18" fmla="*/ 14 w 1515"/>
                  <a:gd name="T19" fmla="*/ 1 h 86"/>
                  <a:gd name="T20" fmla="*/ 16 w 1515"/>
                  <a:gd name="T21" fmla="*/ 1 h 86"/>
                  <a:gd name="T22" fmla="*/ 16 w 1515"/>
                  <a:gd name="T23" fmla="*/ 1 h 86"/>
                  <a:gd name="T24" fmla="*/ 14 w 1515"/>
                  <a:gd name="T25" fmla="*/ 1 h 86"/>
                  <a:gd name="T26" fmla="*/ 14 w 1515"/>
                  <a:gd name="T27" fmla="*/ 1 h 86"/>
                  <a:gd name="T28" fmla="*/ 12 w 1515"/>
                  <a:gd name="T29" fmla="*/ 1 h 86"/>
                  <a:gd name="T30" fmla="*/ 9 w 1515"/>
                  <a:gd name="T31" fmla="*/ 1 h 8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1515" h="86">
                    <a:moveTo>
                      <a:pt x="780" y="85"/>
                    </a:moveTo>
                    <a:cubicBezTo>
                      <a:pt x="563" y="85"/>
                      <a:pt x="341" y="84"/>
                      <a:pt x="219" y="80"/>
                    </a:cubicBezTo>
                    <a:cubicBezTo>
                      <a:pt x="45" y="74"/>
                      <a:pt x="12" y="50"/>
                      <a:pt x="5" y="30"/>
                    </a:cubicBezTo>
                    <a:cubicBezTo>
                      <a:pt x="0" y="18"/>
                      <a:pt x="3" y="6"/>
                      <a:pt x="10" y="0"/>
                    </a:cubicBezTo>
                    <a:lnTo>
                      <a:pt x="37" y="25"/>
                    </a:lnTo>
                    <a:cubicBezTo>
                      <a:pt x="42" y="19"/>
                      <a:pt x="38" y="14"/>
                      <a:pt x="38" y="14"/>
                    </a:cubicBezTo>
                    <a:cubicBezTo>
                      <a:pt x="41" y="16"/>
                      <a:pt x="61" y="36"/>
                      <a:pt x="221" y="43"/>
                    </a:cubicBezTo>
                    <a:cubicBezTo>
                      <a:pt x="407" y="49"/>
                      <a:pt x="830" y="49"/>
                      <a:pt x="1109" y="48"/>
                    </a:cubicBezTo>
                    <a:cubicBezTo>
                      <a:pt x="1180" y="48"/>
                      <a:pt x="1243" y="48"/>
                      <a:pt x="1289" y="48"/>
                    </a:cubicBezTo>
                    <a:cubicBezTo>
                      <a:pt x="1289" y="48"/>
                      <a:pt x="1289" y="48"/>
                      <a:pt x="1290" y="48"/>
                    </a:cubicBezTo>
                    <a:cubicBezTo>
                      <a:pt x="1440" y="48"/>
                      <a:pt x="1499" y="24"/>
                      <a:pt x="1499" y="24"/>
                    </a:cubicBezTo>
                    <a:lnTo>
                      <a:pt x="1514" y="56"/>
                    </a:lnTo>
                    <a:cubicBezTo>
                      <a:pt x="1511" y="58"/>
                      <a:pt x="1449" y="82"/>
                      <a:pt x="1290" y="82"/>
                    </a:cubicBezTo>
                    <a:cubicBezTo>
                      <a:pt x="1290" y="82"/>
                      <a:pt x="1290" y="82"/>
                      <a:pt x="1289" y="82"/>
                    </a:cubicBezTo>
                    <a:cubicBezTo>
                      <a:pt x="1243" y="82"/>
                      <a:pt x="1180" y="84"/>
                      <a:pt x="1109" y="84"/>
                    </a:cubicBezTo>
                    <a:cubicBezTo>
                      <a:pt x="1012" y="82"/>
                      <a:pt x="897" y="85"/>
                      <a:pt x="780" y="85"/>
                    </a:cubicBezTo>
                  </a:path>
                </a:pathLst>
              </a:custGeom>
              <a:solidFill>
                <a:srgbClr val="474747"/>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140">
                  <a:solidFill>
                    <a:prstClr val="black"/>
                  </a:solidFill>
                </a:endParaRPr>
              </a:p>
            </p:txBody>
          </p:sp>
          <p:sp>
            <p:nvSpPr>
              <p:cNvPr id="416" name="任意多边形 3828"/>
              <p:cNvSpPr>
                <a:spLocks noChangeArrowheads="1"/>
              </p:cNvSpPr>
              <p:nvPr/>
            </p:nvSpPr>
            <p:spPr bwMode="auto">
              <a:xfrm>
                <a:off x="17263" y="5850"/>
                <a:ext cx="20" cy="103"/>
              </a:xfrm>
              <a:custGeom>
                <a:avLst/>
                <a:gdLst>
                  <a:gd name="T0" fmla="*/ 1 w 37"/>
                  <a:gd name="T1" fmla="*/ 2 h 182"/>
                  <a:gd name="T2" fmla="*/ 0 w 37"/>
                  <a:gd name="T3" fmla="*/ 2 h 182"/>
                  <a:gd name="T4" fmla="*/ 0 w 37"/>
                  <a:gd name="T5" fmla="*/ 1 h 182"/>
                  <a:gd name="T6" fmla="*/ 1 w 37"/>
                  <a:gd name="T7" fmla="*/ 0 h 182"/>
                  <a:gd name="T8" fmla="*/ 1 w 37"/>
                  <a:gd name="T9" fmla="*/ 2 h 18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7" h="182">
                    <a:moveTo>
                      <a:pt x="36" y="180"/>
                    </a:moveTo>
                    <a:lnTo>
                      <a:pt x="0" y="181"/>
                    </a:lnTo>
                    <a:lnTo>
                      <a:pt x="0" y="1"/>
                    </a:lnTo>
                    <a:lnTo>
                      <a:pt x="36" y="0"/>
                    </a:lnTo>
                    <a:lnTo>
                      <a:pt x="36" y="180"/>
                    </a:lnTo>
                  </a:path>
                </a:pathLst>
              </a:custGeom>
              <a:solidFill>
                <a:srgbClr val="474747"/>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140">
                  <a:solidFill>
                    <a:prstClr val="black"/>
                  </a:solidFill>
                </a:endParaRPr>
              </a:p>
            </p:txBody>
          </p:sp>
          <p:sp>
            <p:nvSpPr>
              <p:cNvPr id="417" name="任意多边形 3829"/>
              <p:cNvSpPr>
                <a:spLocks noChangeArrowheads="1"/>
              </p:cNvSpPr>
              <p:nvPr/>
            </p:nvSpPr>
            <p:spPr bwMode="auto">
              <a:xfrm>
                <a:off x="17303" y="5848"/>
                <a:ext cx="20" cy="102"/>
              </a:xfrm>
              <a:custGeom>
                <a:avLst/>
                <a:gdLst>
                  <a:gd name="T0" fmla="*/ 1 w 37"/>
                  <a:gd name="T1" fmla="*/ 2 h 182"/>
                  <a:gd name="T2" fmla="*/ 0 w 37"/>
                  <a:gd name="T3" fmla="*/ 2 h 182"/>
                  <a:gd name="T4" fmla="*/ 0 w 37"/>
                  <a:gd name="T5" fmla="*/ 1 h 182"/>
                  <a:gd name="T6" fmla="*/ 1 w 37"/>
                  <a:gd name="T7" fmla="*/ 0 h 182"/>
                  <a:gd name="T8" fmla="*/ 1 w 37"/>
                  <a:gd name="T9" fmla="*/ 2 h 18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7" h="182">
                    <a:moveTo>
                      <a:pt x="36" y="180"/>
                    </a:moveTo>
                    <a:lnTo>
                      <a:pt x="0" y="181"/>
                    </a:lnTo>
                    <a:lnTo>
                      <a:pt x="0" y="2"/>
                    </a:lnTo>
                    <a:lnTo>
                      <a:pt x="36" y="0"/>
                    </a:lnTo>
                    <a:lnTo>
                      <a:pt x="36" y="180"/>
                    </a:lnTo>
                  </a:path>
                </a:pathLst>
              </a:custGeom>
              <a:solidFill>
                <a:srgbClr val="474747"/>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140">
                  <a:solidFill>
                    <a:prstClr val="black"/>
                  </a:solidFill>
                </a:endParaRPr>
              </a:p>
            </p:txBody>
          </p:sp>
          <p:sp>
            <p:nvSpPr>
              <p:cNvPr id="418" name="任意多边形 3830"/>
              <p:cNvSpPr>
                <a:spLocks noChangeArrowheads="1"/>
              </p:cNvSpPr>
              <p:nvPr/>
            </p:nvSpPr>
            <p:spPr bwMode="auto">
              <a:xfrm>
                <a:off x="17338" y="5845"/>
                <a:ext cx="95" cy="105"/>
              </a:xfrm>
              <a:custGeom>
                <a:avLst/>
                <a:gdLst>
                  <a:gd name="T0" fmla="*/ 1 w 167"/>
                  <a:gd name="T1" fmla="*/ 1 h 186"/>
                  <a:gd name="T2" fmla="*/ 2 w 167"/>
                  <a:gd name="T3" fmla="*/ 1 h 186"/>
                  <a:gd name="T4" fmla="*/ 2 w 167"/>
                  <a:gd name="T5" fmla="*/ 1 h 186"/>
                  <a:gd name="T6" fmla="*/ 2 w 167"/>
                  <a:gd name="T7" fmla="*/ 2 h 186"/>
                  <a:gd name="T8" fmla="*/ 1 w 167"/>
                  <a:gd name="T9" fmla="*/ 2 h 186"/>
                  <a:gd name="T10" fmla="*/ 1 w 167"/>
                  <a:gd name="T11" fmla="*/ 2 h 186"/>
                  <a:gd name="T12" fmla="*/ 0 w 167"/>
                  <a:gd name="T13" fmla="*/ 1 h 186"/>
                  <a:gd name="T14" fmla="*/ 1 w 167"/>
                  <a:gd name="T15" fmla="*/ 1 h 186"/>
                  <a:gd name="T16" fmla="*/ 1 w 167"/>
                  <a:gd name="T17" fmla="*/ 1 h 186"/>
                  <a:gd name="T18" fmla="*/ 1 w 167"/>
                  <a:gd name="T19" fmla="*/ 1 h 186"/>
                  <a:gd name="T20" fmla="*/ 1 w 167"/>
                  <a:gd name="T21" fmla="*/ 1 h 186"/>
                  <a:gd name="T22" fmla="*/ 1 w 167"/>
                  <a:gd name="T23" fmla="*/ 1 h 186"/>
                  <a:gd name="T24" fmla="*/ 1 w 167"/>
                  <a:gd name="T25" fmla="*/ 1 h 186"/>
                  <a:gd name="T26" fmla="*/ 1 w 167"/>
                  <a:gd name="T27" fmla="*/ 1 h 186"/>
                  <a:gd name="T28" fmla="*/ 1 w 167"/>
                  <a:gd name="T29" fmla="*/ 1 h 186"/>
                  <a:gd name="T30" fmla="*/ 1 w 167"/>
                  <a:gd name="T31" fmla="*/ 2 h 186"/>
                  <a:gd name="T32" fmla="*/ 1 w 167"/>
                  <a:gd name="T33" fmla="*/ 2 h 186"/>
                  <a:gd name="T34" fmla="*/ 1 w 167"/>
                  <a:gd name="T35" fmla="*/ 2 h 186"/>
                  <a:gd name="T36" fmla="*/ 1 w 167"/>
                  <a:gd name="T37" fmla="*/ 1 h 186"/>
                  <a:gd name="T38" fmla="*/ 1 w 167"/>
                  <a:gd name="T39" fmla="*/ 1 h 186"/>
                  <a:gd name="T40" fmla="*/ 1 w 167"/>
                  <a:gd name="T41" fmla="*/ 1 h 186"/>
                  <a:gd name="T42" fmla="*/ 1 w 167"/>
                  <a:gd name="T43" fmla="*/ 1 h 186"/>
                  <a:gd name="T44" fmla="*/ 1 w 167"/>
                  <a:gd name="T45" fmla="*/ 1 h 186"/>
                  <a:gd name="T46" fmla="*/ 1 w 167"/>
                  <a:gd name="T47" fmla="*/ 1 h 18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167" h="186">
                    <a:moveTo>
                      <a:pt x="82" y="1"/>
                    </a:moveTo>
                    <a:cubicBezTo>
                      <a:pt x="114" y="0"/>
                      <a:pt x="136" y="7"/>
                      <a:pt x="150" y="25"/>
                    </a:cubicBezTo>
                    <a:cubicBezTo>
                      <a:pt x="161" y="40"/>
                      <a:pt x="166" y="61"/>
                      <a:pt x="166" y="89"/>
                    </a:cubicBezTo>
                    <a:cubicBezTo>
                      <a:pt x="166" y="121"/>
                      <a:pt x="159" y="145"/>
                      <a:pt x="144" y="161"/>
                    </a:cubicBezTo>
                    <a:cubicBezTo>
                      <a:pt x="130" y="175"/>
                      <a:pt x="111" y="182"/>
                      <a:pt x="86" y="183"/>
                    </a:cubicBezTo>
                    <a:cubicBezTo>
                      <a:pt x="52" y="185"/>
                      <a:pt x="29" y="177"/>
                      <a:pt x="15" y="157"/>
                    </a:cubicBezTo>
                    <a:cubicBezTo>
                      <a:pt x="5" y="144"/>
                      <a:pt x="0" y="122"/>
                      <a:pt x="0" y="96"/>
                    </a:cubicBezTo>
                    <a:cubicBezTo>
                      <a:pt x="0" y="65"/>
                      <a:pt x="6" y="42"/>
                      <a:pt x="20" y="27"/>
                    </a:cubicBezTo>
                    <a:cubicBezTo>
                      <a:pt x="34" y="11"/>
                      <a:pt x="55" y="2"/>
                      <a:pt x="82" y="1"/>
                    </a:cubicBezTo>
                    <a:close/>
                    <a:moveTo>
                      <a:pt x="82" y="31"/>
                    </a:moveTo>
                    <a:cubicBezTo>
                      <a:pt x="75" y="31"/>
                      <a:pt x="67" y="34"/>
                      <a:pt x="62" y="37"/>
                    </a:cubicBezTo>
                    <a:cubicBezTo>
                      <a:pt x="56" y="41"/>
                      <a:pt x="51" y="46"/>
                      <a:pt x="49" y="52"/>
                    </a:cubicBezTo>
                    <a:cubicBezTo>
                      <a:pt x="46" y="56"/>
                      <a:pt x="45" y="62"/>
                      <a:pt x="44" y="70"/>
                    </a:cubicBezTo>
                    <a:cubicBezTo>
                      <a:pt x="42" y="77"/>
                      <a:pt x="41" y="84"/>
                      <a:pt x="41" y="92"/>
                    </a:cubicBezTo>
                    <a:cubicBezTo>
                      <a:pt x="41" y="99"/>
                      <a:pt x="42" y="109"/>
                      <a:pt x="44" y="116"/>
                    </a:cubicBezTo>
                    <a:cubicBezTo>
                      <a:pt x="45" y="124"/>
                      <a:pt x="47" y="130"/>
                      <a:pt x="49" y="135"/>
                    </a:cubicBezTo>
                    <a:cubicBezTo>
                      <a:pt x="55" y="147"/>
                      <a:pt x="67" y="153"/>
                      <a:pt x="86" y="152"/>
                    </a:cubicBezTo>
                    <a:cubicBezTo>
                      <a:pt x="96" y="152"/>
                      <a:pt x="104" y="148"/>
                      <a:pt x="110" y="145"/>
                    </a:cubicBezTo>
                    <a:cubicBezTo>
                      <a:pt x="117" y="139"/>
                      <a:pt x="122" y="129"/>
                      <a:pt x="125" y="117"/>
                    </a:cubicBezTo>
                    <a:cubicBezTo>
                      <a:pt x="126" y="107"/>
                      <a:pt x="127" y="99"/>
                      <a:pt x="127" y="89"/>
                    </a:cubicBezTo>
                    <a:cubicBezTo>
                      <a:pt x="127" y="80"/>
                      <a:pt x="126" y="71"/>
                      <a:pt x="125" y="62"/>
                    </a:cubicBezTo>
                    <a:cubicBezTo>
                      <a:pt x="122" y="55"/>
                      <a:pt x="120" y="49"/>
                      <a:pt x="117" y="44"/>
                    </a:cubicBezTo>
                    <a:cubicBezTo>
                      <a:pt x="114" y="40"/>
                      <a:pt x="110" y="36"/>
                      <a:pt x="104" y="34"/>
                    </a:cubicBezTo>
                    <a:cubicBezTo>
                      <a:pt x="96" y="31"/>
                      <a:pt x="89" y="30"/>
                      <a:pt x="82" y="31"/>
                    </a:cubicBezTo>
                    <a:close/>
                  </a:path>
                </a:pathLst>
              </a:custGeom>
              <a:solidFill>
                <a:srgbClr val="474747"/>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140">
                  <a:solidFill>
                    <a:prstClr val="black"/>
                  </a:solidFill>
                </a:endParaRPr>
              </a:p>
            </p:txBody>
          </p:sp>
          <p:sp>
            <p:nvSpPr>
              <p:cNvPr id="419" name="任意多边形 3831"/>
              <p:cNvSpPr>
                <a:spLocks noChangeArrowheads="1"/>
              </p:cNvSpPr>
              <p:nvPr/>
            </p:nvSpPr>
            <p:spPr bwMode="auto">
              <a:xfrm>
                <a:off x="17440" y="5838"/>
                <a:ext cx="95" cy="105"/>
              </a:xfrm>
              <a:custGeom>
                <a:avLst/>
                <a:gdLst>
                  <a:gd name="T0" fmla="*/ 1 w 167"/>
                  <a:gd name="T1" fmla="*/ 1 h 186"/>
                  <a:gd name="T2" fmla="*/ 2 w 167"/>
                  <a:gd name="T3" fmla="*/ 1 h 186"/>
                  <a:gd name="T4" fmla="*/ 2 w 167"/>
                  <a:gd name="T5" fmla="*/ 1 h 186"/>
                  <a:gd name="T6" fmla="*/ 2 w 167"/>
                  <a:gd name="T7" fmla="*/ 2 h 186"/>
                  <a:gd name="T8" fmla="*/ 1 w 167"/>
                  <a:gd name="T9" fmla="*/ 2 h 186"/>
                  <a:gd name="T10" fmla="*/ 1 w 167"/>
                  <a:gd name="T11" fmla="*/ 2 h 186"/>
                  <a:gd name="T12" fmla="*/ 0 w 167"/>
                  <a:gd name="T13" fmla="*/ 1 h 186"/>
                  <a:gd name="T14" fmla="*/ 1 w 167"/>
                  <a:gd name="T15" fmla="*/ 1 h 186"/>
                  <a:gd name="T16" fmla="*/ 1 w 167"/>
                  <a:gd name="T17" fmla="*/ 1 h 186"/>
                  <a:gd name="T18" fmla="*/ 1 w 167"/>
                  <a:gd name="T19" fmla="*/ 1 h 186"/>
                  <a:gd name="T20" fmla="*/ 1 w 167"/>
                  <a:gd name="T21" fmla="*/ 1 h 186"/>
                  <a:gd name="T22" fmla="*/ 1 w 167"/>
                  <a:gd name="T23" fmla="*/ 1 h 186"/>
                  <a:gd name="T24" fmla="*/ 1 w 167"/>
                  <a:gd name="T25" fmla="*/ 1 h 186"/>
                  <a:gd name="T26" fmla="*/ 1 w 167"/>
                  <a:gd name="T27" fmla="*/ 1 h 186"/>
                  <a:gd name="T28" fmla="*/ 1 w 167"/>
                  <a:gd name="T29" fmla="*/ 1 h 186"/>
                  <a:gd name="T30" fmla="*/ 1 w 167"/>
                  <a:gd name="T31" fmla="*/ 2 h 186"/>
                  <a:gd name="T32" fmla="*/ 1 w 167"/>
                  <a:gd name="T33" fmla="*/ 2 h 186"/>
                  <a:gd name="T34" fmla="*/ 1 w 167"/>
                  <a:gd name="T35" fmla="*/ 2 h 186"/>
                  <a:gd name="T36" fmla="*/ 1 w 167"/>
                  <a:gd name="T37" fmla="*/ 1 h 186"/>
                  <a:gd name="T38" fmla="*/ 1 w 167"/>
                  <a:gd name="T39" fmla="*/ 1 h 186"/>
                  <a:gd name="T40" fmla="*/ 1 w 167"/>
                  <a:gd name="T41" fmla="*/ 1 h 186"/>
                  <a:gd name="T42" fmla="*/ 1 w 167"/>
                  <a:gd name="T43" fmla="*/ 1 h 186"/>
                  <a:gd name="T44" fmla="*/ 1 w 167"/>
                  <a:gd name="T45" fmla="*/ 1 h 186"/>
                  <a:gd name="T46" fmla="*/ 1 w 167"/>
                  <a:gd name="T47" fmla="*/ 1 h 18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167" h="186">
                    <a:moveTo>
                      <a:pt x="83" y="1"/>
                    </a:moveTo>
                    <a:cubicBezTo>
                      <a:pt x="114" y="0"/>
                      <a:pt x="136" y="7"/>
                      <a:pt x="150" y="25"/>
                    </a:cubicBezTo>
                    <a:cubicBezTo>
                      <a:pt x="161" y="40"/>
                      <a:pt x="166" y="61"/>
                      <a:pt x="166" y="89"/>
                    </a:cubicBezTo>
                    <a:cubicBezTo>
                      <a:pt x="166" y="121"/>
                      <a:pt x="159" y="145"/>
                      <a:pt x="144" y="161"/>
                    </a:cubicBezTo>
                    <a:cubicBezTo>
                      <a:pt x="130" y="175"/>
                      <a:pt x="111" y="182"/>
                      <a:pt x="86" y="183"/>
                    </a:cubicBezTo>
                    <a:cubicBezTo>
                      <a:pt x="53" y="185"/>
                      <a:pt x="29" y="177"/>
                      <a:pt x="15" y="157"/>
                    </a:cubicBezTo>
                    <a:cubicBezTo>
                      <a:pt x="5" y="144"/>
                      <a:pt x="0" y="122"/>
                      <a:pt x="0" y="96"/>
                    </a:cubicBezTo>
                    <a:cubicBezTo>
                      <a:pt x="0" y="65"/>
                      <a:pt x="7" y="42"/>
                      <a:pt x="20" y="27"/>
                    </a:cubicBezTo>
                    <a:cubicBezTo>
                      <a:pt x="34" y="11"/>
                      <a:pt x="55" y="2"/>
                      <a:pt x="83" y="1"/>
                    </a:cubicBezTo>
                    <a:close/>
                    <a:moveTo>
                      <a:pt x="81" y="31"/>
                    </a:moveTo>
                    <a:cubicBezTo>
                      <a:pt x="74" y="31"/>
                      <a:pt x="66" y="34"/>
                      <a:pt x="61" y="37"/>
                    </a:cubicBezTo>
                    <a:cubicBezTo>
                      <a:pt x="55" y="41"/>
                      <a:pt x="50" y="46"/>
                      <a:pt x="48" y="52"/>
                    </a:cubicBezTo>
                    <a:cubicBezTo>
                      <a:pt x="45" y="56"/>
                      <a:pt x="44" y="62"/>
                      <a:pt x="43" y="70"/>
                    </a:cubicBezTo>
                    <a:cubicBezTo>
                      <a:pt x="41" y="77"/>
                      <a:pt x="40" y="85"/>
                      <a:pt x="40" y="91"/>
                    </a:cubicBezTo>
                    <a:cubicBezTo>
                      <a:pt x="40" y="99"/>
                      <a:pt x="41" y="107"/>
                      <a:pt x="43" y="115"/>
                    </a:cubicBezTo>
                    <a:cubicBezTo>
                      <a:pt x="44" y="122"/>
                      <a:pt x="46" y="129"/>
                      <a:pt x="48" y="134"/>
                    </a:cubicBezTo>
                    <a:cubicBezTo>
                      <a:pt x="54" y="146"/>
                      <a:pt x="66" y="152"/>
                      <a:pt x="85" y="151"/>
                    </a:cubicBezTo>
                    <a:cubicBezTo>
                      <a:pt x="95" y="151"/>
                      <a:pt x="104" y="147"/>
                      <a:pt x="109" y="144"/>
                    </a:cubicBezTo>
                    <a:cubicBezTo>
                      <a:pt x="116" y="137"/>
                      <a:pt x="121" y="127"/>
                      <a:pt x="124" y="116"/>
                    </a:cubicBezTo>
                    <a:cubicBezTo>
                      <a:pt x="125" y="106"/>
                      <a:pt x="126" y="97"/>
                      <a:pt x="126" y="87"/>
                    </a:cubicBezTo>
                    <a:cubicBezTo>
                      <a:pt x="126" y="79"/>
                      <a:pt x="125" y="70"/>
                      <a:pt x="124" y="61"/>
                    </a:cubicBezTo>
                    <a:cubicBezTo>
                      <a:pt x="121" y="54"/>
                      <a:pt x="119" y="47"/>
                      <a:pt x="116" y="42"/>
                    </a:cubicBezTo>
                    <a:cubicBezTo>
                      <a:pt x="113" y="39"/>
                      <a:pt x="109" y="35"/>
                      <a:pt x="103" y="32"/>
                    </a:cubicBezTo>
                    <a:cubicBezTo>
                      <a:pt x="96" y="32"/>
                      <a:pt x="89" y="31"/>
                      <a:pt x="81" y="31"/>
                    </a:cubicBezTo>
                    <a:close/>
                  </a:path>
                </a:pathLst>
              </a:custGeom>
              <a:solidFill>
                <a:srgbClr val="474747"/>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140">
                  <a:solidFill>
                    <a:prstClr val="black"/>
                  </a:solidFill>
                </a:endParaRPr>
              </a:p>
            </p:txBody>
          </p:sp>
          <p:sp>
            <p:nvSpPr>
              <p:cNvPr id="420" name="任意多边形 3832"/>
              <p:cNvSpPr>
                <a:spLocks noChangeArrowheads="1"/>
              </p:cNvSpPr>
              <p:nvPr/>
            </p:nvSpPr>
            <p:spPr bwMode="auto">
              <a:xfrm>
                <a:off x="17548" y="5835"/>
                <a:ext cx="22" cy="103"/>
              </a:xfrm>
              <a:custGeom>
                <a:avLst/>
                <a:gdLst>
                  <a:gd name="T0" fmla="*/ 1 w 38"/>
                  <a:gd name="T1" fmla="*/ 2 h 182"/>
                  <a:gd name="T2" fmla="*/ 0 w 38"/>
                  <a:gd name="T3" fmla="*/ 2 h 182"/>
                  <a:gd name="T4" fmla="*/ 0 w 38"/>
                  <a:gd name="T5" fmla="*/ 1 h 182"/>
                  <a:gd name="T6" fmla="*/ 1 w 38"/>
                  <a:gd name="T7" fmla="*/ 0 h 182"/>
                  <a:gd name="T8" fmla="*/ 1 w 38"/>
                  <a:gd name="T9" fmla="*/ 2 h 18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8" h="182">
                    <a:moveTo>
                      <a:pt x="37" y="180"/>
                    </a:moveTo>
                    <a:lnTo>
                      <a:pt x="0" y="181"/>
                    </a:lnTo>
                    <a:lnTo>
                      <a:pt x="0" y="1"/>
                    </a:lnTo>
                    <a:lnTo>
                      <a:pt x="37" y="0"/>
                    </a:lnTo>
                    <a:lnTo>
                      <a:pt x="37" y="180"/>
                    </a:lnTo>
                  </a:path>
                </a:pathLst>
              </a:custGeom>
              <a:solidFill>
                <a:srgbClr val="474747"/>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140">
                  <a:solidFill>
                    <a:prstClr val="black"/>
                  </a:solidFill>
                </a:endParaRPr>
              </a:p>
            </p:txBody>
          </p:sp>
          <p:sp>
            <p:nvSpPr>
              <p:cNvPr id="421" name="任意多边形 3833"/>
              <p:cNvSpPr>
                <a:spLocks noChangeArrowheads="1"/>
              </p:cNvSpPr>
              <p:nvPr/>
            </p:nvSpPr>
            <p:spPr bwMode="auto">
              <a:xfrm>
                <a:off x="16985" y="6083"/>
                <a:ext cx="55" cy="110"/>
              </a:xfrm>
              <a:custGeom>
                <a:avLst/>
                <a:gdLst>
                  <a:gd name="T0" fmla="*/ 1 w 97"/>
                  <a:gd name="T1" fmla="*/ 2 h 193"/>
                  <a:gd name="T2" fmla="*/ 1 w 97"/>
                  <a:gd name="T3" fmla="*/ 2 h 193"/>
                  <a:gd name="T4" fmla="*/ 0 w 97"/>
                  <a:gd name="T5" fmla="*/ 1 h 193"/>
                  <a:gd name="T6" fmla="*/ 1 w 97"/>
                  <a:gd name="T7" fmla="*/ 1 h 193"/>
                  <a:gd name="T8" fmla="*/ 1 w 97"/>
                  <a:gd name="T9" fmla="*/ 1 h 193"/>
                  <a:gd name="T10" fmla="*/ 1 w 97"/>
                  <a:gd name="T11" fmla="*/ 0 h 193"/>
                  <a:gd name="T12" fmla="*/ 1 w 97"/>
                  <a:gd name="T13" fmla="*/ 1 h 193"/>
                  <a:gd name="T14" fmla="*/ 1 w 97"/>
                  <a:gd name="T15" fmla="*/ 1 h 193"/>
                  <a:gd name="T16" fmla="*/ 1 w 97"/>
                  <a:gd name="T17" fmla="*/ 1 h 193"/>
                  <a:gd name="T18" fmla="*/ 1 w 97"/>
                  <a:gd name="T19" fmla="*/ 1 h 193"/>
                  <a:gd name="T20" fmla="*/ 1 w 97"/>
                  <a:gd name="T21" fmla="*/ 2 h 193"/>
                  <a:gd name="T22" fmla="*/ 1 w 97"/>
                  <a:gd name="T23" fmla="*/ 2 h 193"/>
                  <a:gd name="T24" fmla="*/ 1 w 97"/>
                  <a:gd name="T25" fmla="*/ 2 h 193"/>
                  <a:gd name="T26" fmla="*/ 1 w 97"/>
                  <a:gd name="T27" fmla="*/ 1 h 193"/>
                  <a:gd name="T28" fmla="*/ 1 w 97"/>
                  <a:gd name="T29" fmla="*/ 1 h 193"/>
                  <a:gd name="T30" fmla="*/ 1 w 97"/>
                  <a:gd name="T31" fmla="*/ 1 h 193"/>
                  <a:gd name="T32" fmla="*/ 1 w 97"/>
                  <a:gd name="T33" fmla="*/ 1 h 193"/>
                  <a:gd name="T34" fmla="*/ 1 w 97"/>
                  <a:gd name="T35" fmla="*/ 2 h 193"/>
                  <a:gd name="T36" fmla="*/ 1 w 97"/>
                  <a:gd name="T37" fmla="*/ 2 h 193"/>
                  <a:gd name="T38" fmla="*/ 1 w 97"/>
                  <a:gd name="T39" fmla="*/ 2 h 193"/>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97" h="193">
                    <a:moveTo>
                      <a:pt x="28" y="192"/>
                    </a:moveTo>
                    <a:cubicBezTo>
                      <a:pt x="21" y="192"/>
                      <a:pt x="13" y="188"/>
                      <a:pt x="10" y="182"/>
                    </a:cubicBezTo>
                    <a:cubicBezTo>
                      <a:pt x="2" y="169"/>
                      <a:pt x="1" y="126"/>
                      <a:pt x="0" y="102"/>
                    </a:cubicBezTo>
                    <a:cubicBezTo>
                      <a:pt x="0" y="92"/>
                      <a:pt x="0" y="81"/>
                      <a:pt x="1" y="70"/>
                    </a:cubicBezTo>
                    <a:cubicBezTo>
                      <a:pt x="2" y="51"/>
                      <a:pt x="5" y="32"/>
                      <a:pt x="6" y="18"/>
                    </a:cubicBezTo>
                    <a:cubicBezTo>
                      <a:pt x="7" y="11"/>
                      <a:pt x="7" y="3"/>
                      <a:pt x="8" y="0"/>
                    </a:cubicBezTo>
                    <a:lnTo>
                      <a:pt x="27" y="1"/>
                    </a:lnTo>
                    <a:cubicBezTo>
                      <a:pt x="27" y="6"/>
                      <a:pt x="26" y="12"/>
                      <a:pt x="25" y="21"/>
                    </a:cubicBezTo>
                    <a:cubicBezTo>
                      <a:pt x="23" y="35"/>
                      <a:pt x="21" y="52"/>
                      <a:pt x="20" y="71"/>
                    </a:cubicBezTo>
                    <a:cubicBezTo>
                      <a:pt x="18" y="81"/>
                      <a:pt x="18" y="91"/>
                      <a:pt x="18" y="101"/>
                    </a:cubicBezTo>
                    <a:cubicBezTo>
                      <a:pt x="20" y="151"/>
                      <a:pt x="23" y="169"/>
                      <a:pt x="26" y="172"/>
                    </a:cubicBezTo>
                    <a:cubicBezTo>
                      <a:pt x="26" y="172"/>
                      <a:pt x="27" y="173"/>
                      <a:pt x="28" y="172"/>
                    </a:cubicBezTo>
                    <a:cubicBezTo>
                      <a:pt x="32" y="171"/>
                      <a:pt x="37" y="166"/>
                      <a:pt x="40" y="152"/>
                    </a:cubicBezTo>
                    <a:cubicBezTo>
                      <a:pt x="43" y="136"/>
                      <a:pt x="53" y="104"/>
                      <a:pt x="61" y="76"/>
                    </a:cubicBezTo>
                    <a:cubicBezTo>
                      <a:pt x="69" y="45"/>
                      <a:pt x="78" y="17"/>
                      <a:pt x="78" y="17"/>
                    </a:cubicBezTo>
                    <a:lnTo>
                      <a:pt x="96" y="22"/>
                    </a:lnTo>
                    <a:cubicBezTo>
                      <a:pt x="96" y="22"/>
                      <a:pt x="88" y="50"/>
                      <a:pt x="78" y="81"/>
                    </a:cubicBezTo>
                    <a:cubicBezTo>
                      <a:pt x="69" y="109"/>
                      <a:pt x="61" y="141"/>
                      <a:pt x="57" y="157"/>
                    </a:cubicBezTo>
                    <a:cubicBezTo>
                      <a:pt x="50" y="184"/>
                      <a:pt x="37" y="189"/>
                      <a:pt x="30" y="191"/>
                    </a:cubicBezTo>
                    <a:cubicBezTo>
                      <a:pt x="30" y="192"/>
                      <a:pt x="28" y="192"/>
                      <a:pt x="28" y="192"/>
                    </a:cubicBezTo>
                  </a:path>
                </a:pathLst>
              </a:custGeom>
              <a:solidFill>
                <a:srgbClr val="474747"/>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140">
                  <a:solidFill>
                    <a:prstClr val="black"/>
                  </a:solidFill>
                </a:endParaRPr>
              </a:p>
            </p:txBody>
          </p:sp>
          <p:sp>
            <p:nvSpPr>
              <p:cNvPr id="422" name="任意多边形 3834"/>
              <p:cNvSpPr>
                <a:spLocks noChangeArrowheads="1"/>
              </p:cNvSpPr>
              <p:nvPr/>
            </p:nvSpPr>
            <p:spPr bwMode="auto">
              <a:xfrm>
                <a:off x="16928" y="6080"/>
                <a:ext cx="20" cy="35"/>
              </a:xfrm>
              <a:custGeom>
                <a:avLst/>
                <a:gdLst>
                  <a:gd name="T0" fmla="*/ 1 w 37"/>
                  <a:gd name="T1" fmla="*/ 1 h 61"/>
                  <a:gd name="T2" fmla="*/ 1 w 37"/>
                  <a:gd name="T3" fmla="*/ 0 h 61"/>
                  <a:gd name="T4" fmla="*/ 1 w 37"/>
                  <a:gd name="T5" fmla="*/ 1 h 61"/>
                  <a:gd name="T6" fmla="*/ 1 w 37"/>
                  <a:gd name="T7" fmla="*/ 1 h 61"/>
                  <a:gd name="T8" fmla="*/ 1 w 37"/>
                  <a:gd name="T9" fmla="*/ 1 h 6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7" h="61">
                    <a:moveTo>
                      <a:pt x="18" y="60"/>
                    </a:moveTo>
                    <a:cubicBezTo>
                      <a:pt x="16" y="57"/>
                      <a:pt x="0" y="20"/>
                      <a:pt x="16" y="0"/>
                    </a:cubicBezTo>
                    <a:lnTo>
                      <a:pt x="31" y="12"/>
                    </a:lnTo>
                    <a:cubicBezTo>
                      <a:pt x="25" y="20"/>
                      <a:pt x="32" y="43"/>
                      <a:pt x="36" y="52"/>
                    </a:cubicBezTo>
                    <a:lnTo>
                      <a:pt x="18" y="60"/>
                    </a:lnTo>
                  </a:path>
                </a:pathLst>
              </a:custGeom>
              <a:solidFill>
                <a:srgbClr val="474747"/>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140">
                  <a:solidFill>
                    <a:prstClr val="black"/>
                  </a:solidFill>
                </a:endParaRPr>
              </a:p>
            </p:txBody>
          </p:sp>
          <p:sp>
            <p:nvSpPr>
              <p:cNvPr id="423" name="任意多边形 3835"/>
              <p:cNvSpPr>
                <a:spLocks noChangeArrowheads="1"/>
              </p:cNvSpPr>
              <p:nvPr/>
            </p:nvSpPr>
            <p:spPr bwMode="auto">
              <a:xfrm>
                <a:off x="16975" y="6078"/>
                <a:ext cx="15" cy="17"/>
              </a:xfrm>
              <a:custGeom>
                <a:avLst/>
                <a:gdLst>
                  <a:gd name="T0" fmla="*/ 1 w 25"/>
                  <a:gd name="T1" fmla="*/ 1 h 32"/>
                  <a:gd name="T2" fmla="*/ 0 w 25"/>
                  <a:gd name="T3" fmla="*/ 1 h 32"/>
                  <a:gd name="T4" fmla="*/ 1 w 25"/>
                  <a:gd name="T5" fmla="*/ 1 h 32"/>
                  <a:gd name="T6" fmla="*/ 1 w 25"/>
                  <a:gd name="T7" fmla="*/ 1 h 32"/>
                  <a:gd name="T8" fmla="*/ 1 w 25"/>
                  <a:gd name="T9" fmla="*/ 0 h 32"/>
                  <a:gd name="T10" fmla="*/ 1 w 25"/>
                  <a:gd name="T11" fmla="*/ 1 h 32"/>
                  <a:gd name="T12" fmla="*/ 1 w 25"/>
                  <a:gd name="T13" fmla="*/ 1 h 3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5" h="32">
                    <a:moveTo>
                      <a:pt x="18" y="31"/>
                    </a:moveTo>
                    <a:lnTo>
                      <a:pt x="0" y="26"/>
                    </a:lnTo>
                    <a:lnTo>
                      <a:pt x="3" y="18"/>
                    </a:lnTo>
                    <a:cubicBezTo>
                      <a:pt x="4" y="13"/>
                      <a:pt x="2" y="9"/>
                      <a:pt x="2" y="9"/>
                    </a:cubicBezTo>
                    <a:lnTo>
                      <a:pt x="18" y="0"/>
                    </a:lnTo>
                    <a:cubicBezTo>
                      <a:pt x="18" y="1"/>
                      <a:pt x="24" y="11"/>
                      <a:pt x="20" y="23"/>
                    </a:cubicBezTo>
                    <a:lnTo>
                      <a:pt x="18" y="31"/>
                    </a:lnTo>
                  </a:path>
                </a:pathLst>
              </a:custGeom>
              <a:solidFill>
                <a:srgbClr val="474747"/>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140">
                  <a:solidFill>
                    <a:prstClr val="black"/>
                  </a:solidFill>
                </a:endParaRPr>
              </a:p>
            </p:txBody>
          </p:sp>
          <p:sp>
            <p:nvSpPr>
              <p:cNvPr id="424" name="任意多边形 3836"/>
              <p:cNvSpPr>
                <a:spLocks noChangeArrowheads="1"/>
              </p:cNvSpPr>
              <p:nvPr/>
            </p:nvSpPr>
            <p:spPr bwMode="auto">
              <a:xfrm>
                <a:off x="16920" y="6085"/>
                <a:ext cx="125" cy="153"/>
              </a:xfrm>
              <a:custGeom>
                <a:avLst/>
                <a:gdLst>
                  <a:gd name="T0" fmla="*/ 1 w 219"/>
                  <a:gd name="T1" fmla="*/ 3 h 271"/>
                  <a:gd name="T2" fmla="*/ 0 w 219"/>
                  <a:gd name="T3" fmla="*/ 2 h 271"/>
                  <a:gd name="T4" fmla="*/ 1 w 219"/>
                  <a:gd name="T5" fmla="*/ 1 h 271"/>
                  <a:gd name="T6" fmla="*/ 1 w 219"/>
                  <a:gd name="T7" fmla="*/ 0 h 271"/>
                  <a:gd name="T8" fmla="*/ 2 w 219"/>
                  <a:gd name="T9" fmla="*/ 1 h 271"/>
                  <a:gd name="T10" fmla="*/ 2 w 219"/>
                  <a:gd name="T11" fmla="*/ 1 h 271"/>
                  <a:gd name="T12" fmla="*/ 1 w 219"/>
                  <a:gd name="T13" fmla="*/ 1 h 271"/>
                  <a:gd name="T14" fmla="*/ 1 w 219"/>
                  <a:gd name="T15" fmla="*/ 1 h 271"/>
                  <a:gd name="T16" fmla="*/ 1 w 219"/>
                  <a:gd name="T17" fmla="*/ 2 h 271"/>
                  <a:gd name="T18" fmla="*/ 1 w 219"/>
                  <a:gd name="T19" fmla="*/ 3 h 271"/>
                  <a:gd name="T20" fmla="*/ 2 w 219"/>
                  <a:gd name="T21" fmla="*/ 2 h 271"/>
                  <a:gd name="T22" fmla="*/ 2 w 219"/>
                  <a:gd name="T23" fmla="*/ 1 h 271"/>
                  <a:gd name="T24" fmla="*/ 2 w 219"/>
                  <a:gd name="T25" fmla="*/ 1 h 271"/>
                  <a:gd name="T26" fmla="*/ 2 w 219"/>
                  <a:gd name="T27" fmla="*/ 1 h 271"/>
                  <a:gd name="T28" fmla="*/ 2 w 219"/>
                  <a:gd name="T29" fmla="*/ 1 h 271"/>
                  <a:gd name="T30" fmla="*/ 2 w 219"/>
                  <a:gd name="T31" fmla="*/ 2 h 271"/>
                  <a:gd name="T32" fmla="*/ 1 w 219"/>
                  <a:gd name="T33" fmla="*/ 3 h 271"/>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219" h="271">
                    <a:moveTo>
                      <a:pt x="109" y="270"/>
                    </a:moveTo>
                    <a:cubicBezTo>
                      <a:pt x="49" y="270"/>
                      <a:pt x="0" y="210"/>
                      <a:pt x="0" y="135"/>
                    </a:cubicBezTo>
                    <a:cubicBezTo>
                      <a:pt x="0" y="112"/>
                      <a:pt x="5" y="91"/>
                      <a:pt x="13" y="71"/>
                    </a:cubicBezTo>
                    <a:cubicBezTo>
                      <a:pt x="32" y="28"/>
                      <a:pt x="69" y="0"/>
                      <a:pt x="109" y="0"/>
                    </a:cubicBezTo>
                    <a:cubicBezTo>
                      <a:pt x="117" y="0"/>
                      <a:pt x="125" y="1"/>
                      <a:pt x="133" y="4"/>
                    </a:cubicBezTo>
                    <a:lnTo>
                      <a:pt x="128" y="21"/>
                    </a:lnTo>
                    <a:cubicBezTo>
                      <a:pt x="122" y="20"/>
                      <a:pt x="115" y="19"/>
                      <a:pt x="109" y="19"/>
                    </a:cubicBezTo>
                    <a:cubicBezTo>
                      <a:pt x="77" y="19"/>
                      <a:pt x="47" y="41"/>
                      <a:pt x="30" y="79"/>
                    </a:cubicBezTo>
                    <a:cubicBezTo>
                      <a:pt x="23" y="96"/>
                      <a:pt x="19" y="115"/>
                      <a:pt x="19" y="135"/>
                    </a:cubicBezTo>
                    <a:cubicBezTo>
                      <a:pt x="19" y="199"/>
                      <a:pt x="59" y="251"/>
                      <a:pt x="109" y="251"/>
                    </a:cubicBezTo>
                    <a:cubicBezTo>
                      <a:pt x="159" y="251"/>
                      <a:pt x="199" y="199"/>
                      <a:pt x="199" y="135"/>
                    </a:cubicBezTo>
                    <a:cubicBezTo>
                      <a:pt x="199" y="119"/>
                      <a:pt x="196" y="102"/>
                      <a:pt x="191" y="87"/>
                    </a:cubicBezTo>
                    <a:cubicBezTo>
                      <a:pt x="188" y="78"/>
                      <a:pt x="184" y="69"/>
                      <a:pt x="178" y="60"/>
                    </a:cubicBezTo>
                    <a:lnTo>
                      <a:pt x="193" y="50"/>
                    </a:lnTo>
                    <a:cubicBezTo>
                      <a:pt x="199" y="60"/>
                      <a:pt x="204" y="70"/>
                      <a:pt x="208" y="81"/>
                    </a:cubicBezTo>
                    <a:cubicBezTo>
                      <a:pt x="214" y="99"/>
                      <a:pt x="216" y="116"/>
                      <a:pt x="216" y="135"/>
                    </a:cubicBezTo>
                    <a:cubicBezTo>
                      <a:pt x="218" y="209"/>
                      <a:pt x="169" y="270"/>
                      <a:pt x="109" y="270"/>
                    </a:cubicBezTo>
                  </a:path>
                </a:pathLst>
              </a:custGeom>
              <a:solidFill>
                <a:srgbClr val="474747"/>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140">
                  <a:solidFill>
                    <a:prstClr val="black"/>
                  </a:solidFill>
                </a:endParaRPr>
              </a:p>
            </p:txBody>
          </p:sp>
          <p:sp>
            <p:nvSpPr>
              <p:cNvPr id="425" name="任意多边形 3837"/>
              <p:cNvSpPr>
                <a:spLocks noChangeArrowheads="1"/>
              </p:cNvSpPr>
              <p:nvPr/>
            </p:nvSpPr>
            <p:spPr bwMode="auto">
              <a:xfrm>
                <a:off x="16955" y="6110"/>
                <a:ext cx="78" cy="100"/>
              </a:xfrm>
              <a:custGeom>
                <a:avLst/>
                <a:gdLst>
                  <a:gd name="T0" fmla="*/ 1 w 138"/>
                  <a:gd name="T1" fmla="*/ 2 h 176"/>
                  <a:gd name="T2" fmla="*/ 0 w 138"/>
                  <a:gd name="T3" fmla="*/ 1 h 176"/>
                  <a:gd name="T4" fmla="*/ 1 w 138"/>
                  <a:gd name="T5" fmla="*/ 1 h 176"/>
                  <a:gd name="T6" fmla="*/ 1 w 138"/>
                  <a:gd name="T7" fmla="*/ 0 h 176"/>
                  <a:gd name="T8" fmla="*/ 1 w 138"/>
                  <a:gd name="T9" fmla="*/ 1 h 176"/>
                  <a:gd name="T10" fmla="*/ 1 w 138"/>
                  <a:gd name="T11" fmla="*/ 1 h 176"/>
                  <a:gd name="T12" fmla="*/ 1 w 138"/>
                  <a:gd name="T13" fmla="*/ 1 h 176"/>
                  <a:gd name="T14" fmla="*/ 1 w 138"/>
                  <a:gd name="T15" fmla="*/ 2 h 176"/>
                  <a:gd name="T16" fmla="*/ 1 w 138"/>
                  <a:gd name="T17" fmla="*/ 1 h 176"/>
                  <a:gd name="T18" fmla="*/ 1 w 138"/>
                  <a:gd name="T19" fmla="*/ 1 h 176"/>
                  <a:gd name="T20" fmla="*/ 1 w 138"/>
                  <a:gd name="T21" fmla="*/ 1 h 176"/>
                  <a:gd name="T22" fmla="*/ 2 w 138"/>
                  <a:gd name="T23" fmla="*/ 1 h 176"/>
                  <a:gd name="T24" fmla="*/ 1 w 138"/>
                  <a:gd name="T25" fmla="*/ 2 h 17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38" h="176">
                    <a:moveTo>
                      <a:pt x="69" y="175"/>
                    </a:moveTo>
                    <a:cubicBezTo>
                      <a:pt x="31" y="175"/>
                      <a:pt x="0" y="136"/>
                      <a:pt x="0" y="87"/>
                    </a:cubicBezTo>
                    <a:cubicBezTo>
                      <a:pt x="0" y="66"/>
                      <a:pt x="6" y="46"/>
                      <a:pt x="16" y="30"/>
                    </a:cubicBezTo>
                    <a:cubicBezTo>
                      <a:pt x="27" y="14"/>
                      <a:pt x="42" y="4"/>
                      <a:pt x="59" y="0"/>
                    </a:cubicBezTo>
                    <a:lnTo>
                      <a:pt x="62" y="19"/>
                    </a:lnTo>
                    <a:cubicBezTo>
                      <a:pt x="51" y="21"/>
                      <a:pt x="40" y="29"/>
                      <a:pt x="32" y="40"/>
                    </a:cubicBezTo>
                    <a:cubicBezTo>
                      <a:pt x="24" y="52"/>
                      <a:pt x="19" y="68"/>
                      <a:pt x="19" y="86"/>
                    </a:cubicBezTo>
                    <a:cubicBezTo>
                      <a:pt x="19" y="123"/>
                      <a:pt x="41" y="155"/>
                      <a:pt x="69" y="155"/>
                    </a:cubicBezTo>
                    <a:cubicBezTo>
                      <a:pt x="96" y="155"/>
                      <a:pt x="118" y="123"/>
                      <a:pt x="118" y="86"/>
                    </a:cubicBezTo>
                    <a:cubicBezTo>
                      <a:pt x="118" y="72"/>
                      <a:pt x="115" y="58"/>
                      <a:pt x="110" y="46"/>
                    </a:cubicBezTo>
                    <a:lnTo>
                      <a:pt x="126" y="37"/>
                    </a:lnTo>
                    <a:cubicBezTo>
                      <a:pt x="133" y="51"/>
                      <a:pt x="137" y="68"/>
                      <a:pt x="137" y="86"/>
                    </a:cubicBezTo>
                    <a:cubicBezTo>
                      <a:pt x="137" y="136"/>
                      <a:pt x="106" y="175"/>
                      <a:pt x="69" y="175"/>
                    </a:cubicBezTo>
                  </a:path>
                </a:pathLst>
              </a:custGeom>
              <a:solidFill>
                <a:srgbClr val="474747"/>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140">
                  <a:solidFill>
                    <a:prstClr val="black"/>
                  </a:solidFill>
                </a:endParaRPr>
              </a:p>
            </p:txBody>
          </p:sp>
          <p:sp>
            <p:nvSpPr>
              <p:cNvPr id="426" name="任意多边形 3838"/>
              <p:cNvSpPr>
                <a:spLocks noChangeArrowheads="1"/>
              </p:cNvSpPr>
              <p:nvPr/>
            </p:nvSpPr>
            <p:spPr bwMode="auto">
              <a:xfrm>
                <a:off x="16620" y="5995"/>
                <a:ext cx="45" cy="85"/>
              </a:xfrm>
              <a:custGeom>
                <a:avLst/>
                <a:gdLst>
                  <a:gd name="T0" fmla="*/ 1 w 78"/>
                  <a:gd name="T1" fmla="*/ 2 h 151"/>
                  <a:gd name="T2" fmla="*/ 1 w 78"/>
                  <a:gd name="T3" fmla="*/ 2 h 151"/>
                  <a:gd name="T4" fmla="*/ 0 w 78"/>
                  <a:gd name="T5" fmla="*/ 1 h 151"/>
                  <a:gd name="T6" fmla="*/ 1 w 78"/>
                  <a:gd name="T7" fmla="*/ 1 h 151"/>
                  <a:gd name="T8" fmla="*/ 1 w 78"/>
                  <a:gd name="T9" fmla="*/ 1 h 151"/>
                  <a:gd name="T10" fmla="*/ 1 w 78"/>
                  <a:gd name="T11" fmla="*/ 0 h 151"/>
                  <a:gd name="T12" fmla="*/ 1 w 78"/>
                  <a:gd name="T13" fmla="*/ 1 h 151"/>
                  <a:gd name="T14" fmla="*/ 1 w 78"/>
                  <a:gd name="T15" fmla="*/ 1 h 151"/>
                  <a:gd name="T16" fmla="*/ 1 w 78"/>
                  <a:gd name="T17" fmla="*/ 1 h 151"/>
                  <a:gd name="T18" fmla="*/ 1 w 78"/>
                  <a:gd name="T19" fmla="*/ 1 h 151"/>
                  <a:gd name="T20" fmla="*/ 1 w 78"/>
                  <a:gd name="T21" fmla="*/ 2 h 151"/>
                  <a:gd name="T22" fmla="*/ 1 w 78"/>
                  <a:gd name="T23" fmla="*/ 1 h 151"/>
                  <a:gd name="T24" fmla="*/ 1 w 78"/>
                  <a:gd name="T25" fmla="*/ 1 h 151"/>
                  <a:gd name="T26" fmla="*/ 1 w 78"/>
                  <a:gd name="T27" fmla="*/ 1 h 151"/>
                  <a:gd name="T28" fmla="*/ 1 w 78"/>
                  <a:gd name="T29" fmla="*/ 1 h 151"/>
                  <a:gd name="T30" fmla="*/ 1 w 78"/>
                  <a:gd name="T31" fmla="*/ 1 h 151"/>
                  <a:gd name="T32" fmla="*/ 1 w 78"/>
                  <a:gd name="T33" fmla="*/ 1 h 151"/>
                  <a:gd name="T34" fmla="*/ 1 w 78"/>
                  <a:gd name="T35" fmla="*/ 2 h 151"/>
                  <a:gd name="T36" fmla="*/ 1 w 78"/>
                  <a:gd name="T37" fmla="*/ 2 h 151"/>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78" h="151">
                    <a:moveTo>
                      <a:pt x="24" y="149"/>
                    </a:moveTo>
                    <a:cubicBezTo>
                      <a:pt x="17" y="149"/>
                      <a:pt x="11" y="145"/>
                      <a:pt x="7" y="140"/>
                    </a:cubicBezTo>
                    <a:cubicBezTo>
                      <a:pt x="1" y="130"/>
                      <a:pt x="0" y="96"/>
                      <a:pt x="0" y="78"/>
                    </a:cubicBezTo>
                    <a:cubicBezTo>
                      <a:pt x="0" y="69"/>
                      <a:pt x="0" y="61"/>
                      <a:pt x="1" y="53"/>
                    </a:cubicBezTo>
                    <a:cubicBezTo>
                      <a:pt x="2" y="38"/>
                      <a:pt x="4" y="24"/>
                      <a:pt x="5" y="14"/>
                    </a:cubicBezTo>
                    <a:cubicBezTo>
                      <a:pt x="6" y="8"/>
                      <a:pt x="6" y="3"/>
                      <a:pt x="6" y="0"/>
                    </a:cubicBezTo>
                    <a:lnTo>
                      <a:pt x="25" y="1"/>
                    </a:lnTo>
                    <a:cubicBezTo>
                      <a:pt x="25" y="5"/>
                      <a:pt x="24" y="10"/>
                      <a:pt x="24" y="16"/>
                    </a:cubicBezTo>
                    <a:cubicBezTo>
                      <a:pt x="22" y="26"/>
                      <a:pt x="21" y="40"/>
                      <a:pt x="20" y="54"/>
                    </a:cubicBezTo>
                    <a:cubicBezTo>
                      <a:pt x="20" y="61"/>
                      <a:pt x="19" y="69"/>
                      <a:pt x="19" y="78"/>
                    </a:cubicBezTo>
                    <a:cubicBezTo>
                      <a:pt x="19" y="115"/>
                      <a:pt x="22" y="129"/>
                      <a:pt x="24" y="131"/>
                    </a:cubicBezTo>
                    <a:cubicBezTo>
                      <a:pt x="24" y="130"/>
                      <a:pt x="27" y="129"/>
                      <a:pt x="31" y="118"/>
                    </a:cubicBezTo>
                    <a:cubicBezTo>
                      <a:pt x="35" y="105"/>
                      <a:pt x="41" y="80"/>
                      <a:pt x="47" y="59"/>
                    </a:cubicBezTo>
                    <a:cubicBezTo>
                      <a:pt x="54" y="35"/>
                      <a:pt x="60" y="14"/>
                      <a:pt x="60" y="14"/>
                    </a:cubicBezTo>
                    <a:lnTo>
                      <a:pt x="77" y="19"/>
                    </a:lnTo>
                    <a:cubicBezTo>
                      <a:pt x="77" y="19"/>
                      <a:pt x="71" y="40"/>
                      <a:pt x="65" y="64"/>
                    </a:cubicBezTo>
                    <a:cubicBezTo>
                      <a:pt x="59" y="85"/>
                      <a:pt x="52" y="110"/>
                      <a:pt x="49" y="123"/>
                    </a:cubicBezTo>
                    <a:cubicBezTo>
                      <a:pt x="42" y="144"/>
                      <a:pt x="32" y="149"/>
                      <a:pt x="26" y="150"/>
                    </a:cubicBezTo>
                    <a:cubicBezTo>
                      <a:pt x="25" y="149"/>
                      <a:pt x="24" y="149"/>
                      <a:pt x="24" y="149"/>
                    </a:cubicBezTo>
                  </a:path>
                </a:pathLst>
              </a:custGeom>
              <a:solidFill>
                <a:srgbClr val="474747"/>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140">
                  <a:solidFill>
                    <a:prstClr val="black"/>
                  </a:solidFill>
                </a:endParaRPr>
              </a:p>
            </p:txBody>
          </p:sp>
          <p:sp>
            <p:nvSpPr>
              <p:cNvPr id="427" name="任意多边形 3839"/>
              <p:cNvSpPr>
                <a:spLocks noChangeArrowheads="1"/>
              </p:cNvSpPr>
              <p:nvPr/>
            </p:nvSpPr>
            <p:spPr bwMode="auto">
              <a:xfrm>
                <a:off x="16575" y="5993"/>
                <a:ext cx="18" cy="27"/>
              </a:xfrm>
              <a:custGeom>
                <a:avLst/>
                <a:gdLst>
                  <a:gd name="T0" fmla="*/ 1 w 33"/>
                  <a:gd name="T1" fmla="*/ 1 h 50"/>
                  <a:gd name="T2" fmla="*/ 1 w 33"/>
                  <a:gd name="T3" fmla="*/ 0 h 50"/>
                  <a:gd name="T4" fmla="*/ 1 w 33"/>
                  <a:gd name="T5" fmla="*/ 1 h 50"/>
                  <a:gd name="T6" fmla="*/ 1 w 33"/>
                  <a:gd name="T7" fmla="*/ 1 h 50"/>
                  <a:gd name="T8" fmla="*/ 1 w 33"/>
                  <a:gd name="T9" fmla="*/ 1 h 5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3" h="50">
                    <a:moveTo>
                      <a:pt x="15" y="49"/>
                    </a:moveTo>
                    <a:cubicBezTo>
                      <a:pt x="13" y="44"/>
                      <a:pt x="0" y="17"/>
                      <a:pt x="13" y="0"/>
                    </a:cubicBezTo>
                    <a:lnTo>
                      <a:pt x="28" y="12"/>
                    </a:lnTo>
                    <a:cubicBezTo>
                      <a:pt x="24" y="17"/>
                      <a:pt x="28" y="32"/>
                      <a:pt x="32" y="40"/>
                    </a:cubicBezTo>
                    <a:lnTo>
                      <a:pt x="15" y="49"/>
                    </a:lnTo>
                  </a:path>
                </a:pathLst>
              </a:custGeom>
              <a:solidFill>
                <a:srgbClr val="474747"/>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140">
                  <a:solidFill>
                    <a:prstClr val="black"/>
                  </a:solidFill>
                </a:endParaRPr>
              </a:p>
            </p:txBody>
          </p:sp>
          <p:sp>
            <p:nvSpPr>
              <p:cNvPr id="428" name="任意多边形 3840"/>
              <p:cNvSpPr>
                <a:spLocks noChangeArrowheads="1"/>
              </p:cNvSpPr>
              <p:nvPr/>
            </p:nvSpPr>
            <p:spPr bwMode="auto">
              <a:xfrm>
                <a:off x="16613" y="5993"/>
                <a:ext cx="12" cy="15"/>
              </a:xfrm>
              <a:custGeom>
                <a:avLst/>
                <a:gdLst>
                  <a:gd name="T0" fmla="*/ 1 w 24"/>
                  <a:gd name="T1" fmla="*/ 1 h 27"/>
                  <a:gd name="T2" fmla="*/ 0 w 24"/>
                  <a:gd name="T3" fmla="*/ 1 h 27"/>
                  <a:gd name="T4" fmla="*/ 1 w 24"/>
                  <a:gd name="T5" fmla="*/ 1 h 27"/>
                  <a:gd name="T6" fmla="*/ 1 w 24"/>
                  <a:gd name="T7" fmla="*/ 1 h 27"/>
                  <a:gd name="T8" fmla="*/ 1 w 24"/>
                  <a:gd name="T9" fmla="*/ 0 h 27"/>
                  <a:gd name="T10" fmla="*/ 1 w 24"/>
                  <a:gd name="T11" fmla="*/ 1 h 27"/>
                  <a:gd name="T12" fmla="*/ 1 w 24"/>
                  <a:gd name="T13" fmla="*/ 1 h 2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4" h="27">
                    <a:moveTo>
                      <a:pt x="18" y="26"/>
                    </a:moveTo>
                    <a:lnTo>
                      <a:pt x="0" y="21"/>
                    </a:lnTo>
                    <a:lnTo>
                      <a:pt x="2" y="15"/>
                    </a:lnTo>
                    <a:cubicBezTo>
                      <a:pt x="3" y="12"/>
                      <a:pt x="2" y="10"/>
                      <a:pt x="2" y="10"/>
                    </a:cubicBezTo>
                    <a:lnTo>
                      <a:pt x="18" y="0"/>
                    </a:lnTo>
                    <a:cubicBezTo>
                      <a:pt x="18" y="1"/>
                      <a:pt x="23" y="8"/>
                      <a:pt x="20" y="18"/>
                    </a:cubicBezTo>
                    <a:lnTo>
                      <a:pt x="18" y="26"/>
                    </a:lnTo>
                  </a:path>
                </a:pathLst>
              </a:custGeom>
              <a:solidFill>
                <a:srgbClr val="474747"/>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140">
                  <a:solidFill>
                    <a:prstClr val="black"/>
                  </a:solidFill>
                </a:endParaRPr>
              </a:p>
            </p:txBody>
          </p:sp>
          <p:sp>
            <p:nvSpPr>
              <p:cNvPr id="429" name="任意多边形 3841"/>
              <p:cNvSpPr>
                <a:spLocks noChangeArrowheads="1"/>
              </p:cNvSpPr>
              <p:nvPr/>
            </p:nvSpPr>
            <p:spPr bwMode="auto">
              <a:xfrm>
                <a:off x="16570" y="5998"/>
                <a:ext cx="98" cy="120"/>
              </a:xfrm>
              <a:custGeom>
                <a:avLst/>
                <a:gdLst>
                  <a:gd name="T0" fmla="*/ 1 w 171"/>
                  <a:gd name="T1" fmla="*/ 2 h 212"/>
                  <a:gd name="T2" fmla="*/ 0 w 171"/>
                  <a:gd name="T3" fmla="*/ 1 h 212"/>
                  <a:gd name="T4" fmla="*/ 1 w 171"/>
                  <a:gd name="T5" fmla="*/ 1 h 212"/>
                  <a:gd name="T6" fmla="*/ 1 w 171"/>
                  <a:gd name="T7" fmla="*/ 0 h 212"/>
                  <a:gd name="T8" fmla="*/ 1 w 171"/>
                  <a:gd name="T9" fmla="*/ 1 h 212"/>
                  <a:gd name="T10" fmla="*/ 1 w 171"/>
                  <a:gd name="T11" fmla="*/ 1 h 212"/>
                  <a:gd name="T12" fmla="*/ 1 w 171"/>
                  <a:gd name="T13" fmla="*/ 1 h 212"/>
                  <a:gd name="T14" fmla="*/ 1 w 171"/>
                  <a:gd name="T15" fmla="*/ 1 h 212"/>
                  <a:gd name="T16" fmla="*/ 1 w 171"/>
                  <a:gd name="T17" fmla="*/ 2 h 212"/>
                  <a:gd name="T18" fmla="*/ 2 w 171"/>
                  <a:gd name="T19" fmla="*/ 1 h 212"/>
                  <a:gd name="T20" fmla="*/ 2 w 171"/>
                  <a:gd name="T21" fmla="*/ 1 h 212"/>
                  <a:gd name="T22" fmla="*/ 2 w 171"/>
                  <a:gd name="T23" fmla="*/ 1 h 212"/>
                  <a:gd name="T24" fmla="*/ 2 w 171"/>
                  <a:gd name="T25" fmla="*/ 1 h 212"/>
                  <a:gd name="T26" fmla="*/ 2 w 171"/>
                  <a:gd name="T27" fmla="*/ 1 h 212"/>
                  <a:gd name="T28" fmla="*/ 2 w 171"/>
                  <a:gd name="T29" fmla="*/ 1 h 212"/>
                  <a:gd name="T30" fmla="*/ 1 w 171"/>
                  <a:gd name="T31" fmla="*/ 2 h 212"/>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171" h="212">
                    <a:moveTo>
                      <a:pt x="85" y="211"/>
                    </a:moveTo>
                    <a:cubicBezTo>
                      <a:pt x="37" y="211"/>
                      <a:pt x="0" y="163"/>
                      <a:pt x="0" y="106"/>
                    </a:cubicBezTo>
                    <a:cubicBezTo>
                      <a:pt x="0" y="88"/>
                      <a:pt x="4" y="71"/>
                      <a:pt x="10" y="56"/>
                    </a:cubicBezTo>
                    <a:cubicBezTo>
                      <a:pt x="25" y="21"/>
                      <a:pt x="54" y="0"/>
                      <a:pt x="85" y="0"/>
                    </a:cubicBezTo>
                    <a:cubicBezTo>
                      <a:pt x="91" y="0"/>
                      <a:pt x="97" y="1"/>
                      <a:pt x="104" y="2"/>
                    </a:cubicBezTo>
                    <a:lnTo>
                      <a:pt x="99" y="20"/>
                    </a:lnTo>
                    <a:cubicBezTo>
                      <a:pt x="71" y="12"/>
                      <a:pt x="41" y="30"/>
                      <a:pt x="26" y="62"/>
                    </a:cubicBezTo>
                    <a:cubicBezTo>
                      <a:pt x="21" y="75"/>
                      <a:pt x="17" y="90"/>
                      <a:pt x="17" y="105"/>
                    </a:cubicBezTo>
                    <a:cubicBezTo>
                      <a:pt x="17" y="152"/>
                      <a:pt x="47" y="191"/>
                      <a:pt x="84" y="191"/>
                    </a:cubicBezTo>
                    <a:cubicBezTo>
                      <a:pt x="120" y="191"/>
                      <a:pt x="150" y="152"/>
                      <a:pt x="150" y="105"/>
                    </a:cubicBezTo>
                    <a:cubicBezTo>
                      <a:pt x="150" y="92"/>
                      <a:pt x="147" y="80"/>
                      <a:pt x="144" y="68"/>
                    </a:cubicBezTo>
                    <a:cubicBezTo>
                      <a:pt x="141" y="61"/>
                      <a:pt x="137" y="55"/>
                      <a:pt x="134" y="48"/>
                    </a:cubicBezTo>
                    <a:lnTo>
                      <a:pt x="149" y="38"/>
                    </a:lnTo>
                    <a:cubicBezTo>
                      <a:pt x="154" y="46"/>
                      <a:pt x="157" y="55"/>
                      <a:pt x="161" y="63"/>
                    </a:cubicBezTo>
                    <a:cubicBezTo>
                      <a:pt x="166" y="77"/>
                      <a:pt x="169" y="91"/>
                      <a:pt x="169" y="106"/>
                    </a:cubicBezTo>
                    <a:cubicBezTo>
                      <a:pt x="170" y="165"/>
                      <a:pt x="132" y="211"/>
                      <a:pt x="85" y="211"/>
                    </a:cubicBezTo>
                  </a:path>
                </a:pathLst>
              </a:custGeom>
              <a:solidFill>
                <a:srgbClr val="474747"/>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140">
                  <a:solidFill>
                    <a:prstClr val="black"/>
                  </a:solidFill>
                </a:endParaRPr>
              </a:p>
            </p:txBody>
          </p:sp>
          <p:sp>
            <p:nvSpPr>
              <p:cNvPr id="430" name="任意多边形 3842"/>
              <p:cNvSpPr>
                <a:spLocks noChangeArrowheads="1"/>
              </p:cNvSpPr>
              <p:nvPr/>
            </p:nvSpPr>
            <p:spPr bwMode="auto">
              <a:xfrm>
                <a:off x="16595" y="6018"/>
                <a:ext cx="63" cy="77"/>
              </a:xfrm>
              <a:custGeom>
                <a:avLst/>
                <a:gdLst>
                  <a:gd name="T0" fmla="*/ 1 w 111"/>
                  <a:gd name="T1" fmla="*/ 1 h 138"/>
                  <a:gd name="T2" fmla="*/ 0 w 111"/>
                  <a:gd name="T3" fmla="*/ 1 h 138"/>
                  <a:gd name="T4" fmla="*/ 1 w 111"/>
                  <a:gd name="T5" fmla="*/ 1 h 138"/>
                  <a:gd name="T6" fmla="*/ 1 w 111"/>
                  <a:gd name="T7" fmla="*/ 0 h 138"/>
                  <a:gd name="T8" fmla="*/ 1 w 111"/>
                  <a:gd name="T9" fmla="*/ 1 h 138"/>
                  <a:gd name="T10" fmla="*/ 1 w 111"/>
                  <a:gd name="T11" fmla="*/ 1 h 138"/>
                  <a:gd name="T12" fmla="*/ 1 w 111"/>
                  <a:gd name="T13" fmla="*/ 1 h 138"/>
                  <a:gd name="T14" fmla="*/ 1 w 111"/>
                  <a:gd name="T15" fmla="*/ 1 h 138"/>
                  <a:gd name="T16" fmla="*/ 1 w 111"/>
                  <a:gd name="T17" fmla="*/ 1 h 138"/>
                  <a:gd name="T18" fmla="*/ 1 w 111"/>
                  <a:gd name="T19" fmla="*/ 1 h 138"/>
                  <a:gd name="T20" fmla="*/ 1 w 111"/>
                  <a:gd name="T21" fmla="*/ 1 h 138"/>
                  <a:gd name="T22" fmla="*/ 1 w 111"/>
                  <a:gd name="T23" fmla="*/ 1 h 138"/>
                  <a:gd name="T24" fmla="*/ 1 w 111"/>
                  <a:gd name="T25" fmla="*/ 1 h 138"/>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11" h="138">
                    <a:moveTo>
                      <a:pt x="55" y="137"/>
                    </a:moveTo>
                    <a:cubicBezTo>
                      <a:pt x="25" y="137"/>
                      <a:pt x="0" y="106"/>
                      <a:pt x="0" y="68"/>
                    </a:cubicBezTo>
                    <a:cubicBezTo>
                      <a:pt x="0" y="52"/>
                      <a:pt x="5" y="36"/>
                      <a:pt x="12" y="23"/>
                    </a:cubicBezTo>
                    <a:cubicBezTo>
                      <a:pt x="21" y="11"/>
                      <a:pt x="33" y="2"/>
                      <a:pt x="46" y="0"/>
                    </a:cubicBezTo>
                    <a:lnTo>
                      <a:pt x="50" y="18"/>
                    </a:lnTo>
                    <a:cubicBezTo>
                      <a:pt x="41" y="20"/>
                      <a:pt x="33" y="26"/>
                      <a:pt x="28" y="35"/>
                    </a:cubicBezTo>
                    <a:cubicBezTo>
                      <a:pt x="22" y="45"/>
                      <a:pt x="18" y="56"/>
                      <a:pt x="18" y="70"/>
                    </a:cubicBezTo>
                    <a:cubicBezTo>
                      <a:pt x="18" y="97"/>
                      <a:pt x="35" y="120"/>
                      <a:pt x="55" y="120"/>
                    </a:cubicBezTo>
                    <a:cubicBezTo>
                      <a:pt x="75" y="120"/>
                      <a:pt x="91" y="97"/>
                      <a:pt x="91" y="70"/>
                    </a:cubicBezTo>
                    <a:cubicBezTo>
                      <a:pt x="91" y="60"/>
                      <a:pt x="88" y="48"/>
                      <a:pt x="85" y="40"/>
                    </a:cubicBezTo>
                    <a:lnTo>
                      <a:pt x="101" y="31"/>
                    </a:lnTo>
                    <a:cubicBezTo>
                      <a:pt x="107" y="42"/>
                      <a:pt x="110" y="56"/>
                      <a:pt x="110" y="68"/>
                    </a:cubicBezTo>
                    <a:cubicBezTo>
                      <a:pt x="110" y="107"/>
                      <a:pt x="85" y="137"/>
                      <a:pt x="55" y="137"/>
                    </a:cubicBezTo>
                  </a:path>
                </a:pathLst>
              </a:custGeom>
              <a:solidFill>
                <a:srgbClr val="474747"/>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140">
                  <a:solidFill>
                    <a:prstClr val="black"/>
                  </a:solidFill>
                </a:endParaRPr>
              </a:p>
            </p:txBody>
          </p:sp>
          <p:sp>
            <p:nvSpPr>
              <p:cNvPr id="431" name="任意多边形 3843"/>
              <p:cNvSpPr>
                <a:spLocks noChangeArrowheads="1"/>
              </p:cNvSpPr>
              <p:nvPr/>
            </p:nvSpPr>
            <p:spPr bwMode="auto">
              <a:xfrm>
                <a:off x="17658" y="6023"/>
                <a:ext cx="42" cy="92"/>
              </a:xfrm>
              <a:custGeom>
                <a:avLst/>
                <a:gdLst>
                  <a:gd name="T0" fmla="*/ 1 w 77"/>
                  <a:gd name="T1" fmla="*/ 2 h 161"/>
                  <a:gd name="T2" fmla="*/ 1 w 77"/>
                  <a:gd name="T3" fmla="*/ 2 h 161"/>
                  <a:gd name="T4" fmla="*/ 1 w 77"/>
                  <a:gd name="T5" fmla="*/ 1 h 161"/>
                  <a:gd name="T6" fmla="*/ 0 w 77"/>
                  <a:gd name="T7" fmla="*/ 1 h 161"/>
                  <a:gd name="T8" fmla="*/ 1 w 77"/>
                  <a:gd name="T9" fmla="*/ 1 h 161"/>
                  <a:gd name="T10" fmla="*/ 1 w 77"/>
                  <a:gd name="T11" fmla="*/ 1 h 161"/>
                  <a:gd name="T12" fmla="*/ 1 w 77"/>
                  <a:gd name="T13" fmla="*/ 1 h 161"/>
                  <a:gd name="T14" fmla="*/ 1 w 77"/>
                  <a:gd name="T15" fmla="*/ 1 h 161"/>
                  <a:gd name="T16" fmla="*/ 1 w 77"/>
                  <a:gd name="T17" fmla="*/ 1 h 161"/>
                  <a:gd name="T18" fmla="*/ 1 w 77"/>
                  <a:gd name="T19" fmla="*/ 1 h 161"/>
                  <a:gd name="T20" fmla="*/ 1 w 77"/>
                  <a:gd name="T21" fmla="*/ 2 h 161"/>
                  <a:gd name="T22" fmla="*/ 1 w 77"/>
                  <a:gd name="T23" fmla="*/ 1 h 161"/>
                  <a:gd name="T24" fmla="*/ 1 w 77"/>
                  <a:gd name="T25" fmla="*/ 1 h 161"/>
                  <a:gd name="T26" fmla="*/ 1 w 77"/>
                  <a:gd name="T27" fmla="*/ 0 h 161"/>
                  <a:gd name="T28" fmla="*/ 1 w 77"/>
                  <a:gd name="T29" fmla="*/ 1 h 161"/>
                  <a:gd name="T30" fmla="*/ 1 w 77"/>
                  <a:gd name="T31" fmla="*/ 1 h 161"/>
                  <a:gd name="T32" fmla="*/ 1 w 77"/>
                  <a:gd name="T33" fmla="*/ 2 h 161"/>
                  <a:gd name="T34" fmla="*/ 1 w 77"/>
                  <a:gd name="T35" fmla="*/ 2 h 161"/>
                  <a:gd name="T36" fmla="*/ 1 w 77"/>
                  <a:gd name="T37" fmla="*/ 2 h 161"/>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77" h="161">
                    <a:moveTo>
                      <a:pt x="28" y="159"/>
                    </a:moveTo>
                    <a:cubicBezTo>
                      <a:pt x="22" y="159"/>
                      <a:pt x="15" y="157"/>
                      <a:pt x="13" y="150"/>
                    </a:cubicBezTo>
                    <a:cubicBezTo>
                      <a:pt x="7" y="140"/>
                      <a:pt x="3" y="105"/>
                      <a:pt x="2" y="85"/>
                    </a:cubicBezTo>
                    <a:cubicBezTo>
                      <a:pt x="2" y="77"/>
                      <a:pt x="0" y="68"/>
                      <a:pt x="0" y="59"/>
                    </a:cubicBezTo>
                    <a:cubicBezTo>
                      <a:pt x="0" y="44"/>
                      <a:pt x="2" y="29"/>
                      <a:pt x="2" y="18"/>
                    </a:cubicBezTo>
                    <a:cubicBezTo>
                      <a:pt x="2" y="12"/>
                      <a:pt x="3" y="7"/>
                      <a:pt x="3" y="3"/>
                    </a:cubicBezTo>
                    <a:lnTo>
                      <a:pt x="22" y="3"/>
                    </a:lnTo>
                    <a:cubicBezTo>
                      <a:pt x="22" y="7"/>
                      <a:pt x="22" y="13"/>
                      <a:pt x="20" y="19"/>
                    </a:cubicBezTo>
                    <a:cubicBezTo>
                      <a:pt x="19" y="30"/>
                      <a:pt x="19" y="44"/>
                      <a:pt x="19" y="59"/>
                    </a:cubicBezTo>
                    <a:cubicBezTo>
                      <a:pt x="19" y="67"/>
                      <a:pt x="19" y="75"/>
                      <a:pt x="20" y="84"/>
                    </a:cubicBezTo>
                    <a:cubicBezTo>
                      <a:pt x="23" y="123"/>
                      <a:pt x="27" y="138"/>
                      <a:pt x="29" y="140"/>
                    </a:cubicBezTo>
                    <a:cubicBezTo>
                      <a:pt x="29" y="139"/>
                      <a:pt x="33" y="137"/>
                      <a:pt x="35" y="125"/>
                    </a:cubicBezTo>
                    <a:cubicBezTo>
                      <a:pt x="38" y="112"/>
                      <a:pt x="43" y="87"/>
                      <a:pt x="48" y="63"/>
                    </a:cubicBezTo>
                    <a:cubicBezTo>
                      <a:pt x="53" y="38"/>
                      <a:pt x="58" y="0"/>
                      <a:pt x="58" y="0"/>
                    </a:cubicBezTo>
                    <a:lnTo>
                      <a:pt x="76" y="3"/>
                    </a:lnTo>
                    <a:cubicBezTo>
                      <a:pt x="76" y="4"/>
                      <a:pt x="71" y="42"/>
                      <a:pt x="66" y="68"/>
                    </a:cubicBezTo>
                    <a:cubicBezTo>
                      <a:pt x="61" y="92"/>
                      <a:pt x="56" y="117"/>
                      <a:pt x="54" y="130"/>
                    </a:cubicBezTo>
                    <a:cubicBezTo>
                      <a:pt x="50" y="153"/>
                      <a:pt x="40" y="159"/>
                      <a:pt x="33" y="160"/>
                    </a:cubicBezTo>
                    <a:cubicBezTo>
                      <a:pt x="30" y="159"/>
                      <a:pt x="29" y="159"/>
                      <a:pt x="28" y="159"/>
                    </a:cubicBezTo>
                  </a:path>
                </a:pathLst>
              </a:custGeom>
              <a:solidFill>
                <a:srgbClr val="474747"/>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140">
                  <a:solidFill>
                    <a:prstClr val="black"/>
                  </a:solidFill>
                </a:endParaRPr>
              </a:p>
            </p:txBody>
          </p:sp>
          <p:sp>
            <p:nvSpPr>
              <p:cNvPr id="432" name="任意多边形 3844"/>
              <p:cNvSpPr>
                <a:spLocks noChangeArrowheads="1"/>
              </p:cNvSpPr>
              <p:nvPr/>
            </p:nvSpPr>
            <p:spPr bwMode="auto">
              <a:xfrm>
                <a:off x="17613" y="6025"/>
                <a:ext cx="17" cy="30"/>
              </a:xfrm>
              <a:custGeom>
                <a:avLst/>
                <a:gdLst>
                  <a:gd name="T0" fmla="*/ 1 w 33"/>
                  <a:gd name="T1" fmla="*/ 1 h 51"/>
                  <a:gd name="T2" fmla="*/ 1 w 33"/>
                  <a:gd name="T3" fmla="*/ 0 h 51"/>
                  <a:gd name="T4" fmla="*/ 1 w 33"/>
                  <a:gd name="T5" fmla="*/ 1 h 51"/>
                  <a:gd name="T6" fmla="*/ 1 w 33"/>
                  <a:gd name="T7" fmla="*/ 1 h 51"/>
                  <a:gd name="T8" fmla="*/ 1 w 33"/>
                  <a:gd name="T9" fmla="*/ 1 h 5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3" h="51">
                    <a:moveTo>
                      <a:pt x="16" y="50"/>
                    </a:moveTo>
                    <a:cubicBezTo>
                      <a:pt x="13" y="45"/>
                      <a:pt x="0" y="18"/>
                      <a:pt x="11" y="0"/>
                    </a:cubicBezTo>
                    <a:lnTo>
                      <a:pt x="26" y="10"/>
                    </a:lnTo>
                    <a:cubicBezTo>
                      <a:pt x="22" y="17"/>
                      <a:pt x="27" y="32"/>
                      <a:pt x="32" y="42"/>
                    </a:cubicBezTo>
                    <a:lnTo>
                      <a:pt x="16" y="50"/>
                    </a:lnTo>
                  </a:path>
                </a:pathLst>
              </a:custGeom>
              <a:solidFill>
                <a:srgbClr val="474747"/>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140">
                  <a:solidFill>
                    <a:prstClr val="black"/>
                  </a:solidFill>
                </a:endParaRPr>
              </a:p>
            </p:txBody>
          </p:sp>
          <p:sp>
            <p:nvSpPr>
              <p:cNvPr id="433" name="任意多边形 3845"/>
              <p:cNvSpPr>
                <a:spLocks noChangeArrowheads="1"/>
              </p:cNvSpPr>
              <p:nvPr/>
            </p:nvSpPr>
            <p:spPr bwMode="auto">
              <a:xfrm>
                <a:off x="17648" y="6018"/>
                <a:ext cx="12" cy="17"/>
              </a:xfrm>
              <a:custGeom>
                <a:avLst/>
                <a:gdLst>
                  <a:gd name="T0" fmla="*/ 1 w 22"/>
                  <a:gd name="T1" fmla="*/ 1 h 29"/>
                  <a:gd name="T2" fmla="*/ 0 w 22"/>
                  <a:gd name="T3" fmla="*/ 1 h 29"/>
                  <a:gd name="T4" fmla="*/ 1 w 22"/>
                  <a:gd name="T5" fmla="*/ 1 h 29"/>
                  <a:gd name="T6" fmla="*/ 0 w 22"/>
                  <a:gd name="T7" fmla="*/ 1 h 29"/>
                  <a:gd name="T8" fmla="*/ 1 w 22"/>
                  <a:gd name="T9" fmla="*/ 0 h 29"/>
                  <a:gd name="T10" fmla="*/ 1 w 22"/>
                  <a:gd name="T11" fmla="*/ 1 h 29"/>
                  <a:gd name="T12" fmla="*/ 1 w 22"/>
                  <a:gd name="T13" fmla="*/ 1 h 29"/>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2" h="29">
                    <a:moveTo>
                      <a:pt x="19" y="28"/>
                    </a:moveTo>
                    <a:lnTo>
                      <a:pt x="0" y="24"/>
                    </a:lnTo>
                    <a:lnTo>
                      <a:pt x="1" y="17"/>
                    </a:lnTo>
                    <a:cubicBezTo>
                      <a:pt x="1" y="13"/>
                      <a:pt x="0" y="10"/>
                      <a:pt x="0" y="10"/>
                    </a:cubicBezTo>
                    <a:lnTo>
                      <a:pt x="16" y="0"/>
                    </a:lnTo>
                    <a:cubicBezTo>
                      <a:pt x="16" y="2"/>
                      <a:pt x="21" y="9"/>
                      <a:pt x="20" y="19"/>
                    </a:cubicBezTo>
                    <a:lnTo>
                      <a:pt x="19" y="28"/>
                    </a:lnTo>
                  </a:path>
                </a:pathLst>
              </a:custGeom>
              <a:solidFill>
                <a:srgbClr val="474747"/>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140">
                  <a:solidFill>
                    <a:prstClr val="black"/>
                  </a:solidFill>
                </a:endParaRPr>
              </a:p>
            </p:txBody>
          </p:sp>
          <p:sp>
            <p:nvSpPr>
              <p:cNvPr id="434" name="任意多边形 3846"/>
              <p:cNvSpPr>
                <a:spLocks noChangeArrowheads="1"/>
              </p:cNvSpPr>
              <p:nvPr/>
            </p:nvSpPr>
            <p:spPr bwMode="auto">
              <a:xfrm>
                <a:off x="17610" y="6025"/>
                <a:ext cx="98" cy="125"/>
              </a:xfrm>
              <a:custGeom>
                <a:avLst/>
                <a:gdLst>
                  <a:gd name="T0" fmla="*/ 1 w 173"/>
                  <a:gd name="T1" fmla="*/ 2 h 222"/>
                  <a:gd name="T2" fmla="*/ 1 w 173"/>
                  <a:gd name="T3" fmla="*/ 1 h 222"/>
                  <a:gd name="T4" fmla="*/ 1 w 173"/>
                  <a:gd name="T5" fmla="*/ 1 h 222"/>
                  <a:gd name="T6" fmla="*/ 1 w 173"/>
                  <a:gd name="T7" fmla="*/ 0 h 222"/>
                  <a:gd name="T8" fmla="*/ 1 w 173"/>
                  <a:gd name="T9" fmla="*/ 1 h 222"/>
                  <a:gd name="T10" fmla="*/ 1 w 173"/>
                  <a:gd name="T11" fmla="*/ 1 h 222"/>
                  <a:gd name="T12" fmla="*/ 1 w 173"/>
                  <a:gd name="T13" fmla="*/ 1 h 222"/>
                  <a:gd name="T14" fmla="*/ 1 w 173"/>
                  <a:gd name="T15" fmla="*/ 1 h 222"/>
                  <a:gd name="T16" fmla="*/ 1 w 173"/>
                  <a:gd name="T17" fmla="*/ 1 h 222"/>
                  <a:gd name="T18" fmla="*/ 1 w 173"/>
                  <a:gd name="T19" fmla="*/ 2 h 222"/>
                  <a:gd name="T20" fmla="*/ 2 w 173"/>
                  <a:gd name="T21" fmla="*/ 1 h 222"/>
                  <a:gd name="T22" fmla="*/ 2 w 173"/>
                  <a:gd name="T23" fmla="*/ 1 h 222"/>
                  <a:gd name="T24" fmla="*/ 2 w 173"/>
                  <a:gd name="T25" fmla="*/ 1 h 222"/>
                  <a:gd name="T26" fmla="*/ 2 w 173"/>
                  <a:gd name="T27" fmla="*/ 1 h 222"/>
                  <a:gd name="T28" fmla="*/ 2 w 173"/>
                  <a:gd name="T29" fmla="*/ 1 h 222"/>
                  <a:gd name="T30" fmla="*/ 2 w 173"/>
                  <a:gd name="T31" fmla="*/ 1 h 222"/>
                  <a:gd name="T32" fmla="*/ 1 w 173"/>
                  <a:gd name="T33" fmla="*/ 2 h 222"/>
                  <a:gd name="T34" fmla="*/ 1 w 173"/>
                  <a:gd name="T35" fmla="*/ 2 h 222"/>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73" h="222">
                    <a:moveTo>
                      <a:pt x="88" y="221"/>
                    </a:moveTo>
                    <a:cubicBezTo>
                      <a:pt x="43" y="221"/>
                      <a:pt x="4" y="175"/>
                      <a:pt x="1" y="115"/>
                    </a:cubicBezTo>
                    <a:cubicBezTo>
                      <a:pt x="0" y="97"/>
                      <a:pt x="3" y="79"/>
                      <a:pt x="9" y="62"/>
                    </a:cubicBezTo>
                    <a:cubicBezTo>
                      <a:pt x="21" y="25"/>
                      <a:pt x="49" y="1"/>
                      <a:pt x="80" y="0"/>
                    </a:cubicBezTo>
                    <a:cubicBezTo>
                      <a:pt x="86" y="0"/>
                      <a:pt x="93" y="0"/>
                      <a:pt x="99" y="1"/>
                    </a:cubicBezTo>
                    <a:lnTo>
                      <a:pt x="95" y="20"/>
                    </a:lnTo>
                    <a:cubicBezTo>
                      <a:pt x="90" y="19"/>
                      <a:pt x="86" y="19"/>
                      <a:pt x="81" y="19"/>
                    </a:cubicBezTo>
                    <a:cubicBezTo>
                      <a:pt x="58" y="20"/>
                      <a:pt x="38" y="39"/>
                      <a:pt x="26" y="69"/>
                    </a:cubicBezTo>
                    <a:cubicBezTo>
                      <a:pt x="21" y="82"/>
                      <a:pt x="20" y="99"/>
                      <a:pt x="20" y="114"/>
                    </a:cubicBezTo>
                    <a:cubicBezTo>
                      <a:pt x="23" y="165"/>
                      <a:pt x="54" y="203"/>
                      <a:pt x="90" y="202"/>
                    </a:cubicBezTo>
                    <a:cubicBezTo>
                      <a:pt x="126" y="200"/>
                      <a:pt x="154" y="157"/>
                      <a:pt x="150" y="107"/>
                    </a:cubicBezTo>
                    <a:cubicBezTo>
                      <a:pt x="149" y="94"/>
                      <a:pt x="146" y="81"/>
                      <a:pt x="142" y="70"/>
                    </a:cubicBezTo>
                    <a:cubicBezTo>
                      <a:pt x="140" y="62"/>
                      <a:pt x="136" y="55"/>
                      <a:pt x="131" y="49"/>
                    </a:cubicBezTo>
                    <a:lnTo>
                      <a:pt x="146" y="37"/>
                    </a:lnTo>
                    <a:cubicBezTo>
                      <a:pt x="151" y="45"/>
                      <a:pt x="156" y="54"/>
                      <a:pt x="160" y="62"/>
                    </a:cubicBezTo>
                    <a:cubicBezTo>
                      <a:pt x="165" y="76"/>
                      <a:pt x="169" y="91"/>
                      <a:pt x="169" y="106"/>
                    </a:cubicBezTo>
                    <a:cubicBezTo>
                      <a:pt x="172" y="167"/>
                      <a:pt x="137" y="218"/>
                      <a:pt x="91" y="221"/>
                    </a:cubicBezTo>
                    <a:cubicBezTo>
                      <a:pt x="89" y="221"/>
                      <a:pt x="89" y="221"/>
                      <a:pt x="88" y="221"/>
                    </a:cubicBezTo>
                  </a:path>
                </a:pathLst>
              </a:custGeom>
              <a:solidFill>
                <a:srgbClr val="474747"/>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140">
                  <a:solidFill>
                    <a:prstClr val="black"/>
                  </a:solidFill>
                </a:endParaRPr>
              </a:p>
            </p:txBody>
          </p:sp>
          <p:sp>
            <p:nvSpPr>
              <p:cNvPr id="435" name="任意多边形 3847"/>
              <p:cNvSpPr>
                <a:spLocks noChangeArrowheads="1"/>
              </p:cNvSpPr>
              <p:nvPr/>
            </p:nvSpPr>
            <p:spPr bwMode="auto">
              <a:xfrm>
                <a:off x="17635" y="6048"/>
                <a:ext cx="65" cy="82"/>
              </a:xfrm>
              <a:custGeom>
                <a:avLst/>
                <a:gdLst>
                  <a:gd name="T0" fmla="*/ 1 w 114"/>
                  <a:gd name="T1" fmla="*/ 2 h 145"/>
                  <a:gd name="T2" fmla="*/ 1 w 114"/>
                  <a:gd name="T3" fmla="*/ 1 h 145"/>
                  <a:gd name="T4" fmla="*/ 1 w 114"/>
                  <a:gd name="T5" fmla="*/ 1 h 145"/>
                  <a:gd name="T6" fmla="*/ 1 w 114"/>
                  <a:gd name="T7" fmla="*/ 1 h 145"/>
                  <a:gd name="T8" fmla="*/ 1 w 114"/>
                  <a:gd name="T9" fmla="*/ 0 h 145"/>
                  <a:gd name="T10" fmla="*/ 1 w 114"/>
                  <a:gd name="T11" fmla="*/ 1 h 145"/>
                  <a:gd name="T12" fmla="*/ 1 w 114"/>
                  <a:gd name="T13" fmla="*/ 1 h 145"/>
                  <a:gd name="T14" fmla="*/ 1 w 114"/>
                  <a:gd name="T15" fmla="*/ 1 h 145"/>
                  <a:gd name="T16" fmla="*/ 1 w 114"/>
                  <a:gd name="T17" fmla="*/ 1 h 145"/>
                  <a:gd name="T18" fmla="*/ 1 w 114"/>
                  <a:gd name="T19" fmla="*/ 1 h 145"/>
                  <a:gd name="T20" fmla="*/ 1 w 114"/>
                  <a:gd name="T21" fmla="*/ 1 h 145"/>
                  <a:gd name="T22" fmla="*/ 1 w 114"/>
                  <a:gd name="T23" fmla="*/ 1 h 145"/>
                  <a:gd name="T24" fmla="*/ 1 w 114"/>
                  <a:gd name="T25" fmla="*/ 1 h 145"/>
                  <a:gd name="T26" fmla="*/ 1 w 114"/>
                  <a:gd name="T27" fmla="*/ 1 h 145"/>
                  <a:gd name="T28" fmla="*/ 1 w 114"/>
                  <a:gd name="T29" fmla="*/ 2 h 145"/>
                  <a:gd name="T30" fmla="*/ 1 w 114"/>
                  <a:gd name="T31" fmla="*/ 2 h 145"/>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114" h="145">
                    <a:moveTo>
                      <a:pt x="56" y="144"/>
                    </a:moveTo>
                    <a:cubicBezTo>
                      <a:pt x="42" y="144"/>
                      <a:pt x="28" y="136"/>
                      <a:pt x="18" y="124"/>
                    </a:cubicBezTo>
                    <a:cubicBezTo>
                      <a:pt x="8" y="111"/>
                      <a:pt x="2" y="94"/>
                      <a:pt x="1" y="75"/>
                    </a:cubicBezTo>
                    <a:cubicBezTo>
                      <a:pt x="0" y="58"/>
                      <a:pt x="3" y="41"/>
                      <a:pt x="11" y="28"/>
                    </a:cubicBezTo>
                    <a:cubicBezTo>
                      <a:pt x="18" y="14"/>
                      <a:pt x="30" y="4"/>
                      <a:pt x="43" y="0"/>
                    </a:cubicBezTo>
                    <a:lnTo>
                      <a:pt x="48" y="19"/>
                    </a:lnTo>
                    <a:cubicBezTo>
                      <a:pt x="41" y="21"/>
                      <a:pt x="33" y="28"/>
                      <a:pt x="28" y="36"/>
                    </a:cubicBezTo>
                    <a:cubicBezTo>
                      <a:pt x="22" y="46"/>
                      <a:pt x="20" y="60"/>
                      <a:pt x="21" y="74"/>
                    </a:cubicBezTo>
                    <a:cubicBezTo>
                      <a:pt x="22" y="89"/>
                      <a:pt x="26" y="103"/>
                      <a:pt x="35" y="113"/>
                    </a:cubicBezTo>
                    <a:cubicBezTo>
                      <a:pt x="42" y="121"/>
                      <a:pt x="50" y="126"/>
                      <a:pt x="60" y="126"/>
                    </a:cubicBezTo>
                    <a:cubicBezTo>
                      <a:pt x="78" y="125"/>
                      <a:pt x="93" y="100"/>
                      <a:pt x="92" y="70"/>
                    </a:cubicBezTo>
                    <a:cubicBezTo>
                      <a:pt x="91" y="59"/>
                      <a:pt x="88" y="48"/>
                      <a:pt x="83" y="39"/>
                    </a:cubicBezTo>
                    <a:lnTo>
                      <a:pt x="99" y="30"/>
                    </a:lnTo>
                    <a:cubicBezTo>
                      <a:pt x="106" y="41"/>
                      <a:pt x="109" y="55"/>
                      <a:pt x="111" y="69"/>
                    </a:cubicBezTo>
                    <a:cubicBezTo>
                      <a:pt x="113" y="109"/>
                      <a:pt x="91" y="143"/>
                      <a:pt x="61" y="144"/>
                    </a:cubicBezTo>
                    <a:cubicBezTo>
                      <a:pt x="57" y="144"/>
                      <a:pt x="57" y="144"/>
                      <a:pt x="56" y="144"/>
                    </a:cubicBezTo>
                  </a:path>
                </a:pathLst>
              </a:custGeom>
              <a:solidFill>
                <a:srgbClr val="474747"/>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140">
                  <a:solidFill>
                    <a:prstClr val="black"/>
                  </a:solidFill>
                </a:endParaRPr>
              </a:p>
            </p:txBody>
          </p:sp>
          <p:sp>
            <p:nvSpPr>
              <p:cNvPr id="436" name="任意多边形 3864"/>
              <p:cNvSpPr>
                <a:spLocks noChangeArrowheads="1"/>
              </p:cNvSpPr>
              <p:nvPr/>
            </p:nvSpPr>
            <p:spPr bwMode="auto">
              <a:xfrm>
                <a:off x="16750" y="5043"/>
                <a:ext cx="803" cy="775"/>
              </a:xfrm>
              <a:custGeom>
                <a:avLst/>
                <a:gdLst>
                  <a:gd name="T0" fmla="*/ 8 w 1415"/>
                  <a:gd name="T1" fmla="*/ 1 h 1366"/>
                  <a:gd name="T2" fmla="*/ 7 w 1415"/>
                  <a:gd name="T3" fmla="*/ 1 h 1366"/>
                  <a:gd name="T4" fmla="*/ 5 w 1415"/>
                  <a:gd name="T5" fmla="*/ 1 h 1366"/>
                  <a:gd name="T6" fmla="*/ 5 w 1415"/>
                  <a:gd name="T7" fmla="*/ 1 h 1366"/>
                  <a:gd name="T8" fmla="*/ 12 w 1415"/>
                  <a:gd name="T9" fmla="*/ 3 h 1366"/>
                  <a:gd name="T10" fmla="*/ 12 w 1415"/>
                  <a:gd name="T11" fmla="*/ 3 h 1366"/>
                  <a:gd name="T12" fmla="*/ 12 w 1415"/>
                  <a:gd name="T13" fmla="*/ 7 h 1366"/>
                  <a:gd name="T14" fmla="*/ 12 w 1415"/>
                  <a:gd name="T15" fmla="*/ 7 h 1366"/>
                  <a:gd name="T16" fmla="*/ 11 w 1415"/>
                  <a:gd name="T17" fmla="*/ 7 h 1366"/>
                  <a:gd name="T18" fmla="*/ 11 w 1415"/>
                  <a:gd name="T19" fmla="*/ 7 h 1366"/>
                  <a:gd name="T20" fmla="*/ 11 w 1415"/>
                  <a:gd name="T21" fmla="*/ 4 h 1366"/>
                  <a:gd name="T22" fmla="*/ 11 w 1415"/>
                  <a:gd name="T23" fmla="*/ 3 h 1366"/>
                  <a:gd name="T24" fmla="*/ 3 w 1415"/>
                  <a:gd name="T25" fmla="*/ 1 h 1366"/>
                  <a:gd name="T26" fmla="*/ 3 w 1415"/>
                  <a:gd name="T27" fmla="*/ 1 h 1366"/>
                  <a:gd name="T28" fmla="*/ 1 w 1415"/>
                  <a:gd name="T29" fmla="*/ 2 h 1366"/>
                  <a:gd name="T30" fmla="*/ 0 w 1415"/>
                  <a:gd name="T31" fmla="*/ 2 h 1366"/>
                  <a:gd name="T32" fmla="*/ 0 w 1415"/>
                  <a:gd name="T33" fmla="*/ 11 h 1366"/>
                  <a:gd name="T34" fmla="*/ 1 w 1415"/>
                  <a:gd name="T35" fmla="*/ 12 h 1366"/>
                  <a:gd name="T36" fmla="*/ 8 w 1415"/>
                  <a:gd name="T37" fmla="*/ 15 h 1366"/>
                  <a:gd name="T38" fmla="*/ 9 w 1415"/>
                  <a:gd name="T39" fmla="*/ 15 h 1366"/>
                  <a:gd name="T40" fmla="*/ 15 w 1415"/>
                  <a:gd name="T41" fmla="*/ 12 h 1366"/>
                  <a:gd name="T42" fmla="*/ 15 w 1415"/>
                  <a:gd name="T43" fmla="*/ 11 h 1366"/>
                  <a:gd name="T44" fmla="*/ 15 w 1415"/>
                  <a:gd name="T45" fmla="*/ 2 h 1366"/>
                  <a:gd name="T46" fmla="*/ 15 w 1415"/>
                  <a:gd name="T47" fmla="*/ 2 h 1366"/>
                  <a:gd name="T48" fmla="*/ 8 w 1415"/>
                  <a:gd name="T49" fmla="*/ 1 h 136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1415" h="1366">
                    <a:moveTo>
                      <a:pt x="729" y="4"/>
                    </a:moveTo>
                    <a:cubicBezTo>
                      <a:pt x="714" y="0"/>
                      <a:pt x="698" y="0"/>
                      <a:pt x="682" y="4"/>
                    </a:cubicBezTo>
                    <a:lnTo>
                      <a:pt x="483" y="61"/>
                    </a:lnTo>
                    <a:cubicBezTo>
                      <a:pt x="470" y="65"/>
                      <a:pt x="470" y="71"/>
                      <a:pt x="483" y="75"/>
                    </a:cubicBezTo>
                    <a:lnTo>
                      <a:pt x="1148" y="261"/>
                    </a:lnTo>
                    <a:cubicBezTo>
                      <a:pt x="1162" y="266"/>
                      <a:pt x="1170" y="279"/>
                      <a:pt x="1172" y="292"/>
                    </a:cubicBezTo>
                    <a:lnTo>
                      <a:pt x="1172" y="630"/>
                    </a:lnTo>
                    <a:cubicBezTo>
                      <a:pt x="1170" y="645"/>
                      <a:pt x="1162" y="658"/>
                      <a:pt x="1149" y="665"/>
                    </a:cubicBezTo>
                    <a:lnTo>
                      <a:pt x="1045" y="706"/>
                    </a:lnTo>
                    <a:cubicBezTo>
                      <a:pt x="1033" y="711"/>
                      <a:pt x="1023" y="703"/>
                      <a:pt x="1023" y="690"/>
                    </a:cubicBezTo>
                    <a:lnTo>
                      <a:pt x="1023" y="355"/>
                    </a:lnTo>
                    <a:cubicBezTo>
                      <a:pt x="1023" y="340"/>
                      <a:pt x="1013" y="327"/>
                      <a:pt x="999" y="324"/>
                    </a:cubicBezTo>
                    <a:lnTo>
                      <a:pt x="298" y="129"/>
                    </a:lnTo>
                    <a:cubicBezTo>
                      <a:pt x="283" y="125"/>
                      <a:pt x="267" y="125"/>
                      <a:pt x="251" y="129"/>
                    </a:cubicBezTo>
                    <a:lnTo>
                      <a:pt x="23" y="194"/>
                    </a:lnTo>
                    <a:cubicBezTo>
                      <a:pt x="10" y="199"/>
                      <a:pt x="1" y="211"/>
                      <a:pt x="0" y="226"/>
                    </a:cubicBezTo>
                    <a:lnTo>
                      <a:pt x="0" y="1094"/>
                    </a:lnTo>
                    <a:cubicBezTo>
                      <a:pt x="0" y="1108"/>
                      <a:pt x="10" y="1123"/>
                      <a:pt x="23" y="1127"/>
                    </a:cubicBezTo>
                    <a:lnTo>
                      <a:pt x="730" y="1362"/>
                    </a:lnTo>
                    <a:cubicBezTo>
                      <a:pt x="745" y="1365"/>
                      <a:pt x="762" y="1365"/>
                      <a:pt x="777" y="1360"/>
                    </a:cubicBezTo>
                    <a:lnTo>
                      <a:pt x="1391" y="1128"/>
                    </a:lnTo>
                    <a:cubicBezTo>
                      <a:pt x="1405" y="1122"/>
                      <a:pt x="1414" y="1109"/>
                      <a:pt x="1414" y="1094"/>
                    </a:cubicBezTo>
                    <a:lnTo>
                      <a:pt x="1414" y="225"/>
                    </a:lnTo>
                    <a:cubicBezTo>
                      <a:pt x="1413" y="210"/>
                      <a:pt x="1404" y="197"/>
                      <a:pt x="1390" y="192"/>
                    </a:cubicBezTo>
                    <a:lnTo>
                      <a:pt x="729" y="4"/>
                    </a:lnTo>
                  </a:path>
                </a:pathLst>
              </a:custGeom>
              <a:solidFill>
                <a:srgbClr val="474747"/>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140">
                  <a:solidFill>
                    <a:prstClr val="black"/>
                  </a:solidFill>
                </a:endParaRPr>
              </a:p>
            </p:txBody>
          </p:sp>
        </p:grpSp>
        <p:pic>
          <p:nvPicPr>
            <p:cNvPr id="437" name="图片 13"/>
            <p:cNvPicPr>
              <a:picLocks noChangeAspect="1"/>
            </p:cNvPicPr>
            <p:nvPr/>
          </p:nvPicPr>
          <p:blipFill>
            <a:blip r:embed="rId3"/>
            <a:stretch>
              <a:fillRect/>
            </a:stretch>
          </p:blipFill>
          <p:spPr>
            <a:xfrm>
              <a:off x="2688797" y="5276016"/>
              <a:ext cx="651078" cy="560651"/>
            </a:xfrm>
            <a:prstGeom prst="rect">
              <a:avLst/>
            </a:prstGeom>
          </p:spPr>
        </p:pic>
        <p:grpSp>
          <p:nvGrpSpPr>
            <p:cNvPr id="438" name="组合 416"/>
            <p:cNvGrpSpPr/>
            <p:nvPr/>
          </p:nvGrpSpPr>
          <p:grpSpPr bwMode="auto">
            <a:xfrm>
              <a:off x="4265353" y="5275144"/>
              <a:ext cx="334164" cy="562395"/>
              <a:chOff x="6596063" y="2674938"/>
              <a:chExt cx="369887" cy="603251"/>
            </a:xfrm>
          </p:grpSpPr>
          <p:sp>
            <p:nvSpPr>
              <p:cNvPr id="439" name="Freeform 292"/>
              <p:cNvSpPr/>
              <p:nvPr/>
            </p:nvSpPr>
            <p:spPr bwMode="auto">
              <a:xfrm>
                <a:off x="6637338" y="2967038"/>
                <a:ext cx="84138" cy="23813"/>
              </a:xfrm>
              <a:custGeom>
                <a:avLst/>
                <a:gdLst>
                  <a:gd name="T0" fmla="*/ 2147483646 w 60"/>
                  <a:gd name="T1" fmla="*/ 2147483646 h 18"/>
                  <a:gd name="T2" fmla="*/ 2147483646 w 60"/>
                  <a:gd name="T3" fmla="*/ 2147483646 h 18"/>
                  <a:gd name="T4" fmla="*/ 2147483646 w 60"/>
                  <a:gd name="T5" fmla="*/ 2147483646 h 18"/>
                  <a:gd name="T6" fmla="*/ 2147483646 w 60"/>
                  <a:gd name="T7" fmla="*/ 2147483646 h 18"/>
                  <a:gd name="T8" fmla="*/ 2147483646 w 60"/>
                  <a:gd name="T9" fmla="*/ 0 h 18"/>
                  <a:gd name="T10" fmla="*/ 2147483646 w 60"/>
                  <a:gd name="T11" fmla="*/ 2147483646 h 18"/>
                  <a:gd name="T12" fmla="*/ 2147483646 w 60"/>
                  <a:gd name="T13" fmla="*/ 2147483646 h 18"/>
                  <a:gd name="T14" fmla="*/ 2147483646 w 60"/>
                  <a:gd name="T15" fmla="*/ 2147483646 h 18"/>
                  <a:gd name="T16" fmla="*/ 0 60000 65536"/>
                  <a:gd name="T17" fmla="*/ 0 60000 65536"/>
                  <a:gd name="T18" fmla="*/ 0 60000 65536"/>
                  <a:gd name="T19" fmla="*/ 0 60000 65536"/>
                  <a:gd name="T20" fmla="*/ 0 60000 65536"/>
                  <a:gd name="T21" fmla="*/ 0 60000 65536"/>
                  <a:gd name="T22" fmla="*/ 0 60000 65536"/>
                  <a:gd name="T23" fmla="*/ 0 60000 65536"/>
                  <a:gd name="T24" fmla="*/ 0 w 60"/>
                  <a:gd name="T25" fmla="*/ 0 h 18"/>
                  <a:gd name="T26" fmla="*/ 60 w 60"/>
                  <a:gd name="T27" fmla="*/ 18 h 18"/>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60" h="18">
                    <a:moveTo>
                      <a:pt x="53" y="18"/>
                    </a:moveTo>
                    <a:cubicBezTo>
                      <a:pt x="53" y="18"/>
                      <a:pt x="53" y="18"/>
                      <a:pt x="53" y="18"/>
                    </a:cubicBezTo>
                    <a:cubicBezTo>
                      <a:pt x="6" y="12"/>
                      <a:pt x="6" y="12"/>
                      <a:pt x="6" y="12"/>
                    </a:cubicBezTo>
                    <a:cubicBezTo>
                      <a:pt x="3" y="12"/>
                      <a:pt x="0" y="9"/>
                      <a:pt x="1" y="6"/>
                    </a:cubicBezTo>
                    <a:cubicBezTo>
                      <a:pt x="1" y="2"/>
                      <a:pt x="4" y="0"/>
                      <a:pt x="7" y="0"/>
                    </a:cubicBezTo>
                    <a:cubicBezTo>
                      <a:pt x="54" y="6"/>
                      <a:pt x="54" y="6"/>
                      <a:pt x="54" y="6"/>
                    </a:cubicBezTo>
                    <a:cubicBezTo>
                      <a:pt x="57" y="6"/>
                      <a:pt x="60" y="9"/>
                      <a:pt x="59" y="13"/>
                    </a:cubicBezTo>
                    <a:cubicBezTo>
                      <a:pt x="59" y="16"/>
                      <a:pt x="56" y="18"/>
                      <a:pt x="53" y="18"/>
                    </a:cubicBezTo>
                    <a:close/>
                  </a:path>
                </a:pathLst>
              </a:custGeom>
              <a:solidFill>
                <a:srgbClr val="595757"/>
              </a:solidFill>
              <a:ln>
                <a:noFill/>
              </a:ln>
              <a:extLst>
                <a:ext uri="{91240B29-F687-4F45-9708-019B960494DF}">
                  <a14:hiddenLine xmlns:a14="http://schemas.microsoft.com/office/drawing/2010/main" w="9525">
                    <a:solidFill>
                      <a:srgbClr val="000000"/>
                    </a:solidFill>
                    <a:round/>
                  </a14:hiddenLine>
                </a:ext>
              </a:extLst>
            </p:spPr>
            <p:txBody>
              <a:bodyPr lIns="121704" tIns="60852" rIns="121704" bIns="60852"/>
              <a:lstStyle/>
              <a:p>
                <a:endParaRPr lang="zh-CN" altLang="en-US" sz="2140">
                  <a:solidFill>
                    <a:prstClr val="black"/>
                  </a:solidFill>
                </a:endParaRPr>
              </a:p>
            </p:txBody>
          </p:sp>
          <p:sp>
            <p:nvSpPr>
              <p:cNvPr id="440" name="Freeform 293"/>
              <p:cNvSpPr/>
              <p:nvPr/>
            </p:nvSpPr>
            <p:spPr bwMode="auto">
              <a:xfrm>
                <a:off x="6781800" y="2814638"/>
                <a:ext cx="12700" cy="39688"/>
              </a:xfrm>
              <a:custGeom>
                <a:avLst/>
                <a:gdLst>
                  <a:gd name="T0" fmla="*/ 2147483646 w 9"/>
                  <a:gd name="T1" fmla="*/ 2147483646 h 29"/>
                  <a:gd name="T2" fmla="*/ 2147483646 w 9"/>
                  <a:gd name="T3" fmla="*/ 2147483646 h 29"/>
                  <a:gd name="T4" fmla="*/ 0 w 9"/>
                  <a:gd name="T5" fmla="*/ 2147483646 h 29"/>
                  <a:gd name="T6" fmla="*/ 2147483646 w 9"/>
                  <a:gd name="T7" fmla="*/ 2147483646 h 29"/>
                  <a:gd name="T8" fmla="*/ 2147483646 w 9"/>
                  <a:gd name="T9" fmla="*/ 2147483646 h 29"/>
                  <a:gd name="T10" fmla="*/ 2147483646 w 9"/>
                  <a:gd name="T11" fmla="*/ 2147483646 h 29"/>
                  <a:gd name="T12" fmla="*/ 2147483646 w 9"/>
                  <a:gd name="T13" fmla="*/ 2147483646 h 29"/>
                  <a:gd name="T14" fmla="*/ 2147483646 w 9"/>
                  <a:gd name="T15" fmla="*/ 2147483646 h 29"/>
                  <a:gd name="T16" fmla="*/ 0 60000 65536"/>
                  <a:gd name="T17" fmla="*/ 0 60000 65536"/>
                  <a:gd name="T18" fmla="*/ 0 60000 65536"/>
                  <a:gd name="T19" fmla="*/ 0 60000 65536"/>
                  <a:gd name="T20" fmla="*/ 0 60000 65536"/>
                  <a:gd name="T21" fmla="*/ 0 60000 65536"/>
                  <a:gd name="T22" fmla="*/ 0 60000 65536"/>
                  <a:gd name="T23" fmla="*/ 0 60000 65536"/>
                  <a:gd name="T24" fmla="*/ 0 w 9"/>
                  <a:gd name="T25" fmla="*/ 0 h 29"/>
                  <a:gd name="T26" fmla="*/ 9 w 9"/>
                  <a:gd name="T27" fmla="*/ 29 h 29"/>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9" h="29">
                    <a:moveTo>
                      <a:pt x="4" y="29"/>
                    </a:moveTo>
                    <a:cubicBezTo>
                      <a:pt x="4" y="29"/>
                      <a:pt x="4" y="29"/>
                      <a:pt x="3" y="29"/>
                    </a:cubicBezTo>
                    <a:cubicBezTo>
                      <a:pt x="1" y="28"/>
                      <a:pt x="0" y="27"/>
                      <a:pt x="0" y="24"/>
                    </a:cubicBezTo>
                    <a:cubicBezTo>
                      <a:pt x="1" y="4"/>
                      <a:pt x="1" y="4"/>
                      <a:pt x="1" y="4"/>
                    </a:cubicBezTo>
                    <a:cubicBezTo>
                      <a:pt x="1" y="2"/>
                      <a:pt x="3" y="0"/>
                      <a:pt x="5" y="1"/>
                    </a:cubicBezTo>
                    <a:cubicBezTo>
                      <a:pt x="7" y="1"/>
                      <a:pt x="9" y="3"/>
                      <a:pt x="9" y="5"/>
                    </a:cubicBezTo>
                    <a:cubicBezTo>
                      <a:pt x="8" y="25"/>
                      <a:pt x="8" y="25"/>
                      <a:pt x="8" y="25"/>
                    </a:cubicBezTo>
                    <a:cubicBezTo>
                      <a:pt x="8" y="27"/>
                      <a:pt x="6" y="29"/>
                      <a:pt x="4" y="29"/>
                    </a:cubicBezTo>
                    <a:close/>
                  </a:path>
                </a:pathLst>
              </a:custGeom>
              <a:solidFill>
                <a:srgbClr val="595757"/>
              </a:solidFill>
              <a:ln>
                <a:noFill/>
              </a:ln>
              <a:extLst>
                <a:ext uri="{91240B29-F687-4F45-9708-019B960494DF}">
                  <a14:hiddenLine xmlns:a14="http://schemas.microsoft.com/office/drawing/2010/main" w="9525">
                    <a:solidFill>
                      <a:srgbClr val="000000"/>
                    </a:solidFill>
                    <a:round/>
                  </a14:hiddenLine>
                </a:ext>
              </a:extLst>
            </p:spPr>
            <p:txBody>
              <a:bodyPr lIns="121704" tIns="60852" rIns="121704" bIns="60852"/>
              <a:lstStyle/>
              <a:p>
                <a:endParaRPr lang="zh-CN" altLang="en-US" sz="2140">
                  <a:solidFill>
                    <a:prstClr val="black"/>
                  </a:solidFill>
                </a:endParaRPr>
              </a:p>
            </p:txBody>
          </p:sp>
          <p:sp>
            <p:nvSpPr>
              <p:cNvPr id="441" name="Freeform 294"/>
              <p:cNvSpPr/>
              <p:nvPr/>
            </p:nvSpPr>
            <p:spPr bwMode="auto">
              <a:xfrm>
                <a:off x="6686550" y="2900363"/>
                <a:ext cx="22225" cy="11113"/>
              </a:xfrm>
              <a:custGeom>
                <a:avLst/>
                <a:gdLst>
                  <a:gd name="T0" fmla="*/ 2147483646 w 16"/>
                  <a:gd name="T1" fmla="*/ 2147483646 h 8"/>
                  <a:gd name="T2" fmla="*/ 2147483646 w 16"/>
                  <a:gd name="T3" fmla="*/ 2147483646 h 8"/>
                  <a:gd name="T4" fmla="*/ 2147483646 w 16"/>
                  <a:gd name="T5" fmla="*/ 2147483646 h 8"/>
                  <a:gd name="T6" fmla="*/ 0 w 16"/>
                  <a:gd name="T7" fmla="*/ 2147483646 h 8"/>
                  <a:gd name="T8" fmla="*/ 2147483646 w 16"/>
                  <a:gd name="T9" fmla="*/ 0 h 8"/>
                  <a:gd name="T10" fmla="*/ 2147483646 w 16"/>
                  <a:gd name="T11" fmla="*/ 0 h 8"/>
                  <a:gd name="T12" fmla="*/ 2147483646 w 16"/>
                  <a:gd name="T13" fmla="*/ 2147483646 h 8"/>
                  <a:gd name="T14" fmla="*/ 2147483646 w 16"/>
                  <a:gd name="T15" fmla="*/ 2147483646 h 8"/>
                  <a:gd name="T16" fmla="*/ 0 60000 65536"/>
                  <a:gd name="T17" fmla="*/ 0 60000 65536"/>
                  <a:gd name="T18" fmla="*/ 0 60000 65536"/>
                  <a:gd name="T19" fmla="*/ 0 60000 65536"/>
                  <a:gd name="T20" fmla="*/ 0 60000 65536"/>
                  <a:gd name="T21" fmla="*/ 0 60000 65536"/>
                  <a:gd name="T22" fmla="*/ 0 60000 65536"/>
                  <a:gd name="T23" fmla="*/ 0 60000 65536"/>
                  <a:gd name="T24" fmla="*/ 0 w 16"/>
                  <a:gd name="T25" fmla="*/ 0 h 8"/>
                  <a:gd name="T26" fmla="*/ 16 w 16"/>
                  <a:gd name="T27" fmla="*/ 8 h 8"/>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6" h="8">
                    <a:moveTo>
                      <a:pt x="11" y="8"/>
                    </a:moveTo>
                    <a:cubicBezTo>
                      <a:pt x="11" y="8"/>
                      <a:pt x="11" y="8"/>
                      <a:pt x="11" y="8"/>
                    </a:cubicBezTo>
                    <a:cubicBezTo>
                      <a:pt x="4" y="8"/>
                      <a:pt x="4" y="8"/>
                      <a:pt x="4" y="8"/>
                    </a:cubicBezTo>
                    <a:cubicBezTo>
                      <a:pt x="2" y="8"/>
                      <a:pt x="0" y="6"/>
                      <a:pt x="0" y="3"/>
                    </a:cubicBezTo>
                    <a:cubicBezTo>
                      <a:pt x="0" y="1"/>
                      <a:pt x="2" y="0"/>
                      <a:pt x="5" y="0"/>
                    </a:cubicBezTo>
                    <a:cubicBezTo>
                      <a:pt x="12" y="0"/>
                      <a:pt x="12" y="0"/>
                      <a:pt x="12" y="0"/>
                    </a:cubicBezTo>
                    <a:cubicBezTo>
                      <a:pt x="14" y="1"/>
                      <a:pt x="16" y="2"/>
                      <a:pt x="15" y="5"/>
                    </a:cubicBezTo>
                    <a:cubicBezTo>
                      <a:pt x="15" y="7"/>
                      <a:pt x="14" y="8"/>
                      <a:pt x="11" y="8"/>
                    </a:cubicBezTo>
                    <a:close/>
                  </a:path>
                </a:pathLst>
              </a:custGeom>
              <a:solidFill>
                <a:srgbClr val="595757"/>
              </a:solidFill>
              <a:ln>
                <a:noFill/>
              </a:ln>
              <a:extLst>
                <a:ext uri="{91240B29-F687-4F45-9708-019B960494DF}">
                  <a14:hiddenLine xmlns:a14="http://schemas.microsoft.com/office/drawing/2010/main" w="9525">
                    <a:solidFill>
                      <a:srgbClr val="000000"/>
                    </a:solidFill>
                    <a:round/>
                  </a14:hiddenLine>
                </a:ext>
              </a:extLst>
            </p:spPr>
            <p:txBody>
              <a:bodyPr lIns="121704" tIns="60852" rIns="121704" bIns="60852"/>
              <a:lstStyle/>
              <a:p>
                <a:endParaRPr lang="zh-CN" altLang="en-US" sz="2140">
                  <a:solidFill>
                    <a:prstClr val="black"/>
                  </a:solidFill>
                </a:endParaRPr>
              </a:p>
            </p:txBody>
          </p:sp>
          <p:sp>
            <p:nvSpPr>
              <p:cNvPr id="442" name="Freeform 295"/>
              <p:cNvSpPr/>
              <p:nvPr/>
            </p:nvSpPr>
            <p:spPr bwMode="auto">
              <a:xfrm>
                <a:off x="6708775" y="2901951"/>
                <a:ext cx="20638" cy="12700"/>
              </a:xfrm>
              <a:custGeom>
                <a:avLst/>
                <a:gdLst>
                  <a:gd name="T0" fmla="*/ 2147483646 w 15"/>
                  <a:gd name="T1" fmla="*/ 2147483646 h 9"/>
                  <a:gd name="T2" fmla="*/ 2147483646 w 15"/>
                  <a:gd name="T3" fmla="*/ 2147483646 h 9"/>
                  <a:gd name="T4" fmla="*/ 2147483646 w 15"/>
                  <a:gd name="T5" fmla="*/ 2147483646 h 9"/>
                  <a:gd name="T6" fmla="*/ 0 w 15"/>
                  <a:gd name="T7" fmla="*/ 2147483646 h 9"/>
                  <a:gd name="T8" fmla="*/ 2147483646 w 15"/>
                  <a:gd name="T9" fmla="*/ 0 h 9"/>
                  <a:gd name="T10" fmla="*/ 2147483646 w 15"/>
                  <a:gd name="T11" fmla="*/ 2147483646 h 9"/>
                  <a:gd name="T12" fmla="*/ 2147483646 w 15"/>
                  <a:gd name="T13" fmla="*/ 2147483646 h 9"/>
                  <a:gd name="T14" fmla="*/ 2147483646 w 15"/>
                  <a:gd name="T15" fmla="*/ 2147483646 h 9"/>
                  <a:gd name="T16" fmla="*/ 0 60000 65536"/>
                  <a:gd name="T17" fmla="*/ 0 60000 65536"/>
                  <a:gd name="T18" fmla="*/ 0 60000 65536"/>
                  <a:gd name="T19" fmla="*/ 0 60000 65536"/>
                  <a:gd name="T20" fmla="*/ 0 60000 65536"/>
                  <a:gd name="T21" fmla="*/ 0 60000 65536"/>
                  <a:gd name="T22" fmla="*/ 0 60000 65536"/>
                  <a:gd name="T23" fmla="*/ 0 60000 65536"/>
                  <a:gd name="T24" fmla="*/ 0 w 15"/>
                  <a:gd name="T25" fmla="*/ 0 h 9"/>
                  <a:gd name="T26" fmla="*/ 15 w 15"/>
                  <a:gd name="T27" fmla="*/ 9 h 9"/>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5" h="9">
                    <a:moveTo>
                      <a:pt x="11" y="9"/>
                    </a:moveTo>
                    <a:cubicBezTo>
                      <a:pt x="11" y="9"/>
                      <a:pt x="11" y="9"/>
                      <a:pt x="11" y="9"/>
                    </a:cubicBezTo>
                    <a:cubicBezTo>
                      <a:pt x="4" y="8"/>
                      <a:pt x="4" y="8"/>
                      <a:pt x="4" y="8"/>
                    </a:cubicBezTo>
                    <a:cubicBezTo>
                      <a:pt x="2" y="8"/>
                      <a:pt x="0" y="6"/>
                      <a:pt x="0" y="4"/>
                    </a:cubicBezTo>
                    <a:cubicBezTo>
                      <a:pt x="0" y="2"/>
                      <a:pt x="2" y="0"/>
                      <a:pt x="4" y="0"/>
                    </a:cubicBezTo>
                    <a:cubicBezTo>
                      <a:pt x="12" y="1"/>
                      <a:pt x="12" y="1"/>
                      <a:pt x="12" y="1"/>
                    </a:cubicBezTo>
                    <a:cubicBezTo>
                      <a:pt x="14" y="1"/>
                      <a:pt x="15" y="3"/>
                      <a:pt x="15" y="5"/>
                    </a:cubicBezTo>
                    <a:cubicBezTo>
                      <a:pt x="15" y="7"/>
                      <a:pt x="13" y="9"/>
                      <a:pt x="11" y="9"/>
                    </a:cubicBezTo>
                    <a:close/>
                  </a:path>
                </a:pathLst>
              </a:custGeom>
              <a:solidFill>
                <a:srgbClr val="595757"/>
              </a:solidFill>
              <a:ln>
                <a:noFill/>
              </a:ln>
              <a:extLst>
                <a:ext uri="{91240B29-F687-4F45-9708-019B960494DF}">
                  <a14:hiddenLine xmlns:a14="http://schemas.microsoft.com/office/drawing/2010/main" w="9525">
                    <a:solidFill>
                      <a:srgbClr val="000000"/>
                    </a:solidFill>
                    <a:round/>
                  </a14:hiddenLine>
                </a:ext>
              </a:extLst>
            </p:spPr>
            <p:txBody>
              <a:bodyPr lIns="121704" tIns="60852" rIns="121704" bIns="60852"/>
              <a:lstStyle/>
              <a:p>
                <a:endParaRPr lang="zh-CN" altLang="en-US" sz="2140">
                  <a:solidFill>
                    <a:prstClr val="black"/>
                  </a:solidFill>
                </a:endParaRPr>
              </a:p>
            </p:txBody>
          </p:sp>
          <p:sp>
            <p:nvSpPr>
              <p:cNvPr id="443" name="Freeform 296"/>
              <p:cNvSpPr/>
              <p:nvPr/>
            </p:nvSpPr>
            <p:spPr bwMode="auto">
              <a:xfrm>
                <a:off x="6731000" y="2903538"/>
                <a:ext cx="22225" cy="12700"/>
              </a:xfrm>
              <a:custGeom>
                <a:avLst/>
                <a:gdLst>
                  <a:gd name="T0" fmla="*/ 2147483646 w 16"/>
                  <a:gd name="T1" fmla="*/ 2147483646 h 9"/>
                  <a:gd name="T2" fmla="*/ 2147483646 w 16"/>
                  <a:gd name="T3" fmla="*/ 2147483646 h 9"/>
                  <a:gd name="T4" fmla="*/ 2147483646 w 16"/>
                  <a:gd name="T5" fmla="*/ 2147483646 h 9"/>
                  <a:gd name="T6" fmla="*/ 2147483646 w 16"/>
                  <a:gd name="T7" fmla="*/ 2147483646 h 9"/>
                  <a:gd name="T8" fmla="*/ 2147483646 w 16"/>
                  <a:gd name="T9" fmla="*/ 2147483646 h 9"/>
                  <a:gd name="T10" fmla="*/ 2147483646 w 16"/>
                  <a:gd name="T11" fmla="*/ 2147483646 h 9"/>
                  <a:gd name="T12" fmla="*/ 2147483646 w 16"/>
                  <a:gd name="T13" fmla="*/ 2147483646 h 9"/>
                  <a:gd name="T14" fmla="*/ 2147483646 w 16"/>
                  <a:gd name="T15" fmla="*/ 2147483646 h 9"/>
                  <a:gd name="T16" fmla="*/ 0 60000 65536"/>
                  <a:gd name="T17" fmla="*/ 0 60000 65536"/>
                  <a:gd name="T18" fmla="*/ 0 60000 65536"/>
                  <a:gd name="T19" fmla="*/ 0 60000 65536"/>
                  <a:gd name="T20" fmla="*/ 0 60000 65536"/>
                  <a:gd name="T21" fmla="*/ 0 60000 65536"/>
                  <a:gd name="T22" fmla="*/ 0 60000 65536"/>
                  <a:gd name="T23" fmla="*/ 0 60000 65536"/>
                  <a:gd name="T24" fmla="*/ 0 w 16"/>
                  <a:gd name="T25" fmla="*/ 0 h 9"/>
                  <a:gd name="T26" fmla="*/ 16 w 16"/>
                  <a:gd name="T27" fmla="*/ 9 h 9"/>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6" h="9">
                    <a:moveTo>
                      <a:pt x="12" y="9"/>
                    </a:moveTo>
                    <a:cubicBezTo>
                      <a:pt x="12" y="9"/>
                      <a:pt x="11" y="9"/>
                      <a:pt x="11" y="9"/>
                    </a:cubicBezTo>
                    <a:cubicBezTo>
                      <a:pt x="4" y="9"/>
                      <a:pt x="4" y="9"/>
                      <a:pt x="4" y="9"/>
                    </a:cubicBezTo>
                    <a:cubicBezTo>
                      <a:pt x="2" y="8"/>
                      <a:pt x="0" y="6"/>
                      <a:pt x="1" y="4"/>
                    </a:cubicBezTo>
                    <a:cubicBezTo>
                      <a:pt x="1" y="2"/>
                      <a:pt x="3" y="0"/>
                      <a:pt x="5" y="1"/>
                    </a:cubicBezTo>
                    <a:cubicBezTo>
                      <a:pt x="12" y="1"/>
                      <a:pt x="12" y="1"/>
                      <a:pt x="12" y="1"/>
                    </a:cubicBezTo>
                    <a:cubicBezTo>
                      <a:pt x="14" y="1"/>
                      <a:pt x="16" y="3"/>
                      <a:pt x="16" y="5"/>
                    </a:cubicBezTo>
                    <a:cubicBezTo>
                      <a:pt x="15" y="8"/>
                      <a:pt x="14" y="9"/>
                      <a:pt x="12" y="9"/>
                    </a:cubicBezTo>
                    <a:close/>
                  </a:path>
                </a:pathLst>
              </a:custGeom>
              <a:solidFill>
                <a:srgbClr val="595757"/>
              </a:solidFill>
              <a:ln>
                <a:noFill/>
              </a:ln>
              <a:extLst>
                <a:ext uri="{91240B29-F687-4F45-9708-019B960494DF}">
                  <a14:hiddenLine xmlns:a14="http://schemas.microsoft.com/office/drawing/2010/main" w="9525">
                    <a:solidFill>
                      <a:srgbClr val="000000"/>
                    </a:solidFill>
                    <a:round/>
                  </a14:hiddenLine>
                </a:ext>
              </a:extLst>
            </p:spPr>
            <p:txBody>
              <a:bodyPr lIns="121704" tIns="60852" rIns="121704" bIns="60852"/>
              <a:lstStyle/>
              <a:p>
                <a:endParaRPr lang="zh-CN" altLang="en-US" sz="2140">
                  <a:solidFill>
                    <a:prstClr val="black"/>
                  </a:solidFill>
                </a:endParaRPr>
              </a:p>
            </p:txBody>
          </p:sp>
          <p:sp>
            <p:nvSpPr>
              <p:cNvPr id="444" name="Freeform 297"/>
              <p:cNvSpPr/>
              <p:nvPr/>
            </p:nvSpPr>
            <p:spPr bwMode="auto">
              <a:xfrm>
                <a:off x="6754813" y="2905126"/>
                <a:ext cx="20638" cy="12700"/>
              </a:xfrm>
              <a:custGeom>
                <a:avLst/>
                <a:gdLst>
                  <a:gd name="T0" fmla="*/ 2147483646 w 15"/>
                  <a:gd name="T1" fmla="*/ 2147483646 h 9"/>
                  <a:gd name="T2" fmla="*/ 2147483646 w 15"/>
                  <a:gd name="T3" fmla="*/ 2147483646 h 9"/>
                  <a:gd name="T4" fmla="*/ 2147483646 w 15"/>
                  <a:gd name="T5" fmla="*/ 2147483646 h 9"/>
                  <a:gd name="T6" fmla="*/ 0 w 15"/>
                  <a:gd name="T7" fmla="*/ 2147483646 h 9"/>
                  <a:gd name="T8" fmla="*/ 2147483646 w 15"/>
                  <a:gd name="T9" fmla="*/ 2147483646 h 9"/>
                  <a:gd name="T10" fmla="*/ 2147483646 w 15"/>
                  <a:gd name="T11" fmla="*/ 2147483646 h 9"/>
                  <a:gd name="T12" fmla="*/ 2147483646 w 15"/>
                  <a:gd name="T13" fmla="*/ 2147483646 h 9"/>
                  <a:gd name="T14" fmla="*/ 2147483646 w 15"/>
                  <a:gd name="T15" fmla="*/ 2147483646 h 9"/>
                  <a:gd name="T16" fmla="*/ 0 60000 65536"/>
                  <a:gd name="T17" fmla="*/ 0 60000 65536"/>
                  <a:gd name="T18" fmla="*/ 0 60000 65536"/>
                  <a:gd name="T19" fmla="*/ 0 60000 65536"/>
                  <a:gd name="T20" fmla="*/ 0 60000 65536"/>
                  <a:gd name="T21" fmla="*/ 0 60000 65536"/>
                  <a:gd name="T22" fmla="*/ 0 60000 65536"/>
                  <a:gd name="T23" fmla="*/ 0 60000 65536"/>
                  <a:gd name="T24" fmla="*/ 0 w 15"/>
                  <a:gd name="T25" fmla="*/ 0 h 9"/>
                  <a:gd name="T26" fmla="*/ 15 w 15"/>
                  <a:gd name="T27" fmla="*/ 9 h 9"/>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5" h="9">
                    <a:moveTo>
                      <a:pt x="11" y="9"/>
                    </a:moveTo>
                    <a:cubicBezTo>
                      <a:pt x="11" y="9"/>
                      <a:pt x="11" y="9"/>
                      <a:pt x="11" y="9"/>
                    </a:cubicBezTo>
                    <a:cubicBezTo>
                      <a:pt x="4" y="9"/>
                      <a:pt x="4" y="9"/>
                      <a:pt x="4" y="9"/>
                    </a:cubicBezTo>
                    <a:cubicBezTo>
                      <a:pt x="2" y="8"/>
                      <a:pt x="0" y="7"/>
                      <a:pt x="0" y="4"/>
                    </a:cubicBezTo>
                    <a:cubicBezTo>
                      <a:pt x="0" y="2"/>
                      <a:pt x="2" y="0"/>
                      <a:pt x="4" y="1"/>
                    </a:cubicBezTo>
                    <a:cubicBezTo>
                      <a:pt x="12" y="1"/>
                      <a:pt x="12" y="1"/>
                      <a:pt x="12" y="1"/>
                    </a:cubicBezTo>
                    <a:cubicBezTo>
                      <a:pt x="14" y="1"/>
                      <a:pt x="15" y="3"/>
                      <a:pt x="15" y="6"/>
                    </a:cubicBezTo>
                    <a:cubicBezTo>
                      <a:pt x="15" y="8"/>
                      <a:pt x="13" y="9"/>
                      <a:pt x="11" y="9"/>
                    </a:cubicBezTo>
                    <a:close/>
                  </a:path>
                </a:pathLst>
              </a:custGeom>
              <a:solidFill>
                <a:srgbClr val="595757"/>
              </a:solidFill>
              <a:ln>
                <a:noFill/>
              </a:ln>
              <a:extLst>
                <a:ext uri="{91240B29-F687-4F45-9708-019B960494DF}">
                  <a14:hiddenLine xmlns:a14="http://schemas.microsoft.com/office/drawing/2010/main" w="9525">
                    <a:solidFill>
                      <a:srgbClr val="000000"/>
                    </a:solidFill>
                    <a:round/>
                  </a14:hiddenLine>
                </a:ext>
              </a:extLst>
            </p:spPr>
            <p:txBody>
              <a:bodyPr lIns="121704" tIns="60852" rIns="121704" bIns="60852"/>
              <a:lstStyle/>
              <a:p>
                <a:endParaRPr lang="zh-CN" altLang="en-US" sz="2140">
                  <a:solidFill>
                    <a:prstClr val="black"/>
                  </a:solidFill>
                </a:endParaRPr>
              </a:p>
            </p:txBody>
          </p:sp>
          <p:sp>
            <p:nvSpPr>
              <p:cNvPr id="445" name="Freeform 298"/>
              <p:cNvSpPr/>
              <p:nvPr/>
            </p:nvSpPr>
            <p:spPr bwMode="auto">
              <a:xfrm>
                <a:off x="6783388" y="2798763"/>
                <a:ext cx="12700" cy="12700"/>
              </a:xfrm>
              <a:custGeom>
                <a:avLst/>
                <a:gdLst>
                  <a:gd name="T0" fmla="*/ 2147483646 w 9"/>
                  <a:gd name="T1" fmla="*/ 2147483646 h 9"/>
                  <a:gd name="T2" fmla="*/ 2147483646 w 9"/>
                  <a:gd name="T3" fmla="*/ 2147483646 h 9"/>
                  <a:gd name="T4" fmla="*/ 0 w 9"/>
                  <a:gd name="T5" fmla="*/ 2147483646 h 9"/>
                  <a:gd name="T6" fmla="*/ 2147483646 w 9"/>
                  <a:gd name="T7" fmla="*/ 2147483646 h 9"/>
                  <a:gd name="T8" fmla="*/ 2147483646 w 9"/>
                  <a:gd name="T9" fmla="*/ 0 h 9"/>
                  <a:gd name="T10" fmla="*/ 2147483646 w 9"/>
                  <a:gd name="T11" fmla="*/ 2147483646 h 9"/>
                  <a:gd name="T12" fmla="*/ 2147483646 w 9"/>
                  <a:gd name="T13" fmla="*/ 2147483646 h 9"/>
                  <a:gd name="T14" fmla="*/ 2147483646 w 9"/>
                  <a:gd name="T15" fmla="*/ 2147483646 h 9"/>
                  <a:gd name="T16" fmla="*/ 0 60000 65536"/>
                  <a:gd name="T17" fmla="*/ 0 60000 65536"/>
                  <a:gd name="T18" fmla="*/ 0 60000 65536"/>
                  <a:gd name="T19" fmla="*/ 0 60000 65536"/>
                  <a:gd name="T20" fmla="*/ 0 60000 65536"/>
                  <a:gd name="T21" fmla="*/ 0 60000 65536"/>
                  <a:gd name="T22" fmla="*/ 0 60000 65536"/>
                  <a:gd name="T23" fmla="*/ 0 60000 65536"/>
                  <a:gd name="T24" fmla="*/ 0 w 9"/>
                  <a:gd name="T25" fmla="*/ 0 h 9"/>
                  <a:gd name="T26" fmla="*/ 9 w 9"/>
                  <a:gd name="T27" fmla="*/ 9 h 9"/>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9" h="9">
                    <a:moveTo>
                      <a:pt x="4" y="9"/>
                    </a:moveTo>
                    <a:cubicBezTo>
                      <a:pt x="4" y="9"/>
                      <a:pt x="4" y="9"/>
                      <a:pt x="4" y="9"/>
                    </a:cubicBezTo>
                    <a:cubicBezTo>
                      <a:pt x="2" y="9"/>
                      <a:pt x="0" y="7"/>
                      <a:pt x="0" y="5"/>
                    </a:cubicBezTo>
                    <a:cubicBezTo>
                      <a:pt x="1" y="4"/>
                      <a:pt x="1" y="4"/>
                      <a:pt x="1" y="4"/>
                    </a:cubicBezTo>
                    <a:cubicBezTo>
                      <a:pt x="1" y="2"/>
                      <a:pt x="3" y="0"/>
                      <a:pt x="5" y="0"/>
                    </a:cubicBezTo>
                    <a:cubicBezTo>
                      <a:pt x="7" y="0"/>
                      <a:pt x="9" y="2"/>
                      <a:pt x="9" y="5"/>
                    </a:cubicBezTo>
                    <a:cubicBezTo>
                      <a:pt x="8" y="6"/>
                      <a:pt x="8" y="6"/>
                      <a:pt x="8" y="6"/>
                    </a:cubicBezTo>
                    <a:cubicBezTo>
                      <a:pt x="8" y="8"/>
                      <a:pt x="7" y="9"/>
                      <a:pt x="4" y="9"/>
                    </a:cubicBezTo>
                    <a:close/>
                  </a:path>
                </a:pathLst>
              </a:custGeom>
              <a:solidFill>
                <a:srgbClr val="595757"/>
              </a:solidFill>
              <a:ln>
                <a:noFill/>
              </a:ln>
              <a:extLst>
                <a:ext uri="{91240B29-F687-4F45-9708-019B960494DF}">
                  <a14:hiddenLine xmlns:a14="http://schemas.microsoft.com/office/drawing/2010/main" w="9525">
                    <a:solidFill>
                      <a:srgbClr val="000000"/>
                    </a:solidFill>
                    <a:round/>
                  </a14:hiddenLine>
                </a:ext>
              </a:extLst>
            </p:spPr>
            <p:txBody>
              <a:bodyPr lIns="121704" tIns="60852" rIns="121704" bIns="60852"/>
              <a:lstStyle/>
              <a:p>
                <a:endParaRPr lang="zh-CN" altLang="en-US" sz="2140">
                  <a:solidFill>
                    <a:prstClr val="black"/>
                  </a:solidFill>
                </a:endParaRPr>
              </a:p>
            </p:txBody>
          </p:sp>
          <p:sp>
            <p:nvSpPr>
              <p:cNvPr id="446" name="Freeform 299"/>
              <p:cNvSpPr/>
              <p:nvPr/>
            </p:nvSpPr>
            <p:spPr bwMode="auto">
              <a:xfrm>
                <a:off x="6784975" y="2774951"/>
                <a:ext cx="12700" cy="22225"/>
              </a:xfrm>
              <a:custGeom>
                <a:avLst/>
                <a:gdLst>
                  <a:gd name="T0" fmla="*/ 2147483646 w 9"/>
                  <a:gd name="T1" fmla="*/ 2147483646 h 16"/>
                  <a:gd name="T2" fmla="*/ 2147483646 w 9"/>
                  <a:gd name="T3" fmla="*/ 2147483646 h 16"/>
                  <a:gd name="T4" fmla="*/ 0 w 9"/>
                  <a:gd name="T5" fmla="*/ 2147483646 h 16"/>
                  <a:gd name="T6" fmla="*/ 2147483646 w 9"/>
                  <a:gd name="T7" fmla="*/ 2147483646 h 16"/>
                  <a:gd name="T8" fmla="*/ 2147483646 w 9"/>
                  <a:gd name="T9" fmla="*/ 0 h 16"/>
                  <a:gd name="T10" fmla="*/ 2147483646 w 9"/>
                  <a:gd name="T11" fmla="*/ 2147483646 h 16"/>
                  <a:gd name="T12" fmla="*/ 2147483646 w 9"/>
                  <a:gd name="T13" fmla="*/ 2147483646 h 16"/>
                  <a:gd name="T14" fmla="*/ 2147483646 w 9"/>
                  <a:gd name="T15" fmla="*/ 2147483646 h 16"/>
                  <a:gd name="T16" fmla="*/ 0 60000 65536"/>
                  <a:gd name="T17" fmla="*/ 0 60000 65536"/>
                  <a:gd name="T18" fmla="*/ 0 60000 65536"/>
                  <a:gd name="T19" fmla="*/ 0 60000 65536"/>
                  <a:gd name="T20" fmla="*/ 0 60000 65536"/>
                  <a:gd name="T21" fmla="*/ 0 60000 65536"/>
                  <a:gd name="T22" fmla="*/ 0 60000 65536"/>
                  <a:gd name="T23" fmla="*/ 0 60000 65536"/>
                  <a:gd name="T24" fmla="*/ 0 w 9"/>
                  <a:gd name="T25" fmla="*/ 0 h 16"/>
                  <a:gd name="T26" fmla="*/ 9 w 9"/>
                  <a:gd name="T27" fmla="*/ 16 h 1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9" h="16">
                    <a:moveTo>
                      <a:pt x="4" y="16"/>
                    </a:moveTo>
                    <a:cubicBezTo>
                      <a:pt x="4" y="16"/>
                      <a:pt x="4" y="16"/>
                      <a:pt x="4" y="16"/>
                    </a:cubicBezTo>
                    <a:cubicBezTo>
                      <a:pt x="2" y="16"/>
                      <a:pt x="0" y="14"/>
                      <a:pt x="0" y="11"/>
                    </a:cubicBezTo>
                    <a:cubicBezTo>
                      <a:pt x="1" y="4"/>
                      <a:pt x="1" y="4"/>
                      <a:pt x="1" y="4"/>
                    </a:cubicBezTo>
                    <a:cubicBezTo>
                      <a:pt x="1" y="1"/>
                      <a:pt x="3" y="0"/>
                      <a:pt x="5" y="0"/>
                    </a:cubicBezTo>
                    <a:cubicBezTo>
                      <a:pt x="7" y="0"/>
                      <a:pt x="9" y="2"/>
                      <a:pt x="9" y="4"/>
                    </a:cubicBezTo>
                    <a:cubicBezTo>
                      <a:pt x="8" y="12"/>
                      <a:pt x="8" y="12"/>
                      <a:pt x="8" y="12"/>
                    </a:cubicBezTo>
                    <a:cubicBezTo>
                      <a:pt x="8" y="14"/>
                      <a:pt x="6" y="16"/>
                      <a:pt x="4" y="16"/>
                    </a:cubicBezTo>
                    <a:close/>
                  </a:path>
                </a:pathLst>
              </a:custGeom>
              <a:solidFill>
                <a:srgbClr val="595757"/>
              </a:solidFill>
              <a:ln>
                <a:noFill/>
              </a:ln>
              <a:extLst>
                <a:ext uri="{91240B29-F687-4F45-9708-019B960494DF}">
                  <a14:hiddenLine xmlns:a14="http://schemas.microsoft.com/office/drawing/2010/main" w="9525">
                    <a:solidFill>
                      <a:srgbClr val="000000"/>
                    </a:solidFill>
                    <a:round/>
                  </a14:hiddenLine>
                </a:ext>
              </a:extLst>
            </p:spPr>
            <p:txBody>
              <a:bodyPr lIns="121704" tIns="60852" rIns="121704" bIns="60852"/>
              <a:lstStyle/>
              <a:p>
                <a:endParaRPr lang="zh-CN" altLang="en-US" sz="2140">
                  <a:solidFill>
                    <a:prstClr val="black"/>
                  </a:solidFill>
                </a:endParaRPr>
              </a:p>
            </p:txBody>
          </p:sp>
          <p:sp>
            <p:nvSpPr>
              <p:cNvPr id="447" name="Oval 303"/>
              <p:cNvSpPr>
                <a:spLocks noChangeArrowheads="1"/>
              </p:cNvSpPr>
              <p:nvPr/>
            </p:nvSpPr>
            <p:spPr bwMode="auto">
              <a:xfrm>
                <a:off x="6908800" y="2968626"/>
                <a:ext cx="57150" cy="57150"/>
              </a:xfrm>
              <a:prstGeom prst="ellipse">
                <a:avLst/>
              </a:prstGeom>
              <a:solidFill>
                <a:srgbClr val="595757"/>
              </a:solidFill>
              <a:ln>
                <a:noFill/>
              </a:ln>
              <a:extLst>
                <a:ext uri="{91240B29-F687-4F45-9708-019B960494DF}">
                  <a14:hiddenLine xmlns:a14="http://schemas.microsoft.com/office/drawing/2010/main" w="9525">
                    <a:solidFill>
                      <a:srgbClr val="000000"/>
                    </a:solidFill>
                    <a:round/>
                  </a14:hiddenLine>
                </a:ext>
              </a:extLst>
            </p:spPr>
            <p:txBody>
              <a:bodyPr lIns="121704" tIns="60852" rIns="121704" bIns="60852"/>
              <a:lstStyle>
                <a:lvl1pPr>
                  <a:defRPr kumimoji="1">
                    <a:solidFill>
                      <a:schemeClr val="tx1"/>
                    </a:solidFill>
                    <a:latin typeface="Calibri" pitchFamily="34" charset="0"/>
                    <a:ea typeface="宋体" pitchFamily="2" charset="-122"/>
                  </a:defRPr>
                </a:lvl1pPr>
                <a:lvl2pPr marL="742950" indent="-285750">
                  <a:defRPr kumimoji="1">
                    <a:solidFill>
                      <a:schemeClr val="tx1"/>
                    </a:solidFill>
                    <a:latin typeface="Calibri" pitchFamily="34" charset="0"/>
                    <a:ea typeface="宋体" pitchFamily="2" charset="-122"/>
                  </a:defRPr>
                </a:lvl2pPr>
                <a:lvl3pPr marL="1143000" indent="-228600">
                  <a:defRPr kumimoji="1">
                    <a:solidFill>
                      <a:schemeClr val="tx1"/>
                    </a:solidFill>
                    <a:latin typeface="Calibri" pitchFamily="34" charset="0"/>
                    <a:ea typeface="宋体" pitchFamily="2" charset="-122"/>
                  </a:defRPr>
                </a:lvl3pPr>
                <a:lvl4pPr marL="1600200" indent="-228600">
                  <a:defRPr kumimoji="1">
                    <a:solidFill>
                      <a:schemeClr val="tx1"/>
                    </a:solidFill>
                    <a:latin typeface="Calibri" pitchFamily="34" charset="0"/>
                    <a:ea typeface="宋体" pitchFamily="2" charset="-122"/>
                  </a:defRPr>
                </a:lvl4pPr>
                <a:lvl5pPr marL="2057400" indent="-228600">
                  <a:defRPr kumimoji="1">
                    <a:solidFill>
                      <a:schemeClr val="tx1"/>
                    </a:solidFill>
                    <a:latin typeface="Calibri" pitchFamily="34" charset="0"/>
                    <a:ea typeface="宋体" pitchFamily="2" charset="-122"/>
                  </a:defRPr>
                </a:lvl5pPr>
                <a:lvl6pPr marL="2514600" indent="-228600" defTabSz="454025" eaLnBrk="0" fontAlgn="base" hangingPunct="0">
                  <a:spcBef>
                    <a:spcPct val="0"/>
                  </a:spcBef>
                  <a:spcAft>
                    <a:spcPct val="0"/>
                  </a:spcAft>
                  <a:defRPr kumimoji="1">
                    <a:solidFill>
                      <a:schemeClr val="tx1"/>
                    </a:solidFill>
                    <a:latin typeface="Calibri" pitchFamily="34" charset="0"/>
                    <a:ea typeface="宋体" pitchFamily="2" charset="-122"/>
                  </a:defRPr>
                </a:lvl6pPr>
                <a:lvl7pPr marL="2971800" indent="-228600" defTabSz="454025" eaLnBrk="0" fontAlgn="base" hangingPunct="0">
                  <a:spcBef>
                    <a:spcPct val="0"/>
                  </a:spcBef>
                  <a:spcAft>
                    <a:spcPct val="0"/>
                  </a:spcAft>
                  <a:defRPr kumimoji="1">
                    <a:solidFill>
                      <a:schemeClr val="tx1"/>
                    </a:solidFill>
                    <a:latin typeface="Calibri" pitchFamily="34" charset="0"/>
                    <a:ea typeface="宋体" pitchFamily="2" charset="-122"/>
                  </a:defRPr>
                </a:lvl7pPr>
                <a:lvl8pPr marL="3429000" indent="-228600" defTabSz="454025" eaLnBrk="0" fontAlgn="base" hangingPunct="0">
                  <a:spcBef>
                    <a:spcPct val="0"/>
                  </a:spcBef>
                  <a:spcAft>
                    <a:spcPct val="0"/>
                  </a:spcAft>
                  <a:defRPr kumimoji="1">
                    <a:solidFill>
                      <a:schemeClr val="tx1"/>
                    </a:solidFill>
                    <a:latin typeface="Calibri" pitchFamily="34" charset="0"/>
                    <a:ea typeface="宋体" pitchFamily="2" charset="-122"/>
                  </a:defRPr>
                </a:lvl8pPr>
                <a:lvl9pPr marL="3886200" indent="-228600" defTabSz="454025" eaLnBrk="0" fontAlgn="base" hangingPunct="0">
                  <a:spcBef>
                    <a:spcPct val="0"/>
                  </a:spcBef>
                  <a:spcAft>
                    <a:spcPct val="0"/>
                  </a:spcAft>
                  <a:defRPr kumimoji="1">
                    <a:solidFill>
                      <a:schemeClr val="tx1"/>
                    </a:solidFill>
                    <a:latin typeface="Calibri" pitchFamily="34" charset="0"/>
                    <a:ea typeface="宋体" pitchFamily="2" charset="-122"/>
                  </a:defRPr>
                </a:lvl9pPr>
              </a:lstStyle>
              <a:p>
                <a:endParaRPr lang="zh-CN" altLang="en-US" sz="2140">
                  <a:solidFill>
                    <a:prstClr val="black"/>
                  </a:solidFill>
                </a:endParaRPr>
              </a:p>
            </p:txBody>
          </p:sp>
          <p:sp>
            <p:nvSpPr>
              <p:cNvPr id="448" name="Oval 304"/>
              <p:cNvSpPr>
                <a:spLocks noChangeArrowheads="1"/>
              </p:cNvSpPr>
              <p:nvPr/>
            </p:nvSpPr>
            <p:spPr bwMode="auto">
              <a:xfrm>
                <a:off x="6908800" y="3054351"/>
                <a:ext cx="57150" cy="55563"/>
              </a:xfrm>
              <a:prstGeom prst="ellipse">
                <a:avLst/>
              </a:prstGeom>
              <a:solidFill>
                <a:srgbClr val="595757"/>
              </a:solidFill>
              <a:ln>
                <a:noFill/>
              </a:ln>
              <a:extLst>
                <a:ext uri="{91240B29-F687-4F45-9708-019B960494DF}">
                  <a14:hiddenLine xmlns:a14="http://schemas.microsoft.com/office/drawing/2010/main" w="9525">
                    <a:solidFill>
                      <a:srgbClr val="000000"/>
                    </a:solidFill>
                    <a:round/>
                  </a14:hiddenLine>
                </a:ext>
              </a:extLst>
            </p:spPr>
            <p:txBody>
              <a:bodyPr lIns="121704" tIns="60852" rIns="121704" bIns="60852"/>
              <a:lstStyle>
                <a:lvl1pPr>
                  <a:defRPr kumimoji="1">
                    <a:solidFill>
                      <a:schemeClr val="tx1"/>
                    </a:solidFill>
                    <a:latin typeface="Calibri" pitchFamily="34" charset="0"/>
                    <a:ea typeface="宋体" pitchFamily="2" charset="-122"/>
                  </a:defRPr>
                </a:lvl1pPr>
                <a:lvl2pPr marL="742950" indent="-285750">
                  <a:defRPr kumimoji="1">
                    <a:solidFill>
                      <a:schemeClr val="tx1"/>
                    </a:solidFill>
                    <a:latin typeface="Calibri" pitchFamily="34" charset="0"/>
                    <a:ea typeface="宋体" pitchFamily="2" charset="-122"/>
                  </a:defRPr>
                </a:lvl2pPr>
                <a:lvl3pPr marL="1143000" indent="-228600">
                  <a:defRPr kumimoji="1">
                    <a:solidFill>
                      <a:schemeClr val="tx1"/>
                    </a:solidFill>
                    <a:latin typeface="Calibri" pitchFamily="34" charset="0"/>
                    <a:ea typeface="宋体" pitchFamily="2" charset="-122"/>
                  </a:defRPr>
                </a:lvl3pPr>
                <a:lvl4pPr marL="1600200" indent="-228600">
                  <a:defRPr kumimoji="1">
                    <a:solidFill>
                      <a:schemeClr val="tx1"/>
                    </a:solidFill>
                    <a:latin typeface="Calibri" pitchFamily="34" charset="0"/>
                    <a:ea typeface="宋体" pitchFamily="2" charset="-122"/>
                  </a:defRPr>
                </a:lvl4pPr>
                <a:lvl5pPr marL="2057400" indent="-228600">
                  <a:defRPr kumimoji="1">
                    <a:solidFill>
                      <a:schemeClr val="tx1"/>
                    </a:solidFill>
                    <a:latin typeface="Calibri" pitchFamily="34" charset="0"/>
                    <a:ea typeface="宋体" pitchFamily="2" charset="-122"/>
                  </a:defRPr>
                </a:lvl5pPr>
                <a:lvl6pPr marL="2514600" indent="-228600" defTabSz="454025" eaLnBrk="0" fontAlgn="base" hangingPunct="0">
                  <a:spcBef>
                    <a:spcPct val="0"/>
                  </a:spcBef>
                  <a:spcAft>
                    <a:spcPct val="0"/>
                  </a:spcAft>
                  <a:defRPr kumimoji="1">
                    <a:solidFill>
                      <a:schemeClr val="tx1"/>
                    </a:solidFill>
                    <a:latin typeface="Calibri" pitchFamily="34" charset="0"/>
                    <a:ea typeface="宋体" pitchFamily="2" charset="-122"/>
                  </a:defRPr>
                </a:lvl6pPr>
                <a:lvl7pPr marL="2971800" indent="-228600" defTabSz="454025" eaLnBrk="0" fontAlgn="base" hangingPunct="0">
                  <a:spcBef>
                    <a:spcPct val="0"/>
                  </a:spcBef>
                  <a:spcAft>
                    <a:spcPct val="0"/>
                  </a:spcAft>
                  <a:defRPr kumimoji="1">
                    <a:solidFill>
                      <a:schemeClr val="tx1"/>
                    </a:solidFill>
                    <a:latin typeface="Calibri" pitchFamily="34" charset="0"/>
                    <a:ea typeface="宋体" pitchFamily="2" charset="-122"/>
                  </a:defRPr>
                </a:lvl7pPr>
                <a:lvl8pPr marL="3429000" indent="-228600" defTabSz="454025" eaLnBrk="0" fontAlgn="base" hangingPunct="0">
                  <a:spcBef>
                    <a:spcPct val="0"/>
                  </a:spcBef>
                  <a:spcAft>
                    <a:spcPct val="0"/>
                  </a:spcAft>
                  <a:defRPr kumimoji="1">
                    <a:solidFill>
                      <a:schemeClr val="tx1"/>
                    </a:solidFill>
                    <a:latin typeface="Calibri" pitchFamily="34" charset="0"/>
                    <a:ea typeface="宋体" pitchFamily="2" charset="-122"/>
                  </a:defRPr>
                </a:lvl8pPr>
                <a:lvl9pPr marL="3886200" indent="-228600" defTabSz="454025" eaLnBrk="0" fontAlgn="base" hangingPunct="0">
                  <a:spcBef>
                    <a:spcPct val="0"/>
                  </a:spcBef>
                  <a:spcAft>
                    <a:spcPct val="0"/>
                  </a:spcAft>
                  <a:defRPr kumimoji="1">
                    <a:solidFill>
                      <a:schemeClr val="tx1"/>
                    </a:solidFill>
                    <a:latin typeface="Calibri" pitchFamily="34" charset="0"/>
                    <a:ea typeface="宋体" pitchFamily="2" charset="-122"/>
                  </a:defRPr>
                </a:lvl9pPr>
              </a:lstStyle>
              <a:p>
                <a:endParaRPr lang="zh-CN" altLang="en-US" sz="2140">
                  <a:solidFill>
                    <a:prstClr val="black"/>
                  </a:solidFill>
                </a:endParaRPr>
              </a:p>
            </p:txBody>
          </p:sp>
          <p:sp>
            <p:nvSpPr>
              <p:cNvPr id="449" name="Freeform 309"/>
              <p:cNvSpPr/>
              <p:nvPr/>
            </p:nvSpPr>
            <p:spPr bwMode="auto">
              <a:xfrm>
                <a:off x="6610350" y="2927351"/>
                <a:ext cx="201613" cy="344488"/>
              </a:xfrm>
              <a:custGeom>
                <a:avLst/>
                <a:gdLst>
                  <a:gd name="T0" fmla="*/ 2147483646 w 144"/>
                  <a:gd name="T1" fmla="*/ 2147483646 h 246"/>
                  <a:gd name="T2" fmla="*/ 2147483646 w 144"/>
                  <a:gd name="T3" fmla="*/ 2147483646 h 246"/>
                  <a:gd name="T4" fmla="*/ 2147483646 w 144"/>
                  <a:gd name="T5" fmla="*/ 2147483646 h 246"/>
                  <a:gd name="T6" fmla="*/ 2147483646 w 144"/>
                  <a:gd name="T7" fmla="*/ 2147483646 h 246"/>
                  <a:gd name="T8" fmla="*/ 0 w 144"/>
                  <a:gd name="T9" fmla="*/ 2147483646 h 246"/>
                  <a:gd name="T10" fmla="*/ 2147483646 w 144"/>
                  <a:gd name="T11" fmla="*/ 0 h 246"/>
                  <a:gd name="T12" fmla="*/ 2147483646 w 144"/>
                  <a:gd name="T13" fmla="*/ 2147483646 h 246"/>
                  <a:gd name="T14" fmla="*/ 2147483646 w 144"/>
                  <a:gd name="T15" fmla="*/ 2147483646 h 246"/>
                  <a:gd name="T16" fmla="*/ 2147483646 w 144"/>
                  <a:gd name="T17" fmla="*/ 2147483646 h 246"/>
                  <a:gd name="T18" fmla="*/ 2147483646 w 144"/>
                  <a:gd name="T19" fmla="*/ 2147483646 h 24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44"/>
                  <a:gd name="T31" fmla="*/ 0 h 246"/>
                  <a:gd name="T32" fmla="*/ 144 w 144"/>
                  <a:gd name="T33" fmla="*/ 246 h 24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44" h="246">
                    <a:moveTo>
                      <a:pt x="140" y="246"/>
                    </a:moveTo>
                    <a:cubicBezTo>
                      <a:pt x="138" y="246"/>
                      <a:pt x="136" y="244"/>
                      <a:pt x="136" y="242"/>
                    </a:cubicBezTo>
                    <a:cubicBezTo>
                      <a:pt x="136" y="17"/>
                      <a:pt x="136" y="17"/>
                      <a:pt x="136" y="17"/>
                    </a:cubicBezTo>
                    <a:cubicBezTo>
                      <a:pt x="4" y="8"/>
                      <a:pt x="4" y="8"/>
                      <a:pt x="4" y="8"/>
                    </a:cubicBezTo>
                    <a:cubicBezTo>
                      <a:pt x="2" y="8"/>
                      <a:pt x="0" y="6"/>
                      <a:pt x="0" y="4"/>
                    </a:cubicBezTo>
                    <a:cubicBezTo>
                      <a:pt x="0" y="2"/>
                      <a:pt x="2" y="0"/>
                      <a:pt x="5" y="0"/>
                    </a:cubicBezTo>
                    <a:cubicBezTo>
                      <a:pt x="141" y="10"/>
                      <a:pt x="141" y="10"/>
                      <a:pt x="141" y="10"/>
                    </a:cubicBezTo>
                    <a:cubicBezTo>
                      <a:pt x="143" y="10"/>
                      <a:pt x="144" y="11"/>
                      <a:pt x="144" y="14"/>
                    </a:cubicBezTo>
                    <a:cubicBezTo>
                      <a:pt x="144" y="242"/>
                      <a:pt x="144" y="242"/>
                      <a:pt x="144" y="242"/>
                    </a:cubicBezTo>
                    <a:cubicBezTo>
                      <a:pt x="144" y="244"/>
                      <a:pt x="143" y="246"/>
                      <a:pt x="140" y="246"/>
                    </a:cubicBezTo>
                    <a:close/>
                  </a:path>
                </a:pathLst>
              </a:custGeom>
              <a:solidFill>
                <a:srgbClr val="595757"/>
              </a:solidFill>
              <a:ln>
                <a:noFill/>
              </a:ln>
              <a:extLst>
                <a:ext uri="{91240B29-F687-4F45-9708-019B960494DF}">
                  <a14:hiddenLine xmlns:a14="http://schemas.microsoft.com/office/drawing/2010/main" w="9525">
                    <a:solidFill>
                      <a:srgbClr val="000000"/>
                    </a:solidFill>
                    <a:round/>
                  </a14:hiddenLine>
                </a:ext>
              </a:extLst>
            </p:spPr>
            <p:txBody>
              <a:bodyPr lIns="121704" tIns="60852" rIns="121704" bIns="60852"/>
              <a:lstStyle/>
              <a:p>
                <a:endParaRPr lang="zh-CN" altLang="en-US" sz="2140">
                  <a:solidFill>
                    <a:prstClr val="black"/>
                  </a:solidFill>
                </a:endParaRPr>
              </a:p>
            </p:txBody>
          </p:sp>
          <p:sp>
            <p:nvSpPr>
              <p:cNvPr id="450" name="Freeform 310"/>
              <p:cNvSpPr/>
              <p:nvPr/>
            </p:nvSpPr>
            <p:spPr bwMode="auto">
              <a:xfrm>
                <a:off x="6800850" y="2911476"/>
                <a:ext cx="142875" cy="360363"/>
              </a:xfrm>
              <a:custGeom>
                <a:avLst/>
                <a:gdLst>
                  <a:gd name="T0" fmla="*/ 2147483646 w 102"/>
                  <a:gd name="T1" fmla="*/ 2147483646 h 257"/>
                  <a:gd name="T2" fmla="*/ 0 w 102"/>
                  <a:gd name="T3" fmla="*/ 2147483646 h 257"/>
                  <a:gd name="T4" fmla="*/ 0 w 102"/>
                  <a:gd name="T5" fmla="*/ 2147483646 h 257"/>
                  <a:gd name="T6" fmla="*/ 2147483646 w 102"/>
                  <a:gd name="T7" fmla="*/ 2147483646 h 257"/>
                  <a:gd name="T8" fmla="*/ 2147483646 w 102"/>
                  <a:gd name="T9" fmla="*/ 0 h 257"/>
                  <a:gd name="T10" fmla="*/ 2147483646 w 102"/>
                  <a:gd name="T11" fmla="*/ 2147483646 h 257"/>
                  <a:gd name="T12" fmla="*/ 2147483646 w 102"/>
                  <a:gd name="T13" fmla="*/ 2147483646 h 257"/>
                  <a:gd name="T14" fmla="*/ 2147483646 w 102"/>
                  <a:gd name="T15" fmla="*/ 2147483646 h 257"/>
                  <a:gd name="T16" fmla="*/ 2147483646 w 102"/>
                  <a:gd name="T17" fmla="*/ 2147483646 h 257"/>
                  <a:gd name="T18" fmla="*/ 2147483646 w 102"/>
                  <a:gd name="T19" fmla="*/ 2147483646 h 25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02"/>
                  <a:gd name="T31" fmla="*/ 0 h 257"/>
                  <a:gd name="T32" fmla="*/ 102 w 102"/>
                  <a:gd name="T33" fmla="*/ 257 h 257"/>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02" h="257">
                    <a:moveTo>
                      <a:pt x="4" y="257"/>
                    </a:moveTo>
                    <a:cubicBezTo>
                      <a:pt x="2" y="257"/>
                      <a:pt x="0" y="255"/>
                      <a:pt x="0" y="253"/>
                    </a:cubicBezTo>
                    <a:cubicBezTo>
                      <a:pt x="0" y="25"/>
                      <a:pt x="0" y="25"/>
                      <a:pt x="0" y="25"/>
                    </a:cubicBezTo>
                    <a:cubicBezTo>
                      <a:pt x="0" y="23"/>
                      <a:pt x="2" y="21"/>
                      <a:pt x="3" y="21"/>
                    </a:cubicBezTo>
                    <a:cubicBezTo>
                      <a:pt x="97" y="0"/>
                      <a:pt x="97" y="0"/>
                      <a:pt x="97" y="0"/>
                    </a:cubicBezTo>
                    <a:cubicBezTo>
                      <a:pt x="99" y="0"/>
                      <a:pt x="101" y="1"/>
                      <a:pt x="102" y="4"/>
                    </a:cubicBezTo>
                    <a:cubicBezTo>
                      <a:pt x="102" y="6"/>
                      <a:pt x="101" y="8"/>
                      <a:pt x="99" y="8"/>
                    </a:cubicBezTo>
                    <a:cubicBezTo>
                      <a:pt x="8" y="28"/>
                      <a:pt x="8" y="28"/>
                      <a:pt x="8" y="28"/>
                    </a:cubicBezTo>
                    <a:cubicBezTo>
                      <a:pt x="8" y="253"/>
                      <a:pt x="8" y="253"/>
                      <a:pt x="8" y="253"/>
                    </a:cubicBezTo>
                    <a:cubicBezTo>
                      <a:pt x="8" y="255"/>
                      <a:pt x="7" y="257"/>
                      <a:pt x="4" y="257"/>
                    </a:cubicBezTo>
                    <a:close/>
                  </a:path>
                </a:pathLst>
              </a:custGeom>
              <a:solidFill>
                <a:srgbClr val="595757"/>
              </a:solidFill>
              <a:ln>
                <a:noFill/>
              </a:ln>
              <a:extLst>
                <a:ext uri="{91240B29-F687-4F45-9708-019B960494DF}">
                  <a14:hiddenLine xmlns:a14="http://schemas.microsoft.com/office/drawing/2010/main" w="9525">
                    <a:solidFill>
                      <a:srgbClr val="000000"/>
                    </a:solidFill>
                    <a:round/>
                  </a14:hiddenLine>
                </a:ext>
              </a:extLst>
            </p:spPr>
            <p:txBody>
              <a:bodyPr lIns="121704" tIns="60852" rIns="121704" bIns="60852"/>
              <a:lstStyle/>
              <a:p>
                <a:endParaRPr lang="zh-CN" altLang="en-US" sz="2140">
                  <a:solidFill>
                    <a:prstClr val="black"/>
                  </a:solidFill>
                </a:endParaRPr>
              </a:p>
            </p:txBody>
          </p:sp>
          <p:sp>
            <p:nvSpPr>
              <p:cNvPr id="451" name="Freeform 311"/>
              <p:cNvSpPr/>
              <p:nvPr/>
            </p:nvSpPr>
            <p:spPr bwMode="auto">
              <a:xfrm>
                <a:off x="6788150" y="2681288"/>
                <a:ext cx="155575" cy="252413"/>
              </a:xfrm>
              <a:custGeom>
                <a:avLst/>
                <a:gdLst>
                  <a:gd name="T0" fmla="*/ 2147483646 w 111"/>
                  <a:gd name="T1" fmla="*/ 2147483646 h 181"/>
                  <a:gd name="T2" fmla="*/ 2147483646 w 111"/>
                  <a:gd name="T3" fmla="*/ 2147483646 h 181"/>
                  <a:gd name="T4" fmla="*/ 2147483646 w 111"/>
                  <a:gd name="T5" fmla="*/ 2147483646 h 181"/>
                  <a:gd name="T6" fmla="*/ 2147483646 w 111"/>
                  <a:gd name="T7" fmla="*/ 2147483646 h 181"/>
                  <a:gd name="T8" fmla="*/ 2147483646 w 111"/>
                  <a:gd name="T9" fmla="*/ 2147483646 h 181"/>
                  <a:gd name="T10" fmla="*/ 2147483646 w 111"/>
                  <a:gd name="T11" fmla="*/ 2147483646 h 181"/>
                  <a:gd name="T12" fmla="*/ 2147483646 w 111"/>
                  <a:gd name="T13" fmla="*/ 2147483646 h 181"/>
                  <a:gd name="T14" fmla="*/ 2147483646 w 111"/>
                  <a:gd name="T15" fmla="*/ 2147483646 h 181"/>
                  <a:gd name="T16" fmla="*/ 2147483646 w 111"/>
                  <a:gd name="T17" fmla="*/ 2147483646 h 181"/>
                  <a:gd name="T18" fmla="*/ 2147483646 w 111"/>
                  <a:gd name="T19" fmla="*/ 2147483646 h 181"/>
                  <a:gd name="T20" fmla="*/ 2147483646 w 111"/>
                  <a:gd name="T21" fmla="*/ 2147483646 h 181"/>
                  <a:gd name="T22" fmla="*/ 2147483646 w 111"/>
                  <a:gd name="T23" fmla="*/ 2147483646 h 181"/>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11"/>
                  <a:gd name="T37" fmla="*/ 0 h 181"/>
                  <a:gd name="T38" fmla="*/ 111 w 111"/>
                  <a:gd name="T39" fmla="*/ 181 h 181"/>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11" h="181">
                    <a:moveTo>
                      <a:pt x="13" y="181"/>
                    </a:moveTo>
                    <a:cubicBezTo>
                      <a:pt x="12" y="181"/>
                      <a:pt x="12" y="180"/>
                      <a:pt x="11" y="180"/>
                    </a:cubicBezTo>
                    <a:cubicBezTo>
                      <a:pt x="10" y="179"/>
                      <a:pt x="9" y="178"/>
                      <a:pt x="9" y="177"/>
                    </a:cubicBezTo>
                    <a:cubicBezTo>
                      <a:pt x="9" y="171"/>
                      <a:pt x="0" y="28"/>
                      <a:pt x="56" y="1"/>
                    </a:cubicBezTo>
                    <a:cubicBezTo>
                      <a:pt x="58" y="0"/>
                      <a:pt x="61" y="1"/>
                      <a:pt x="62" y="3"/>
                    </a:cubicBezTo>
                    <a:cubicBezTo>
                      <a:pt x="63" y="5"/>
                      <a:pt x="62" y="7"/>
                      <a:pt x="60" y="8"/>
                    </a:cubicBezTo>
                    <a:cubicBezTo>
                      <a:pt x="14" y="31"/>
                      <a:pt x="16" y="147"/>
                      <a:pt x="17" y="172"/>
                    </a:cubicBezTo>
                    <a:cubicBezTo>
                      <a:pt x="106" y="149"/>
                      <a:pt x="106" y="149"/>
                      <a:pt x="106" y="149"/>
                    </a:cubicBezTo>
                    <a:cubicBezTo>
                      <a:pt x="108" y="149"/>
                      <a:pt x="110" y="150"/>
                      <a:pt x="111" y="152"/>
                    </a:cubicBezTo>
                    <a:cubicBezTo>
                      <a:pt x="111" y="154"/>
                      <a:pt x="110" y="157"/>
                      <a:pt x="108" y="157"/>
                    </a:cubicBezTo>
                    <a:cubicBezTo>
                      <a:pt x="14" y="181"/>
                      <a:pt x="14" y="181"/>
                      <a:pt x="14" y="181"/>
                    </a:cubicBezTo>
                    <a:cubicBezTo>
                      <a:pt x="14" y="181"/>
                      <a:pt x="14" y="181"/>
                      <a:pt x="13" y="181"/>
                    </a:cubicBezTo>
                    <a:close/>
                  </a:path>
                </a:pathLst>
              </a:custGeom>
              <a:solidFill>
                <a:srgbClr val="595757"/>
              </a:solidFill>
              <a:ln>
                <a:noFill/>
              </a:ln>
              <a:extLst>
                <a:ext uri="{91240B29-F687-4F45-9708-019B960494DF}">
                  <a14:hiddenLine xmlns:a14="http://schemas.microsoft.com/office/drawing/2010/main" w="9525">
                    <a:solidFill>
                      <a:srgbClr val="000000"/>
                    </a:solidFill>
                    <a:round/>
                  </a14:hiddenLine>
                </a:ext>
              </a:extLst>
            </p:spPr>
            <p:txBody>
              <a:bodyPr lIns="121704" tIns="60852" rIns="121704" bIns="60852"/>
              <a:lstStyle/>
              <a:p>
                <a:endParaRPr lang="zh-CN" altLang="en-US" sz="2140">
                  <a:solidFill>
                    <a:prstClr val="black"/>
                  </a:solidFill>
                </a:endParaRPr>
              </a:p>
            </p:txBody>
          </p:sp>
          <p:sp>
            <p:nvSpPr>
              <p:cNvPr id="452" name="Freeform 312"/>
              <p:cNvSpPr/>
              <p:nvPr/>
            </p:nvSpPr>
            <p:spPr bwMode="auto">
              <a:xfrm>
                <a:off x="6669088" y="2674938"/>
                <a:ext cx="212725" cy="41275"/>
              </a:xfrm>
              <a:custGeom>
                <a:avLst/>
                <a:gdLst>
                  <a:gd name="T0" fmla="*/ 2147483646 w 152"/>
                  <a:gd name="T1" fmla="*/ 2147483646 h 30"/>
                  <a:gd name="T2" fmla="*/ 0 w 152"/>
                  <a:gd name="T3" fmla="*/ 2147483646 h 30"/>
                  <a:gd name="T4" fmla="*/ 2147483646 w 152"/>
                  <a:gd name="T5" fmla="*/ 2147483646 h 30"/>
                  <a:gd name="T6" fmla="*/ 2147483646 w 152"/>
                  <a:gd name="T7" fmla="*/ 2147483646 h 30"/>
                  <a:gd name="T8" fmla="*/ 2147483646 w 152"/>
                  <a:gd name="T9" fmla="*/ 2147483646 h 30"/>
                  <a:gd name="T10" fmla="*/ 2147483646 w 152"/>
                  <a:gd name="T11" fmla="*/ 2147483646 h 30"/>
                  <a:gd name="T12" fmla="*/ 2147483646 w 152"/>
                  <a:gd name="T13" fmla="*/ 2147483646 h 30"/>
                  <a:gd name="T14" fmla="*/ 2147483646 w 152"/>
                  <a:gd name="T15" fmla="*/ 2147483646 h 30"/>
                  <a:gd name="T16" fmla="*/ 0 60000 65536"/>
                  <a:gd name="T17" fmla="*/ 0 60000 65536"/>
                  <a:gd name="T18" fmla="*/ 0 60000 65536"/>
                  <a:gd name="T19" fmla="*/ 0 60000 65536"/>
                  <a:gd name="T20" fmla="*/ 0 60000 65536"/>
                  <a:gd name="T21" fmla="*/ 0 60000 65536"/>
                  <a:gd name="T22" fmla="*/ 0 60000 65536"/>
                  <a:gd name="T23" fmla="*/ 0 60000 65536"/>
                  <a:gd name="T24" fmla="*/ 0 w 152"/>
                  <a:gd name="T25" fmla="*/ 0 h 30"/>
                  <a:gd name="T26" fmla="*/ 152 w 152"/>
                  <a:gd name="T27" fmla="*/ 30 h 3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52" h="30">
                    <a:moveTo>
                      <a:pt x="9" y="30"/>
                    </a:moveTo>
                    <a:cubicBezTo>
                      <a:pt x="5" y="30"/>
                      <a:pt x="1" y="27"/>
                      <a:pt x="0" y="22"/>
                    </a:cubicBezTo>
                    <a:cubicBezTo>
                      <a:pt x="0" y="17"/>
                      <a:pt x="4" y="13"/>
                      <a:pt x="9" y="12"/>
                    </a:cubicBezTo>
                    <a:cubicBezTo>
                      <a:pt x="142" y="1"/>
                      <a:pt x="142" y="1"/>
                      <a:pt x="142" y="1"/>
                    </a:cubicBezTo>
                    <a:cubicBezTo>
                      <a:pt x="147" y="0"/>
                      <a:pt x="152" y="4"/>
                      <a:pt x="152" y="9"/>
                    </a:cubicBezTo>
                    <a:cubicBezTo>
                      <a:pt x="152" y="14"/>
                      <a:pt x="149" y="18"/>
                      <a:pt x="144" y="19"/>
                    </a:cubicBezTo>
                    <a:cubicBezTo>
                      <a:pt x="10" y="30"/>
                      <a:pt x="10" y="30"/>
                      <a:pt x="10" y="30"/>
                    </a:cubicBezTo>
                    <a:cubicBezTo>
                      <a:pt x="10" y="30"/>
                      <a:pt x="10" y="30"/>
                      <a:pt x="9" y="30"/>
                    </a:cubicBezTo>
                    <a:close/>
                  </a:path>
                </a:pathLst>
              </a:custGeom>
              <a:solidFill>
                <a:srgbClr val="595757"/>
              </a:solidFill>
              <a:ln>
                <a:noFill/>
              </a:ln>
              <a:extLst>
                <a:ext uri="{91240B29-F687-4F45-9708-019B960494DF}">
                  <a14:hiddenLine xmlns:a14="http://schemas.microsoft.com/office/drawing/2010/main" w="9525">
                    <a:solidFill>
                      <a:srgbClr val="000000"/>
                    </a:solidFill>
                    <a:round/>
                  </a14:hiddenLine>
                </a:ext>
              </a:extLst>
            </p:spPr>
            <p:txBody>
              <a:bodyPr lIns="121704" tIns="60852" rIns="121704" bIns="60852"/>
              <a:lstStyle/>
              <a:p>
                <a:endParaRPr lang="zh-CN" altLang="en-US" sz="2140">
                  <a:solidFill>
                    <a:prstClr val="black"/>
                  </a:solidFill>
                </a:endParaRPr>
              </a:p>
            </p:txBody>
          </p:sp>
          <p:sp>
            <p:nvSpPr>
              <p:cNvPr id="453" name="Freeform 313"/>
              <p:cNvSpPr/>
              <p:nvPr/>
            </p:nvSpPr>
            <p:spPr bwMode="auto">
              <a:xfrm>
                <a:off x="6616700" y="2908301"/>
                <a:ext cx="195263" cy="25400"/>
              </a:xfrm>
              <a:custGeom>
                <a:avLst/>
                <a:gdLst>
                  <a:gd name="T0" fmla="*/ 2147483646 w 140"/>
                  <a:gd name="T1" fmla="*/ 2147483646 h 18"/>
                  <a:gd name="T2" fmla="*/ 2147483646 w 140"/>
                  <a:gd name="T3" fmla="*/ 2147483646 h 18"/>
                  <a:gd name="T4" fmla="*/ 2147483646 w 140"/>
                  <a:gd name="T5" fmla="*/ 2147483646 h 18"/>
                  <a:gd name="T6" fmla="*/ 0 w 140"/>
                  <a:gd name="T7" fmla="*/ 2147483646 h 18"/>
                  <a:gd name="T8" fmla="*/ 2147483646 w 140"/>
                  <a:gd name="T9" fmla="*/ 2147483646 h 18"/>
                  <a:gd name="T10" fmla="*/ 2147483646 w 140"/>
                  <a:gd name="T11" fmla="*/ 2147483646 h 18"/>
                  <a:gd name="T12" fmla="*/ 2147483646 w 140"/>
                  <a:gd name="T13" fmla="*/ 2147483646 h 18"/>
                  <a:gd name="T14" fmla="*/ 2147483646 w 140"/>
                  <a:gd name="T15" fmla="*/ 2147483646 h 18"/>
                  <a:gd name="T16" fmla="*/ 0 60000 65536"/>
                  <a:gd name="T17" fmla="*/ 0 60000 65536"/>
                  <a:gd name="T18" fmla="*/ 0 60000 65536"/>
                  <a:gd name="T19" fmla="*/ 0 60000 65536"/>
                  <a:gd name="T20" fmla="*/ 0 60000 65536"/>
                  <a:gd name="T21" fmla="*/ 0 60000 65536"/>
                  <a:gd name="T22" fmla="*/ 0 60000 65536"/>
                  <a:gd name="T23" fmla="*/ 0 60000 65536"/>
                  <a:gd name="T24" fmla="*/ 0 w 140"/>
                  <a:gd name="T25" fmla="*/ 0 h 18"/>
                  <a:gd name="T26" fmla="*/ 140 w 140"/>
                  <a:gd name="T27" fmla="*/ 18 h 18"/>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40" h="18">
                    <a:moveTo>
                      <a:pt x="136" y="18"/>
                    </a:moveTo>
                    <a:cubicBezTo>
                      <a:pt x="136" y="18"/>
                      <a:pt x="136" y="18"/>
                      <a:pt x="136" y="18"/>
                    </a:cubicBezTo>
                    <a:cubicBezTo>
                      <a:pt x="4" y="9"/>
                      <a:pt x="4" y="9"/>
                      <a:pt x="4" y="9"/>
                    </a:cubicBezTo>
                    <a:cubicBezTo>
                      <a:pt x="2" y="8"/>
                      <a:pt x="0" y="6"/>
                      <a:pt x="0" y="4"/>
                    </a:cubicBezTo>
                    <a:cubicBezTo>
                      <a:pt x="0" y="2"/>
                      <a:pt x="2" y="0"/>
                      <a:pt x="5" y="1"/>
                    </a:cubicBezTo>
                    <a:cubicBezTo>
                      <a:pt x="137" y="10"/>
                      <a:pt x="137" y="10"/>
                      <a:pt x="137" y="10"/>
                    </a:cubicBezTo>
                    <a:cubicBezTo>
                      <a:pt x="139" y="10"/>
                      <a:pt x="140" y="12"/>
                      <a:pt x="140" y="14"/>
                    </a:cubicBezTo>
                    <a:cubicBezTo>
                      <a:pt x="140" y="16"/>
                      <a:pt x="138" y="18"/>
                      <a:pt x="136" y="18"/>
                    </a:cubicBezTo>
                    <a:close/>
                  </a:path>
                </a:pathLst>
              </a:custGeom>
              <a:solidFill>
                <a:srgbClr val="595757"/>
              </a:solidFill>
              <a:ln>
                <a:noFill/>
              </a:ln>
              <a:extLst>
                <a:ext uri="{91240B29-F687-4F45-9708-019B960494DF}">
                  <a14:hiddenLine xmlns:a14="http://schemas.microsoft.com/office/drawing/2010/main" w="9525">
                    <a:solidFill>
                      <a:srgbClr val="000000"/>
                    </a:solidFill>
                    <a:round/>
                  </a14:hiddenLine>
                </a:ext>
              </a:extLst>
            </p:spPr>
            <p:txBody>
              <a:bodyPr lIns="121704" tIns="60852" rIns="121704" bIns="60852"/>
              <a:lstStyle/>
              <a:p>
                <a:endParaRPr lang="zh-CN" altLang="en-US" sz="2140">
                  <a:solidFill>
                    <a:prstClr val="black"/>
                  </a:solidFill>
                </a:endParaRPr>
              </a:p>
            </p:txBody>
          </p:sp>
          <p:sp>
            <p:nvSpPr>
              <p:cNvPr id="454" name="Freeform 314"/>
              <p:cNvSpPr/>
              <p:nvPr/>
            </p:nvSpPr>
            <p:spPr bwMode="auto">
              <a:xfrm>
                <a:off x="6616700" y="2713038"/>
                <a:ext cx="73025" cy="206375"/>
              </a:xfrm>
              <a:custGeom>
                <a:avLst/>
                <a:gdLst>
                  <a:gd name="T0" fmla="*/ 2147483646 w 53"/>
                  <a:gd name="T1" fmla="*/ 2147483646 h 147"/>
                  <a:gd name="T2" fmla="*/ 0 w 53"/>
                  <a:gd name="T3" fmla="*/ 2147483646 h 147"/>
                  <a:gd name="T4" fmla="*/ 2147483646 w 53"/>
                  <a:gd name="T5" fmla="*/ 2147483646 h 147"/>
                  <a:gd name="T6" fmla="*/ 2147483646 w 53"/>
                  <a:gd name="T7" fmla="*/ 2147483646 h 147"/>
                  <a:gd name="T8" fmla="*/ 2147483646 w 53"/>
                  <a:gd name="T9" fmla="*/ 2147483646 h 147"/>
                  <a:gd name="T10" fmla="*/ 2147483646 w 53"/>
                  <a:gd name="T11" fmla="*/ 2147483646 h 147"/>
                  <a:gd name="T12" fmla="*/ 2147483646 w 53"/>
                  <a:gd name="T13" fmla="*/ 2147483646 h 147"/>
                  <a:gd name="T14" fmla="*/ 2147483646 w 53"/>
                  <a:gd name="T15" fmla="*/ 2147483646 h 147"/>
                  <a:gd name="T16" fmla="*/ 2147483646 w 53"/>
                  <a:gd name="T17" fmla="*/ 2147483646 h 147"/>
                  <a:gd name="T18" fmla="*/ 2147483646 w 53"/>
                  <a:gd name="T19" fmla="*/ 2147483646 h 147"/>
                  <a:gd name="T20" fmla="*/ 2147483646 w 53"/>
                  <a:gd name="T21" fmla="*/ 2147483646 h 147"/>
                  <a:gd name="T22" fmla="*/ 2147483646 w 53"/>
                  <a:gd name="T23" fmla="*/ 2147483646 h 147"/>
                  <a:gd name="T24" fmla="*/ 2147483646 w 53"/>
                  <a:gd name="T25" fmla="*/ 2147483646 h 147"/>
                  <a:gd name="T26" fmla="*/ 2147483646 w 53"/>
                  <a:gd name="T27" fmla="*/ 2147483646 h 147"/>
                  <a:gd name="T28" fmla="*/ 2147483646 w 53"/>
                  <a:gd name="T29" fmla="*/ 2147483646 h 147"/>
                  <a:gd name="T30" fmla="*/ 2147483646 w 53"/>
                  <a:gd name="T31" fmla="*/ 2147483646 h 147"/>
                  <a:gd name="T32" fmla="*/ 2147483646 w 53"/>
                  <a:gd name="T33" fmla="*/ 2147483646 h 147"/>
                  <a:gd name="T34" fmla="*/ 2147483646 w 53"/>
                  <a:gd name="T35" fmla="*/ 2147483646 h 147"/>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53"/>
                  <a:gd name="T55" fmla="*/ 0 h 147"/>
                  <a:gd name="T56" fmla="*/ 53 w 53"/>
                  <a:gd name="T57" fmla="*/ 147 h 147"/>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53" h="147">
                    <a:moveTo>
                      <a:pt x="4" y="147"/>
                    </a:moveTo>
                    <a:cubicBezTo>
                      <a:pt x="3" y="147"/>
                      <a:pt x="1" y="146"/>
                      <a:pt x="0" y="144"/>
                    </a:cubicBezTo>
                    <a:cubicBezTo>
                      <a:pt x="0" y="142"/>
                      <a:pt x="1" y="140"/>
                      <a:pt x="3" y="139"/>
                    </a:cubicBezTo>
                    <a:cubicBezTo>
                      <a:pt x="40" y="127"/>
                      <a:pt x="40" y="127"/>
                      <a:pt x="40" y="127"/>
                    </a:cubicBezTo>
                    <a:cubicBezTo>
                      <a:pt x="26" y="116"/>
                      <a:pt x="26" y="116"/>
                      <a:pt x="26" y="116"/>
                    </a:cubicBezTo>
                    <a:cubicBezTo>
                      <a:pt x="25" y="116"/>
                      <a:pt x="24" y="114"/>
                      <a:pt x="24" y="113"/>
                    </a:cubicBezTo>
                    <a:cubicBezTo>
                      <a:pt x="30" y="44"/>
                      <a:pt x="30" y="44"/>
                      <a:pt x="30" y="44"/>
                    </a:cubicBezTo>
                    <a:cubicBezTo>
                      <a:pt x="25" y="5"/>
                      <a:pt x="25" y="5"/>
                      <a:pt x="25" y="5"/>
                    </a:cubicBezTo>
                    <a:cubicBezTo>
                      <a:pt x="24" y="3"/>
                      <a:pt x="26" y="1"/>
                      <a:pt x="28" y="1"/>
                    </a:cubicBezTo>
                    <a:cubicBezTo>
                      <a:pt x="30" y="0"/>
                      <a:pt x="32" y="2"/>
                      <a:pt x="33" y="4"/>
                    </a:cubicBezTo>
                    <a:cubicBezTo>
                      <a:pt x="38" y="44"/>
                      <a:pt x="38" y="44"/>
                      <a:pt x="38" y="44"/>
                    </a:cubicBezTo>
                    <a:cubicBezTo>
                      <a:pt x="38" y="44"/>
                      <a:pt x="38" y="44"/>
                      <a:pt x="38" y="44"/>
                    </a:cubicBezTo>
                    <a:cubicBezTo>
                      <a:pt x="33" y="111"/>
                      <a:pt x="33" y="111"/>
                      <a:pt x="33" y="111"/>
                    </a:cubicBezTo>
                    <a:cubicBezTo>
                      <a:pt x="51" y="125"/>
                      <a:pt x="51" y="125"/>
                      <a:pt x="51" y="125"/>
                    </a:cubicBezTo>
                    <a:cubicBezTo>
                      <a:pt x="53" y="126"/>
                      <a:pt x="53" y="128"/>
                      <a:pt x="53" y="129"/>
                    </a:cubicBezTo>
                    <a:cubicBezTo>
                      <a:pt x="53" y="131"/>
                      <a:pt x="52" y="132"/>
                      <a:pt x="50" y="132"/>
                    </a:cubicBezTo>
                    <a:cubicBezTo>
                      <a:pt x="6" y="146"/>
                      <a:pt x="6" y="146"/>
                      <a:pt x="6" y="146"/>
                    </a:cubicBezTo>
                    <a:cubicBezTo>
                      <a:pt x="5" y="147"/>
                      <a:pt x="5" y="147"/>
                      <a:pt x="4" y="147"/>
                    </a:cubicBezTo>
                    <a:close/>
                  </a:path>
                </a:pathLst>
              </a:custGeom>
              <a:solidFill>
                <a:srgbClr val="595757"/>
              </a:solidFill>
              <a:ln>
                <a:noFill/>
              </a:ln>
              <a:extLst>
                <a:ext uri="{91240B29-F687-4F45-9708-019B960494DF}">
                  <a14:hiddenLine xmlns:a14="http://schemas.microsoft.com/office/drawing/2010/main" w="9525">
                    <a:solidFill>
                      <a:srgbClr val="000000"/>
                    </a:solidFill>
                    <a:round/>
                  </a14:hiddenLine>
                </a:ext>
              </a:extLst>
            </p:spPr>
            <p:txBody>
              <a:bodyPr lIns="121704" tIns="60852" rIns="121704" bIns="60852"/>
              <a:lstStyle/>
              <a:p>
                <a:endParaRPr lang="zh-CN" altLang="en-US" sz="2140">
                  <a:solidFill>
                    <a:prstClr val="black"/>
                  </a:solidFill>
                </a:endParaRPr>
              </a:p>
            </p:txBody>
          </p:sp>
          <p:sp>
            <p:nvSpPr>
              <p:cNvPr id="455" name="Freeform 315"/>
              <p:cNvSpPr>
                <a:spLocks noEditPoints="1"/>
              </p:cNvSpPr>
              <p:nvPr/>
            </p:nvSpPr>
            <p:spPr bwMode="auto">
              <a:xfrm>
                <a:off x="6672263" y="2774951"/>
                <a:ext cx="107950" cy="104775"/>
              </a:xfrm>
              <a:custGeom>
                <a:avLst/>
                <a:gdLst>
                  <a:gd name="T0" fmla="*/ 2147483646 w 77"/>
                  <a:gd name="T1" fmla="*/ 2147483646 h 75"/>
                  <a:gd name="T2" fmla="*/ 2147483646 w 77"/>
                  <a:gd name="T3" fmla="*/ 2147483646 h 75"/>
                  <a:gd name="T4" fmla="*/ 2147483646 w 77"/>
                  <a:gd name="T5" fmla="*/ 2147483646 h 75"/>
                  <a:gd name="T6" fmla="*/ 2147483646 w 77"/>
                  <a:gd name="T7" fmla="*/ 2147483646 h 75"/>
                  <a:gd name="T8" fmla="*/ 0 w 77"/>
                  <a:gd name="T9" fmla="*/ 2147483646 h 75"/>
                  <a:gd name="T10" fmla="*/ 2147483646 w 77"/>
                  <a:gd name="T11" fmla="*/ 2147483646 h 75"/>
                  <a:gd name="T12" fmla="*/ 2147483646 w 77"/>
                  <a:gd name="T13" fmla="*/ 2147483646 h 75"/>
                  <a:gd name="T14" fmla="*/ 2147483646 w 77"/>
                  <a:gd name="T15" fmla="*/ 0 h 75"/>
                  <a:gd name="T16" fmla="*/ 2147483646 w 77"/>
                  <a:gd name="T17" fmla="*/ 2147483646 h 75"/>
                  <a:gd name="T18" fmla="*/ 2147483646 w 77"/>
                  <a:gd name="T19" fmla="*/ 2147483646 h 75"/>
                  <a:gd name="T20" fmla="*/ 2147483646 w 77"/>
                  <a:gd name="T21" fmla="*/ 2147483646 h 75"/>
                  <a:gd name="T22" fmla="*/ 2147483646 w 77"/>
                  <a:gd name="T23" fmla="*/ 2147483646 h 75"/>
                  <a:gd name="T24" fmla="*/ 2147483646 w 77"/>
                  <a:gd name="T25" fmla="*/ 2147483646 h 75"/>
                  <a:gd name="T26" fmla="*/ 2147483646 w 77"/>
                  <a:gd name="T27" fmla="*/ 2147483646 h 75"/>
                  <a:gd name="T28" fmla="*/ 2147483646 w 77"/>
                  <a:gd name="T29" fmla="*/ 2147483646 h 75"/>
                  <a:gd name="T30" fmla="*/ 2147483646 w 77"/>
                  <a:gd name="T31" fmla="*/ 2147483646 h 75"/>
                  <a:gd name="T32" fmla="*/ 2147483646 w 77"/>
                  <a:gd name="T33" fmla="*/ 2147483646 h 75"/>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77"/>
                  <a:gd name="T52" fmla="*/ 0 h 75"/>
                  <a:gd name="T53" fmla="*/ 77 w 77"/>
                  <a:gd name="T54" fmla="*/ 75 h 75"/>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77" h="75">
                    <a:moveTo>
                      <a:pt x="68" y="75"/>
                    </a:moveTo>
                    <a:cubicBezTo>
                      <a:pt x="68" y="75"/>
                      <a:pt x="68" y="75"/>
                      <a:pt x="68" y="75"/>
                    </a:cubicBezTo>
                    <a:cubicBezTo>
                      <a:pt x="4" y="74"/>
                      <a:pt x="4" y="74"/>
                      <a:pt x="4" y="74"/>
                    </a:cubicBezTo>
                    <a:cubicBezTo>
                      <a:pt x="3" y="74"/>
                      <a:pt x="2" y="73"/>
                      <a:pt x="1" y="73"/>
                    </a:cubicBezTo>
                    <a:cubicBezTo>
                      <a:pt x="0" y="72"/>
                      <a:pt x="0" y="71"/>
                      <a:pt x="0" y="70"/>
                    </a:cubicBezTo>
                    <a:cubicBezTo>
                      <a:pt x="4" y="7"/>
                      <a:pt x="4" y="7"/>
                      <a:pt x="4" y="7"/>
                    </a:cubicBezTo>
                    <a:cubicBezTo>
                      <a:pt x="4" y="5"/>
                      <a:pt x="5" y="3"/>
                      <a:pt x="7" y="3"/>
                    </a:cubicBezTo>
                    <a:cubicBezTo>
                      <a:pt x="72" y="0"/>
                      <a:pt x="72" y="0"/>
                      <a:pt x="72" y="0"/>
                    </a:cubicBezTo>
                    <a:cubicBezTo>
                      <a:pt x="74" y="0"/>
                      <a:pt x="75" y="0"/>
                      <a:pt x="75" y="1"/>
                    </a:cubicBezTo>
                    <a:cubicBezTo>
                      <a:pt x="76" y="2"/>
                      <a:pt x="77" y="3"/>
                      <a:pt x="77" y="4"/>
                    </a:cubicBezTo>
                    <a:cubicBezTo>
                      <a:pt x="72" y="71"/>
                      <a:pt x="72" y="71"/>
                      <a:pt x="72" y="71"/>
                    </a:cubicBezTo>
                    <a:cubicBezTo>
                      <a:pt x="72" y="73"/>
                      <a:pt x="70" y="75"/>
                      <a:pt x="68" y="75"/>
                    </a:cubicBezTo>
                    <a:close/>
                    <a:moveTo>
                      <a:pt x="8" y="66"/>
                    </a:moveTo>
                    <a:cubicBezTo>
                      <a:pt x="65" y="67"/>
                      <a:pt x="65" y="67"/>
                      <a:pt x="65" y="67"/>
                    </a:cubicBezTo>
                    <a:cubicBezTo>
                      <a:pt x="68" y="8"/>
                      <a:pt x="68" y="8"/>
                      <a:pt x="68" y="8"/>
                    </a:cubicBezTo>
                    <a:cubicBezTo>
                      <a:pt x="11" y="11"/>
                      <a:pt x="11" y="11"/>
                      <a:pt x="11" y="11"/>
                    </a:cubicBezTo>
                    <a:lnTo>
                      <a:pt x="8" y="66"/>
                    </a:lnTo>
                    <a:close/>
                  </a:path>
                </a:pathLst>
              </a:custGeom>
              <a:solidFill>
                <a:srgbClr val="595757"/>
              </a:solidFill>
              <a:ln>
                <a:noFill/>
              </a:ln>
              <a:extLst>
                <a:ext uri="{91240B29-F687-4F45-9708-019B960494DF}">
                  <a14:hiddenLine xmlns:a14="http://schemas.microsoft.com/office/drawing/2010/main" w="9525">
                    <a:solidFill>
                      <a:srgbClr val="000000"/>
                    </a:solidFill>
                    <a:round/>
                  </a14:hiddenLine>
                </a:ext>
              </a:extLst>
            </p:spPr>
            <p:txBody>
              <a:bodyPr lIns="121704" tIns="60852" rIns="121704" bIns="60852"/>
              <a:lstStyle/>
              <a:p>
                <a:endParaRPr lang="zh-CN" altLang="en-US" sz="2140">
                  <a:solidFill>
                    <a:prstClr val="black"/>
                  </a:solidFill>
                </a:endParaRPr>
              </a:p>
            </p:txBody>
          </p:sp>
          <p:sp>
            <p:nvSpPr>
              <p:cNvPr id="456" name="Freeform 316"/>
              <p:cNvSpPr/>
              <p:nvPr/>
            </p:nvSpPr>
            <p:spPr bwMode="auto">
              <a:xfrm>
                <a:off x="6604000" y="2925763"/>
                <a:ext cx="215900" cy="352425"/>
              </a:xfrm>
              <a:custGeom>
                <a:avLst/>
                <a:gdLst>
                  <a:gd name="T0" fmla="*/ 2147483646 w 155"/>
                  <a:gd name="T1" fmla="*/ 2147483646 h 252"/>
                  <a:gd name="T2" fmla="*/ 2147483646 w 155"/>
                  <a:gd name="T3" fmla="*/ 2147483646 h 252"/>
                  <a:gd name="T4" fmla="*/ 2147483646 w 155"/>
                  <a:gd name="T5" fmla="*/ 2147483646 h 252"/>
                  <a:gd name="T6" fmla="*/ 0 w 155"/>
                  <a:gd name="T7" fmla="*/ 2147483646 h 252"/>
                  <a:gd name="T8" fmla="*/ 0 w 155"/>
                  <a:gd name="T9" fmla="*/ 2147483646 h 252"/>
                  <a:gd name="T10" fmla="*/ 2147483646 w 155"/>
                  <a:gd name="T11" fmla="*/ 0 h 252"/>
                  <a:gd name="T12" fmla="*/ 2147483646 w 155"/>
                  <a:gd name="T13" fmla="*/ 2147483646 h 252"/>
                  <a:gd name="T14" fmla="*/ 2147483646 w 155"/>
                  <a:gd name="T15" fmla="*/ 2147483646 h 252"/>
                  <a:gd name="T16" fmla="*/ 2147483646 w 155"/>
                  <a:gd name="T17" fmla="*/ 2147483646 h 252"/>
                  <a:gd name="T18" fmla="*/ 2147483646 w 155"/>
                  <a:gd name="T19" fmla="*/ 2147483646 h 252"/>
                  <a:gd name="T20" fmla="*/ 2147483646 w 155"/>
                  <a:gd name="T21" fmla="*/ 2147483646 h 25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55"/>
                  <a:gd name="T34" fmla="*/ 0 h 252"/>
                  <a:gd name="T35" fmla="*/ 155 w 155"/>
                  <a:gd name="T36" fmla="*/ 252 h 252"/>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55" h="252">
                    <a:moveTo>
                      <a:pt x="145" y="252"/>
                    </a:moveTo>
                    <a:cubicBezTo>
                      <a:pt x="144" y="252"/>
                      <a:pt x="144" y="252"/>
                      <a:pt x="143" y="251"/>
                    </a:cubicBezTo>
                    <a:cubicBezTo>
                      <a:pt x="7" y="210"/>
                      <a:pt x="7" y="210"/>
                      <a:pt x="7" y="210"/>
                    </a:cubicBezTo>
                    <a:cubicBezTo>
                      <a:pt x="3" y="208"/>
                      <a:pt x="0" y="205"/>
                      <a:pt x="0" y="201"/>
                    </a:cubicBezTo>
                    <a:cubicBezTo>
                      <a:pt x="0" y="9"/>
                      <a:pt x="0" y="9"/>
                      <a:pt x="0" y="9"/>
                    </a:cubicBezTo>
                    <a:cubicBezTo>
                      <a:pt x="0" y="4"/>
                      <a:pt x="4" y="0"/>
                      <a:pt x="9" y="0"/>
                    </a:cubicBezTo>
                    <a:cubicBezTo>
                      <a:pt x="14" y="0"/>
                      <a:pt x="18" y="4"/>
                      <a:pt x="18" y="9"/>
                    </a:cubicBezTo>
                    <a:cubicBezTo>
                      <a:pt x="18" y="194"/>
                      <a:pt x="18" y="194"/>
                      <a:pt x="18" y="194"/>
                    </a:cubicBezTo>
                    <a:cubicBezTo>
                      <a:pt x="148" y="234"/>
                      <a:pt x="148" y="234"/>
                      <a:pt x="148" y="234"/>
                    </a:cubicBezTo>
                    <a:cubicBezTo>
                      <a:pt x="153" y="236"/>
                      <a:pt x="155" y="241"/>
                      <a:pt x="154" y="245"/>
                    </a:cubicBezTo>
                    <a:cubicBezTo>
                      <a:pt x="153" y="249"/>
                      <a:pt x="149" y="252"/>
                      <a:pt x="145" y="252"/>
                    </a:cubicBezTo>
                    <a:close/>
                  </a:path>
                </a:pathLst>
              </a:custGeom>
              <a:solidFill>
                <a:srgbClr val="595757"/>
              </a:solidFill>
              <a:ln>
                <a:noFill/>
              </a:ln>
              <a:extLst>
                <a:ext uri="{91240B29-F687-4F45-9708-019B960494DF}">
                  <a14:hiddenLine xmlns:a14="http://schemas.microsoft.com/office/drawing/2010/main" w="9525">
                    <a:solidFill>
                      <a:srgbClr val="000000"/>
                    </a:solidFill>
                    <a:round/>
                  </a14:hiddenLine>
                </a:ext>
              </a:extLst>
            </p:spPr>
            <p:txBody>
              <a:bodyPr lIns="121704" tIns="60852" rIns="121704" bIns="60852"/>
              <a:lstStyle/>
              <a:p>
                <a:endParaRPr lang="zh-CN" altLang="en-US" sz="2140">
                  <a:solidFill>
                    <a:prstClr val="black"/>
                  </a:solidFill>
                </a:endParaRPr>
              </a:p>
            </p:txBody>
          </p:sp>
          <p:sp>
            <p:nvSpPr>
              <p:cNvPr id="457" name="Freeform 317"/>
              <p:cNvSpPr/>
              <p:nvPr/>
            </p:nvSpPr>
            <p:spPr bwMode="auto">
              <a:xfrm>
                <a:off x="6924675" y="2909888"/>
                <a:ext cx="25400" cy="100013"/>
              </a:xfrm>
              <a:custGeom>
                <a:avLst/>
                <a:gdLst>
                  <a:gd name="T0" fmla="*/ 2147483646 w 18"/>
                  <a:gd name="T1" fmla="*/ 2147483646 h 71"/>
                  <a:gd name="T2" fmla="*/ 0 w 18"/>
                  <a:gd name="T3" fmla="*/ 2147483646 h 71"/>
                  <a:gd name="T4" fmla="*/ 0 w 18"/>
                  <a:gd name="T5" fmla="*/ 2147483646 h 71"/>
                  <a:gd name="T6" fmla="*/ 2147483646 w 18"/>
                  <a:gd name="T7" fmla="*/ 0 h 71"/>
                  <a:gd name="T8" fmla="*/ 2147483646 w 18"/>
                  <a:gd name="T9" fmla="*/ 2147483646 h 71"/>
                  <a:gd name="T10" fmla="*/ 2147483646 w 18"/>
                  <a:gd name="T11" fmla="*/ 2147483646 h 71"/>
                  <a:gd name="T12" fmla="*/ 2147483646 w 18"/>
                  <a:gd name="T13" fmla="*/ 2147483646 h 71"/>
                  <a:gd name="T14" fmla="*/ 0 60000 65536"/>
                  <a:gd name="T15" fmla="*/ 0 60000 65536"/>
                  <a:gd name="T16" fmla="*/ 0 60000 65536"/>
                  <a:gd name="T17" fmla="*/ 0 60000 65536"/>
                  <a:gd name="T18" fmla="*/ 0 60000 65536"/>
                  <a:gd name="T19" fmla="*/ 0 60000 65536"/>
                  <a:gd name="T20" fmla="*/ 0 60000 65536"/>
                  <a:gd name="T21" fmla="*/ 0 w 18"/>
                  <a:gd name="T22" fmla="*/ 0 h 71"/>
                  <a:gd name="T23" fmla="*/ 18 w 18"/>
                  <a:gd name="T24" fmla="*/ 71 h 7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8" h="71">
                    <a:moveTo>
                      <a:pt x="9" y="71"/>
                    </a:moveTo>
                    <a:cubicBezTo>
                      <a:pt x="4" y="71"/>
                      <a:pt x="0" y="67"/>
                      <a:pt x="0" y="62"/>
                    </a:cubicBezTo>
                    <a:cubicBezTo>
                      <a:pt x="0" y="9"/>
                      <a:pt x="0" y="9"/>
                      <a:pt x="0" y="9"/>
                    </a:cubicBezTo>
                    <a:cubicBezTo>
                      <a:pt x="0" y="4"/>
                      <a:pt x="4" y="0"/>
                      <a:pt x="9" y="0"/>
                    </a:cubicBezTo>
                    <a:cubicBezTo>
                      <a:pt x="14" y="0"/>
                      <a:pt x="18" y="4"/>
                      <a:pt x="18" y="9"/>
                    </a:cubicBezTo>
                    <a:cubicBezTo>
                      <a:pt x="18" y="62"/>
                      <a:pt x="18" y="62"/>
                      <a:pt x="18" y="62"/>
                    </a:cubicBezTo>
                    <a:cubicBezTo>
                      <a:pt x="18" y="67"/>
                      <a:pt x="14" y="71"/>
                      <a:pt x="9" y="71"/>
                    </a:cubicBezTo>
                    <a:close/>
                  </a:path>
                </a:pathLst>
              </a:custGeom>
              <a:solidFill>
                <a:srgbClr val="595757"/>
              </a:solidFill>
              <a:ln>
                <a:noFill/>
              </a:ln>
              <a:extLst>
                <a:ext uri="{91240B29-F687-4F45-9708-019B960494DF}">
                  <a14:hiddenLine xmlns:a14="http://schemas.microsoft.com/office/drawing/2010/main" w="9525">
                    <a:solidFill>
                      <a:srgbClr val="000000"/>
                    </a:solidFill>
                    <a:round/>
                  </a14:hiddenLine>
                </a:ext>
              </a:extLst>
            </p:spPr>
            <p:txBody>
              <a:bodyPr lIns="121704" tIns="60852" rIns="121704" bIns="60852"/>
              <a:lstStyle/>
              <a:p>
                <a:endParaRPr lang="zh-CN" altLang="en-US" sz="2140">
                  <a:solidFill>
                    <a:prstClr val="black"/>
                  </a:solidFill>
                </a:endParaRPr>
              </a:p>
            </p:txBody>
          </p:sp>
          <p:sp>
            <p:nvSpPr>
              <p:cNvPr id="458" name="Freeform 318"/>
              <p:cNvSpPr/>
              <p:nvPr/>
            </p:nvSpPr>
            <p:spPr bwMode="auto">
              <a:xfrm>
                <a:off x="6792913" y="3082926"/>
                <a:ext cx="157163" cy="195263"/>
              </a:xfrm>
              <a:custGeom>
                <a:avLst/>
                <a:gdLst>
                  <a:gd name="T0" fmla="*/ 2147483646 w 113"/>
                  <a:gd name="T1" fmla="*/ 2147483646 h 140"/>
                  <a:gd name="T2" fmla="*/ 2147483646 w 113"/>
                  <a:gd name="T3" fmla="*/ 2147483646 h 140"/>
                  <a:gd name="T4" fmla="*/ 2147483646 w 113"/>
                  <a:gd name="T5" fmla="*/ 2147483646 h 140"/>
                  <a:gd name="T6" fmla="*/ 2147483646 w 113"/>
                  <a:gd name="T7" fmla="*/ 2147483646 h 140"/>
                  <a:gd name="T8" fmla="*/ 2147483646 w 113"/>
                  <a:gd name="T9" fmla="*/ 2147483646 h 140"/>
                  <a:gd name="T10" fmla="*/ 2147483646 w 113"/>
                  <a:gd name="T11" fmla="*/ 0 h 140"/>
                  <a:gd name="T12" fmla="*/ 2147483646 w 113"/>
                  <a:gd name="T13" fmla="*/ 2147483646 h 140"/>
                  <a:gd name="T14" fmla="*/ 2147483646 w 113"/>
                  <a:gd name="T15" fmla="*/ 2147483646 h 140"/>
                  <a:gd name="T16" fmla="*/ 2147483646 w 113"/>
                  <a:gd name="T17" fmla="*/ 2147483646 h 140"/>
                  <a:gd name="T18" fmla="*/ 2147483646 w 113"/>
                  <a:gd name="T19" fmla="*/ 2147483646 h 140"/>
                  <a:gd name="T20" fmla="*/ 2147483646 w 113"/>
                  <a:gd name="T21" fmla="*/ 2147483646 h 14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13"/>
                  <a:gd name="T34" fmla="*/ 0 h 140"/>
                  <a:gd name="T35" fmla="*/ 113 w 113"/>
                  <a:gd name="T36" fmla="*/ 140 h 14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13" h="140">
                    <a:moveTo>
                      <a:pt x="10" y="140"/>
                    </a:moveTo>
                    <a:cubicBezTo>
                      <a:pt x="8" y="140"/>
                      <a:pt x="5" y="139"/>
                      <a:pt x="4" y="137"/>
                    </a:cubicBezTo>
                    <a:cubicBezTo>
                      <a:pt x="0" y="133"/>
                      <a:pt x="1" y="127"/>
                      <a:pt x="4" y="124"/>
                    </a:cubicBezTo>
                    <a:cubicBezTo>
                      <a:pt x="95" y="42"/>
                      <a:pt x="95" y="42"/>
                      <a:pt x="95" y="42"/>
                    </a:cubicBezTo>
                    <a:cubicBezTo>
                      <a:pt x="95" y="9"/>
                      <a:pt x="95" y="9"/>
                      <a:pt x="95" y="9"/>
                    </a:cubicBezTo>
                    <a:cubicBezTo>
                      <a:pt x="95" y="4"/>
                      <a:pt x="99" y="0"/>
                      <a:pt x="104" y="0"/>
                    </a:cubicBezTo>
                    <a:cubicBezTo>
                      <a:pt x="109" y="0"/>
                      <a:pt x="113" y="4"/>
                      <a:pt x="113" y="9"/>
                    </a:cubicBezTo>
                    <a:cubicBezTo>
                      <a:pt x="113" y="46"/>
                      <a:pt x="113" y="46"/>
                      <a:pt x="113" y="46"/>
                    </a:cubicBezTo>
                    <a:cubicBezTo>
                      <a:pt x="113" y="49"/>
                      <a:pt x="112" y="51"/>
                      <a:pt x="110" y="53"/>
                    </a:cubicBezTo>
                    <a:cubicBezTo>
                      <a:pt x="16" y="137"/>
                      <a:pt x="16" y="137"/>
                      <a:pt x="16" y="137"/>
                    </a:cubicBezTo>
                    <a:cubicBezTo>
                      <a:pt x="15" y="139"/>
                      <a:pt x="12" y="140"/>
                      <a:pt x="10" y="140"/>
                    </a:cubicBezTo>
                    <a:close/>
                  </a:path>
                </a:pathLst>
              </a:custGeom>
              <a:solidFill>
                <a:srgbClr val="595757"/>
              </a:solidFill>
              <a:ln>
                <a:noFill/>
              </a:ln>
              <a:extLst>
                <a:ext uri="{91240B29-F687-4F45-9708-019B960494DF}">
                  <a14:hiddenLine xmlns:a14="http://schemas.microsoft.com/office/drawing/2010/main" w="9525">
                    <a:solidFill>
                      <a:srgbClr val="000000"/>
                    </a:solidFill>
                    <a:round/>
                  </a14:hiddenLine>
                </a:ext>
              </a:extLst>
            </p:spPr>
            <p:txBody>
              <a:bodyPr lIns="121704" tIns="60852" rIns="121704" bIns="60852"/>
              <a:lstStyle/>
              <a:p>
                <a:endParaRPr lang="zh-CN" altLang="en-US" sz="2140">
                  <a:solidFill>
                    <a:prstClr val="black"/>
                  </a:solidFill>
                </a:endParaRPr>
              </a:p>
            </p:txBody>
          </p:sp>
          <p:sp>
            <p:nvSpPr>
              <p:cNvPr id="459" name="Freeform 319"/>
              <p:cNvSpPr/>
              <p:nvPr/>
            </p:nvSpPr>
            <p:spPr bwMode="auto">
              <a:xfrm>
                <a:off x="6854825" y="2674938"/>
                <a:ext cx="95250" cy="222250"/>
              </a:xfrm>
              <a:custGeom>
                <a:avLst/>
                <a:gdLst>
                  <a:gd name="T0" fmla="*/ 2147483646 w 68"/>
                  <a:gd name="T1" fmla="*/ 2147483646 h 159"/>
                  <a:gd name="T2" fmla="*/ 2147483646 w 68"/>
                  <a:gd name="T3" fmla="*/ 2147483646 h 159"/>
                  <a:gd name="T4" fmla="*/ 2147483646 w 68"/>
                  <a:gd name="T5" fmla="*/ 2147483646 h 159"/>
                  <a:gd name="T6" fmla="*/ 2147483646 w 68"/>
                  <a:gd name="T7" fmla="*/ 2147483646 h 159"/>
                  <a:gd name="T8" fmla="*/ 2147483646 w 68"/>
                  <a:gd name="T9" fmla="*/ 2147483646 h 159"/>
                  <a:gd name="T10" fmla="*/ 2147483646 w 68"/>
                  <a:gd name="T11" fmla="*/ 2147483646 h 159"/>
                  <a:gd name="T12" fmla="*/ 2147483646 w 68"/>
                  <a:gd name="T13" fmla="*/ 2147483646 h 159"/>
                  <a:gd name="T14" fmla="*/ 2147483646 w 68"/>
                  <a:gd name="T15" fmla="*/ 2147483646 h 159"/>
                  <a:gd name="T16" fmla="*/ 2147483646 w 68"/>
                  <a:gd name="T17" fmla="*/ 2147483646 h 159"/>
                  <a:gd name="T18" fmla="*/ 2147483646 w 68"/>
                  <a:gd name="T19" fmla="*/ 2147483646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68"/>
                  <a:gd name="T31" fmla="*/ 0 h 159"/>
                  <a:gd name="T32" fmla="*/ 68 w 68"/>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68" h="159">
                    <a:moveTo>
                      <a:pt x="59" y="159"/>
                    </a:moveTo>
                    <a:cubicBezTo>
                      <a:pt x="54" y="159"/>
                      <a:pt x="50" y="155"/>
                      <a:pt x="50" y="150"/>
                    </a:cubicBezTo>
                    <a:cubicBezTo>
                      <a:pt x="50" y="30"/>
                      <a:pt x="50" y="30"/>
                      <a:pt x="50" y="30"/>
                    </a:cubicBezTo>
                    <a:cubicBezTo>
                      <a:pt x="8" y="18"/>
                      <a:pt x="8" y="18"/>
                      <a:pt x="8" y="18"/>
                    </a:cubicBezTo>
                    <a:cubicBezTo>
                      <a:pt x="3" y="17"/>
                      <a:pt x="0" y="12"/>
                      <a:pt x="1" y="7"/>
                    </a:cubicBezTo>
                    <a:cubicBezTo>
                      <a:pt x="3" y="2"/>
                      <a:pt x="8" y="0"/>
                      <a:pt x="12" y="1"/>
                    </a:cubicBezTo>
                    <a:cubicBezTo>
                      <a:pt x="61" y="15"/>
                      <a:pt x="61" y="15"/>
                      <a:pt x="61" y="15"/>
                    </a:cubicBezTo>
                    <a:cubicBezTo>
                      <a:pt x="65" y="16"/>
                      <a:pt x="68" y="20"/>
                      <a:pt x="68" y="24"/>
                    </a:cubicBezTo>
                    <a:cubicBezTo>
                      <a:pt x="68" y="150"/>
                      <a:pt x="68" y="150"/>
                      <a:pt x="68" y="150"/>
                    </a:cubicBezTo>
                    <a:cubicBezTo>
                      <a:pt x="68" y="155"/>
                      <a:pt x="64" y="159"/>
                      <a:pt x="59" y="159"/>
                    </a:cubicBezTo>
                    <a:close/>
                  </a:path>
                </a:pathLst>
              </a:custGeom>
              <a:solidFill>
                <a:srgbClr val="595757"/>
              </a:solidFill>
              <a:ln>
                <a:noFill/>
              </a:ln>
              <a:extLst>
                <a:ext uri="{91240B29-F687-4F45-9708-019B960494DF}">
                  <a14:hiddenLine xmlns:a14="http://schemas.microsoft.com/office/drawing/2010/main" w="9525">
                    <a:solidFill>
                      <a:srgbClr val="000000"/>
                    </a:solidFill>
                    <a:round/>
                  </a14:hiddenLine>
                </a:ext>
              </a:extLst>
            </p:spPr>
            <p:txBody>
              <a:bodyPr lIns="121704" tIns="60852" rIns="121704" bIns="60852"/>
              <a:lstStyle/>
              <a:p>
                <a:endParaRPr lang="zh-CN" altLang="en-US" sz="2140">
                  <a:solidFill>
                    <a:prstClr val="black"/>
                  </a:solidFill>
                </a:endParaRPr>
              </a:p>
            </p:txBody>
          </p:sp>
          <p:sp>
            <p:nvSpPr>
              <p:cNvPr id="460" name="Freeform 320"/>
              <p:cNvSpPr/>
              <p:nvPr/>
            </p:nvSpPr>
            <p:spPr bwMode="auto">
              <a:xfrm>
                <a:off x="6596063" y="2689226"/>
                <a:ext cx="101600" cy="233363"/>
              </a:xfrm>
              <a:custGeom>
                <a:avLst/>
                <a:gdLst>
                  <a:gd name="T0" fmla="*/ 2147483646 w 72"/>
                  <a:gd name="T1" fmla="*/ 2147483646 h 167"/>
                  <a:gd name="T2" fmla="*/ 2147483646 w 72"/>
                  <a:gd name="T3" fmla="*/ 2147483646 h 167"/>
                  <a:gd name="T4" fmla="*/ 2147483646 w 72"/>
                  <a:gd name="T5" fmla="*/ 2147483646 h 167"/>
                  <a:gd name="T6" fmla="*/ 2147483646 w 72"/>
                  <a:gd name="T7" fmla="*/ 2147483646 h 167"/>
                  <a:gd name="T8" fmla="*/ 2147483646 w 72"/>
                  <a:gd name="T9" fmla="*/ 2147483646 h 167"/>
                  <a:gd name="T10" fmla="*/ 2147483646 w 72"/>
                  <a:gd name="T11" fmla="*/ 2147483646 h 167"/>
                  <a:gd name="T12" fmla="*/ 2147483646 w 72"/>
                  <a:gd name="T13" fmla="*/ 2147483646 h 167"/>
                  <a:gd name="T14" fmla="*/ 2147483646 w 72"/>
                  <a:gd name="T15" fmla="*/ 2147483646 h 167"/>
                  <a:gd name="T16" fmla="*/ 0 60000 65536"/>
                  <a:gd name="T17" fmla="*/ 0 60000 65536"/>
                  <a:gd name="T18" fmla="*/ 0 60000 65536"/>
                  <a:gd name="T19" fmla="*/ 0 60000 65536"/>
                  <a:gd name="T20" fmla="*/ 0 60000 65536"/>
                  <a:gd name="T21" fmla="*/ 0 60000 65536"/>
                  <a:gd name="T22" fmla="*/ 0 60000 65536"/>
                  <a:gd name="T23" fmla="*/ 0 60000 65536"/>
                  <a:gd name="T24" fmla="*/ 0 w 72"/>
                  <a:gd name="T25" fmla="*/ 0 h 167"/>
                  <a:gd name="T26" fmla="*/ 72 w 72"/>
                  <a:gd name="T27" fmla="*/ 167 h 16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2" h="167">
                    <a:moveTo>
                      <a:pt x="18" y="167"/>
                    </a:moveTo>
                    <a:cubicBezTo>
                      <a:pt x="14" y="167"/>
                      <a:pt x="10" y="163"/>
                      <a:pt x="9" y="158"/>
                    </a:cubicBezTo>
                    <a:cubicBezTo>
                      <a:pt x="9" y="153"/>
                      <a:pt x="0" y="28"/>
                      <a:pt x="58" y="2"/>
                    </a:cubicBezTo>
                    <a:cubicBezTo>
                      <a:pt x="62" y="0"/>
                      <a:pt x="68" y="2"/>
                      <a:pt x="70" y="7"/>
                    </a:cubicBezTo>
                    <a:cubicBezTo>
                      <a:pt x="72" y="11"/>
                      <a:pt x="70" y="17"/>
                      <a:pt x="65" y="19"/>
                    </a:cubicBezTo>
                    <a:cubicBezTo>
                      <a:pt x="27" y="35"/>
                      <a:pt x="25" y="124"/>
                      <a:pt x="27" y="157"/>
                    </a:cubicBezTo>
                    <a:cubicBezTo>
                      <a:pt x="28" y="162"/>
                      <a:pt x="24" y="166"/>
                      <a:pt x="19" y="167"/>
                    </a:cubicBezTo>
                    <a:cubicBezTo>
                      <a:pt x="19" y="167"/>
                      <a:pt x="19" y="167"/>
                      <a:pt x="18" y="167"/>
                    </a:cubicBezTo>
                    <a:close/>
                  </a:path>
                </a:pathLst>
              </a:custGeom>
              <a:solidFill>
                <a:srgbClr val="595757"/>
              </a:solidFill>
              <a:ln>
                <a:noFill/>
              </a:ln>
              <a:extLst>
                <a:ext uri="{91240B29-F687-4F45-9708-019B960494DF}">
                  <a14:hiddenLine xmlns:a14="http://schemas.microsoft.com/office/drawing/2010/main" w="9525">
                    <a:solidFill>
                      <a:srgbClr val="000000"/>
                    </a:solidFill>
                    <a:round/>
                  </a14:hiddenLine>
                </a:ext>
              </a:extLst>
            </p:spPr>
            <p:txBody>
              <a:bodyPr lIns="121704" tIns="60852" rIns="121704" bIns="60852"/>
              <a:lstStyle/>
              <a:p>
                <a:endParaRPr lang="zh-CN" altLang="en-US" sz="2140">
                  <a:solidFill>
                    <a:prstClr val="black"/>
                  </a:solidFill>
                </a:endParaRPr>
              </a:p>
            </p:txBody>
          </p:sp>
        </p:grpSp>
        <p:sp>
          <p:nvSpPr>
            <p:cNvPr id="461" name="矩形 1437"/>
            <p:cNvSpPr/>
            <p:nvPr/>
          </p:nvSpPr>
          <p:spPr>
            <a:xfrm>
              <a:off x="1227812" y="5789938"/>
              <a:ext cx="477126" cy="255713"/>
            </a:xfrm>
            <a:prstGeom prst="rect">
              <a:avLst/>
            </a:prstGeom>
            <a:noFill/>
            <a:ln w="9525">
              <a:noFill/>
            </a:ln>
          </p:spPr>
          <p:txBody>
            <a:bodyPr wrap="none" lIns="108462" tIns="54230" rIns="108462" bIns="54230">
              <a:spAutoFit/>
            </a:bodyPr>
            <a:lstStyle/>
            <a:p>
              <a:pPr algn="ctr"/>
              <a:r>
                <a:rPr lang="en-US" altLang="zh-CN" sz="950" dirty="0">
                  <a:solidFill>
                    <a:srgbClr val="3C3C3B"/>
                  </a:solidFill>
                  <a:latin typeface="微软雅黑" panose="020B0503020204020204" pitchFamily="34" charset="-122"/>
                  <a:ea typeface="微软雅黑" panose="020B0503020204020204" pitchFamily="34" charset="-122"/>
                </a:rPr>
                <a:t>AGV</a:t>
              </a:r>
              <a:endParaRPr lang="zh-CN" altLang="en-US" sz="950" dirty="0">
                <a:solidFill>
                  <a:srgbClr val="3C3C3B"/>
                </a:solidFill>
                <a:latin typeface="微软雅黑" panose="020B0503020204020204" pitchFamily="34" charset="-122"/>
                <a:ea typeface="微软雅黑" panose="020B0503020204020204" pitchFamily="34" charset="-122"/>
              </a:endParaRPr>
            </a:p>
          </p:txBody>
        </p:sp>
        <p:sp>
          <p:nvSpPr>
            <p:cNvPr id="462" name="矩形 1437"/>
            <p:cNvSpPr/>
            <p:nvPr/>
          </p:nvSpPr>
          <p:spPr>
            <a:xfrm>
              <a:off x="2792224" y="5789938"/>
              <a:ext cx="477126" cy="255713"/>
            </a:xfrm>
            <a:prstGeom prst="rect">
              <a:avLst/>
            </a:prstGeom>
            <a:noFill/>
            <a:ln w="9525">
              <a:noFill/>
            </a:ln>
          </p:spPr>
          <p:txBody>
            <a:bodyPr wrap="none" lIns="108462" tIns="54230" rIns="108462" bIns="54230">
              <a:spAutoFit/>
            </a:bodyPr>
            <a:lstStyle/>
            <a:p>
              <a:pPr algn="ctr"/>
              <a:r>
                <a:rPr lang="zh-CN" altLang="en-US" sz="950" dirty="0">
                  <a:solidFill>
                    <a:srgbClr val="3C3C3B"/>
                  </a:solidFill>
                  <a:latin typeface="微软雅黑" panose="020B0503020204020204" pitchFamily="34" charset="-122"/>
                  <a:ea typeface="微软雅黑" panose="020B0503020204020204" pitchFamily="34" charset="-122"/>
                </a:rPr>
                <a:t>产线</a:t>
              </a:r>
              <a:endParaRPr lang="zh-CN" altLang="en-US" sz="950" dirty="0">
                <a:solidFill>
                  <a:srgbClr val="3C3C3B"/>
                </a:solidFill>
                <a:latin typeface="微软雅黑" panose="020B0503020204020204" pitchFamily="34" charset="-122"/>
                <a:ea typeface="微软雅黑" panose="020B0503020204020204" pitchFamily="34" charset="-122"/>
              </a:endParaRPr>
            </a:p>
          </p:txBody>
        </p:sp>
        <p:sp>
          <p:nvSpPr>
            <p:cNvPr id="463" name="矩形 1437"/>
            <p:cNvSpPr/>
            <p:nvPr/>
          </p:nvSpPr>
          <p:spPr>
            <a:xfrm>
              <a:off x="4183123" y="5789938"/>
              <a:ext cx="438654" cy="255713"/>
            </a:xfrm>
            <a:prstGeom prst="rect">
              <a:avLst/>
            </a:prstGeom>
            <a:noFill/>
            <a:ln w="9525">
              <a:noFill/>
            </a:ln>
          </p:spPr>
          <p:txBody>
            <a:bodyPr wrap="none" lIns="108462" tIns="54230" rIns="108462" bIns="54230">
              <a:spAutoFit/>
            </a:bodyPr>
            <a:lstStyle/>
            <a:p>
              <a:pPr algn="ctr"/>
              <a:r>
                <a:rPr lang="en-US" altLang="zh-CN" sz="950" dirty="0">
                  <a:solidFill>
                    <a:srgbClr val="3C3C3B"/>
                  </a:solidFill>
                  <a:latin typeface="微软雅黑" panose="020B0503020204020204" pitchFamily="34" charset="-122"/>
                  <a:ea typeface="微软雅黑" panose="020B0503020204020204" pitchFamily="34" charset="-122"/>
                </a:rPr>
                <a:t>AOI</a:t>
              </a:r>
              <a:endParaRPr lang="zh-CN" altLang="en-US" sz="950" dirty="0">
                <a:solidFill>
                  <a:srgbClr val="3C3C3B"/>
                </a:solidFill>
                <a:latin typeface="微软雅黑" panose="020B0503020204020204" pitchFamily="34" charset="-122"/>
                <a:ea typeface="微软雅黑" panose="020B0503020204020204" pitchFamily="34" charset="-122"/>
              </a:endParaRPr>
            </a:p>
          </p:txBody>
        </p:sp>
        <p:pic>
          <p:nvPicPr>
            <p:cNvPr id="464" name="图片 1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208225" y="4711551"/>
              <a:ext cx="694686" cy="551362"/>
            </a:xfrm>
            <a:prstGeom prst="rect">
              <a:avLst/>
            </a:prstGeom>
          </p:spPr>
        </p:pic>
        <p:pic>
          <p:nvPicPr>
            <p:cNvPr id="465" name="图片 1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031311" y="4723782"/>
              <a:ext cx="694686" cy="551362"/>
            </a:xfrm>
            <a:prstGeom prst="rect">
              <a:avLst/>
            </a:prstGeom>
          </p:spPr>
        </p:pic>
        <p:grpSp>
          <p:nvGrpSpPr>
            <p:cNvPr id="466" name="组合 118"/>
            <p:cNvGrpSpPr/>
            <p:nvPr/>
          </p:nvGrpSpPr>
          <p:grpSpPr bwMode="auto">
            <a:xfrm rot="13058292">
              <a:off x="1968422" y="4179398"/>
              <a:ext cx="523135" cy="369506"/>
              <a:chOff x="6808" y="5580"/>
              <a:chExt cx="1091" cy="723"/>
            </a:xfrm>
          </p:grpSpPr>
          <p:sp>
            <p:nvSpPr>
              <p:cNvPr id="467" name="任意多边形 3617"/>
              <p:cNvSpPr>
                <a:spLocks noChangeArrowheads="1"/>
              </p:cNvSpPr>
              <p:nvPr/>
            </p:nvSpPr>
            <p:spPr bwMode="auto">
              <a:xfrm>
                <a:off x="7193" y="5580"/>
                <a:ext cx="97" cy="98"/>
              </a:xfrm>
              <a:custGeom>
                <a:avLst/>
                <a:gdLst>
                  <a:gd name="T0" fmla="*/ 86 w 174"/>
                  <a:gd name="T1" fmla="*/ 173 h 174"/>
                  <a:gd name="T2" fmla="*/ 0 w 174"/>
                  <a:gd name="T3" fmla="*/ 87 h 174"/>
                  <a:gd name="T4" fmla="*/ 86 w 174"/>
                  <a:gd name="T5" fmla="*/ 0 h 174"/>
                  <a:gd name="T6" fmla="*/ 173 w 174"/>
                  <a:gd name="T7" fmla="*/ 87 h 174"/>
                  <a:gd name="T8" fmla="*/ 86 w 174"/>
                  <a:gd name="T9" fmla="*/ 173 h 174"/>
                </a:gdLst>
                <a:ahLst/>
                <a:cxnLst>
                  <a:cxn ang="0">
                    <a:pos x="T0" y="T1"/>
                  </a:cxn>
                  <a:cxn ang="0">
                    <a:pos x="T2" y="T3"/>
                  </a:cxn>
                  <a:cxn ang="0">
                    <a:pos x="T4" y="T5"/>
                  </a:cxn>
                  <a:cxn ang="0">
                    <a:pos x="T6" y="T7"/>
                  </a:cxn>
                  <a:cxn ang="0">
                    <a:pos x="T8" y="T9"/>
                  </a:cxn>
                </a:cxnLst>
                <a:rect l="0" t="0" r="r" b="b"/>
                <a:pathLst>
                  <a:path w="174" h="174">
                    <a:moveTo>
                      <a:pt x="86" y="173"/>
                    </a:moveTo>
                    <a:cubicBezTo>
                      <a:pt x="38" y="173"/>
                      <a:pt x="0" y="134"/>
                      <a:pt x="0" y="87"/>
                    </a:cubicBezTo>
                    <a:cubicBezTo>
                      <a:pt x="0" y="38"/>
                      <a:pt x="39" y="0"/>
                      <a:pt x="86" y="0"/>
                    </a:cubicBezTo>
                    <a:cubicBezTo>
                      <a:pt x="135" y="0"/>
                      <a:pt x="173" y="38"/>
                      <a:pt x="173" y="87"/>
                    </a:cubicBezTo>
                    <a:cubicBezTo>
                      <a:pt x="173" y="135"/>
                      <a:pt x="133" y="173"/>
                      <a:pt x="86" y="173"/>
                    </a:cubicBezTo>
                  </a:path>
                </a:pathLst>
              </a:custGeom>
              <a:solidFill>
                <a:srgbClr val="595757"/>
              </a:solidFill>
              <a:ln>
                <a:noFill/>
              </a:ln>
              <a:extLst>
                <a:ext uri="{91240B29-F687-4F45-9708-019B960494DF}">
                  <a14:hiddenLine xmlns:a14="http://schemas.microsoft.com/office/drawing/2010/main" w="9525">
                    <a:solidFill>
                      <a:srgbClr val="000000"/>
                    </a:solidFill>
                    <a:round/>
                  </a14:hiddenLine>
                </a:ext>
              </a:extLst>
            </p:spPr>
            <p:txBody>
              <a:bodyPr/>
              <a:lstStyle>
                <a:lvl1pPr>
                  <a:defRPr>
                    <a:solidFill>
                      <a:schemeClr val="tx1"/>
                    </a:solidFill>
                    <a:latin typeface="Calibri" pitchFamily="34" charset="0"/>
                    <a:ea typeface="宋体" pitchFamily="2" charset="-122"/>
                  </a:defRPr>
                </a:lvl1pPr>
                <a:lvl2pPr>
                  <a:defRPr>
                    <a:solidFill>
                      <a:schemeClr val="tx1"/>
                    </a:solidFill>
                    <a:latin typeface="Calibri" pitchFamily="34" charset="0"/>
                    <a:ea typeface="宋体" pitchFamily="2" charset="-122"/>
                  </a:defRPr>
                </a:lvl2pPr>
                <a:lvl3pPr>
                  <a:defRPr>
                    <a:solidFill>
                      <a:schemeClr val="tx1"/>
                    </a:solidFill>
                    <a:latin typeface="Calibri" pitchFamily="34" charset="0"/>
                    <a:ea typeface="宋体" pitchFamily="2" charset="-122"/>
                  </a:defRPr>
                </a:lvl3pPr>
                <a:lvl4pPr>
                  <a:defRPr>
                    <a:solidFill>
                      <a:schemeClr val="tx1"/>
                    </a:solidFill>
                    <a:latin typeface="Calibri" pitchFamily="34" charset="0"/>
                    <a:ea typeface="宋体" pitchFamily="2" charset="-122"/>
                  </a:defRPr>
                </a:lvl4pPr>
                <a:lvl5pPr>
                  <a:defRPr>
                    <a:solidFill>
                      <a:schemeClr val="tx1"/>
                    </a:solidFill>
                    <a:latin typeface="Calibri" pitchFamily="34" charset="0"/>
                    <a:ea typeface="宋体" pitchFamily="2" charset="-122"/>
                  </a:defRPr>
                </a:lvl5pPr>
                <a:lvl6pPr marL="2281555" indent="1905" defTabSz="454025" fontAlgn="base">
                  <a:spcBef>
                    <a:spcPct val="0"/>
                  </a:spcBef>
                  <a:spcAft>
                    <a:spcPct val="0"/>
                  </a:spcAft>
                  <a:buFont typeface="Arial" panose="020B0604020202020204" pitchFamily="34" charset="0"/>
                  <a:defRPr>
                    <a:solidFill>
                      <a:schemeClr val="tx1"/>
                    </a:solidFill>
                    <a:latin typeface="Calibri" pitchFamily="34" charset="0"/>
                    <a:ea typeface="宋体" pitchFamily="2" charset="-122"/>
                  </a:defRPr>
                </a:lvl6pPr>
                <a:lvl7pPr marL="2738755" indent="1905" defTabSz="454025" fontAlgn="base">
                  <a:spcBef>
                    <a:spcPct val="0"/>
                  </a:spcBef>
                  <a:spcAft>
                    <a:spcPct val="0"/>
                  </a:spcAft>
                  <a:buFont typeface="Arial" panose="020B0604020202020204" pitchFamily="34" charset="0"/>
                  <a:defRPr>
                    <a:solidFill>
                      <a:schemeClr val="tx1"/>
                    </a:solidFill>
                    <a:latin typeface="Calibri" pitchFamily="34" charset="0"/>
                    <a:ea typeface="宋体" pitchFamily="2" charset="-122"/>
                  </a:defRPr>
                </a:lvl7pPr>
                <a:lvl8pPr marL="3195955" indent="1905" defTabSz="454025" fontAlgn="base">
                  <a:spcBef>
                    <a:spcPct val="0"/>
                  </a:spcBef>
                  <a:spcAft>
                    <a:spcPct val="0"/>
                  </a:spcAft>
                  <a:buFont typeface="Arial" panose="020B0604020202020204" pitchFamily="34" charset="0"/>
                  <a:defRPr>
                    <a:solidFill>
                      <a:schemeClr val="tx1"/>
                    </a:solidFill>
                    <a:latin typeface="Calibri" pitchFamily="34" charset="0"/>
                    <a:ea typeface="宋体" pitchFamily="2" charset="-122"/>
                  </a:defRPr>
                </a:lvl8pPr>
                <a:lvl9pPr marL="3653155" indent="1905" defTabSz="454025" fontAlgn="base">
                  <a:spcBef>
                    <a:spcPct val="0"/>
                  </a:spcBef>
                  <a:spcAft>
                    <a:spcPct val="0"/>
                  </a:spcAft>
                  <a:buFont typeface="Arial" panose="020B0604020202020204" pitchFamily="34" charset="0"/>
                  <a:defRPr>
                    <a:solidFill>
                      <a:schemeClr val="tx1"/>
                    </a:solidFill>
                    <a:latin typeface="Calibri" pitchFamily="34" charset="0"/>
                    <a:ea typeface="宋体" pitchFamily="2" charset="-122"/>
                  </a:defRPr>
                </a:lvl9pPr>
              </a:lstStyle>
              <a:p>
                <a:endParaRPr lang="zh-CN" altLang="en-US">
                  <a:solidFill>
                    <a:prstClr val="black"/>
                  </a:solidFill>
                </a:endParaRPr>
              </a:p>
            </p:txBody>
          </p:sp>
          <p:sp>
            <p:nvSpPr>
              <p:cNvPr id="468" name="任意多边形 3618"/>
              <p:cNvSpPr>
                <a:spLocks noChangeArrowheads="1"/>
              </p:cNvSpPr>
              <p:nvPr/>
            </p:nvSpPr>
            <p:spPr bwMode="auto">
              <a:xfrm>
                <a:off x="7418" y="5580"/>
                <a:ext cx="97" cy="98"/>
              </a:xfrm>
              <a:custGeom>
                <a:avLst/>
                <a:gdLst>
                  <a:gd name="T0" fmla="*/ 86 w 174"/>
                  <a:gd name="T1" fmla="*/ 173 h 174"/>
                  <a:gd name="T2" fmla="*/ 0 w 174"/>
                  <a:gd name="T3" fmla="*/ 87 h 174"/>
                  <a:gd name="T4" fmla="*/ 86 w 174"/>
                  <a:gd name="T5" fmla="*/ 0 h 174"/>
                  <a:gd name="T6" fmla="*/ 173 w 174"/>
                  <a:gd name="T7" fmla="*/ 87 h 174"/>
                  <a:gd name="T8" fmla="*/ 86 w 174"/>
                  <a:gd name="T9" fmla="*/ 173 h 174"/>
                </a:gdLst>
                <a:ahLst/>
                <a:cxnLst>
                  <a:cxn ang="0">
                    <a:pos x="T0" y="T1"/>
                  </a:cxn>
                  <a:cxn ang="0">
                    <a:pos x="T2" y="T3"/>
                  </a:cxn>
                  <a:cxn ang="0">
                    <a:pos x="T4" y="T5"/>
                  </a:cxn>
                  <a:cxn ang="0">
                    <a:pos x="T6" y="T7"/>
                  </a:cxn>
                  <a:cxn ang="0">
                    <a:pos x="T8" y="T9"/>
                  </a:cxn>
                </a:cxnLst>
                <a:rect l="0" t="0" r="r" b="b"/>
                <a:pathLst>
                  <a:path w="174" h="174">
                    <a:moveTo>
                      <a:pt x="86" y="173"/>
                    </a:moveTo>
                    <a:cubicBezTo>
                      <a:pt x="39" y="173"/>
                      <a:pt x="0" y="134"/>
                      <a:pt x="0" y="87"/>
                    </a:cubicBezTo>
                    <a:cubicBezTo>
                      <a:pt x="0" y="38"/>
                      <a:pt x="39" y="0"/>
                      <a:pt x="86" y="0"/>
                    </a:cubicBezTo>
                    <a:cubicBezTo>
                      <a:pt x="133" y="0"/>
                      <a:pt x="173" y="38"/>
                      <a:pt x="173" y="87"/>
                    </a:cubicBezTo>
                    <a:cubicBezTo>
                      <a:pt x="173" y="135"/>
                      <a:pt x="133" y="173"/>
                      <a:pt x="86" y="173"/>
                    </a:cubicBezTo>
                  </a:path>
                </a:pathLst>
              </a:custGeom>
              <a:solidFill>
                <a:srgbClr val="595757"/>
              </a:solidFill>
              <a:ln>
                <a:noFill/>
              </a:ln>
              <a:extLst>
                <a:ext uri="{91240B29-F687-4F45-9708-019B960494DF}">
                  <a14:hiddenLine xmlns:a14="http://schemas.microsoft.com/office/drawing/2010/main" w="9525">
                    <a:solidFill>
                      <a:srgbClr val="000000"/>
                    </a:solidFill>
                    <a:round/>
                  </a14:hiddenLine>
                </a:ext>
              </a:extLst>
            </p:spPr>
            <p:txBody>
              <a:bodyPr/>
              <a:lstStyle>
                <a:lvl1pPr>
                  <a:defRPr>
                    <a:solidFill>
                      <a:schemeClr val="tx1"/>
                    </a:solidFill>
                    <a:latin typeface="Calibri" pitchFamily="34" charset="0"/>
                    <a:ea typeface="宋体" pitchFamily="2" charset="-122"/>
                  </a:defRPr>
                </a:lvl1pPr>
                <a:lvl2pPr>
                  <a:defRPr>
                    <a:solidFill>
                      <a:schemeClr val="tx1"/>
                    </a:solidFill>
                    <a:latin typeface="Calibri" pitchFamily="34" charset="0"/>
                    <a:ea typeface="宋体" pitchFamily="2" charset="-122"/>
                  </a:defRPr>
                </a:lvl2pPr>
                <a:lvl3pPr>
                  <a:defRPr>
                    <a:solidFill>
                      <a:schemeClr val="tx1"/>
                    </a:solidFill>
                    <a:latin typeface="Calibri" pitchFamily="34" charset="0"/>
                    <a:ea typeface="宋体" pitchFamily="2" charset="-122"/>
                  </a:defRPr>
                </a:lvl3pPr>
                <a:lvl4pPr>
                  <a:defRPr>
                    <a:solidFill>
                      <a:schemeClr val="tx1"/>
                    </a:solidFill>
                    <a:latin typeface="Calibri" pitchFamily="34" charset="0"/>
                    <a:ea typeface="宋体" pitchFamily="2" charset="-122"/>
                  </a:defRPr>
                </a:lvl4pPr>
                <a:lvl5pPr>
                  <a:defRPr>
                    <a:solidFill>
                      <a:schemeClr val="tx1"/>
                    </a:solidFill>
                    <a:latin typeface="Calibri" pitchFamily="34" charset="0"/>
                    <a:ea typeface="宋体" pitchFamily="2" charset="-122"/>
                  </a:defRPr>
                </a:lvl5pPr>
                <a:lvl6pPr marL="2281555" indent="1905" defTabSz="454025" fontAlgn="base">
                  <a:spcBef>
                    <a:spcPct val="0"/>
                  </a:spcBef>
                  <a:spcAft>
                    <a:spcPct val="0"/>
                  </a:spcAft>
                  <a:buFont typeface="Arial" panose="020B0604020202020204" pitchFamily="34" charset="0"/>
                  <a:defRPr>
                    <a:solidFill>
                      <a:schemeClr val="tx1"/>
                    </a:solidFill>
                    <a:latin typeface="Calibri" pitchFamily="34" charset="0"/>
                    <a:ea typeface="宋体" pitchFamily="2" charset="-122"/>
                  </a:defRPr>
                </a:lvl6pPr>
                <a:lvl7pPr marL="2738755" indent="1905" defTabSz="454025" fontAlgn="base">
                  <a:spcBef>
                    <a:spcPct val="0"/>
                  </a:spcBef>
                  <a:spcAft>
                    <a:spcPct val="0"/>
                  </a:spcAft>
                  <a:buFont typeface="Arial" panose="020B0604020202020204" pitchFamily="34" charset="0"/>
                  <a:defRPr>
                    <a:solidFill>
                      <a:schemeClr val="tx1"/>
                    </a:solidFill>
                    <a:latin typeface="Calibri" pitchFamily="34" charset="0"/>
                    <a:ea typeface="宋体" pitchFamily="2" charset="-122"/>
                  </a:defRPr>
                </a:lvl7pPr>
                <a:lvl8pPr marL="3195955" indent="1905" defTabSz="454025" fontAlgn="base">
                  <a:spcBef>
                    <a:spcPct val="0"/>
                  </a:spcBef>
                  <a:spcAft>
                    <a:spcPct val="0"/>
                  </a:spcAft>
                  <a:buFont typeface="Arial" panose="020B0604020202020204" pitchFamily="34" charset="0"/>
                  <a:defRPr>
                    <a:solidFill>
                      <a:schemeClr val="tx1"/>
                    </a:solidFill>
                    <a:latin typeface="Calibri" pitchFamily="34" charset="0"/>
                    <a:ea typeface="宋体" pitchFamily="2" charset="-122"/>
                  </a:defRPr>
                </a:lvl8pPr>
                <a:lvl9pPr marL="3653155" indent="1905" defTabSz="454025" fontAlgn="base">
                  <a:spcBef>
                    <a:spcPct val="0"/>
                  </a:spcBef>
                  <a:spcAft>
                    <a:spcPct val="0"/>
                  </a:spcAft>
                  <a:buFont typeface="Arial" panose="020B0604020202020204" pitchFamily="34" charset="0"/>
                  <a:defRPr>
                    <a:solidFill>
                      <a:schemeClr val="tx1"/>
                    </a:solidFill>
                    <a:latin typeface="Calibri" pitchFamily="34" charset="0"/>
                    <a:ea typeface="宋体" pitchFamily="2" charset="-122"/>
                  </a:defRPr>
                </a:lvl9pPr>
              </a:lstStyle>
              <a:p>
                <a:endParaRPr lang="zh-CN" altLang="en-US">
                  <a:solidFill>
                    <a:prstClr val="black"/>
                  </a:solidFill>
                </a:endParaRPr>
              </a:p>
            </p:txBody>
          </p:sp>
          <p:sp>
            <p:nvSpPr>
              <p:cNvPr id="469" name="任意多边形 3619"/>
              <p:cNvSpPr>
                <a:spLocks noChangeArrowheads="1"/>
              </p:cNvSpPr>
              <p:nvPr/>
            </p:nvSpPr>
            <p:spPr bwMode="auto">
              <a:xfrm>
                <a:off x="7285" y="6163"/>
                <a:ext cx="140" cy="140"/>
              </a:xfrm>
              <a:custGeom>
                <a:avLst/>
                <a:gdLst>
                  <a:gd name="T0" fmla="*/ 122 w 246"/>
                  <a:gd name="T1" fmla="*/ 246 h 247"/>
                  <a:gd name="T2" fmla="*/ 0 w 246"/>
                  <a:gd name="T3" fmla="*/ 124 h 247"/>
                  <a:gd name="T4" fmla="*/ 122 w 246"/>
                  <a:gd name="T5" fmla="*/ 1 h 247"/>
                  <a:gd name="T6" fmla="*/ 245 w 246"/>
                  <a:gd name="T7" fmla="*/ 124 h 247"/>
                  <a:gd name="T8" fmla="*/ 122 w 246"/>
                  <a:gd name="T9" fmla="*/ 246 h 247"/>
                </a:gdLst>
                <a:ahLst/>
                <a:cxnLst>
                  <a:cxn ang="0">
                    <a:pos x="T0" y="T1"/>
                  </a:cxn>
                  <a:cxn ang="0">
                    <a:pos x="T2" y="T3"/>
                  </a:cxn>
                  <a:cxn ang="0">
                    <a:pos x="T4" y="T5"/>
                  </a:cxn>
                  <a:cxn ang="0">
                    <a:pos x="T6" y="T7"/>
                  </a:cxn>
                  <a:cxn ang="0">
                    <a:pos x="T8" y="T9"/>
                  </a:cxn>
                </a:cxnLst>
                <a:rect l="0" t="0" r="r" b="b"/>
                <a:pathLst>
                  <a:path w="246" h="247">
                    <a:moveTo>
                      <a:pt x="122" y="246"/>
                    </a:moveTo>
                    <a:cubicBezTo>
                      <a:pt x="54" y="246"/>
                      <a:pt x="0" y="191"/>
                      <a:pt x="0" y="124"/>
                    </a:cubicBezTo>
                    <a:cubicBezTo>
                      <a:pt x="0" y="56"/>
                      <a:pt x="56" y="1"/>
                      <a:pt x="122" y="1"/>
                    </a:cubicBezTo>
                    <a:cubicBezTo>
                      <a:pt x="189" y="0"/>
                      <a:pt x="245" y="56"/>
                      <a:pt x="245" y="124"/>
                    </a:cubicBezTo>
                    <a:cubicBezTo>
                      <a:pt x="245" y="192"/>
                      <a:pt x="189" y="246"/>
                      <a:pt x="122" y="246"/>
                    </a:cubicBezTo>
                  </a:path>
                </a:pathLst>
              </a:custGeom>
              <a:solidFill>
                <a:srgbClr val="595757"/>
              </a:solidFill>
              <a:ln>
                <a:noFill/>
              </a:ln>
              <a:extLst>
                <a:ext uri="{91240B29-F687-4F45-9708-019B960494DF}">
                  <a14:hiddenLine xmlns:a14="http://schemas.microsoft.com/office/drawing/2010/main" w="9525">
                    <a:solidFill>
                      <a:srgbClr val="000000"/>
                    </a:solidFill>
                    <a:round/>
                  </a14:hiddenLine>
                </a:ext>
              </a:extLst>
            </p:spPr>
            <p:txBody>
              <a:bodyPr/>
              <a:lstStyle>
                <a:lvl1pPr>
                  <a:defRPr>
                    <a:solidFill>
                      <a:schemeClr val="tx1"/>
                    </a:solidFill>
                    <a:latin typeface="Calibri" pitchFamily="34" charset="0"/>
                    <a:ea typeface="宋体" pitchFamily="2" charset="-122"/>
                  </a:defRPr>
                </a:lvl1pPr>
                <a:lvl2pPr>
                  <a:defRPr>
                    <a:solidFill>
                      <a:schemeClr val="tx1"/>
                    </a:solidFill>
                    <a:latin typeface="Calibri" pitchFamily="34" charset="0"/>
                    <a:ea typeface="宋体" pitchFamily="2" charset="-122"/>
                  </a:defRPr>
                </a:lvl2pPr>
                <a:lvl3pPr>
                  <a:defRPr>
                    <a:solidFill>
                      <a:schemeClr val="tx1"/>
                    </a:solidFill>
                    <a:latin typeface="Calibri" pitchFamily="34" charset="0"/>
                    <a:ea typeface="宋体" pitchFamily="2" charset="-122"/>
                  </a:defRPr>
                </a:lvl3pPr>
                <a:lvl4pPr>
                  <a:defRPr>
                    <a:solidFill>
                      <a:schemeClr val="tx1"/>
                    </a:solidFill>
                    <a:latin typeface="Calibri" pitchFamily="34" charset="0"/>
                    <a:ea typeface="宋体" pitchFamily="2" charset="-122"/>
                  </a:defRPr>
                </a:lvl4pPr>
                <a:lvl5pPr>
                  <a:defRPr>
                    <a:solidFill>
                      <a:schemeClr val="tx1"/>
                    </a:solidFill>
                    <a:latin typeface="Calibri" pitchFamily="34" charset="0"/>
                    <a:ea typeface="宋体" pitchFamily="2" charset="-122"/>
                  </a:defRPr>
                </a:lvl5pPr>
                <a:lvl6pPr marL="2281555" indent="1905" defTabSz="454025" fontAlgn="base">
                  <a:spcBef>
                    <a:spcPct val="0"/>
                  </a:spcBef>
                  <a:spcAft>
                    <a:spcPct val="0"/>
                  </a:spcAft>
                  <a:buFont typeface="Arial" panose="020B0604020202020204" pitchFamily="34" charset="0"/>
                  <a:defRPr>
                    <a:solidFill>
                      <a:schemeClr val="tx1"/>
                    </a:solidFill>
                    <a:latin typeface="Calibri" pitchFamily="34" charset="0"/>
                    <a:ea typeface="宋体" pitchFamily="2" charset="-122"/>
                  </a:defRPr>
                </a:lvl6pPr>
                <a:lvl7pPr marL="2738755" indent="1905" defTabSz="454025" fontAlgn="base">
                  <a:spcBef>
                    <a:spcPct val="0"/>
                  </a:spcBef>
                  <a:spcAft>
                    <a:spcPct val="0"/>
                  </a:spcAft>
                  <a:buFont typeface="Arial" panose="020B0604020202020204" pitchFamily="34" charset="0"/>
                  <a:defRPr>
                    <a:solidFill>
                      <a:schemeClr val="tx1"/>
                    </a:solidFill>
                    <a:latin typeface="Calibri" pitchFamily="34" charset="0"/>
                    <a:ea typeface="宋体" pitchFamily="2" charset="-122"/>
                  </a:defRPr>
                </a:lvl7pPr>
                <a:lvl8pPr marL="3195955" indent="1905" defTabSz="454025" fontAlgn="base">
                  <a:spcBef>
                    <a:spcPct val="0"/>
                  </a:spcBef>
                  <a:spcAft>
                    <a:spcPct val="0"/>
                  </a:spcAft>
                  <a:buFont typeface="Arial" panose="020B0604020202020204" pitchFamily="34" charset="0"/>
                  <a:defRPr>
                    <a:solidFill>
                      <a:schemeClr val="tx1"/>
                    </a:solidFill>
                    <a:latin typeface="Calibri" pitchFamily="34" charset="0"/>
                    <a:ea typeface="宋体" pitchFamily="2" charset="-122"/>
                  </a:defRPr>
                </a:lvl8pPr>
                <a:lvl9pPr marL="3653155" indent="1905" defTabSz="454025" fontAlgn="base">
                  <a:spcBef>
                    <a:spcPct val="0"/>
                  </a:spcBef>
                  <a:spcAft>
                    <a:spcPct val="0"/>
                  </a:spcAft>
                  <a:buFont typeface="Arial" panose="020B0604020202020204" pitchFamily="34" charset="0"/>
                  <a:defRPr>
                    <a:solidFill>
                      <a:schemeClr val="tx1"/>
                    </a:solidFill>
                    <a:latin typeface="Calibri" pitchFamily="34" charset="0"/>
                    <a:ea typeface="宋体" pitchFamily="2" charset="-122"/>
                  </a:defRPr>
                </a:lvl9pPr>
              </a:lstStyle>
              <a:p>
                <a:endParaRPr lang="zh-CN" altLang="en-US">
                  <a:solidFill>
                    <a:prstClr val="black"/>
                  </a:solidFill>
                </a:endParaRPr>
              </a:p>
            </p:txBody>
          </p:sp>
          <p:sp>
            <p:nvSpPr>
              <p:cNvPr id="470" name="任意多边形 3620"/>
              <p:cNvSpPr>
                <a:spLocks noChangeArrowheads="1"/>
              </p:cNvSpPr>
              <p:nvPr/>
            </p:nvSpPr>
            <p:spPr bwMode="auto">
              <a:xfrm>
                <a:off x="7463" y="5613"/>
                <a:ext cx="437" cy="252"/>
              </a:xfrm>
              <a:custGeom>
                <a:avLst/>
                <a:gdLst>
                  <a:gd name="T0" fmla="*/ 710 w 773"/>
                  <a:gd name="T1" fmla="*/ 445 h 446"/>
                  <a:gd name="T2" fmla="*/ 0 w 773"/>
                  <a:gd name="T3" fmla="*/ 87 h 446"/>
                  <a:gd name="T4" fmla="*/ 14 w 773"/>
                  <a:gd name="T5" fmla="*/ 0 h 446"/>
                  <a:gd name="T6" fmla="*/ 772 w 773"/>
                  <a:gd name="T7" fmla="*/ 383 h 446"/>
                  <a:gd name="T8" fmla="*/ 710 w 773"/>
                  <a:gd name="T9" fmla="*/ 445 h 446"/>
                </a:gdLst>
                <a:ahLst/>
                <a:cxnLst>
                  <a:cxn ang="0">
                    <a:pos x="T0" y="T1"/>
                  </a:cxn>
                  <a:cxn ang="0">
                    <a:pos x="T2" y="T3"/>
                  </a:cxn>
                  <a:cxn ang="0">
                    <a:pos x="T4" y="T5"/>
                  </a:cxn>
                  <a:cxn ang="0">
                    <a:pos x="T6" y="T7"/>
                  </a:cxn>
                  <a:cxn ang="0">
                    <a:pos x="T8" y="T9"/>
                  </a:cxn>
                </a:cxnLst>
                <a:rect l="0" t="0" r="r" b="b"/>
                <a:pathLst>
                  <a:path w="773" h="446">
                    <a:moveTo>
                      <a:pt x="710" y="445"/>
                    </a:moveTo>
                    <a:cubicBezTo>
                      <a:pt x="516" y="251"/>
                      <a:pt x="271" y="128"/>
                      <a:pt x="0" y="87"/>
                    </a:cubicBezTo>
                    <a:lnTo>
                      <a:pt x="14" y="0"/>
                    </a:lnTo>
                    <a:cubicBezTo>
                      <a:pt x="303" y="44"/>
                      <a:pt x="565" y="177"/>
                      <a:pt x="772" y="383"/>
                    </a:cubicBezTo>
                    <a:lnTo>
                      <a:pt x="710" y="445"/>
                    </a:lnTo>
                  </a:path>
                </a:pathLst>
              </a:custGeom>
              <a:solidFill>
                <a:srgbClr val="595757"/>
              </a:solidFill>
              <a:ln>
                <a:noFill/>
              </a:ln>
              <a:extLst>
                <a:ext uri="{91240B29-F687-4F45-9708-019B960494DF}">
                  <a14:hiddenLine xmlns:a14="http://schemas.microsoft.com/office/drawing/2010/main" w="9525">
                    <a:solidFill>
                      <a:srgbClr val="000000"/>
                    </a:solidFill>
                    <a:round/>
                  </a14:hiddenLine>
                </a:ext>
              </a:extLst>
            </p:spPr>
            <p:txBody>
              <a:bodyPr/>
              <a:lstStyle>
                <a:lvl1pPr>
                  <a:defRPr>
                    <a:solidFill>
                      <a:schemeClr val="tx1"/>
                    </a:solidFill>
                    <a:latin typeface="Calibri" pitchFamily="34" charset="0"/>
                    <a:ea typeface="宋体" pitchFamily="2" charset="-122"/>
                  </a:defRPr>
                </a:lvl1pPr>
                <a:lvl2pPr>
                  <a:defRPr>
                    <a:solidFill>
                      <a:schemeClr val="tx1"/>
                    </a:solidFill>
                    <a:latin typeface="Calibri" pitchFamily="34" charset="0"/>
                    <a:ea typeface="宋体" pitchFamily="2" charset="-122"/>
                  </a:defRPr>
                </a:lvl2pPr>
                <a:lvl3pPr>
                  <a:defRPr>
                    <a:solidFill>
                      <a:schemeClr val="tx1"/>
                    </a:solidFill>
                    <a:latin typeface="Calibri" pitchFamily="34" charset="0"/>
                    <a:ea typeface="宋体" pitchFamily="2" charset="-122"/>
                  </a:defRPr>
                </a:lvl3pPr>
                <a:lvl4pPr>
                  <a:defRPr>
                    <a:solidFill>
                      <a:schemeClr val="tx1"/>
                    </a:solidFill>
                    <a:latin typeface="Calibri" pitchFamily="34" charset="0"/>
                    <a:ea typeface="宋体" pitchFamily="2" charset="-122"/>
                  </a:defRPr>
                </a:lvl4pPr>
                <a:lvl5pPr>
                  <a:defRPr>
                    <a:solidFill>
                      <a:schemeClr val="tx1"/>
                    </a:solidFill>
                    <a:latin typeface="Calibri" pitchFamily="34" charset="0"/>
                    <a:ea typeface="宋体" pitchFamily="2" charset="-122"/>
                  </a:defRPr>
                </a:lvl5pPr>
                <a:lvl6pPr marL="2281555" indent="1905" defTabSz="454025" fontAlgn="base">
                  <a:spcBef>
                    <a:spcPct val="0"/>
                  </a:spcBef>
                  <a:spcAft>
                    <a:spcPct val="0"/>
                  </a:spcAft>
                  <a:buFont typeface="Arial" panose="020B0604020202020204" pitchFamily="34" charset="0"/>
                  <a:defRPr>
                    <a:solidFill>
                      <a:schemeClr val="tx1"/>
                    </a:solidFill>
                    <a:latin typeface="Calibri" pitchFamily="34" charset="0"/>
                    <a:ea typeface="宋体" pitchFamily="2" charset="-122"/>
                  </a:defRPr>
                </a:lvl6pPr>
                <a:lvl7pPr marL="2738755" indent="1905" defTabSz="454025" fontAlgn="base">
                  <a:spcBef>
                    <a:spcPct val="0"/>
                  </a:spcBef>
                  <a:spcAft>
                    <a:spcPct val="0"/>
                  </a:spcAft>
                  <a:buFont typeface="Arial" panose="020B0604020202020204" pitchFamily="34" charset="0"/>
                  <a:defRPr>
                    <a:solidFill>
                      <a:schemeClr val="tx1"/>
                    </a:solidFill>
                    <a:latin typeface="Calibri" pitchFamily="34" charset="0"/>
                    <a:ea typeface="宋体" pitchFamily="2" charset="-122"/>
                  </a:defRPr>
                </a:lvl7pPr>
                <a:lvl8pPr marL="3195955" indent="1905" defTabSz="454025" fontAlgn="base">
                  <a:spcBef>
                    <a:spcPct val="0"/>
                  </a:spcBef>
                  <a:spcAft>
                    <a:spcPct val="0"/>
                  </a:spcAft>
                  <a:buFont typeface="Arial" panose="020B0604020202020204" pitchFamily="34" charset="0"/>
                  <a:defRPr>
                    <a:solidFill>
                      <a:schemeClr val="tx1"/>
                    </a:solidFill>
                    <a:latin typeface="Calibri" pitchFamily="34" charset="0"/>
                    <a:ea typeface="宋体" pitchFamily="2" charset="-122"/>
                  </a:defRPr>
                </a:lvl8pPr>
                <a:lvl9pPr marL="3653155" indent="1905" defTabSz="454025" fontAlgn="base">
                  <a:spcBef>
                    <a:spcPct val="0"/>
                  </a:spcBef>
                  <a:spcAft>
                    <a:spcPct val="0"/>
                  </a:spcAft>
                  <a:buFont typeface="Arial" panose="020B0604020202020204" pitchFamily="34" charset="0"/>
                  <a:defRPr>
                    <a:solidFill>
                      <a:schemeClr val="tx1"/>
                    </a:solidFill>
                    <a:latin typeface="Calibri" pitchFamily="34" charset="0"/>
                    <a:ea typeface="宋体" pitchFamily="2" charset="-122"/>
                  </a:defRPr>
                </a:lvl9pPr>
              </a:lstStyle>
              <a:p>
                <a:endParaRPr lang="zh-CN" altLang="en-US">
                  <a:solidFill>
                    <a:prstClr val="black"/>
                  </a:solidFill>
                </a:endParaRPr>
              </a:p>
            </p:txBody>
          </p:sp>
          <p:sp>
            <p:nvSpPr>
              <p:cNvPr id="471" name="任意多边形 3621"/>
              <p:cNvSpPr>
                <a:spLocks noChangeArrowheads="1"/>
              </p:cNvSpPr>
              <p:nvPr/>
            </p:nvSpPr>
            <p:spPr bwMode="auto">
              <a:xfrm>
                <a:off x="6808" y="5613"/>
                <a:ext cx="437" cy="252"/>
              </a:xfrm>
              <a:custGeom>
                <a:avLst/>
                <a:gdLst>
                  <a:gd name="T0" fmla="*/ 62 w 773"/>
                  <a:gd name="T1" fmla="*/ 445 h 446"/>
                  <a:gd name="T2" fmla="*/ 0 w 773"/>
                  <a:gd name="T3" fmla="*/ 383 h 446"/>
                  <a:gd name="T4" fmla="*/ 758 w 773"/>
                  <a:gd name="T5" fmla="*/ 0 h 446"/>
                  <a:gd name="T6" fmla="*/ 772 w 773"/>
                  <a:gd name="T7" fmla="*/ 87 h 446"/>
                  <a:gd name="T8" fmla="*/ 62 w 773"/>
                  <a:gd name="T9" fmla="*/ 445 h 446"/>
                </a:gdLst>
                <a:ahLst/>
                <a:cxnLst>
                  <a:cxn ang="0">
                    <a:pos x="T0" y="T1"/>
                  </a:cxn>
                  <a:cxn ang="0">
                    <a:pos x="T2" y="T3"/>
                  </a:cxn>
                  <a:cxn ang="0">
                    <a:pos x="T4" y="T5"/>
                  </a:cxn>
                  <a:cxn ang="0">
                    <a:pos x="T6" y="T7"/>
                  </a:cxn>
                  <a:cxn ang="0">
                    <a:pos x="T8" y="T9"/>
                  </a:cxn>
                </a:cxnLst>
                <a:rect l="0" t="0" r="r" b="b"/>
                <a:pathLst>
                  <a:path w="773" h="446">
                    <a:moveTo>
                      <a:pt x="62" y="445"/>
                    </a:moveTo>
                    <a:lnTo>
                      <a:pt x="0" y="383"/>
                    </a:lnTo>
                    <a:cubicBezTo>
                      <a:pt x="208" y="176"/>
                      <a:pt x="470" y="44"/>
                      <a:pt x="758" y="0"/>
                    </a:cubicBezTo>
                    <a:lnTo>
                      <a:pt x="772" y="87"/>
                    </a:lnTo>
                    <a:cubicBezTo>
                      <a:pt x="502" y="128"/>
                      <a:pt x="256" y="251"/>
                      <a:pt x="62" y="445"/>
                    </a:cubicBezTo>
                  </a:path>
                </a:pathLst>
              </a:custGeom>
              <a:solidFill>
                <a:srgbClr val="595757"/>
              </a:solidFill>
              <a:ln>
                <a:noFill/>
              </a:ln>
              <a:extLst>
                <a:ext uri="{91240B29-F687-4F45-9708-019B960494DF}">
                  <a14:hiddenLine xmlns:a14="http://schemas.microsoft.com/office/drawing/2010/main" w="9525">
                    <a:solidFill>
                      <a:srgbClr val="000000"/>
                    </a:solidFill>
                    <a:round/>
                  </a14:hiddenLine>
                </a:ext>
              </a:extLst>
            </p:spPr>
            <p:txBody>
              <a:bodyPr/>
              <a:lstStyle>
                <a:lvl1pPr>
                  <a:defRPr>
                    <a:solidFill>
                      <a:schemeClr val="tx1"/>
                    </a:solidFill>
                    <a:latin typeface="Calibri" pitchFamily="34" charset="0"/>
                    <a:ea typeface="宋体" pitchFamily="2" charset="-122"/>
                  </a:defRPr>
                </a:lvl1pPr>
                <a:lvl2pPr>
                  <a:defRPr>
                    <a:solidFill>
                      <a:schemeClr val="tx1"/>
                    </a:solidFill>
                    <a:latin typeface="Calibri" pitchFamily="34" charset="0"/>
                    <a:ea typeface="宋体" pitchFamily="2" charset="-122"/>
                  </a:defRPr>
                </a:lvl2pPr>
                <a:lvl3pPr>
                  <a:defRPr>
                    <a:solidFill>
                      <a:schemeClr val="tx1"/>
                    </a:solidFill>
                    <a:latin typeface="Calibri" pitchFamily="34" charset="0"/>
                    <a:ea typeface="宋体" pitchFamily="2" charset="-122"/>
                  </a:defRPr>
                </a:lvl3pPr>
                <a:lvl4pPr>
                  <a:defRPr>
                    <a:solidFill>
                      <a:schemeClr val="tx1"/>
                    </a:solidFill>
                    <a:latin typeface="Calibri" pitchFamily="34" charset="0"/>
                    <a:ea typeface="宋体" pitchFamily="2" charset="-122"/>
                  </a:defRPr>
                </a:lvl4pPr>
                <a:lvl5pPr>
                  <a:defRPr>
                    <a:solidFill>
                      <a:schemeClr val="tx1"/>
                    </a:solidFill>
                    <a:latin typeface="Calibri" pitchFamily="34" charset="0"/>
                    <a:ea typeface="宋体" pitchFamily="2" charset="-122"/>
                  </a:defRPr>
                </a:lvl5pPr>
                <a:lvl6pPr marL="2281555" indent="1905" defTabSz="454025" fontAlgn="base">
                  <a:spcBef>
                    <a:spcPct val="0"/>
                  </a:spcBef>
                  <a:spcAft>
                    <a:spcPct val="0"/>
                  </a:spcAft>
                  <a:buFont typeface="Arial" panose="020B0604020202020204" pitchFamily="34" charset="0"/>
                  <a:defRPr>
                    <a:solidFill>
                      <a:schemeClr val="tx1"/>
                    </a:solidFill>
                    <a:latin typeface="Calibri" pitchFamily="34" charset="0"/>
                    <a:ea typeface="宋体" pitchFamily="2" charset="-122"/>
                  </a:defRPr>
                </a:lvl6pPr>
                <a:lvl7pPr marL="2738755" indent="1905" defTabSz="454025" fontAlgn="base">
                  <a:spcBef>
                    <a:spcPct val="0"/>
                  </a:spcBef>
                  <a:spcAft>
                    <a:spcPct val="0"/>
                  </a:spcAft>
                  <a:buFont typeface="Arial" panose="020B0604020202020204" pitchFamily="34" charset="0"/>
                  <a:defRPr>
                    <a:solidFill>
                      <a:schemeClr val="tx1"/>
                    </a:solidFill>
                    <a:latin typeface="Calibri" pitchFamily="34" charset="0"/>
                    <a:ea typeface="宋体" pitchFamily="2" charset="-122"/>
                  </a:defRPr>
                </a:lvl7pPr>
                <a:lvl8pPr marL="3195955" indent="1905" defTabSz="454025" fontAlgn="base">
                  <a:spcBef>
                    <a:spcPct val="0"/>
                  </a:spcBef>
                  <a:spcAft>
                    <a:spcPct val="0"/>
                  </a:spcAft>
                  <a:buFont typeface="Arial" panose="020B0604020202020204" pitchFamily="34" charset="0"/>
                  <a:defRPr>
                    <a:solidFill>
                      <a:schemeClr val="tx1"/>
                    </a:solidFill>
                    <a:latin typeface="Calibri" pitchFamily="34" charset="0"/>
                    <a:ea typeface="宋体" pitchFamily="2" charset="-122"/>
                  </a:defRPr>
                </a:lvl8pPr>
                <a:lvl9pPr marL="3653155" indent="1905" defTabSz="454025" fontAlgn="base">
                  <a:spcBef>
                    <a:spcPct val="0"/>
                  </a:spcBef>
                  <a:spcAft>
                    <a:spcPct val="0"/>
                  </a:spcAft>
                  <a:buFont typeface="Arial" panose="020B0604020202020204" pitchFamily="34" charset="0"/>
                  <a:defRPr>
                    <a:solidFill>
                      <a:schemeClr val="tx1"/>
                    </a:solidFill>
                    <a:latin typeface="Calibri" pitchFamily="34" charset="0"/>
                    <a:ea typeface="宋体" pitchFamily="2" charset="-122"/>
                  </a:defRPr>
                </a:lvl9pPr>
              </a:lstStyle>
              <a:p>
                <a:endParaRPr lang="zh-CN" altLang="en-US">
                  <a:solidFill>
                    <a:prstClr val="black"/>
                  </a:solidFill>
                </a:endParaRPr>
              </a:p>
            </p:txBody>
          </p:sp>
          <p:sp>
            <p:nvSpPr>
              <p:cNvPr id="472" name="任意多边形 3622"/>
              <p:cNvSpPr>
                <a:spLocks noChangeArrowheads="1"/>
              </p:cNvSpPr>
              <p:nvPr/>
            </p:nvSpPr>
            <p:spPr bwMode="auto">
              <a:xfrm>
                <a:off x="6940" y="5735"/>
                <a:ext cx="828" cy="265"/>
              </a:xfrm>
              <a:custGeom>
                <a:avLst/>
                <a:gdLst>
                  <a:gd name="T0" fmla="*/ 1399 w 1461"/>
                  <a:gd name="T1" fmla="*/ 465 h 466"/>
                  <a:gd name="T2" fmla="*/ 61 w 1461"/>
                  <a:gd name="T3" fmla="*/ 465 h 466"/>
                  <a:gd name="T4" fmla="*/ 0 w 1461"/>
                  <a:gd name="T5" fmla="*/ 403 h 466"/>
                  <a:gd name="T6" fmla="*/ 1460 w 1461"/>
                  <a:gd name="T7" fmla="*/ 403 h 466"/>
                  <a:gd name="T8" fmla="*/ 1399 w 1461"/>
                  <a:gd name="T9" fmla="*/ 465 h 466"/>
                </a:gdLst>
                <a:ahLst/>
                <a:cxnLst>
                  <a:cxn ang="0">
                    <a:pos x="T0" y="T1"/>
                  </a:cxn>
                  <a:cxn ang="0">
                    <a:pos x="T2" y="T3"/>
                  </a:cxn>
                  <a:cxn ang="0">
                    <a:pos x="T4" y="T5"/>
                  </a:cxn>
                  <a:cxn ang="0">
                    <a:pos x="T6" y="T7"/>
                  </a:cxn>
                  <a:cxn ang="0">
                    <a:pos x="T8" y="T9"/>
                  </a:cxn>
                </a:cxnLst>
                <a:rect l="0" t="0" r="r" b="b"/>
                <a:pathLst>
                  <a:path w="1461" h="466">
                    <a:moveTo>
                      <a:pt x="1399" y="465"/>
                    </a:moveTo>
                    <a:cubicBezTo>
                      <a:pt x="1031" y="97"/>
                      <a:pt x="431" y="97"/>
                      <a:pt x="61" y="465"/>
                    </a:cubicBezTo>
                    <a:lnTo>
                      <a:pt x="0" y="403"/>
                    </a:lnTo>
                    <a:cubicBezTo>
                      <a:pt x="403" y="0"/>
                      <a:pt x="1058" y="0"/>
                      <a:pt x="1460" y="403"/>
                    </a:cubicBezTo>
                    <a:lnTo>
                      <a:pt x="1399" y="465"/>
                    </a:lnTo>
                  </a:path>
                </a:pathLst>
              </a:custGeom>
              <a:solidFill>
                <a:srgbClr val="595757"/>
              </a:solidFill>
              <a:ln>
                <a:noFill/>
              </a:ln>
              <a:extLst>
                <a:ext uri="{91240B29-F687-4F45-9708-019B960494DF}">
                  <a14:hiddenLine xmlns:a14="http://schemas.microsoft.com/office/drawing/2010/main" w="9525">
                    <a:solidFill>
                      <a:srgbClr val="000000"/>
                    </a:solidFill>
                    <a:round/>
                  </a14:hiddenLine>
                </a:ext>
              </a:extLst>
            </p:spPr>
            <p:txBody>
              <a:bodyPr/>
              <a:lstStyle>
                <a:lvl1pPr>
                  <a:defRPr>
                    <a:solidFill>
                      <a:schemeClr val="tx1"/>
                    </a:solidFill>
                    <a:latin typeface="Calibri" pitchFamily="34" charset="0"/>
                    <a:ea typeface="宋体" pitchFamily="2" charset="-122"/>
                  </a:defRPr>
                </a:lvl1pPr>
                <a:lvl2pPr>
                  <a:defRPr>
                    <a:solidFill>
                      <a:schemeClr val="tx1"/>
                    </a:solidFill>
                    <a:latin typeface="Calibri" pitchFamily="34" charset="0"/>
                    <a:ea typeface="宋体" pitchFamily="2" charset="-122"/>
                  </a:defRPr>
                </a:lvl2pPr>
                <a:lvl3pPr>
                  <a:defRPr>
                    <a:solidFill>
                      <a:schemeClr val="tx1"/>
                    </a:solidFill>
                    <a:latin typeface="Calibri" pitchFamily="34" charset="0"/>
                    <a:ea typeface="宋体" pitchFamily="2" charset="-122"/>
                  </a:defRPr>
                </a:lvl3pPr>
                <a:lvl4pPr>
                  <a:defRPr>
                    <a:solidFill>
                      <a:schemeClr val="tx1"/>
                    </a:solidFill>
                    <a:latin typeface="Calibri" pitchFamily="34" charset="0"/>
                    <a:ea typeface="宋体" pitchFamily="2" charset="-122"/>
                  </a:defRPr>
                </a:lvl4pPr>
                <a:lvl5pPr>
                  <a:defRPr>
                    <a:solidFill>
                      <a:schemeClr val="tx1"/>
                    </a:solidFill>
                    <a:latin typeface="Calibri" pitchFamily="34" charset="0"/>
                    <a:ea typeface="宋体" pitchFamily="2" charset="-122"/>
                  </a:defRPr>
                </a:lvl5pPr>
                <a:lvl6pPr marL="2281555" indent="1905" defTabSz="454025" fontAlgn="base">
                  <a:spcBef>
                    <a:spcPct val="0"/>
                  </a:spcBef>
                  <a:spcAft>
                    <a:spcPct val="0"/>
                  </a:spcAft>
                  <a:buFont typeface="Arial" panose="020B0604020202020204" pitchFamily="34" charset="0"/>
                  <a:defRPr>
                    <a:solidFill>
                      <a:schemeClr val="tx1"/>
                    </a:solidFill>
                    <a:latin typeface="Calibri" pitchFamily="34" charset="0"/>
                    <a:ea typeface="宋体" pitchFamily="2" charset="-122"/>
                  </a:defRPr>
                </a:lvl6pPr>
                <a:lvl7pPr marL="2738755" indent="1905" defTabSz="454025" fontAlgn="base">
                  <a:spcBef>
                    <a:spcPct val="0"/>
                  </a:spcBef>
                  <a:spcAft>
                    <a:spcPct val="0"/>
                  </a:spcAft>
                  <a:buFont typeface="Arial" panose="020B0604020202020204" pitchFamily="34" charset="0"/>
                  <a:defRPr>
                    <a:solidFill>
                      <a:schemeClr val="tx1"/>
                    </a:solidFill>
                    <a:latin typeface="Calibri" pitchFamily="34" charset="0"/>
                    <a:ea typeface="宋体" pitchFamily="2" charset="-122"/>
                  </a:defRPr>
                </a:lvl7pPr>
                <a:lvl8pPr marL="3195955" indent="1905" defTabSz="454025" fontAlgn="base">
                  <a:spcBef>
                    <a:spcPct val="0"/>
                  </a:spcBef>
                  <a:spcAft>
                    <a:spcPct val="0"/>
                  </a:spcAft>
                  <a:buFont typeface="Arial" panose="020B0604020202020204" pitchFamily="34" charset="0"/>
                  <a:defRPr>
                    <a:solidFill>
                      <a:schemeClr val="tx1"/>
                    </a:solidFill>
                    <a:latin typeface="Calibri" pitchFamily="34" charset="0"/>
                    <a:ea typeface="宋体" pitchFamily="2" charset="-122"/>
                  </a:defRPr>
                </a:lvl8pPr>
                <a:lvl9pPr marL="3653155" indent="1905" defTabSz="454025" fontAlgn="base">
                  <a:spcBef>
                    <a:spcPct val="0"/>
                  </a:spcBef>
                  <a:spcAft>
                    <a:spcPct val="0"/>
                  </a:spcAft>
                  <a:buFont typeface="Arial" panose="020B0604020202020204" pitchFamily="34" charset="0"/>
                  <a:defRPr>
                    <a:solidFill>
                      <a:schemeClr val="tx1"/>
                    </a:solidFill>
                    <a:latin typeface="Calibri" pitchFamily="34" charset="0"/>
                    <a:ea typeface="宋体" pitchFamily="2" charset="-122"/>
                  </a:defRPr>
                </a:lvl9pPr>
              </a:lstStyle>
              <a:p>
                <a:endParaRPr lang="zh-CN" altLang="en-US">
                  <a:solidFill>
                    <a:prstClr val="black"/>
                  </a:solidFill>
                </a:endParaRPr>
              </a:p>
            </p:txBody>
          </p:sp>
          <p:sp>
            <p:nvSpPr>
              <p:cNvPr id="473" name="任意多边形 3623"/>
              <p:cNvSpPr>
                <a:spLocks noChangeArrowheads="1"/>
              </p:cNvSpPr>
              <p:nvPr/>
            </p:nvSpPr>
            <p:spPr bwMode="auto">
              <a:xfrm>
                <a:off x="7073" y="5938"/>
                <a:ext cx="565" cy="190"/>
              </a:xfrm>
              <a:custGeom>
                <a:avLst/>
                <a:gdLst>
                  <a:gd name="T0" fmla="*/ 933 w 995"/>
                  <a:gd name="T1" fmla="*/ 336 h 337"/>
                  <a:gd name="T2" fmla="*/ 497 w 995"/>
                  <a:gd name="T3" fmla="*/ 156 h 337"/>
                  <a:gd name="T4" fmla="*/ 62 w 995"/>
                  <a:gd name="T5" fmla="*/ 336 h 337"/>
                  <a:gd name="T6" fmla="*/ 0 w 995"/>
                  <a:gd name="T7" fmla="*/ 275 h 337"/>
                  <a:gd name="T8" fmla="*/ 994 w 995"/>
                  <a:gd name="T9" fmla="*/ 275 h 337"/>
                  <a:gd name="T10" fmla="*/ 933 w 995"/>
                  <a:gd name="T11" fmla="*/ 336 h 337"/>
                </a:gdLst>
                <a:ahLst/>
                <a:cxnLst>
                  <a:cxn ang="0">
                    <a:pos x="T0" y="T1"/>
                  </a:cxn>
                  <a:cxn ang="0">
                    <a:pos x="T2" y="T3"/>
                  </a:cxn>
                  <a:cxn ang="0">
                    <a:pos x="T4" y="T5"/>
                  </a:cxn>
                  <a:cxn ang="0">
                    <a:pos x="T6" y="T7"/>
                  </a:cxn>
                  <a:cxn ang="0">
                    <a:pos x="T8" y="T9"/>
                  </a:cxn>
                  <a:cxn ang="0">
                    <a:pos x="T10" y="T11"/>
                  </a:cxn>
                </a:cxnLst>
                <a:rect l="0" t="0" r="r" b="b"/>
                <a:pathLst>
                  <a:path w="995" h="337">
                    <a:moveTo>
                      <a:pt x="933" y="336"/>
                    </a:moveTo>
                    <a:cubicBezTo>
                      <a:pt x="816" y="220"/>
                      <a:pt x="661" y="156"/>
                      <a:pt x="497" y="156"/>
                    </a:cubicBezTo>
                    <a:cubicBezTo>
                      <a:pt x="332" y="156"/>
                      <a:pt x="179" y="220"/>
                      <a:pt x="62" y="336"/>
                    </a:cubicBezTo>
                    <a:lnTo>
                      <a:pt x="0" y="275"/>
                    </a:lnTo>
                    <a:cubicBezTo>
                      <a:pt x="275" y="0"/>
                      <a:pt x="720" y="0"/>
                      <a:pt x="994" y="275"/>
                    </a:cubicBezTo>
                    <a:lnTo>
                      <a:pt x="933" y="336"/>
                    </a:lnTo>
                  </a:path>
                </a:pathLst>
              </a:custGeom>
              <a:solidFill>
                <a:srgbClr val="595757"/>
              </a:solidFill>
              <a:ln>
                <a:noFill/>
              </a:ln>
              <a:extLst>
                <a:ext uri="{91240B29-F687-4F45-9708-019B960494DF}">
                  <a14:hiddenLine xmlns:a14="http://schemas.microsoft.com/office/drawing/2010/main" w="9525">
                    <a:solidFill>
                      <a:srgbClr val="000000"/>
                    </a:solidFill>
                    <a:round/>
                  </a14:hiddenLine>
                </a:ext>
              </a:extLst>
            </p:spPr>
            <p:txBody>
              <a:bodyPr/>
              <a:lstStyle>
                <a:lvl1pPr>
                  <a:defRPr>
                    <a:solidFill>
                      <a:schemeClr val="tx1"/>
                    </a:solidFill>
                    <a:latin typeface="Calibri" pitchFamily="34" charset="0"/>
                    <a:ea typeface="宋体" pitchFamily="2" charset="-122"/>
                  </a:defRPr>
                </a:lvl1pPr>
                <a:lvl2pPr>
                  <a:defRPr>
                    <a:solidFill>
                      <a:schemeClr val="tx1"/>
                    </a:solidFill>
                    <a:latin typeface="Calibri" pitchFamily="34" charset="0"/>
                    <a:ea typeface="宋体" pitchFamily="2" charset="-122"/>
                  </a:defRPr>
                </a:lvl2pPr>
                <a:lvl3pPr>
                  <a:defRPr>
                    <a:solidFill>
                      <a:schemeClr val="tx1"/>
                    </a:solidFill>
                    <a:latin typeface="Calibri" pitchFamily="34" charset="0"/>
                    <a:ea typeface="宋体" pitchFamily="2" charset="-122"/>
                  </a:defRPr>
                </a:lvl3pPr>
                <a:lvl4pPr>
                  <a:defRPr>
                    <a:solidFill>
                      <a:schemeClr val="tx1"/>
                    </a:solidFill>
                    <a:latin typeface="Calibri" pitchFamily="34" charset="0"/>
                    <a:ea typeface="宋体" pitchFamily="2" charset="-122"/>
                  </a:defRPr>
                </a:lvl4pPr>
                <a:lvl5pPr>
                  <a:defRPr>
                    <a:solidFill>
                      <a:schemeClr val="tx1"/>
                    </a:solidFill>
                    <a:latin typeface="Calibri" pitchFamily="34" charset="0"/>
                    <a:ea typeface="宋体" pitchFamily="2" charset="-122"/>
                  </a:defRPr>
                </a:lvl5pPr>
                <a:lvl6pPr marL="2281555" indent="1905" defTabSz="454025" fontAlgn="base">
                  <a:spcBef>
                    <a:spcPct val="0"/>
                  </a:spcBef>
                  <a:spcAft>
                    <a:spcPct val="0"/>
                  </a:spcAft>
                  <a:buFont typeface="Arial" panose="020B0604020202020204" pitchFamily="34" charset="0"/>
                  <a:defRPr>
                    <a:solidFill>
                      <a:schemeClr val="tx1"/>
                    </a:solidFill>
                    <a:latin typeface="Calibri" pitchFamily="34" charset="0"/>
                    <a:ea typeface="宋体" pitchFamily="2" charset="-122"/>
                  </a:defRPr>
                </a:lvl6pPr>
                <a:lvl7pPr marL="2738755" indent="1905" defTabSz="454025" fontAlgn="base">
                  <a:spcBef>
                    <a:spcPct val="0"/>
                  </a:spcBef>
                  <a:spcAft>
                    <a:spcPct val="0"/>
                  </a:spcAft>
                  <a:buFont typeface="Arial" panose="020B0604020202020204" pitchFamily="34" charset="0"/>
                  <a:defRPr>
                    <a:solidFill>
                      <a:schemeClr val="tx1"/>
                    </a:solidFill>
                    <a:latin typeface="Calibri" pitchFamily="34" charset="0"/>
                    <a:ea typeface="宋体" pitchFamily="2" charset="-122"/>
                  </a:defRPr>
                </a:lvl7pPr>
                <a:lvl8pPr marL="3195955" indent="1905" defTabSz="454025" fontAlgn="base">
                  <a:spcBef>
                    <a:spcPct val="0"/>
                  </a:spcBef>
                  <a:spcAft>
                    <a:spcPct val="0"/>
                  </a:spcAft>
                  <a:buFont typeface="Arial" panose="020B0604020202020204" pitchFamily="34" charset="0"/>
                  <a:defRPr>
                    <a:solidFill>
                      <a:schemeClr val="tx1"/>
                    </a:solidFill>
                    <a:latin typeface="Calibri" pitchFamily="34" charset="0"/>
                    <a:ea typeface="宋体" pitchFamily="2" charset="-122"/>
                  </a:defRPr>
                </a:lvl8pPr>
                <a:lvl9pPr marL="3653155" indent="1905" defTabSz="454025" fontAlgn="base">
                  <a:spcBef>
                    <a:spcPct val="0"/>
                  </a:spcBef>
                  <a:spcAft>
                    <a:spcPct val="0"/>
                  </a:spcAft>
                  <a:buFont typeface="Arial" panose="020B0604020202020204" pitchFamily="34" charset="0"/>
                  <a:defRPr>
                    <a:solidFill>
                      <a:schemeClr val="tx1"/>
                    </a:solidFill>
                    <a:latin typeface="Calibri" pitchFamily="34" charset="0"/>
                    <a:ea typeface="宋体" pitchFamily="2" charset="-122"/>
                  </a:defRPr>
                </a:lvl9pPr>
              </a:lstStyle>
              <a:p>
                <a:endParaRPr lang="zh-CN" altLang="en-US">
                  <a:solidFill>
                    <a:prstClr val="black"/>
                  </a:solidFill>
                </a:endParaRPr>
              </a:p>
            </p:txBody>
          </p:sp>
        </p:grpSp>
        <p:grpSp>
          <p:nvGrpSpPr>
            <p:cNvPr id="474" name="组合 118"/>
            <p:cNvGrpSpPr/>
            <p:nvPr/>
          </p:nvGrpSpPr>
          <p:grpSpPr bwMode="auto">
            <a:xfrm rot="8109022">
              <a:off x="3198324" y="4164685"/>
              <a:ext cx="523135" cy="369506"/>
              <a:chOff x="6808" y="5580"/>
              <a:chExt cx="1091" cy="723"/>
            </a:xfrm>
          </p:grpSpPr>
          <p:sp>
            <p:nvSpPr>
              <p:cNvPr id="475" name="任意多边形 3617"/>
              <p:cNvSpPr>
                <a:spLocks noChangeArrowheads="1"/>
              </p:cNvSpPr>
              <p:nvPr/>
            </p:nvSpPr>
            <p:spPr bwMode="auto">
              <a:xfrm>
                <a:off x="7193" y="5580"/>
                <a:ext cx="97" cy="98"/>
              </a:xfrm>
              <a:custGeom>
                <a:avLst/>
                <a:gdLst>
                  <a:gd name="T0" fmla="*/ 86 w 174"/>
                  <a:gd name="T1" fmla="*/ 173 h 174"/>
                  <a:gd name="T2" fmla="*/ 0 w 174"/>
                  <a:gd name="T3" fmla="*/ 87 h 174"/>
                  <a:gd name="T4" fmla="*/ 86 w 174"/>
                  <a:gd name="T5" fmla="*/ 0 h 174"/>
                  <a:gd name="T6" fmla="*/ 173 w 174"/>
                  <a:gd name="T7" fmla="*/ 87 h 174"/>
                  <a:gd name="T8" fmla="*/ 86 w 174"/>
                  <a:gd name="T9" fmla="*/ 173 h 174"/>
                </a:gdLst>
                <a:ahLst/>
                <a:cxnLst>
                  <a:cxn ang="0">
                    <a:pos x="T0" y="T1"/>
                  </a:cxn>
                  <a:cxn ang="0">
                    <a:pos x="T2" y="T3"/>
                  </a:cxn>
                  <a:cxn ang="0">
                    <a:pos x="T4" y="T5"/>
                  </a:cxn>
                  <a:cxn ang="0">
                    <a:pos x="T6" y="T7"/>
                  </a:cxn>
                  <a:cxn ang="0">
                    <a:pos x="T8" y="T9"/>
                  </a:cxn>
                </a:cxnLst>
                <a:rect l="0" t="0" r="r" b="b"/>
                <a:pathLst>
                  <a:path w="174" h="174">
                    <a:moveTo>
                      <a:pt x="86" y="173"/>
                    </a:moveTo>
                    <a:cubicBezTo>
                      <a:pt x="38" y="173"/>
                      <a:pt x="0" y="134"/>
                      <a:pt x="0" y="87"/>
                    </a:cubicBezTo>
                    <a:cubicBezTo>
                      <a:pt x="0" y="38"/>
                      <a:pt x="39" y="0"/>
                      <a:pt x="86" y="0"/>
                    </a:cubicBezTo>
                    <a:cubicBezTo>
                      <a:pt x="135" y="0"/>
                      <a:pt x="173" y="38"/>
                      <a:pt x="173" y="87"/>
                    </a:cubicBezTo>
                    <a:cubicBezTo>
                      <a:pt x="173" y="135"/>
                      <a:pt x="133" y="173"/>
                      <a:pt x="86" y="173"/>
                    </a:cubicBezTo>
                  </a:path>
                </a:pathLst>
              </a:custGeom>
              <a:solidFill>
                <a:srgbClr val="595757"/>
              </a:solidFill>
              <a:ln>
                <a:noFill/>
              </a:ln>
              <a:extLst>
                <a:ext uri="{91240B29-F687-4F45-9708-019B960494DF}">
                  <a14:hiddenLine xmlns:a14="http://schemas.microsoft.com/office/drawing/2010/main" w="9525">
                    <a:solidFill>
                      <a:srgbClr val="000000"/>
                    </a:solidFill>
                    <a:round/>
                  </a14:hiddenLine>
                </a:ext>
              </a:extLst>
            </p:spPr>
            <p:txBody>
              <a:bodyPr/>
              <a:lstStyle>
                <a:lvl1pPr>
                  <a:defRPr>
                    <a:solidFill>
                      <a:schemeClr val="tx1"/>
                    </a:solidFill>
                    <a:latin typeface="Calibri" pitchFamily="34" charset="0"/>
                    <a:ea typeface="宋体" pitchFamily="2" charset="-122"/>
                  </a:defRPr>
                </a:lvl1pPr>
                <a:lvl2pPr>
                  <a:defRPr>
                    <a:solidFill>
                      <a:schemeClr val="tx1"/>
                    </a:solidFill>
                    <a:latin typeface="Calibri" pitchFamily="34" charset="0"/>
                    <a:ea typeface="宋体" pitchFamily="2" charset="-122"/>
                  </a:defRPr>
                </a:lvl2pPr>
                <a:lvl3pPr>
                  <a:defRPr>
                    <a:solidFill>
                      <a:schemeClr val="tx1"/>
                    </a:solidFill>
                    <a:latin typeface="Calibri" pitchFamily="34" charset="0"/>
                    <a:ea typeface="宋体" pitchFamily="2" charset="-122"/>
                  </a:defRPr>
                </a:lvl3pPr>
                <a:lvl4pPr>
                  <a:defRPr>
                    <a:solidFill>
                      <a:schemeClr val="tx1"/>
                    </a:solidFill>
                    <a:latin typeface="Calibri" pitchFamily="34" charset="0"/>
                    <a:ea typeface="宋体" pitchFamily="2" charset="-122"/>
                  </a:defRPr>
                </a:lvl4pPr>
                <a:lvl5pPr>
                  <a:defRPr>
                    <a:solidFill>
                      <a:schemeClr val="tx1"/>
                    </a:solidFill>
                    <a:latin typeface="Calibri" pitchFamily="34" charset="0"/>
                    <a:ea typeface="宋体" pitchFamily="2" charset="-122"/>
                  </a:defRPr>
                </a:lvl5pPr>
                <a:lvl6pPr marL="2281555" indent="1905" defTabSz="454025" fontAlgn="base">
                  <a:spcBef>
                    <a:spcPct val="0"/>
                  </a:spcBef>
                  <a:spcAft>
                    <a:spcPct val="0"/>
                  </a:spcAft>
                  <a:buFont typeface="Arial" panose="020B0604020202020204" pitchFamily="34" charset="0"/>
                  <a:defRPr>
                    <a:solidFill>
                      <a:schemeClr val="tx1"/>
                    </a:solidFill>
                    <a:latin typeface="Calibri" pitchFamily="34" charset="0"/>
                    <a:ea typeface="宋体" pitchFamily="2" charset="-122"/>
                  </a:defRPr>
                </a:lvl6pPr>
                <a:lvl7pPr marL="2738755" indent="1905" defTabSz="454025" fontAlgn="base">
                  <a:spcBef>
                    <a:spcPct val="0"/>
                  </a:spcBef>
                  <a:spcAft>
                    <a:spcPct val="0"/>
                  </a:spcAft>
                  <a:buFont typeface="Arial" panose="020B0604020202020204" pitchFamily="34" charset="0"/>
                  <a:defRPr>
                    <a:solidFill>
                      <a:schemeClr val="tx1"/>
                    </a:solidFill>
                    <a:latin typeface="Calibri" pitchFamily="34" charset="0"/>
                    <a:ea typeface="宋体" pitchFamily="2" charset="-122"/>
                  </a:defRPr>
                </a:lvl7pPr>
                <a:lvl8pPr marL="3195955" indent="1905" defTabSz="454025" fontAlgn="base">
                  <a:spcBef>
                    <a:spcPct val="0"/>
                  </a:spcBef>
                  <a:spcAft>
                    <a:spcPct val="0"/>
                  </a:spcAft>
                  <a:buFont typeface="Arial" panose="020B0604020202020204" pitchFamily="34" charset="0"/>
                  <a:defRPr>
                    <a:solidFill>
                      <a:schemeClr val="tx1"/>
                    </a:solidFill>
                    <a:latin typeface="Calibri" pitchFamily="34" charset="0"/>
                    <a:ea typeface="宋体" pitchFamily="2" charset="-122"/>
                  </a:defRPr>
                </a:lvl8pPr>
                <a:lvl9pPr marL="3653155" indent="1905" defTabSz="454025" fontAlgn="base">
                  <a:spcBef>
                    <a:spcPct val="0"/>
                  </a:spcBef>
                  <a:spcAft>
                    <a:spcPct val="0"/>
                  </a:spcAft>
                  <a:buFont typeface="Arial" panose="020B0604020202020204" pitchFamily="34" charset="0"/>
                  <a:defRPr>
                    <a:solidFill>
                      <a:schemeClr val="tx1"/>
                    </a:solidFill>
                    <a:latin typeface="Calibri" pitchFamily="34" charset="0"/>
                    <a:ea typeface="宋体" pitchFamily="2" charset="-122"/>
                  </a:defRPr>
                </a:lvl9pPr>
              </a:lstStyle>
              <a:p>
                <a:endParaRPr lang="zh-CN" altLang="en-US">
                  <a:solidFill>
                    <a:prstClr val="black"/>
                  </a:solidFill>
                </a:endParaRPr>
              </a:p>
            </p:txBody>
          </p:sp>
          <p:sp>
            <p:nvSpPr>
              <p:cNvPr id="476" name="任意多边形 3618"/>
              <p:cNvSpPr>
                <a:spLocks noChangeArrowheads="1"/>
              </p:cNvSpPr>
              <p:nvPr/>
            </p:nvSpPr>
            <p:spPr bwMode="auto">
              <a:xfrm>
                <a:off x="7418" y="5580"/>
                <a:ext cx="97" cy="98"/>
              </a:xfrm>
              <a:custGeom>
                <a:avLst/>
                <a:gdLst>
                  <a:gd name="T0" fmla="*/ 86 w 174"/>
                  <a:gd name="T1" fmla="*/ 173 h 174"/>
                  <a:gd name="T2" fmla="*/ 0 w 174"/>
                  <a:gd name="T3" fmla="*/ 87 h 174"/>
                  <a:gd name="T4" fmla="*/ 86 w 174"/>
                  <a:gd name="T5" fmla="*/ 0 h 174"/>
                  <a:gd name="T6" fmla="*/ 173 w 174"/>
                  <a:gd name="T7" fmla="*/ 87 h 174"/>
                  <a:gd name="T8" fmla="*/ 86 w 174"/>
                  <a:gd name="T9" fmla="*/ 173 h 174"/>
                </a:gdLst>
                <a:ahLst/>
                <a:cxnLst>
                  <a:cxn ang="0">
                    <a:pos x="T0" y="T1"/>
                  </a:cxn>
                  <a:cxn ang="0">
                    <a:pos x="T2" y="T3"/>
                  </a:cxn>
                  <a:cxn ang="0">
                    <a:pos x="T4" y="T5"/>
                  </a:cxn>
                  <a:cxn ang="0">
                    <a:pos x="T6" y="T7"/>
                  </a:cxn>
                  <a:cxn ang="0">
                    <a:pos x="T8" y="T9"/>
                  </a:cxn>
                </a:cxnLst>
                <a:rect l="0" t="0" r="r" b="b"/>
                <a:pathLst>
                  <a:path w="174" h="174">
                    <a:moveTo>
                      <a:pt x="86" y="173"/>
                    </a:moveTo>
                    <a:cubicBezTo>
                      <a:pt x="39" y="173"/>
                      <a:pt x="0" y="134"/>
                      <a:pt x="0" y="87"/>
                    </a:cubicBezTo>
                    <a:cubicBezTo>
                      <a:pt x="0" y="38"/>
                      <a:pt x="39" y="0"/>
                      <a:pt x="86" y="0"/>
                    </a:cubicBezTo>
                    <a:cubicBezTo>
                      <a:pt x="133" y="0"/>
                      <a:pt x="173" y="38"/>
                      <a:pt x="173" y="87"/>
                    </a:cubicBezTo>
                    <a:cubicBezTo>
                      <a:pt x="173" y="135"/>
                      <a:pt x="133" y="173"/>
                      <a:pt x="86" y="173"/>
                    </a:cubicBezTo>
                  </a:path>
                </a:pathLst>
              </a:custGeom>
              <a:solidFill>
                <a:srgbClr val="595757"/>
              </a:solidFill>
              <a:ln>
                <a:noFill/>
              </a:ln>
              <a:extLst>
                <a:ext uri="{91240B29-F687-4F45-9708-019B960494DF}">
                  <a14:hiddenLine xmlns:a14="http://schemas.microsoft.com/office/drawing/2010/main" w="9525">
                    <a:solidFill>
                      <a:srgbClr val="000000"/>
                    </a:solidFill>
                    <a:round/>
                  </a14:hiddenLine>
                </a:ext>
              </a:extLst>
            </p:spPr>
            <p:txBody>
              <a:bodyPr/>
              <a:lstStyle>
                <a:lvl1pPr>
                  <a:defRPr>
                    <a:solidFill>
                      <a:schemeClr val="tx1"/>
                    </a:solidFill>
                    <a:latin typeface="Calibri" pitchFamily="34" charset="0"/>
                    <a:ea typeface="宋体" pitchFamily="2" charset="-122"/>
                  </a:defRPr>
                </a:lvl1pPr>
                <a:lvl2pPr>
                  <a:defRPr>
                    <a:solidFill>
                      <a:schemeClr val="tx1"/>
                    </a:solidFill>
                    <a:latin typeface="Calibri" pitchFamily="34" charset="0"/>
                    <a:ea typeface="宋体" pitchFamily="2" charset="-122"/>
                  </a:defRPr>
                </a:lvl2pPr>
                <a:lvl3pPr>
                  <a:defRPr>
                    <a:solidFill>
                      <a:schemeClr val="tx1"/>
                    </a:solidFill>
                    <a:latin typeface="Calibri" pitchFamily="34" charset="0"/>
                    <a:ea typeface="宋体" pitchFamily="2" charset="-122"/>
                  </a:defRPr>
                </a:lvl3pPr>
                <a:lvl4pPr>
                  <a:defRPr>
                    <a:solidFill>
                      <a:schemeClr val="tx1"/>
                    </a:solidFill>
                    <a:latin typeface="Calibri" pitchFamily="34" charset="0"/>
                    <a:ea typeface="宋体" pitchFamily="2" charset="-122"/>
                  </a:defRPr>
                </a:lvl4pPr>
                <a:lvl5pPr>
                  <a:defRPr>
                    <a:solidFill>
                      <a:schemeClr val="tx1"/>
                    </a:solidFill>
                    <a:latin typeface="Calibri" pitchFamily="34" charset="0"/>
                    <a:ea typeface="宋体" pitchFamily="2" charset="-122"/>
                  </a:defRPr>
                </a:lvl5pPr>
                <a:lvl6pPr marL="2281555" indent="1905" defTabSz="454025" fontAlgn="base">
                  <a:spcBef>
                    <a:spcPct val="0"/>
                  </a:spcBef>
                  <a:spcAft>
                    <a:spcPct val="0"/>
                  </a:spcAft>
                  <a:buFont typeface="Arial" panose="020B0604020202020204" pitchFamily="34" charset="0"/>
                  <a:defRPr>
                    <a:solidFill>
                      <a:schemeClr val="tx1"/>
                    </a:solidFill>
                    <a:latin typeface="Calibri" pitchFamily="34" charset="0"/>
                    <a:ea typeface="宋体" pitchFamily="2" charset="-122"/>
                  </a:defRPr>
                </a:lvl6pPr>
                <a:lvl7pPr marL="2738755" indent="1905" defTabSz="454025" fontAlgn="base">
                  <a:spcBef>
                    <a:spcPct val="0"/>
                  </a:spcBef>
                  <a:spcAft>
                    <a:spcPct val="0"/>
                  </a:spcAft>
                  <a:buFont typeface="Arial" panose="020B0604020202020204" pitchFamily="34" charset="0"/>
                  <a:defRPr>
                    <a:solidFill>
                      <a:schemeClr val="tx1"/>
                    </a:solidFill>
                    <a:latin typeface="Calibri" pitchFamily="34" charset="0"/>
                    <a:ea typeface="宋体" pitchFamily="2" charset="-122"/>
                  </a:defRPr>
                </a:lvl7pPr>
                <a:lvl8pPr marL="3195955" indent="1905" defTabSz="454025" fontAlgn="base">
                  <a:spcBef>
                    <a:spcPct val="0"/>
                  </a:spcBef>
                  <a:spcAft>
                    <a:spcPct val="0"/>
                  </a:spcAft>
                  <a:buFont typeface="Arial" panose="020B0604020202020204" pitchFamily="34" charset="0"/>
                  <a:defRPr>
                    <a:solidFill>
                      <a:schemeClr val="tx1"/>
                    </a:solidFill>
                    <a:latin typeface="Calibri" pitchFamily="34" charset="0"/>
                    <a:ea typeface="宋体" pitchFamily="2" charset="-122"/>
                  </a:defRPr>
                </a:lvl8pPr>
                <a:lvl9pPr marL="3653155" indent="1905" defTabSz="454025" fontAlgn="base">
                  <a:spcBef>
                    <a:spcPct val="0"/>
                  </a:spcBef>
                  <a:spcAft>
                    <a:spcPct val="0"/>
                  </a:spcAft>
                  <a:buFont typeface="Arial" panose="020B0604020202020204" pitchFamily="34" charset="0"/>
                  <a:defRPr>
                    <a:solidFill>
                      <a:schemeClr val="tx1"/>
                    </a:solidFill>
                    <a:latin typeface="Calibri" pitchFamily="34" charset="0"/>
                    <a:ea typeface="宋体" pitchFamily="2" charset="-122"/>
                  </a:defRPr>
                </a:lvl9pPr>
              </a:lstStyle>
              <a:p>
                <a:endParaRPr lang="zh-CN" altLang="en-US">
                  <a:solidFill>
                    <a:prstClr val="black"/>
                  </a:solidFill>
                </a:endParaRPr>
              </a:p>
            </p:txBody>
          </p:sp>
          <p:sp>
            <p:nvSpPr>
              <p:cNvPr id="477" name="任意多边形 3619"/>
              <p:cNvSpPr>
                <a:spLocks noChangeArrowheads="1"/>
              </p:cNvSpPr>
              <p:nvPr/>
            </p:nvSpPr>
            <p:spPr bwMode="auto">
              <a:xfrm>
                <a:off x="7285" y="6163"/>
                <a:ext cx="140" cy="140"/>
              </a:xfrm>
              <a:custGeom>
                <a:avLst/>
                <a:gdLst>
                  <a:gd name="T0" fmla="*/ 122 w 246"/>
                  <a:gd name="T1" fmla="*/ 246 h 247"/>
                  <a:gd name="T2" fmla="*/ 0 w 246"/>
                  <a:gd name="T3" fmla="*/ 124 h 247"/>
                  <a:gd name="T4" fmla="*/ 122 w 246"/>
                  <a:gd name="T5" fmla="*/ 1 h 247"/>
                  <a:gd name="T6" fmla="*/ 245 w 246"/>
                  <a:gd name="T7" fmla="*/ 124 h 247"/>
                  <a:gd name="T8" fmla="*/ 122 w 246"/>
                  <a:gd name="T9" fmla="*/ 246 h 247"/>
                </a:gdLst>
                <a:ahLst/>
                <a:cxnLst>
                  <a:cxn ang="0">
                    <a:pos x="T0" y="T1"/>
                  </a:cxn>
                  <a:cxn ang="0">
                    <a:pos x="T2" y="T3"/>
                  </a:cxn>
                  <a:cxn ang="0">
                    <a:pos x="T4" y="T5"/>
                  </a:cxn>
                  <a:cxn ang="0">
                    <a:pos x="T6" y="T7"/>
                  </a:cxn>
                  <a:cxn ang="0">
                    <a:pos x="T8" y="T9"/>
                  </a:cxn>
                </a:cxnLst>
                <a:rect l="0" t="0" r="r" b="b"/>
                <a:pathLst>
                  <a:path w="246" h="247">
                    <a:moveTo>
                      <a:pt x="122" y="246"/>
                    </a:moveTo>
                    <a:cubicBezTo>
                      <a:pt x="54" y="246"/>
                      <a:pt x="0" y="191"/>
                      <a:pt x="0" y="124"/>
                    </a:cubicBezTo>
                    <a:cubicBezTo>
                      <a:pt x="0" y="56"/>
                      <a:pt x="56" y="1"/>
                      <a:pt x="122" y="1"/>
                    </a:cubicBezTo>
                    <a:cubicBezTo>
                      <a:pt x="189" y="0"/>
                      <a:pt x="245" y="56"/>
                      <a:pt x="245" y="124"/>
                    </a:cubicBezTo>
                    <a:cubicBezTo>
                      <a:pt x="245" y="192"/>
                      <a:pt x="189" y="246"/>
                      <a:pt x="122" y="246"/>
                    </a:cubicBezTo>
                  </a:path>
                </a:pathLst>
              </a:custGeom>
              <a:solidFill>
                <a:srgbClr val="595757"/>
              </a:solidFill>
              <a:ln>
                <a:noFill/>
              </a:ln>
              <a:extLst>
                <a:ext uri="{91240B29-F687-4F45-9708-019B960494DF}">
                  <a14:hiddenLine xmlns:a14="http://schemas.microsoft.com/office/drawing/2010/main" w="9525">
                    <a:solidFill>
                      <a:srgbClr val="000000"/>
                    </a:solidFill>
                    <a:round/>
                  </a14:hiddenLine>
                </a:ext>
              </a:extLst>
            </p:spPr>
            <p:txBody>
              <a:bodyPr/>
              <a:lstStyle>
                <a:lvl1pPr>
                  <a:defRPr>
                    <a:solidFill>
                      <a:schemeClr val="tx1"/>
                    </a:solidFill>
                    <a:latin typeface="Calibri" pitchFamily="34" charset="0"/>
                    <a:ea typeface="宋体" pitchFamily="2" charset="-122"/>
                  </a:defRPr>
                </a:lvl1pPr>
                <a:lvl2pPr>
                  <a:defRPr>
                    <a:solidFill>
                      <a:schemeClr val="tx1"/>
                    </a:solidFill>
                    <a:latin typeface="Calibri" pitchFamily="34" charset="0"/>
                    <a:ea typeface="宋体" pitchFamily="2" charset="-122"/>
                  </a:defRPr>
                </a:lvl2pPr>
                <a:lvl3pPr>
                  <a:defRPr>
                    <a:solidFill>
                      <a:schemeClr val="tx1"/>
                    </a:solidFill>
                    <a:latin typeface="Calibri" pitchFamily="34" charset="0"/>
                    <a:ea typeface="宋体" pitchFamily="2" charset="-122"/>
                  </a:defRPr>
                </a:lvl3pPr>
                <a:lvl4pPr>
                  <a:defRPr>
                    <a:solidFill>
                      <a:schemeClr val="tx1"/>
                    </a:solidFill>
                    <a:latin typeface="Calibri" pitchFamily="34" charset="0"/>
                    <a:ea typeface="宋体" pitchFamily="2" charset="-122"/>
                  </a:defRPr>
                </a:lvl4pPr>
                <a:lvl5pPr>
                  <a:defRPr>
                    <a:solidFill>
                      <a:schemeClr val="tx1"/>
                    </a:solidFill>
                    <a:latin typeface="Calibri" pitchFamily="34" charset="0"/>
                    <a:ea typeface="宋体" pitchFamily="2" charset="-122"/>
                  </a:defRPr>
                </a:lvl5pPr>
                <a:lvl6pPr marL="2281555" indent="1905" defTabSz="454025" fontAlgn="base">
                  <a:spcBef>
                    <a:spcPct val="0"/>
                  </a:spcBef>
                  <a:spcAft>
                    <a:spcPct val="0"/>
                  </a:spcAft>
                  <a:buFont typeface="Arial" panose="020B0604020202020204" pitchFamily="34" charset="0"/>
                  <a:defRPr>
                    <a:solidFill>
                      <a:schemeClr val="tx1"/>
                    </a:solidFill>
                    <a:latin typeface="Calibri" pitchFamily="34" charset="0"/>
                    <a:ea typeface="宋体" pitchFamily="2" charset="-122"/>
                  </a:defRPr>
                </a:lvl6pPr>
                <a:lvl7pPr marL="2738755" indent="1905" defTabSz="454025" fontAlgn="base">
                  <a:spcBef>
                    <a:spcPct val="0"/>
                  </a:spcBef>
                  <a:spcAft>
                    <a:spcPct val="0"/>
                  </a:spcAft>
                  <a:buFont typeface="Arial" panose="020B0604020202020204" pitchFamily="34" charset="0"/>
                  <a:defRPr>
                    <a:solidFill>
                      <a:schemeClr val="tx1"/>
                    </a:solidFill>
                    <a:latin typeface="Calibri" pitchFamily="34" charset="0"/>
                    <a:ea typeface="宋体" pitchFamily="2" charset="-122"/>
                  </a:defRPr>
                </a:lvl7pPr>
                <a:lvl8pPr marL="3195955" indent="1905" defTabSz="454025" fontAlgn="base">
                  <a:spcBef>
                    <a:spcPct val="0"/>
                  </a:spcBef>
                  <a:spcAft>
                    <a:spcPct val="0"/>
                  </a:spcAft>
                  <a:buFont typeface="Arial" panose="020B0604020202020204" pitchFamily="34" charset="0"/>
                  <a:defRPr>
                    <a:solidFill>
                      <a:schemeClr val="tx1"/>
                    </a:solidFill>
                    <a:latin typeface="Calibri" pitchFamily="34" charset="0"/>
                    <a:ea typeface="宋体" pitchFamily="2" charset="-122"/>
                  </a:defRPr>
                </a:lvl8pPr>
                <a:lvl9pPr marL="3653155" indent="1905" defTabSz="454025" fontAlgn="base">
                  <a:spcBef>
                    <a:spcPct val="0"/>
                  </a:spcBef>
                  <a:spcAft>
                    <a:spcPct val="0"/>
                  </a:spcAft>
                  <a:buFont typeface="Arial" panose="020B0604020202020204" pitchFamily="34" charset="0"/>
                  <a:defRPr>
                    <a:solidFill>
                      <a:schemeClr val="tx1"/>
                    </a:solidFill>
                    <a:latin typeface="Calibri" pitchFamily="34" charset="0"/>
                    <a:ea typeface="宋体" pitchFamily="2" charset="-122"/>
                  </a:defRPr>
                </a:lvl9pPr>
              </a:lstStyle>
              <a:p>
                <a:endParaRPr lang="zh-CN" altLang="en-US">
                  <a:solidFill>
                    <a:prstClr val="black"/>
                  </a:solidFill>
                </a:endParaRPr>
              </a:p>
            </p:txBody>
          </p:sp>
          <p:sp>
            <p:nvSpPr>
              <p:cNvPr id="478" name="任意多边形 3620"/>
              <p:cNvSpPr>
                <a:spLocks noChangeArrowheads="1"/>
              </p:cNvSpPr>
              <p:nvPr/>
            </p:nvSpPr>
            <p:spPr bwMode="auto">
              <a:xfrm>
                <a:off x="7463" y="5613"/>
                <a:ext cx="437" cy="252"/>
              </a:xfrm>
              <a:custGeom>
                <a:avLst/>
                <a:gdLst>
                  <a:gd name="T0" fmla="*/ 710 w 773"/>
                  <a:gd name="T1" fmla="*/ 445 h 446"/>
                  <a:gd name="T2" fmla="*/ 0 w 773"/>
                  <a:gd name="T3" fmla="*/ 87 h 446"/>
                  <a:gd name="T4" fmla="*/ 14 w 773"/>
                  <a:gd name="T5" fmla="*/ 0 h 446"/>
                  <a:gd name="T6" fmla="*/ 772 w 773"/>
                  <a:gd name="T7" fmla="*/ 383 h 446"/>
                  <a:gd name="T8" fmla="*/ 710 w 773"/>
                  <a:gd name="T9" fmla="*/ 445 h 446"/>
                </a:gdLst>
                <a:ahLst/>
                <a:cxnLst>
                  <a:cxn ang="0">
                    <a:pos x="T0" y="T1"/>
                  </a:cxn>
                  <a:cxn ang="0">
                    <a:pos x="T2" y="T3"/>
                  </a:cxn>
                  <a:cxn ang="0">
                    <a:pos x="T4" y="T5"/>
                  </a:cxn>
                  <a:cxn ang="0">
                    <a:pos x="T6" y="T7"/>
                  </a:cxn>
                  <a:cxn ang="0">
                    <a:pos x="T8" y="T9"/>
                  </a:cxn>
                </a:cxnLst>
                <a:rect l="0" t="0" r="r" b="b"/>
                <a:pathLst>
                  <a:path w="773" h="446">
                    <a:moveTo>
                      <a:pt x="710" y="445"/>
                    </a:moveTo>
                    <a:cubicBezTo>
                      <a:pt x="516" y="251"/>
                      <a:pt x="271" y="128"/>
                      <a:pt x="0" y="87"/>
                    </a:cubicBezTo>
                    <a:lnTo>
                      <a:pt x="14" y="0"/>
                    </a:lnTo>
                    <a:cubicBezTo>
                      <a:pt x="303" y="44"/>
                      <a:pt x="565" y="177"/>
                      <a:pt x="772" y="383"/>
                    </a:cubicBezTo>
                    <a:lnTo>
                      <a:pt x="710" y="445"/>
                    </a:lnTo>
                  </a:path>
                </a:pathLst>
              </a:custGeom>
              <a:solidFill>
                <a:srgbClr val="595757"/>
              </a:solidFill>
              <a:ln>
                <a:noFill/>
              </a:ln>
              <a:extLst>
                <a:ext uri="{91240B29-F687-4F45-9708-019B960494DF}">
                  <a14:hiddenLine xmlns:a14="http://schemas.microsoft.com/office/drawing/2010/main" w="9525">
                    <a:solidFill>
                      <a:srgbClr val="000000"/>
                    </a:solidFill>
                    <a:round/>
                  </a14:hiddenLine>
                </a:ext>
              </a:extLst>
            </p:spPr>
            <p:txBody>
              <a:bodyPr/>
              <a:lstStyle>
                <a:lvl1pPr>
                  <a:defRPr>
                    <a:solidFill>
                      <a:schemeClr val="tx1"/>
                    </a:solidFill>
                    <a:latin typeface="Calibri" pitchFamily="34" charset="0"/>
                    <a:ea typeface="宋体" pitchFamily="2" charset="-122"/>
                  </a:defRPr>
                </a:lvl1pPr>
                <a:lvl2pPr>
                  <a:defRPr>
                    <a:solidFill>
                      <a:schemeClr val="tx1"/>
                    </a:solidFill>
                    <a:latin typeface="Calibri" pitchFamily="34" charset="0"/>
                    <a:ea typeface="宋体" pitchFamily="2" charset="-122"/>
                  </a:defRPr>
                </a:lvl2pPr>
                <a:lvl3pPr>
                  <a:defRPr>
                    <a:solidFill>
                      <a:schemeClr val="tx1"/>
                    </a:solidFill>
                    <a:latin typeface="Calibri" pitchFamily="34" charset="0"/>
                    <a:ea typeface="宋体" pitchFamily="2" charset="-122"/>
                  </a:defRPr>
                </a:lvl3pPr>
                <a:lvl4pPr>
                  <a:defRPr>
                    <a:solidFill>
                      <a:schemeClr val="tx1"/>
                    </a:solidFill>
                    <a:latin typeface="Calibri" pitchFamily="34" charset="0"/>
                    <a:ea typeface="宋体" pitchFamily="2" charset="-122"/>
                  </a:defRPr>
                </a:lvl4pPr>
                <a:lvl5pPr>
                  <a:defRPr>
                    <a:solidFill>
                      <a:schemeClr val="tx1"/>
                    </a:solidFill>
                    <a:latin typeface="Calibri" pitchFamily="34" charset="0"/>
                    <a:ea typeface="宋体" pitchFamily="2" charset="-122"/>
                  </a:defRPr>
                </a:lvl5pPr>
                <a:lvl6pPr marL="2281555" indent="1905" defTabSz="454025" fontAlgn="base">
                  <a:spcBef>
                    <a:spcPct val="0"/>
                  </a:spcBef>
                  <a:spcAft>
                    <a:spcPct val="0"/>
                  </a:spcAft>
                  <a:buFont typeface="Arial" panose="020B0604020202020204" pitchFamily="34" charset="0"/>
                  <a:defRPr>
                    <a:solidFill>
                      <a:schemeClr val="tx1"/>
                    </a:solidFill>
                    <a:latin typeface="Calibri" pitchFamily="34" charset="0"/>
                    <a:ea typeface="宋体" pitchFamily="2" charset="-122"/>
                  </a:defRPr>
                </a:lvl6pPr>
                <a:lvl7pPr marL="2738755" indent="1905" defTabSz="454025" fontAlgn="base">
                  <a:spcBef>
                    <a:spcPct val="0"/>
                  </a:spcBef>
                  <a:spcAft>
                    <a:spcPct val="0"/>
                  </a:spcAft>
                  <a:buFont typeface="Arial" panose="020B0604020202020204" pitchFamily="34" charset="0"/>
                  <a:defRPr>
                    <a:solidFill>
                      <a:schemeClr val="tx1"/>
                    </a:solidFill>
                    <a:latin typeface="Calibri" pitchFamily="34" charset="0"/>
                    <a:ea typeface="宋体" pitchFamily="2" charset="-122"/>
                  </a:defRPr>
                </a:lvl7pPr>
                <a:lvl8pPr marL="3195955" indent="1905" defTabSz="454025" fontAlgn="base">
                  <a:spcBef>
                    <a:spcPct val="0"/>
                  </a:spcBef>
                  <a:spcAft>
                    <a:spcPct val="0"/>
                  </a:spcAft>
                  <a:buFont typeface="Arial" panose="020B0604020202020204" pitchFamily="34" charset="0"/>
                  <a:defRPr>
                    <a:solidFill>
                      <a:schemeClr val="tx1"/>
                    </a:solidFill>
                    <a:latin typeface="Calibri" pitchFamily="34" charset="0"/>
                    <a:ea typeface="宋体" pitchFamily="2" charset="-122"/>
                  </a:defRPr>
                </a:lvl8pPr>
                <a:lvl9pPr marL="3653155" indent="1905" defTabSz="454025" fontAlgn="base">
                  <a:spcBef>
                    <a:spcPct val="0"/>
                  </a:spcBef>
                  <a:spcAft>
                    <a:spcPct val="0"/>
                  </a:spcAft>
                  <a:buFont typeface="Arial" panose="020B0604020202020204" pitchFamily="34" charset="0"/>
                  <a:defRPr>
                    <a:solidFill>
                      <a:schemeClr val="tx1"/>
                    </a:solidFill>
                    <a:latin typeface="Calibri" pitchFamily="34" charset="0"/>
                    <a:ea typeface="宋体" pitchFamily="2" charset="-122"/>
                  </a:defRPr>
                </a:lvl9pPr>
              </a:lstStyle>
              <a:p>
                <a:endParaRPr lang="zh-CN" altLang="en-US">
                  <a:solidFill>
                    <a:prstClr val="black"/>
                  </a:solidFill>
                </a:endParaRPr>
              </a:p>
            </p:txBody>
          </p:sp>
          <p:sp>
            <p:nvSpPr>
              <p:cNvPr id="479" name="任意多边形 3621"/>
              <p:cNvSpPr>
                <a:spLocks noChangeArrowheads="1"/>
              </p:cNvSpPr>
              <p:nvPr/>
            </p:nvSpPr>
            <p:spPr bwMode="auto">
              <a:xfrm>
                <a:off x="6808" y="5613"/>
                <a:ext cx="437" cy="252"/>
              </a:xfrm>
              <a:custGeom>
                <a:avLst/>
                <a:gdLst>
                  <a:gd name="T0" fmla="*/ 62 w 773"/>
                  <a:gd name="T1" fmla="*/ 445 h 446"/>
                  <a:gd name="T2" fmla="*/ 0 w 773"/>
                  <a:gd name="T3" fmla="*/ 383 h 446"/>
                  <a:gd name="T4" fmla="*/ 758 w 773"/>
                  <a:gd name="T5" fmla="*/ 0 h 446"/>
                  <a:gd name="T6" fmla="*/ 772 w 773"/>
                  <a:gd name="T7" fmla="*/ 87 h 446"/>
                  <a:gd name="T8" fmla="*/ 62 w 773"/>
                  <a:gd name="T9" fmla="*/ 445 h 446"/>
                </a:gdLst>
                <a:ahLst/>
                <a:cxnLst>
                  <a:cxn ang="0">
                    <a:pos x="T0" y="T1"/>
                  </a:cxn>
                  <a:cxn ang="0">
                    <a:pos x="T2" y="T3"/>
                  </a:cxn>
                  <a:cxn ang="0">
                    <a:pos x="T4" y="T5"/>
                  </a:cxn>
                  <a:cxn ang="0">
                    <a:pos x="T6" y="T7"/>
                  </a:cxn>
                  <a:cxn ang="0">
                    <a:pos x="T8" y="T9"/>
                  </a:cxn>
                </a:cxnLst>
                <a:rect l="0" t="0" r="r" b="b"/>
                <a:pathLst>
                  <a:path w="773" h="446">
                    <a:moveTo>
                      <a:pt x="62" y="445"/>
                    </a:moveTo>
                    <a:lnTo>
                      <a:pt x="0" y="383"/>
                    </a:lnTo>
                    <a:cubicBezTo>
                      <a:pt x="208" y="176"/>
                      <a:pt x="470" y="44"/>
                      <a:pt x="758" y="0"/>
                    </a:cubicBezTo>
                    <a:lnTo>
                      <a:pt x="772" y="87"/>
                    </a:lnTo>
                    <a:cubicBezTo>
                      <a:pt x="502" y="128"/>
                      <a:pt x="256" y="251"/>
                      <a:pt x="62" y="445"/>
                    </a:cubicBezTo>
                  </a:path>
                </a:pathLst>
              </a:custGeom>
              <a:solidFill>
                <a:srgbClr val="595757"/>
              </a:solidFill>
              <a:ln>
                <a:noFill/>
              </a:ln>
              <a:extLst>
                <a:ext uri="{91240B29-F687-4F45-9708-019B960494DF}">
                  <a14:hiddenLine xmlns:a14="http://schemas.microsoft.com/office/drawing/2010/main" w="9525">
                    <a:solidFill>
                      <a:srgbClr val="000000"/>
                    </a:solidFill>
                    <a:round/>
                  </a14:hiddenLine>
                </a:ext>
              </a:extLst>
            </p:spPr>
            <p:txBody>
              <a:bodyPr/>
              <a:lstStyle>
                <a:lvl1pPr>
                  <a:defRPr>
                    <a:solidFill>
                      <a:schemeClr val="tx1"/>
                    </a:solidFill>
                    <a:latin typeface="Calibri" pitchFamily="34" charset="0"/>
                    <a:ea typeface="宋体" pitchFamily="2" charset="-122"/>
                  </a:defRPr>
                </a:lvl1pPr>
                <a:lvl2pPr>
                  <a:defRPr>
                    <a:solidFill>
                      <a:schemeClr val="tx1"/>
                    </a:solidFill>
                    <a:latin typeface="Calibri" pitchFamily="34" charset="0"/>
                    <a:ea typeface="宋体" pitchFamily="2" charset="-122"/>
                  </a:defRPr>
                </a:lvl2pPr>
                <a:lvl3pPr>
                  <a:defRPr>
                    <a:solidFill>
                      <a:schemeClr val="tx1"/>
                    </a:solidFill>
                    <a:latin typeface="Calibri" pitchFamily="34" charset="0"/>
                    <a:ea typeface="宋体" pitchFamily="2" charset="-122"/>
                  </a:defRPr>
                </a:lvl3pPr>
                <a:lvl4pPr>
                  <a:defRPr>
                    <a:solidFill>
                      <a:schemeClr val="tx1"/>
                    </a:solidFill>
                    <a:latin typeface="Calibri" pitchFamily="34" charset="0"/>
                    <a:ea typeface="宋体" pitchFamily="2" charset="-122"/>
                  </a:defRPr>
                </a:lvl4pPr>
                <a:lvl5pPr>
                  <a:defRPr>
                    <a:solidFill>
                      <a:schemeClr val="tx1"/>
                    </a:solidFill>
                    <a:latin typeface="Calibri" pitchFamily="34" charset="0"/>
                    <a:ea typeface="宋体" pitchFamily="2" charset="-122"/>
                  </a:defRPr>
                </a:lvl5pPr>
                <a:lvl6pPr marL="2281555" indent="1905" defTabSz="454025" fontAlgn="base">
                  <a:spcBef>
                    <a:spcPct val="0"/>
                  </a:spcBef>
                  <a:spcAft>
                    <a:spcPct val="0"/>
                  </a:spcAft>
                  <a:buFont typeface="Arial" panose="020B0604020202020204" pitchFamily="34" charset="0"/>
                  <a:defRPr>
                    <a:solidFill>
                      <a:schemeClr val="tx1"/>
                    </a:solidFill>
                    <a:latin typeface="Calibri" pitchFamily="34" charset="0"/>
                    <a:ea typeface="宋体" pitchFamily="2" charset="-122"/>
                  </a:defRPr>
                </a:lvl6pPr>
                <a:lvl7pPr marL="2738755" indent="1905" defTabSz="454025" fontAlgn="base">
                  <a:spcBef>
                    <a:spcPct val="0"/>
                  </a:spcBef>
                  <a:spcAft>
                    <a:spcPct val="0"/>
                  </a:spcAft>
                  <a:buFont typeface="Arial" panose="020B0604020202020204" pitchFamily="34" charset="0"/>
                  <a:defRPr>
                    <a:solidFill>
                      <a:schemeClr val="tx1"/>
                    </a:solidFill>
                    <a:latin typeface="Calibri" pitchFamily="34" charset="0"/>
                    <a:ea typeface="宋体" pitchFamily="2" charset="-122"/>
                  </a:defRPr>
                </a:lvl7pPr>
                <a:lvl8pPr marL="3195955" indent="1905" defTabSz="454025" fontAlgn="base">
                  <a:spcBef>
                    <a:spcPct val="0"/>
                  </a:spcBef>
                  <a:spcAft>
                    <a:spcPct val="0"/>
                  </a:spcAft>
                  <a:buFont typeface="Arial" panose="020B0604020202020204" pitchFamily="34" charset="0"/>
                  <a:defRPr>
                    <a:solidFill>
                      <a:schemeClr val="tx1"/>
                    </a:solidFill>
                    <a:latin typeface="Calibri" pitchFamily="34" charset="0"/>
                    <a:ea typeface="宋体" pitchFamily="2" charset="-122"/>
                  </a:defRPr>
                </a:lvl8pPr>
                <a:lvl9pPr marL="3653155" indent="1905" defTabSz="454025" fontAlgn="base">
                  <a:spcBef>
                    <a:spcPct val="0"/>
                  </a:spcBef>
                  <a:spcAft>
                    <a:spcPct val="0"/>
                  </a:spcAft>
                  <a:buFont typeface="Arial" panose="020B0604020202020204" pitchFamily="34" charset="0"/>
                  <a:defRPr>
                    <a:solidFill>
                      <a:schemeClr val="tx1"/>
                    </a:solidFill>
                    <a:latin typeface="Calibri" pitchFamily="34" charset="0"/>
                    <a:ea typeface="宋体" pitchFamily="2" charset="-122"/>
                  </a:defRPr>
                </a:lvl9pPr>
              </a:lstStyle>
              <a:p>
                <a:endParaRPr lang="zh-CN" altLang="en-US">
                  <a:solidFill>
                    <a:prstClr val="black"/>
                  </a:solidFill>
                </a:endParaRPr>
              </a:p>
            </p:txBody>
          </p:sp>
          <p:sp>
            <p:nvSpPr>
              <p:cNvPr id="480" name="任意多边形 3622"/>
              <p:cNvSpPr>
                <a:spLocks noChangeArrowheads="1"/>
              </p:cNvSpPr>
              <p:nvPr/>
            </p:nvSpPr>
            <p:spPr bwMode="auto">
              <a:xfrm>
                <a:off x="6940" y="5735"/>
                <a:ext cx="828" cy="265"/>
              </a:xfrm>
              <a:custGeom>
                <a:avLst/>
                <a:gdLst>
                  <a:gd name="T0" fmla="*/ 1399 w 1461"/>
                  <a:gd name="T1" fmla="*/ 465 h 466"/>
                  <a:gd name="T2" fmla="*/ 61 w 1461"/>
                  <a:gd name="T3" fmla="*/ 465 h 466"/>
                  <a:gd name="T4" fmla="*/ 0 w 1461"/>
                  <a:gd name="T5" fmla="*/ 403 h 466"/>
                  <a:gd name="T6" fmla="*/ 1460 w 1461"/>
                  <a:gd name="T7" fmla="*/ 403 h 466"/>
                  <a:gd name="T8" fmla="*/ 1399 w 1461"/>
                  <a:gd name="T9" fmla="*/ 465 h 466"/>
                </a:gdLst>
                <a:ahLst/>
                <a:cxnLst>
                  <a:cxn ang="0">
                    <a:pos x="T0" y="T1"/>
                  </a:cxn>
                  <a:cxn ang="0">
                    <a:pos x="T2" y="T3"/>
                  </a:cxn>
                  <a:cxn ang="0">
                    <a:pos x="T4" y="T5"/>
                  </a:cxn>
                  <a:cxn ang="0">
                    <a:pos x="T6" y="T7"/>
                  </a:cxn>
                  <a:cxn ang="0">
                    <a:pos x="T8" y="T9"/>
                  </a:cxn>
                </a:cxnLst>
                <a:rect l="0" t="0" r="r" b="b"/>
                <a:pathLst>
                  <a:path w="1461" h="466">
                    <a:moveTo>
                      <a:pt x="1399" y="465"/>
                    </a:moveTo>
                    <a:cubicBezTo>
                      <a:pt x="1031" y="97"/>
                      <a:pt x="431" y="97"/>
                      <a:pt x="61" y="465"/>
                    </a:cubicBezTo>
                    <a:lnTo>
                      <a:pt x="0" y="403"/>
                    </a:lnTo>
                    <a:cubicBezTo>
                      <a:pt x="403" y="0"/>
                      <a:pt x="1058" y="0"/>
                      <a:pt x="1460" y="403"/>
                    </a:cubicBezTo>
                    <a:lnTo>
                      <a:pt x="1399" y="465"/>
                    </a:lnTo>
                  </a:path>
                </a:pathLst>
              </a:custGeom>
              <a:solidFill>
                <a:srgbClr val="595757"/>
              </a:solidFill>
              <a:ln>
                <a:noFill/>
              </a:ln>
              <a:extLst>
                <a:ext uri="{91240B29-F687-4F45-9708-019B960494DF}">
                  <a14:hiddenLine xmlns:a14="http://schemas.microsoft.com/office/drawing/2010/main" w="9525">
                    <a:solidFill>
                      <a:srgbClr val="000000"/>
                    </a:solidFill>
                    <a:round/>
                  </a14:hiddenLine>
                </a:ext>
              </a:extLst>
            </p:spPr>
            <p:txBody>
              <a:bodyPr/>
              <a:lstStyle>
                <a:lvl1pPr>
                  <a:defRPr>
                    <a:solidFill>
                      <a:schemeClr val="tx1"/>
                    </a:solidFill>
                    <a:latin typeface="Calibri" pitchFamily="34" charset="0"/>
                    <a:ea typeface="宋体" pitchFamily="2" charset="-122"/>
                  </a:defRPr>
                </a:lvl1pPr>
                <a:lvl2pPr>
                  <a:defRPr>
                    <a:solidFill>
                      <a:schemeClr val="tx1"/>
                    </a:solidFill>
                    <a:latin typeface="Calibri" pitchFamily="34" charset="0"/>
                    <a:ea typeface="宋体" pitchFamily="2" charset="-122"/>
                  </a:defRPr>
                </a:lvl2pPr>
                <a:lvl3pPr>
                  <a:defRPr>
                    <a:solidFill>
                      <a:schemeClr val="tx1"/>
                    </a:solidFill>
                    <a:latin typeface="Calibri" pitchFamily="34" charset="0"/>
                    <a:ea typeface="宋体" pitchFamily="2" charset="-122"/>
                  </a:defRPr>
                </a:lvl3pPr>
                <a:lvl4pPr>
                  <a:defRPr>
                    <a:solidFill>
                      <a:schemeClr val="tx1"/>
                    </a:solidFill>
                    <a:latin typeface="Calibri" pitchFamily="34" charset="0"/>
                    <a:ea typeface="宋体" pitchFamily="2" charset="-122"/>
                  </a:defRPr>
                </a:lvl4pPr>
                <a:lvl5pPr>
                  <a:defRPr>
                    <a:solidFill>
                      <a:schemeClr val="tx1"/>
                    </a:solidFill>
                    <a:latin typeface="Calibri" pitchFamily="34" charset="0"/>
                    <a:ea typeface="宋体" pitchFamily="2" charset="-122"/>
                  </a:defRPr>
                </a:lvl5pPr>
                <a:lvl6pPr marL="2281555" indent="1905" defTabSz="454025" fontAlgn="base">
                  <a:spcBef>
                    <a:spcPct val="0"/>
                  </a:spcBef>
                  <a:spcAft>
                    <a:spcPct val="0"/>
                  </a:spcAft>
                  <a:buFont typeface="Arial" panose="020B0604020202020204" pitchFamily="34" charset="0"/>
                  <a:defRPr>
                    <a:solidFill>
                      <a:schemeClr val="tx1"/>
                    </a:solidFill>
                    <a:latin typeface="Calibri" pitchFamily="34" charset="0"/>
                    <a:ea typeface="宋体" pitchFamily="2" charset="-122"/>
                  </a:defRPr>
                </a:lvl6pPr>
                <a:lvl7pPr marL="2738755" indent="1905" defTabSz="454025" fontAlgn="base">
                  <a:spcBef>
                    <a:spcPct val="0"/>
                  </a:spcBef>
                  <a:spcAft>
                    <a:spcPct val="0"/>
                  </a:spcAft>
                  <a:buFont typeface="Arial" panose="020B0604020202020204" pitchFamily="34" charset="0"/>
                  <a:defRPr>
                    <a:solidFill>
                      <a:schemeClr val="tx1"/>
                    </a:solidFill>
                    <a:latin typeface="Calibri" pitchFamily="34" charset="0"/>
                    <a:ea typeface="宋体" pitchFamily="2" charset="-122"/>
                  </a:defRPr>
                </a:lvl7pPr>
                <a:lvl8pPr marL="3195955" indent="1905" defTabSz="454025" fontAlgn="base">
                  <a:spcBef>
                    <a:spcPct val="0"/>
                  </a:spcBef>
                  <a:spcAft>
                    <a:spcPct val="0"/>
                  </a:spcAft>
                  <a:buFont typeface="Arial" panose="020B0604020202020204" pitchFamily="34" charset="0"/>
                  <a:defRPr>
                    <a:solidFill>
                      <a:schemeClr val="tx1"/>
                    </a:solidFill>
                    <a:latin typeface="Calibri" pitchFamily="34" charset="0"/>
                    <a:ea typeface="宋体" pitchFamily="2" charset="-122"/>
                  </a:defRPr>
                </a:lvl8pPr>
                <a:lvl9pPr marL="3653155" indent="1905" defTabSz="454025" fontAlgn="base">
                  <a:spcBef>
                    <a:spcPct val="0"/>
                  </a:spcBef>
                  <a:spcAft>
                    <a:spcPct val="0"/>
                  </a:spcAft>
                  <a:buFont typeface="Arial" panose="020B0604020202020204" pitchFamily="34" charset="0"/>
                  <a:defRPr>
                    <a:solidFill>
                      <a:schemeClr val="tx1"/>
                    </a:solidFill>
                    <a:latin typeface="Calibri" pitchFamily="34" charset="0"/>
                    <a:ea typeface="宋体" pitchFamily="2" charset="-122"/>
                  </a:defRPr>
                </a:lvl9pPr>
              </a:lstStyle>
              <a:p>
                <a:endParaRPr lang="zh-CN" altLang="en-US">
                  <a:solidFill>
                    <a:prstClr val="black"/>
                  </a:solidFill>
                </a:endParaRPr>
              </a:p>
            </p:txBody>
          </p:sp>
          <p:sp>
            <p:nvSpPr>
              <p:cNvPr id="481" name="任意多边形 3623"/>
              <p:cNvSpPr>
                <a:spLocks noChangeArrowheads="1"/>
              </p:cNvSpPr>
              <p:nvPr/>
            </p:nvSpPr>
            <p:spPr bwMode="auto">
              <a:xfrm>
                <a:off x="7073" y="5938"/>
                <a:ext cx="565" cy="190"/>
              </a:xfrm>
              <a:custGeom>
                <a:avLst/>
                <a:gdLst>
                  <a:gd name="T0" fmla="*/ 933 w 995"/>
                  <a:gd name="T1" fmla="*/ 336 h 337"/>
                  <a:gd name="T2" fmla="*/ 497 w 995"/>
                  <a:gd name="T3" fmla="*/ 156 h 337"/>
                  <a:gd name="T4" fmla="*/ 62 w 995"/>
                  <a:gd name="T5" fmla="*/ 336 h 337"/>
                  <a:gd name="T6" fmla="*/ 0 w 995"/>
                  <a:gd name="T7" fmla="*/ 275 h 337"/>
                  <a:gd name="T8" fmla="*/ 994 w 995"/>
                  <a:gd name="T9" fmla="*/ 275 h 337"/>
                  <a:gd name="T10" fmla="*/ 933 w 995"/>
                  <a:gd name="T11" fmla="*/ 336 h 337"/>
                </a:gdLst>
                <a:ahLst/>
                <a:cxnLst>
                  <a:cxn ang="0">
                    <a:pos x="T0" y="T1"/>
                  </a:cxn>
                  <a:cxn ang="0">
                    <a:pos x="T2" y="T3"/>
                  </a:cxn>
                  <a:cxn ang="0">
                    <a:pos x="T4" y="T5"/>
                  </a:cxn>
                  <a:cxn ang="0">
                    <a:pos x="T6" y="T7"/>
                  </a:cxn>
                  <a:cxn ang="0">
                    <a:pos x="T8" y="T9"/>
                  </a:cxn>
                  <a:cxn ang="0">
                    <a:pos x="T10" y="T11"/>
                  </a:cxn>
                </a:cxnLst>
                <a:rect l="0" t="0" r="r" b="b"/>
                <a:pathLst>
                  <a:path w="995" h="337">
                    <a:moveTo>
                      <a:pt x="933" y="336"/>
                    </a:moveTo>
                    <a:cubicBezTo>
                      <a:pt x="816" y="220"/>
                      <a:pt x="661" y="156"/>
                      <a:pt x="497" y="156"/>
                    </a:cubicBezTo>
                    <a:cubicBezTo>
                      <a:pt x="332" y="156"/>
                      <a:pt x="179" y="220"/>
                      <a:pt x="62" y="336"/>
                    </a:cubicBezTo>
                    <a:lnTo>
                      <a:pt x="0" y="275"/>
                    </a:lnTo>
                    <a:cubicBezTo>
                      <a:pt x="275" y="0"/>
                      <a:pt x="720" y="0"/>
                      <a:pt x="994" y="275"/>
                    </a:cubicBezTo>
                    <a:lnTo>
                      <a:pt x="933" y="336"/>
                    </a:lnTo>
                  </a:path>
                </a:pathLst>
              </a:custGeom>
              <a:solidFill>
                <a:srgbClr val="595757"/>
              </a:solidFill>
              <a:ln>
                <a:noFill/>
              </a:ln>
              <a:extLst>
                <a:ext uri="{91240B29-F687-4F45-9708-019B960494DF}">
                  <a14:hiddenLine xmlns:a14="http://schemas.microsoft.com/office/drawing/2010/main" w="9525">
                    <a:solidFill>
                      <a:srgbClr val="000000"/>
                    </a:solidFill>
                    <a:round/>
                  </a14:hiddenLine>
                </a:ext>
              </a:extLst>
            </p:spPr>
            <p:txBody>
              <a:bodyPr/>
              <a:lstStyle>
                <a:lvl1pPr>
                  <a:defRPr>
                    <a:solidFill>
                      <a:schemeClr val="tx1"/>
                    </a:solidFill>
                    <a:latin typeface="Calibri" pitchFamily="34" charset="0"/>
                    <a:ea typeface="宋体" pitchFamily="2" charset="-122"/>
                  </a:defRPr>
                </a:lvl1pPr>
                <a:lvl2pPr>
                  <a:defRPr>
                    <a:solidFill>
                      <a:schemeClr val="tx1"/>
                    </a:solidFill>
                    <a:latin typeface="Calibri" pitchFamily="34" charset="0"/>
                    <a:ea typeface="宋体" pitchFamily="2" charset="-122"/>
                  </a:defRPr>
                </a:lvl2pPr>
                <a:lvl3pPr>
                  <a:defRPr>
                    <a:solidFill>
                      <a:schemeClr val="tx1"/>
                    </a:solidFill>
                    <a:latin typeface="Calibri" pitchFamily="34" charset="0"/>
                    <a:ea typeface="宋体" pitchFamily="2" charset="-122"/>
                  </a:defRPr>
                </a:lvl3pPr>
                <a:lvl4pPr>
                  <a:defRPr>
                    <a:solidFill>
                      <a:schemeClr val="tx1"/>
                    </a:solidFill>
                    <a:latin typeface="Calibri" pitchFamily="34" charset="0"/>
                    <a:ea typeface="宋体" pitchFamily="2" charset="-122"/>
                  </a:defRPr>
                </a:lvl4pPr>
                <a:lvl5pPr>
                  <a:defRPr>
                    <a:solidFill>
                      <a:schemeClr val="tx1"/>
                    </a:solidFill>
                    <a:latin typeface="Calibri" pitchFamily="34" charset="0"/>
                    <a:ea typeface="宋体" pitchFamily="2" charset="-122"/>
                  </a:defRPr>
                </a:lvl5pPr>
                <a:lvl6pPr marL="2281555" indent="1905" defTabSz="454025" fontAlgn="base">
                  <a:spcBef>
                    <a:spcPct val="0"/>
                  </a:spcBef>
                  <a:spcAft>
                    <a:spcPct val="0"/>
                  </a:spcAft>
                  <a:buFont typeface="Arial" panose="020B0604020202020204" pitchFamily="34" charset="0"/>
                  <a:defRPr>
                    <a:solidFill>
                      <a:schemeClr val="tx1"/>
                    </a:solidFill>
                    <a:latin typeface="Calibri" pitchFamily="34" charset="0"/>
                    <a:ea typeface="宋体" pitchFamily="2" charset="-122"/>
                  </a:defRPr>
                </a:lvl6pPr>
                <a:lvl7pPr marL="2738755" indent="1905" defTabSz="454025" fontAlgn="base">
                  <a:spcBef>
                    <a:spcPct val="0"/>
                  </a:spcBef>
                  <a:spcAft>
                    <a:spcPct val="0"/>
                  </a:spcAft>
                  <a:buFont typeface="Arial" panose="020B0604020202020204" pitchFamily="34" charset="0"/>
                  <a:defRPr>
                    <a:solidFill>
                      <a:schemeClr val="tx1"/>
                    </a:solidFill>
                    <a:latin typeface="Calibri" pitchFamily="34" charset="0"/>
                    <a:ea typeface="宋体" pitchFamily="2" charset="-122"/>
                  </a:defRPr>
                </a:lvl7pPr>
                <a:lvl8pPr marL="3195955" indent="1905" defTabSz="454025" fontAlgn="base">
                  <a:spcBef>
                    <a:spcPct val="0"/>
                  </a:spcBef>
                  <a:spcAft>
                    <a:spcPct val="0"/>
                  </a:spcAft>
                  <a:buFont typeface="Arial" panose="020B0604020202020204" pitchFamily="34" charset="0"/>
                  <a:defRPr>
                    <a:solidFill>
                      <a:schemeClr val="tx1"/>
                    </a:solidFill>
                    <a:latin typeface="Calibri" pitchFamily="34" charset="0"/>
                    <a:ea typeface="宋体" pitchFamily="2" charset="-122"/>
                  </a:defRPr>
                </a:lvl8pPr>
                <a:lvl9pPr marL="3653155" indent="1905" defTabSz="454025" fontAlgn="base">
                  <a:spcBef>
                    <a:spcPct val="0"/>
                  </a:spcBef>
                  <a:spcAft>
                    <a:spcPct val="0"/>
                  </a:spcAft>
                  <a:buFont typeface="Arial" panose="020B0604020202020204" pitchFamily="34" charset="0"/>
                  <a:defRPr>
                    <a:solidFill>
                      <a:schemeClr val="tx1"/>
                    </a:solidFill>
                    <a:latin typeface="Calibri" pitchFamily="34" charset="0"/>
                    <a:ea typeface="宋体" pitchFamily="2" charset="-122"/>
                  </a:defRPr>
                </a:lvl9pPr>
              </a:lstStyle>
              <a:p>
                <a:endParaRPr lang="zh-CN" altLang="en-US">
                  <a:solidFill>
                    <a:prstClr val="black"/>
                  </a:solidFill>
                </a:endParaRPr>
              </a:p>
            </p:txBody>
          </p:sp>
        </p:grpSp>
        <p:sp>
          <p:nvSpPr>
            <p:cNvPr id="482" name="Freeform 362"/>
            <p:cNvSpPr/>
            <p:nvPr/>
          </p:nvSpPr>
          <p:spPr>
            <a:xfrm>
              <a:off x="1882857" y="2488493"/>
              <a:ext cx="839948" cy="2182762"/>
            </a:xfrm>
            <a:custGeom>
              <a:avLst/>
              <a:gdLst>
                <a:gd name="connsiteX0" fmla="*/ 0 w 839948"/>
                <a:gd name="connsiteY0" fmla="*/ 2182762 h 2182762"/>
                <a:gd name="connsiteX1" fmla="*/ 712839 w 839948"/>
                <a:gd name="connsiteY1" fmla="*/ 1425678 h 2182762"/>
                <a:gd name="connsiteX2" fmla="*/ 786581 w 839948"/>
                <a:gd name="connsiteY2" fmla="*/ 383458 h 2182762"/>
                <a:gd name="connsiteX3" fmla="*/ 137652 w 839948"/>
                <a:gd name="connsiteY3" fmla="*/ 0 h 2182762"/>
                <a:gd name="connsiteX4" fmla="*/ 137652 w 839948"/>
                <a:gd name="connsiteY4" fmla="*/ 0 h 21827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39948" h="2182762">
                  <a:moveTo>
                    <a:pt x="0" y="2182762"/>
                  </a:moveTo>
                  <a:cubicBezTo>
                    <a:pt x="290871" y="1954162"/>
                    <a:pt x="581742" y="1725562"/>
                    <a:pt x="712839" y="1425678"/>
                  </a:cubicBezTo>
                  <a:cubicBezTo>
                    <a:pt x="843936" y="1125794"/>
                    <a:pt x="882445" y="621071"/>
                    <a:pt x="786581" y="383458"/>
                  </a:cubicBezTo>
                  <a:cubicBezTo>
                    <a:pt x="690717" y="145845"/>
                    <a:pt x="137652" y="0"/>
                    <a:pt x="137652" y="0"/>
                  </a:cubicBezTo>
                  <a:lnTo>
                    <a:pt x="137652" y="0"/>
                  </a:lnTo>
                </a:path>
              </a:pathLst>
            </a:custGeom>
            <a:noFill/>
            <a:ln>
              <a:solidFill>
                <a:srgbClr val="0070C0"/>
              </a:solidFill>
              <a:headEnd type="triangl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83" name="Freeform 363"/>
            <p:cNvSpPr/>
            <p:nvPr/>
          </p:nvSpPr>
          <p:spPr>
            <a:xfrm>
              <a:off x="1960867" y="2522906"/>
              <a:ext cx="948813" cy="2261420"/>
            </a:xfrm>
            <a:custGeom>
              <a:avLst/>
              <a:gdLst>
                <a:gd name="connsiteX0" fmla="*/ 0 w 948813"/>
                <a:gd name="connsiteY0" fmla="*/ 2261420 h 2261420"/>
                <a:gd name="connsiteX1" fmla="*/ 771832 w 948813"/>
                <a:gd name="connsiteY1" fmla="*/ 1494503 h 2261420"/>
                <a:gd name="connsiteX2" fmla="*/ 948813 w 948813"/>
                <a:gd name="connsiteY2" fmla="*/ 0 h 2261420"/>
                <a:gd name="connsiteX3" fmla="*/ 948813 w 948813"/>
                <a:gd name="connsiteY3" fmla="*/ 0 h 2261420"/>
              </a:gdLst>
              <a:ahLst/>
              <a:cxnLst>
                <a:cxn ang="0">
                  <a:pos x="connsiteX0" y="connsiteY0"/>
                </a:cxn>
                <a:cxn ang="0">
                  <a:pos x="connsiteX1" y="connsiteY1"/>
                </a:cxn>
                <a:cxn ang="0">
                  <a:pos x="connsiteX2" y="connsiteY2"/>
                </a:cxn>
                <a:cxn ang="0">
                  <a:pos x="connsiteX3" y="connsiteY3"/>
                </a:cxn>
              </a:cxnLst>
              <a:rect l="l" t="t" r="r" b="b"/>
              <a:pathLst>
                <a:path w="948813" h="2261420">
                  <a:moveTo>
                    <a:pt x="0" y="2261420"/>
                  </a:moveTo>
                  <a:cubicBezTo>
                    <a:pt x="306848" y="2066413"/>
                    <a:pt x="613696" y="1871406"/>
                    <a:pt x="771832" y="1494503"/>
                  </a:cubicBezTo>
                  <a:cubicBezTo>
                    <a:pt x="929968" y="1117600"/>
                    <a:pt x="948813" y="0"/>
                    <a:pt x="948813" y="0"/>
                  </a:cubicBezTo>
                  <a:lnTo>
                    <a:pt x="948813" y="0"/>
                  </a:lnTo>
                </a:path>
              </a:pathLst>
            </a:custGeom>
            <a:noFill/>
            <a:ln>
              <a:solidFill>
                <a:srgbClr val="0070C0"/>
              </a:solidFill>
              <a:headEnd type="triangl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84" name="Heptagon 366"/>
            <p:cNvSpPr/>
            <p:nvPr/>
          </p:nvSpPr>
          <p:spPr>
            <a:xfrm>
              <a:off x="2817403" y="4093600"/>
              <a:ext cx="191729" cy="186813"/>
            </a:xfrm>
            <a:prstGeom prst="heptagon">
              <a:avLst/>
            </a:prstGeom>
            <a:no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r>
                <a:rPr lang="en-US" altLang="zh-CN" sz="1200" dirty="0">
                  <a:solidFill>
                    <a:prstClr val="black"/>
                  </a:solidFill>
                </a:rPr>
                <a:t>1</a:t>
              </a:r>
              <a:endParaRPr lang="zh-CN" altLang="en-US" sz="1200" dirty="0">
                <a:solidFill>
                  <a:prstClr val="black"/>
                </a:solidFill>
              </a:endParaRPr>
            </a:p>
          </p:txBody>
        </p:sp>
        <p:sp>
          <p:nvSpPr>
            <p:cNvPr id="485" name="Heptagon 369"/>
            <p:cNvSpPr/>
            <p:nvPr/>
          </p:nvSpPr>
          <p:spPr>
            <a:xfrm>
              <a:off x="2458735" y="4141678"/>
              <a:ext cx="191729" cy="186813"/>
            </a:xfrm>
            <a:prstGeom prst="heptagon">
              <a:avLst/>
            </a:prstGeom>
            <a:no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r>
                <a:rPr lang="en-US" altLang="zh-CN" sz="1200" dirty="0">
                  <a:solidFill>
                    <a:prstClr val="black"/>
                  </a:solidFill>
                </a:rPr>
                <a:t>2</a:t>
              </a:r>
              <a:endParaRPr lang="zh-CN" altLang="en-US" sz="1200" dirty="0">
                <a:solidFill>
                  <a:prstClr val="black"/>
                </a:solidFill>
              </a:endParaRPr>
            </a:p>
          </p:txBody>
        </p:sp>
        <p:sp>
          <p:nvSpPr>
            <p:cNvPr id="486" name="Heptagon 370"/>
            <p:cNvSpPr/>
            <p:nvPr/>
          </p:nvSpPr>
          <p:spPr>
            <a:xfrm>
              <a:off x="2554600" y="3319459"/>
              <a:ext cx="191729" cy="186813"/>
            </a:xfrm>
            <a:prstGeom prst="heptagon">
              <a:avLst/>
            </a:prstGeom>
            <a:no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r>
                <a:rPr lang="en-US" altLang="zh-CN" sz="1200" dirty="0">
                  <a:solidFill>
                    <a:prstClr val="black"/>
                  </a:solidFill>
                </a:rPr>
                <a:t>3</a:t>
              </a:r>
              <a:endParaRPr lang="zh-CN" altLang="en-US" sz="1200" dirty="0">
                <a:solidFill>
                  <a:prstClr val="black"/>
                </a:solidFill>
              </a:endParaRPr>
            </a:p>
          </p:txBody>
        </p:sp>
        <p:sp>
          <p:nvSpPr>
            <p:cNvPr id="487" name="Freeform 381"/>
            <p:cNvSpPr/>
            <p:nvPr/>
          </p:nvSpPr>
          <p:spPr>
            <a:xfrm>
              <a:off x="2064106" y="2503242"/>
              <a:ext cx="1725561" cy="2433484"/>
            </a:xfrm>
            <a:custGeom>
              <a:avLst/>
              <a:gdLst>
                <a:gd name="connsiteX0" fmla="*/ 0 w 1725561"/>
                <a:gd name="connsiteY0" fmla="*/ 2433484 h 2433484"/>
                <a:gd name="connsiteX1" fmla="*/ 904567 w 1725561"/>
                <a:gd name="connsiteY1" fmla="*/ 1460090 h 2433484"/>
                <a:gd name="connsiteX2" fmla="*/ 1130709 w 1725561"/>
                <a:gd name="connsiteY2" fmla="*/ 471948 h 2433484"/>
                <a:gd name="connsiteX3" fmla="*/ 1725561 w 1725561"/>
                <a:gd name="connsiteY3" fmla="*/ 0 h 2433484"/>
                <a:gd name="connsiteX4" fmla="*/ 1725561 w 1725561"/>
                <a:gd name="connsiteY4" fmla="*/ 0 h 24334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5561" h="2433484">
                  <a:moveTo>
                    <a:pt x="0" y="2433484"/>
                  </a:moveTo>
                  <a:cubicBezTo>
                    <a:pt x="358058" y="2110248"/>
                    <a:pt x="716116" y="1787013"/>
                    <a:pt x="904567" y="1460090"/>
                  </a:cubicBezTo>
                  <a:cubicBezTo>
                    <a:pt x="1093018" y="1133167"/>
                    <a:pt x="993877" y="715296"/>
                    <a:pt x="1130709" y="471948"/>
                  </a:cubicBezTo>
                  <a:cubicBezTo>
                    <a:pt x="1267541" y="228600"/>
                    <a:pt x="1725561" y="0"/>
                    <a:pt x="1725561" y="0"/>
                  </a:cubicBezTo>
                  <a:lnTo>
                    <a:pt x="1725561" y="0"/>
                  </a:lnTo>
                </a:path>
              </a:pathLst>
            </a:custGeom>
            <a:noFill/>
            <a:ln>
              <a:solidFill>
                <a:srgbClr val="0070C0"/>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cxnSp>
          <p:nvCxnSpPr>
            <p:cNvPr id="488" name="Straight Connector 320"/>
            <p:cNvCxnSpPr/>
            <p:nvPr/>
          </p:nvCxnSpPr>
          <p:spPr>
            <a:xfrm>
              <a:off x="5281634" y="1392808"/>
              <a:ext cx="9832" cy="4808868"/>
            </a:xfrm>
            <a:prstGeom prst="line">
              <a:avLst/>
            </a:prstGeom>
            <a:ln w="9525">
              <a:solidFill>
                <a:schemeClr val="bg1">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pic>
          <p:nvPicPr>
            <p:cNvPr id="489" name="图片 23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405256" y="3418201"/>
              <a:ext cx="809486" cy="723477"/>
            </a:xfrm>
            <a:prstGeom prst="rect">
              <a:avLst/>
            </a:prstGeom>
          </p:spPr>
        </p:pic>
        <p:sp>
          <p:nvSpPr>
            <p:cNvPr id="493" name="Heptagon 310"/>
            <p:cNvSpPr/>
            <p:nvPr/>
          </p:nvSpPr>
          <p:spPr>
            <a:xfrm>
              <a:off x="3809396" y="3574287"/>
              <a:ext cx="191729" cy="186813"/>
            </a:xfrm>
            <a:prstGeom prst="heptagon">
              <a:avLst/>
            </a:prstGeom>
            <a:no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r>
                <a:rPr lang="en-US" altLang="zh-CN" sz="1200" dirty="0">
                  <a:solidFill>
                    <a:prstClr val="black"/>
                  </a:solidFill>
                </a:rPr>
                <a:t>1</a:t>
              </a:r>
              <a:endParaRPr lang="zh-CN" altLang="en-US" sz="1200" dirty="0">
                <a:solidFill>
                  <a:prstClr val="black"/>
                </a:solidFill>
              </a:endParaRPr>
            </a:p>
          </p:txBody>
        </p:sp>
        <p:sp>
          <p:nvSpPr>
            <p:cNvPr id="494" name="Heptagon 311"/>
            <p:cNvSpPr/>
            <p:nvPr/>
          </p:nvSpPr>
          <p:spPr>
            <a:xfrm>
              <a:off x="3818405" y="3880591"/>
              <a:ext cx="191729" cy="186813"/>
            </a:xfrm>
            <a:prstGeom prst="heptagon">
              <a:avLst/>
            </a:prstGeom>
            <a:no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r>
                <a:rPr lang="en-US" altLang="zh-CN" sz="1200" dirty="0">
                  <a:solidFill>
                    <a:prstClr val="black"/>
                  </a:solidFill>
                </a:rPr>
                <a:t>2</a:t>
              </a:r>
              <a:endParaRPr lang="zh-CN" altLang="en-US" sz="1200" dirty="0">
                <a:solidFill>
                  <a:prstClr val="black"/>
                </a:solidFill>
              </a:endParaRPr>
            </a:p>
          </p:txBody>
        </p:sp>
        <p:sp>
          <p:nvSpPr>
            <p:cNvPr id="495" name="Heptagon 312"/>
            <p:cNvSpPr/>
            <p:nvPr/>
          </p:nvSpPr>
          <p:spPr>
            <a:xfrm>
              <a:off x="3827012" y="4180721"/>
              <a:ext cx="191729" cy="186813"/>
            </a:xfrm>
            <a:prstGeom prst="heptagon">
              <a:avLst/>
            </a:prstGeom>
            <a:no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r>
                <a:rPr lang="en-US" altLang="zh-CN" sz="1200" dirty="0">
                  <a:solidFill>
                    <a:prstClr val="black"/>
                  </a:solidFill>
                </a:rPr>
                <a:t>3</a:t>
              </a:r>
              <a:endParaRPr lang="zh-CN" altLang="en-US" sz="1200" dirty="0">
                <a:solidFill>
                  <a:prstClr val="black"/>
                </a:solidFill>
              </a:endParaRPr>
            </a:p>
          </p:txBody>
        </p:sp>
        <p:sp>
          <p:nvSpPr>
            <p:cNvPr id="496" name="TextBox 313"/>
            <p:cNvSpPr txBox="1"/>
            <p:nvPr/>
          </p:nvSpPr>
          <p:spPr>
            <a:xfrm>
              <a:off x="4076490" y="3595483"/>
              <a:ext cx="949849" cy="153888"/>
            </a:xfrm>
            <a:prstGeom prst="rect">
              <a:avLst/>
            </a:prstGeom>
            <a:noFill/>
          </p:spPr>
          <p:txBody>
            <a:bodyPr wrap="square" lIns="0" tIns="0" rIns="0" bIns="0" rtlCol="0">
              <a:spAutoFit/>
            </a:bodyPr>
            <a:lstStyle/>
            <a:p>
              <a:r>
                <a:rPr kumimoji="1" lang="en-US" altLang="zh-CN" sz="1000" dirty="0">
                  <a:solidFill>
                    <a:srgbClr val="000000"/>
                  </a:solidFill>
                  <a:latin typeface="+mn-ea"/>
                </a:rPr>
                <a:t>SSID</a:t>
              </a:r>
              <a:r>
                <a:rPr kumimoji="1" lang="zh-CN" altLang="en-US" sz="1000" dirty="0">
                  <a:solidFill>
                    <a:srgbClr val="000000"/>
                  </a:solidFill>
                  <a:latin typeface="+mn-ea"/>
                </a:rPr>
                <a:t>接入引导</a:t>
              </a:r>
              <a:endParaRPr kumimoji="1" lang="en-US" altLang="zh-CN" sz="1000" dirty="0">
                <a:solidFill>
                  <a:srgbClr val="000000"/>
                </a:solidFill>
                <a:latin typeface="+mn-ea"/>
              </a:endParaRPr>
            </a:p>
          </p:txBody>
        </p:sp>
        <p:sp>
          <p:nvSpPr>
            <p:cNvPr id="497" name="TextBox 314"/>
            <p:cNvSpPr txBox="1"/>
            <p:nvPr/>
          </p:nvSpPr>
          <p:spPr>
            <a:xfrm>
              <a:off x="4094106" y="3880591"/>
              <a:ext cx="941296" cy="153888"/>
            </a:xfrm>
            <a:prstGeom prst="rect">
              <a:avLst/>
            </a:prstGeom>
            <a:noFill/>
          </p:spPr>
          <p:txBody>
            <a:bodyPr wrap="square" lIns="0" tIns="0" rIns="0" bIns="0" rtlCol="0">
              <a:spAutoFit/>
            </a:bodyPr>
            <a:lstStyle/>
            <a:p>
              <a:r>
                <a:rPr kumimoji="1" lang="en-US" altLang="zh-CN" sz="1000" dirty="0">
                  <a:solidFill>
                    <a:srgbClr val="000000"/>
                  </a:solidFill>
                  <a:latin typeface="+mn-ea"/>
                </a:rPr>
                <a:t>CPE</a:t>
              </a:r>
              <a:r>
                <a:rPr kumimoji="1" lang="zh-CN" altLang="en-US" sz="1000" dirty="0">
                  <a:solidFill>
                    <a:srgbClr val="000000"/>
                  </a:solidFill>
                  <a:latin typeface="+mn-ea"/>
                </a:rPr>
                <a:t>申请证书</a:t>
              </a:r>
              <a:endParaRPr kumimoji="1" lang="en-US" altLang="zh-CN" sz="1000" dirty="0">
                <a:solidFill>
                  <a:srgbClr val="000000"/>
                </a:solidFill>
                <a:latin typeface="+mn-ea"/>
              </a:endParaRPr>
            </a:p>
          </p:txBody>
        </p:sp>
        <p:sp>
          <p:nvSpPr>
            <p:cNvPr id="498" name="TextBox 315"/>
            <p:cNvSpPr txBox="1"/>
            <p:nvPr/>
          </p:nvSpPr>
          <p:spPr>
            <a:xfrm>
              <a:off x="4076490" y="4198375"/>
              <a:ext cx="1661271" cy="153888"/>
            </a:xfrm>
            <a:prstGeom prst="rect">
              <a:avLst/>
            </a:prstGeom>
            <a:noFill/>
          </p:spPr>
          <p:txBody>
            <a:bodyPr wrap="square" lIns="0" tIns="0" rIns="0" bIns="0" rtlCol="0">
              <a:spAutoFit/>
            </a:bodyPr>
            <a:lstStyle/>
            <a:p>
              <a:r>
                <a:rPr kumimoji="1" lang="en-US" altLang="zh-CN" sz="1000" dirty="0">
                  <a:solidFill>
                    <a:srgbClr val="000000"/>
                  </a:solidFill>
                  <a:latin typeface="+mn-ea"/>
                </a:rPr>
                <a:t>CPE</a:t>
              </a:r>
              <a:r>
                <a:rPr kumimoji="1" lang="zh-CN" altLang="en-US" sz="1000" dirty="0">
                  <a:solidFill>
                    <a:srgbClr val="000000"/>
                  </a:solidFill>
                  <a:latin typeface="+mn-ea"/>
                </a:rPr>
                <a:t>二次接入（</a:t>
              </a:r>
              <a:r>
                <a:rPr kumimoji="1" lang="en-US" altLang="zh-CN" sz="1000" dirty="0">
                  <a:solidFill>
                    <a:srgbClr val="000000"/>
                  </a:solidFill>
                  <a:latin typeface="+mn-ea"/>
                </a:rPr>
                <a:t>802.1x</a:t>
              </a:r>
              <a:r>
                <a:rPr kumimoji="1" lang="zh-CN" altLang="en-US" sz="1000" dirty="0">
                  <a:solidFill>
                    <a:srgbClr val="000000"/>
                  </a:solidFill>
                  <a:latin typeface="+mn-ea"/>
                </a:rPr>
                <a:t>）</a:t>
              </a:r>
              <a:endParaRPr kumimoji="1" lang="en-US" altLang="zh-CN" sz="1000" dirty="0">
                <a:solidFill>
                  <a:srgbClr val="000000"/>
                </a:solidFill>
                <a:latin typeface="+mn-ea"/>
              </a:endParaRPr>
            </a:p>
          </p:txBody>
        </p:sp>
        <p:sp>
          <p:nvSpPr>
            <p:cNvPr id="499" name="圆角矩形 498"/>
            <p:cNvSpPr/>
            <p:nvPr/>
          </p:nvSpPr>
          <p:spPr>
            <a:xfrm>
              <a:off x="3751108" y="3263193"/>
              <a:ext cx="1719021" cy="1244963"/>
            </a:xfrm>
            <a:prstGeom prst="roundRect">
              <a:avLst/>
            </a:prstGeom>
            <a:noFill/>
            <a:ln w="15875">
              <a:solidFill>
                <a:schemeClr val="tx1">
                  <a:lumMod val="50000"/>
                  <a:lumOff val="50000"/>
                </a:schemeClr>
              </a:solidFill>
              <a:prstDash val="dash"/>
              <a:headEnd type="triangle"/>
              <a:tailEnd type="triangle"/>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00" name="TextBox 313"/>
            <p:cNvSpPr txBox="1"/>
            <p:nvPr/>
          </p:nvSpPr>
          <p:spPr>
            <a:xfrm>
              <a:off x="3809978" y="3381426"/>
              <a:ext cx="949849" cy="153888"/>
            </a:xfrm>
            <a:prstGeom prst="rect">
              <a:avLst/>
            </a:prstGeom>
            <a:noFill/>
          </p:spPr>
          <p:txBody>
            <a:bodyPr wrap="square" lIns="0" tIns="0" rIns="0" bIns="0" rtlCol="0">
              <a:spAutoFit/>
            </a:bodyPr>
            <a:lstStyle/>
            <a:p>
              <a:r>
                <a:rPr kumimoji="1" lang="en-US" altLang="zh-CN" sz="1000" b="1" dirty="0">
                  <a:solidFill>
                    <a:srgbClr val="000000"/>
                  </a:solidFill>
                  <a:latin typeface="+mn-ea"/>
                </a:rPr>
                <a:t>CPE</a:t>
              </a:r>
              <a:r>
                <a:rPr kumimoji="1" lang="zh-CN" altLang="en-US" sz="1000" b="1" dirty="0">
                  <a:solidFill>
                    <a:srgbClr val="000000"/>
                  </a:solidFill>
                  <a:latin typeface="+mn-ea"/>
                </a:rPr>
                <a:t>自动入网：</a:t>
              </a:r>
              <a:endParaRPr kumimoji="1" lang="en-US" altLang="zh-CN" sz="1000" b="1" dirty="0">
                <a:solidFill>
                  <a:srgbClr val="000000"/>
                </a:solidFill>
                <a:latin typeface="+mn-ea"/>
              </a:endParaRPr>
            </a:p>
          </p:txBody>
        </p:sp>
        <p:pic>
          <p:nvPicPr>
            <p:cNvPr id="501" name="图片 500"/>
            <p:cNvPicPr/>
            <p:nvPr/>
          </p:nvPicPr>
          <p:blipFill>
            <a:blip r:embed="rId6" cstate="print">
              <a:extLst>
                <a:ext uri="{28A0092B-C50C-407E-A947-70E740481C1C}">
                  <a14:useLocalDpi xmlns:a14="http://schemas.microsoft.com/office/drawing/2010/main" val="0"/>
                </a:ext>
              </a:extLst>
            </a:blip>
            <a:stretch>
              <a:fillRect/>
            </a:stretch>
          </p:blipFill>
          <p:spPr>
            <a:xfrm>
              <a:off x="653161" y="1774223"/>
              <a:ext cx="398882" cy="342763"/>
            </a:xfrm>
            <a:prstGeom prst="rect">
              <a:avLst/>
            </a:prstGeom>
          </p:spPr>
        </p:pic>
        <p:sp>
          <p:nvSpPr>
            <p:cNvPr id="502" name="TextBox 201"/>
            <p:cNvSpPr txBox="1"/>
            <p:nvPr/>
          </p:nvSpPr>
          <p:spPr>
            <a:xfrm>
              <a:off x="502204" y="2049878"/>
              <a:ext cx="774601" cy="230832"/>
            </a:xfrm>
            <a:prstGeom prst="rect">
              <a:avLst/>
            </a:prstGeom>
            <a:noFill/>
          </p:spPr>
          <p:txBody>
            <a:bodyPr wrap="square" rtlCol="0">
              <a:spAutoFit/>
            </a:bodyPr>
            <a:lstStyle/>
            <a:p>
              <a:pPr defTabSz="914400" fontAlgn="base">
                <a:spcBef>
                  <a:spcPct val="0"/>
                </a:spcBef>
                <a:spcAft>
                  <a:spcPct val="0"/>
                </a:spcAft>
                <a:defRPr/>
              </a:pPr>
              <a:r>
                <a:rPr lang="zh-CN" altLang="en-US" sz="900" kern="0" dirty="0">
                  <a:solidFill>
                    <a:srgbClr val="000000">
                      <a:lumMod val="95000"/>
                      <a:lumOff val="5000"/>
                    </a:srgbClr>
                  </a:solidFill>
                  <a:latin typeface="微软雅黑" panose="020B0503020204020204" pitchFamily="34" charset="-122"/>
                  <a:ea typeface="微软雅黑" panose="020B0503020204020204" pitchFamily="34" charset="-122"/>
                </a:rPr>
                <a:t>网络管理员</a:t>
              </a:r>
              <a:endParaRPr lang="zh-CN" altLang="en-US" sz="900" kern="0" dirty="0">
                <a:solidFill>
                  <a:srgbClr val="000000">
                    <a:lumMod val="95000"/>
                    <a:lumOff val="5000"/>
                  </a:srgbClr>
                </a:solidFill>
                <a:latin typeface="微软雅黑" panose="020B0503020204020204" pitchFamily="34" charset="-122"/>
                <a:ea typeface="微软雅黑" panose="020B0503020204020204" pitchFamily="34" charset="-122"/>
              </a:endParaRPr>
            </a:p>
          </p:txBody>
        </p:sp>
        <p:cxnSp>
          <p:nvCxnSpPr>
            <p:cNvPr id="503" name="直接连接符 502"/>
            <p:cNvCxnSpPr>
              <a:stCxn id="501" idx="3"/>
            </p:cNvCxnSpPr>
            <p:nvPr/>
          </p:nvCxnSpPr>
          <p:spPr>
            <a:xfrm flipV="1">
              <a:off x="1052043" y="1934630"/>
              <a:ext cx="858876" cy="10975"/>
            </a:xfrm>
            <a:prstGeom prst="line">
              <a:avLst/>
            </a:prstGeom>
            <a:ln>
              <a:solidFill>
                <a:srgbClr val="305686"/>
              </a:solidFill>
              <a:prstDash val="dash"/>
              <a:headEnd type="none" w="med" len="med"/>
              <a:tailEnd type="none"/>
            </a:ln>
          </p:spPr>
          <p:style>
            <a:lnRef idx="1">
              <a:schemeClr val="accent1"/>
            </a:lnRef>
            <a:fillRef idx="0">
              <a:schemeClr val="accent1"/>
            </a:fillRef>
            <a:effectRef idx="0">
              <a:schemeClr val="accent1"/>
            </a:effectRef>
            <a:fontRef idx="minor">
              <a:schemeClr val="tx1"/>
            </a:fontRef>
          </p:style>
        </p:cxnSp>
        <p:pic>
          <p:nvPicPr>
            <p:cNvPr id="504" name="图片 1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637602" y="4723782"/>
              <a:ext cx="694686" cy="551362"/>
            </a:xfrm>
            <a:prstGeom prst="rect">
              <a:avLst/>
            </a:prstGeom>
          </p:spPr>
        </p:pic>
      </p:grpSp>
      <p:grpSp>
        <p:nvGrpSpPr>
          <p:cNvPr id="1572" name="组合 1571"/>
          <p:cNvGrpSpPr/>
          <p:nvPr/>
        </p:nvGrpSpPr>
        <p:grpSpPr>
          <a:xfrm>
            <a:off x="8672727" y="2514219"/>
            <a:ext cx="468299" cy="3519815"/>
            <a:chOff x="5874862" y="1764814"/>
            <a:chExt cx="468299" cy="4586823"/>
          </a:xfrm>
        </p:grpSpPr>
        <p:grpSp>
          <p:nvGrpSpPr>
            <p:cNvPr id="1573" name="组合 1572"/>
            <p:cNvGrpSpPr/>
            <p:nvPr/>
          </p:nvGrpSpPr>
          <p:grpSpPr>
            <a:xfrm>
              <a:off x="5874862" y="1764814"/>
              <a:ext cx="468299" cy="4586823"/>
              <a:chOff x="6240060" y="1729646"/>
              <a:chExt cx="468299" cy="4586823"/>
            </a:xfrm>
          </p:grpSpPr>
          <p:cxnSp>
            <p:nvCxnSpPr>
              <p:cNvPr id="1575" name="直接连接符 1574"/>
              <p:cNvCxnSpPr/>
              <p:nvPr/>
            </p:nvCxnSpPr>
            <p:spPr>
              <a:xfrm>
                <a:off x="6474209" y="1729646"/>
                <a:ext cx="0" cy="4586823"/>
              </a:xfrm>
              <a:prstGeom prst="line">
                <a:avLst/>
              </a:prstGeom>
              <a:noFill/>
              <a:ln w="6350" cap="flat" cmpd="sng" algn="ctr">
                <a:solidFill>
                  <a:srgbClr val="666666">
                    <a:lumMod val="60000"/>
                    <a:lumOff val="40000"/>
                  </a:srgbClr>
                </a:solidFill>
                <a:prstDash val="solid"/>
                <a:miter lim="800000"/>
              </a:ln>
              <a:effectLst/>
            </p:spPr>
          </p:cxnSp>
          <p:sp>
            <p:nvSpPr>
              <p:cNvPr id="1576" name="矩形 1575"/>
              <p:cNvSpPr/>
              <p:nvPr/>
            </p:nvSpPr>
            <p:spPr>
              <a:xfrm>
                <a:off x="6240060" y="3719603"/>
                <a:ext cx="468299" cy="606909"/>
              </a:xfrm>
              <a:prstGeom prst="rect">
                <a:avLst/>
              </a:prstGeom>
              <a:solidFill>
                <a:srgbClr val="FFFFFF"/>
              </a:solidFill>
              <a:ln w="12700" cap="flat" cmpd="sng" algn="ctr">
                <a:noFill/>
                <a:prstDash val="solid"/>
                <a:miter lim="800000"/>
              </a:ln>
              <a:effectLst/>
            </p:spPr>
            <p:txBody>
              <a:bodyPr rtlCol="0" anchor="ctr"/>
              <a:lstStyle/>
              <a:p>
                <a:pPr algn="ctr" defTabSz="914400">
                  <a:defRPr/>
                </a:pPr>
                <a:r>
                  <a:rPr lang="en-US" altLang="zh-CN" kern="0" dirty="0">
                    <a:solidFill>
                      <a:srgbClr val="666666"/>
                    </a:solidFill>
                    <a:latin typeface="Calibri" panose="020F0502020204030204"/>
                    <a:ea typeface="等线" panose="02010600030101010101" pitchFamily="2" charset="-122"/>
                  </a:rPr>
                  <a:t>&gt;&gt;</a:t>
                </a:r>
                <a:endParaRPr lang="zh-CN" altLang="en-US" kern="0" dirty="0">
                  <a:solidFill>
                    <a:srgbClr val="666666"/>
                  </a:solidFill>
                  <a:latin typeface="Calibri" panose="020F0502020204030204"/>
                  <a:ea typeface="等线" panose="02010600030101010101" pitchFamily="2" charset="-122"/>
                </a:endParaRPr>
              </a:p>
            </p:txBody>
          </p:sp>
        </p:grpSp>
        <p:sp>
          <p:nvSpPr>
            <p:cNvPr id="1574" name="矩形 1573"/>
            <p:cNvSpPr/>
            <p:nvPr/>
          </p:nvSpPr>
          <p:spPr>
            <a:xfrm>
              <a:off x="5874862" y="3292237"/>
              <a:ext cx="468299" cy="606909"/>
            </a:xfrm>
            <a:prstGeom prst="rect">
              <a:avLst/>
            </a:prstGeom>
            <a:solidFill>
              <a:srgbClr val="FFFFFF"/>
            </a:solidFill>
            <a:ln w="12700" cap="flat" cmpd="sng" algn="ctr">
              <a:noFill/>
              <a:prstDash val="solid"/>
              <a:miter lim="800000"/>
            </a:ln>
            <a:effectLst/>
          </p:spPr>
          <p:txBody>
            <a:bodyPr rtlCol="0" anchor="ctr"/>
            <a:lstStyle/>
            <a:p>
              <a:pPr algn="ctr" defTabSz="914400">
                <a:defRPr/>
              </a:pPr>
              <a:r>
                <a:rPr lang="en-US" altLang="zh-CN" kern="0" dirty="0">
                  <a:solidFill>
                    <a:srgbClr val="666666"/>
                  </a:solidFill>
                  <a:latin typeface="Calibri" panose="020F0502020204030204"/>
                  <a:ea typeface="等线" panose="02010600030101010101" pitchFamily="2" charset="-122"/>
                </a:rPr>
                <a:t>&gt;&gt;</a:t>
              </a:r>
              <a:endParaRPr lang="zh-CN" altLang="en-US" kern="0" dirty="0">
                <a:solidFill>
                  <a:srgbClr val="666666"/>
                </a:solidFill>
                <a:latin typeface="Calibri" panose="020F0502020204030204"/>
                <a:ea typeface="等线" panose="02010600030101010101" pitchFamily="2" charset="-122"/>
              </a:endParaRPr>
            </a:p>
          </p:txBody>
        </p:sp>
      </p:grpSp>
      <p:sp>
        <p:nvSpPr>
          <p:cNvPr id="6" name="矩形 5"/>
          <p:cNvSpPr/>
          <p:nvPr/>
        </p:nvSpPr>
        <p:spPr>
          <a:xfrm>
            <a:off x="6358892" y="2552176"/>
            <a:ext cx="2091295" cy="3139321"/>
          </a:xfrm>
          <a:prstGeom prst="rect">
            <a:avLst/>
          </a:prstGeom>
        </p:spPr>
        <p:txBody>
          <a:bodyPr wrap="square">
            <a:spAutoFit/>
          </a:bodyPr>
          <a:lstStyle/>
          <a:p>
            <a:pPr marL="171450" indent="-171450" defTabSz="1219200">
              <a:lnSpc>
                <a:spcPct val="150000"/>
              </a:lnSpc>
              <a:buFont typeface="Arial" panose="020B0604020202020204" pitchFamily="34" charset="0"/>
              <a:buChar char="•"/>
              <a:defRPr/>
            </a:pPr>
            <a:r>
              <a:rPr kumimoji="1" lang="zh-CN" altLang="en-US" sz="1200" dirty="0">
                <a:solidFill>
                  <a:srgbClr val="000000"/>
                </a:solidFill>
                <a:latin typeface="微软雅黑" panose="020B0503020204020204" pitchFamily="34" charset="-122"/>
                <a:ea typeface="微软雅黑" panose="020B0503020204020204" pitchFamily="34" charset="-122"/>
              </a:rPr>
              <a:t>管理：</a:t>
            </a:r>
            <a:r>
              <a:rPr kumimoji="1" lang="en-US" altLang="zh-CN" sz="1200" dirty="0">
                <a:solidFill>
                  <a:srgbClr val="000000"/>
                </a:solidFill>
                <a:latin typeface="微软雅黑" panose="020B0503020204020204" pitchFamily="34" charset="-122"/>
                <a:ea typeface="微软雅黑" panose="020B0503020204020204" pitchFamily="34" charset="-122"/>
              </a:rPr>
              <a:t>NCE-Campus</a:t>
            </a:r>
            <a:r>
              <a:rPr kumimoji="1" lang="zh-CN" altLang="en-US" sz="1200" dirty="0">
                <a:solidFill>
                  <a:srgbClr val="000000"/>
                </a:solidFill>
                <a:latin typeface="微软雅黑" panose="020B0503020204020204" pitchFamily="34" charset="-122"/>
                <a:ea typeface="微软雅黑" panose="020B0503020204020204" pitchFamily="34" charset="-122"/>
              </a:rPr>
              <a:t>支持对</a:t>
            </a:r>
            <a:r>
              <a:rPr kumimoji="1" lang="en-US" altLang="zh-CN" sz="1200" dirty="0">
                <a:solidFill>
                  <a:srgbClr val="000000"/>
                </a:solidFill>
                <a:latin typeface="微软雅黑" panose="020B0503020204020204" pitchFamily="34" charset="-122"/>
                <a:ea typeface="微软雅黑" panose="020B0503020204020204" pitchFamily="34" charset="-122"/>
              </a:rPr>
              <a:t>Wi-Fi CPE</a:t>
            </a:r>
            <a:r>
              <a:rPr kumimoji="1" lang="zh-CN" altLang="en-US" sz="1200" dirty="0">
                <a:solidFill>
                  <a:srgbClr val="000000"/>
                </a:solidFill>
                <a:latin typeface="微软雅黑" panose="020B0503020204020204" pitchFamily="34" charset="-122"/>
                <a:ea typeface="微软雅黑" panose="020B0503020204020204" pitchFamily="34" charset="-122"/>
              </a:rPr>
              <a:t>无感接入认证，但不支持对</a:t>
            </a:r>
            <a:r>
              <a:rPr kumimoji="1" lang="en-US" altLang="zh-CN" sz="1200" dirty="0">
                <a:solidFill>
                  <a:srgbClr val="000000"/>
                </a:solidFill>
                <a:latin typeface="微软雅黑" panose="020B0503020204020204" pitchFamily="34" charset="-122"/>
                <a:ea typeface="微软雅黑" panose="020B0503020204020204" pitchFamily="34" charset="-122"/>
              </a:rPr>
              <a:t>Wi-Fi CPE</a:t>
            </a:r>
            <a:r>
              <a:rPr kumimoji="1" lang="zh-CN" altLang="en-US" sz="1200" dirty="0">
                <a:solidFill>
                  <a:srgbClr val="000000"/>
                </a:solidFill>
                <a:latin typeface="微软雅黑" panose="020B0503020204020204" pitchFamily="34" charset="-122"/>
                <a:ea typeface="微软雅黑" panose="020B0503020204020204" pitchFamily="34" charset="-122"/>
              </a:rPr>
              <a:t>的网元管理。</a:t>
            </a:r>
            <a:endParaRPr kumimoji="1" lang="en-US" altLang="zh-CN" sz="1200" dirty="0">
              <a:solidFill>
                <a:srgbClr val="000000"/>
              </a:solidFill>
              <a:latin typeface="微软雅黑" panose="020B0503020204020204" pitchFamily="34" charset="-122"/>
              <a:ea typeface="微软雅黑" panose="020B0503020204020204" pitchFamily="34" charset="-122"/>
            </a:endParaRPr>
          </a:p>
          <a:p>
            <a:pPr marL="171450" indent="-171450" defTabSz="1219200">
              <a:lnSpc>
                <a:spcPct val="150000"/>
              </a:lnSpc>
              <a:buFont typeface="Arial" panose="020B0604020202020204" pitchFamily="34" charset="0"/>
              <a:buChar char="•"/>
              <a:defRPr/>
            </a:pPr>
            <a:r>
              <a:rPr kumimoji="1" lang="zh-CN" altLang="en-US" sz="1200" dirty="0">
                <a:solidFill>
                  <a:srgbClr val="000000"/>
                </a:solidFill>
                <a:latin typeface="微软雅黑" panose="020B0503020204020204" pitchFamily="34" charset="-122"/>
                <a:ea typeface="微软雅黑" panose="020B0503020204020204" pitchFamily="34" charset="-122"/>
              </a:rPr>
              <a:t>监控：缺乏对</a:t>
            </a:r>
            <a:r>
              <a:rPr kumimoji="1" lang="en-US" altLang="zh-CN" sz="1200" dirty="0" err="1">
                <a:solidFill>
                  <a:srgbClr val="000000"/>
                </a:solidFill>
                <a:latin typeface="微软雅黑" panose="020B0503020204020204" pitchFamily="34" charset="-122"/>
                <a:ea typeface="微软雅黑" panose="020B0503020204020204" pitchFamily="34" charset="-122"/>
              </a:rPr>
              <a:t>WiFi</a:t>
            </a:r>
            <a:r>
              <a:rPr kumimoji="1" lang="en-US" altLang="zh-CN" sz="1200" dirty="0">
                <a:solidFill>
                  <a:srgbClr val="000000"/>
                </a:solidFill>
                <a:latin typeface="微软雅黑" panose="020B0503020204020204" pitchFamily="34" charset="-122"/>
                <a:ea typeface="微软雅黑" panose="020B0503020204020204" pitchFamily="34" charset="-122"/>
              </a:rPr>
              <a:t>-CPE</a:t>
            </a:r>
            <a:r>
              <a:rPr kumimoji="1" lang="zh-CN" altLang="en-US" sz="1200" dirty="0">
                <a:solidFill>
                  <a:srgbClr val="000000"/>
                </a:solidFill>
                <a:latin typeface="微软雅黑" panose="020B0503020204020204" pitchFamily="34" charset="-122"/>
                <a:ea typeface="微软雅黑" panose="020B0503020204020204" pitchFamily="34" charset="-122"/>
              </a:rPr>
              <a:t>的工作状态监控手段，各下行接口故障不可感知。</a:t>
            </a:r>
            <a:endParaRPr kumimoji="1" lang="en-US" altLang="zh-CN" sz="1200" dirty="0">
              <a:solidFill>
                <a:srgbClr val="000000"/>
              </a:solidFill>
              <a:latin typeface="微软雅黑" panose="020B0503020204020204" pitchFamily="34" charset="-122"/>
              <a:ea typeface="微软雅黑" panose="020B0503020204020204" pitchFamily="34" charset="-122"/>
            </a:endParaRPr>
          </a:p>
          <a:p>
            <a:pPr marL="171450" indent="-171450" defTabSz="1219200">
              <a:lnSpc>
                <a:spcPct val="150000"/>
              </a:lnSpc>
              <a:buFont typeface="Arial" panose="020B0604020202020204" pitchFamily="34" charset="0"/>
              <a:buChar char="•"/>
              <a:defRPr/>
            </a:pPr>
            <a:r>
              <a:rPr kumimoji="1" lang="zh-CN" altLang="en-US" sz="1200" dirty="0">
                <a:solidFill>
                  <a:srgbClr val="000000"/>
                </a:solidFill>
                <a:latin typeface="微软雅黑" panose="020B0503020204020204" pitchFamily="34" charset="-122"/>
                <a:ea typeface="微软雅黑" panose="020B0503020204020204" pitchFamily="34" charset="-122"/>
              </a:rPr>
              <a:t>运维：</a:t>
            </a:r>
            <a:r>
              <a:rPr kumimoji="1" lang="en-US" altLang="zh-CN" sz="1200" dirty="0">
                <a:solidFill>
                  <a:srgbClr val="000000"/>
                </a:solidFill>
                <a:latin typeface="微软雅黑" panose="020B0503020204020204" pitchFamily="34" charset="-122"/>
                <a:ea typeface="微软雅黑" panose="020B0503020204020204" pitchFamily="34" charset="-122"/>
              </a:rPr>
              <a:t> Wi-Fi CPE</a:t>
            </a:r>
            <a:r>
              <a:rPr kumimoji="1" lang="zh-CN" altLang="en-US" sz="1200" dirty="0">
                <a:solidFill>
                  <a:srgbClr val="000000"/>
                </a:solidFill>
                <a:latin typeface="微软雅黑" panose="020B0503020204020204" pitchFamily="34" charset="-122"/>
                <a:ea typeface="微软雅黑" panose="020B0503020204020204" pitchFamily="34" charset="-122"/>
              </a:rPr>
              <a:t>的版本升级需要在本地搭建</a:t>
            </a:r>
            <a:r>
              <a:rPr kumimoji="1" lang="en-US" altLang="zh-CN" sz="1200" dirty="0">
                <a:solidFill>
                  <a:srgbClr val="000000"/>
                </a:solidFill>
                <a:latin typeface="微软雅黑" panose="020B0503020204020204" pitchFamily="34" charset="-122"/>
                <a:ea typeface="微软雅黑" panose="020B0503020204020204" pitchFamily="34" charset="-122"/>
              </a:rPr>
              <a:t>ftp</a:t>
            </a:r>
            <a:r>
              <a:rPr kumimoji="1" lang="zh-CN" altLang="en-US" sz="1200" dirty="0">
                <a:solidFill>
                  <a:srgbClr val="000000"/>
                </a:solidFill>
                <a:latin typeface="微软雅黑" panose="020B0503020204020204" pitchFamily="34" charset="-122"/>
                <a:ea typeface="微软雅黑" panose="020B0503020204020204" pitchFamily="34" charset="-122"/>
              </a:rPr>
              <a:t>服务器，重启、升级等运维操作在</a:t>
            </a:r>
            <a:r>
              <a:rPr kumimoji="1" lang="en-US" altLang="zh-CN" sz="1200" dirty="0">
                <a:solidFill>
                  <a:srgbClr val="000000"/>
                </a:solidFill>
                <a:latin typeface="微软雅黑" panose="020B0503020204020204" pitchFamily="34" charset="-122"/>
                <a:ea typeface="微软雅黑" panose="020B0503020204020204" pitchFamily="34" charset="-122"/>
              </a:rPr>
              <a:t>CPE</a:t>
            </a:r>
            <a:r>
              <a:rPr kumimoji="1" lang="zh-CN" altLang="en-US" sz="1200" dirty="0">
                <a:solidFill>
                  <a:srgbClr val="000000"/>
                </a:solidFill>
                <a:latin typeface="微软雅黑" panose="020B0503020204020204" pitchFamily="34" charset="-122"/>
                <a:ea typeface="微软雅黑" panose="020B0503020204020204" pitchFamily="34" charset="-122"/>
              </a:rPr>
              <a:t>本地执行。</a:t>
            </a:r>
            <a:endParaRPr kumimoji="1" lang="zh-CN" altLang="en-US" sz="1200" dirty="0">
              <a:solidFill>
                <a:srgbClr val="000000"/>
              </a:solidFill>
              <a:latin typeface="微软雅黑" panose="020B0503020204020204" pitchFamily="34" charset="-122"/>
              <a:ea typeface="微软雅黑" panose="020B0503020204020204" pitchFamily="34" charset="-122"/>
            </a:endParaRPr>
          </a:p>
        </p:txBody>
      </p:sp>
      <p:sp>
        <p:nvSpPr>
          <p:cNvPr id="1577" name="矩形 1576"/>
          <p:cNvSpPr/>
          <p:nvPr/>
        </p:nvSpPr>
        <p:spPr>
          <a:xfrm>
            <a:off x="9363567" y="3051741"/>
            <a:ext cx="2091295" cy="2031325"/>
          </a:xfrm>
          <a:prstGeom prst="rect">
            <a:avLst/>
          </a:prstGeom>
        </p:spPr>
        <p:txBody>
          <a:bodyPr wrap="square">
            <a:spAutoFit/>
          </a:bodyPr>
          <a:lstStyle/>
          <a:p>
            <a:pPr marL="171450" indent="-171450" defTabSz="1219200">
              <a:lnSpc>
                <a:spcPct val="150000"/>
              </a:lnSpc>
              <a:buFont typeface="Arial" panose="020B0604020202020204" pitchFamily="34" charset="0"/>
              <a:buChar char="•"/>
              <a:defRPr/>
            </a:pPr>
            <a:r>
              <a:rPr kumimoji="1" lang="zh-CN" altLang="en-US" sz="1200" dirty="0">
                <a:solidFill>
                  <a:srgbClr val="000000"/>
                </a:solidFill>
                <a:latin typeface="微软雅黑" panose="020B0503020204020204" pitchFamily="34" charset="-122"/>
                <a:ea typeface="微软雅黑" panose="020B0503020204020204" pitchFamily="34" charset="-122"/>
              </a:rPr>
              <a:t>管理：</a:t>
            </a:r>
            <a:r>
              <a:rPr kumimoji="1" lang="en-US" altLang="zh-CN" sz="1200" dirty="0" err="1">
                <a:solidFill>
                  <a:srgbClr val="000000"/>
                </a:solidFill>
                <a:latin typeface="微软雅黑" panose="020B0503020204020204" pitchFamily="34" charset="-122"/>
                <a:ea typeface="微软雅黑" panose="020B0503020204020204" pitchFamily="34" charset="-122"/>
              </a:rPr>
              <a:t>WiFi</a:t>
            </a:r>
            <a:r>
              <a:rPr kumimoji="1" lang="en-US" altLang="zh-CN" sz="1200" dirty="0">
                <a:solidFill>
                  <a:srgbClr val="000000"/>
                </a:solidFill>
                <a:latin typeface="微软雅黑" panose="020B0503020204020204" pitchFamily="34" charset="-122"/>
                <a:ea typeface="微软雅黑" panose="020B0503020204020204" pitchFamily="34" charset="-122"/>
              </a:rPr>
              <a:t>-CPE </a:t>
            </a:r>
            <a:r>
              <a:rPr kumimoji="1" lang="zh-CN" altLang="en-US" sz="1200" dirty="0">
                <a:solidFill>
                  <a:srgbClr val="000000"/>
                </a:solidFill>
                <a:latin typeface="微软雅黑" panose="020B0503020204020204" pitchFamily="34" charset="-122"/>
                <a:ea typeface="微软雅黑" panose="020B0503020204020204" pitchFamily="34" charset="-122"/>
              </a:rPr>
              <a:t>可被</a:t>
            </a:r>
            <a:r>
              <a:rPr kumimoji="1" lang="en-US" altLang="zh-CN" sz="1200" dirty="0">
                <a:solidFill>
                  <a:srgbClr val="000000"/>
                </a:solidFill>
                <a:latin typeface="微软雅黑" panose="020B0503020204020204" pitchFamily="34" charset="-122"/>
                <a:ea typeface="微软雅黑" panose="020B0503020204020204" pitchFamily="34" charset="-122"/>
              </a:rPr>
              <a:t>NCE-Campus</a:t>
            </a:r>
            <a:r>
              <a:rPr kumimoji="1" lang="zh-CN" altLang="en-US" sz="1200" dirty="0">
                <a:solidFill>
                  <a:srgbClr val="000000"/>
                </a:solidFill>
                <a:latin typeface="微软雅黑" panose="020B0503020204020204" pitchFamily="34" charset="-122"/>
                <a:ea typeface="微软雅黑" panose="020B0503020204020204" pitchFamily="34" charset="-122"/>
              </a:rPr>
              <a:t>统一管理。</a:t>
            </a:r>
            <a:endParaRPr kumimoji="1" lang="en-US" altLang="zh-CN" sz="1200" dirty="0">
              <a:solidFill>
                <a:srgbClr val="000000"/>
              </a:solidFill>
              <a:latin typeface="微软雅黑" panose="020B0503020204020204" pitchFamily="34" charset="-122"/>
              <a:ea typeface="微软雅黑" panose="020B0503020204020204" pitchFamily="34" charset="-122"/>
            </a:endParaRPr>
          </a:p>
          <a:p>
            <a:pPr marL="171450" indent="-171450" defTabSz="1219200">
              <a:lnSpc>
                <a:spcPct val="150000"/>
              </a:lnSpc>
              <a:buFont typeface="Arial" panose="020B0604020202020204" pitchFamily="34" charset="0"/>
              <a:buChar char="•"/>
              <a:defRPr/>
            </a:pPr>
            <a:r>
              <a:rPr kumimoji="1" lang="zh-CN" altLang="en-US" sz="1200" dirty="0">
                <a:solidFill>
                  <a:srgbClr val="000000"/>
                </a:solidFill>
                <a:latin typeface="微软雅黑" panose="020B0503020204020204" pitchFamily="34" charset="-122"/>
                <a:ea typeface="微软雅黑" panose="020B0503020204020204" pitchFamily="34" charset="-122"/>
              </a:rPr>
              <a:t>监控：</a:t>
            </a:r>
            <a:r>
              <a:rPr kumimoji="1" lang="en-US" altLang="zh-CN" sz="1200" dirty="0">
                <a:solidFill>
                  <a:srgbClr val="000000"/>
                </a:solidFill>
                <a:latin typeface="微软雅黑" panose="020B0503020204020204" pitchFamily="34" charset="-122"/>
                <a:ea typeface="微软雅黑" panose="020B0503020204020204" pitchFamily="34" charset="-122"/>
              </a:rPr>
              <a:t> Wi-Fi CPE</a:t>
            </a:r>
            <a:r>
              <a:rPr kumimoji="1" lang="zh-CN" altLang="en-US" sz="1200" dirty="0">
                <a:solidFill>
                  <a:srgbClr val="000000"/>
                </a:solidFill>
                <a:latin typeface="微软雅黑" panose="020B0503020204020204" pitchFamily="34" charset="-122"/>
                <a:ea typeface="微软雅黑" panose="020B0503020204020204" pitchFamily="34" charset="-122"/>
              </a:rPr>
              <a:t>支持在</a:t>
            </a:r>
            <a:r>
              <a:rPr kumimoji="1" lang="en-US" altLang="zh-CN" sz="1200" dirty="0">
                <a:solidFill>
                  <a:srgbClr val="000000"/>
                </a:solidFill>
                <a:latin typeface="微软雅黑" panose="020B0503020204020204" pitchFamily="34" charset="-122"/>
                <a:ea typeface="微软雅黑" panose="020B0503020204020204" pitchFamily="34" charset="-122"/>
              </a:rPr>
              <a:t>NCE-Campus</a:t>
            </a:r>
            <a:r>
              <a:rPr kumimoji="1" lang="zh-CN" altLang="en-US" sz="1200" dirty="0">
                <a:solidFill>
                  <a:srgbClr val="000000"/>
                </a:solidFill>
                <a:latin typeface="微软雅黑" panose="020B0503020204020204" pitchFamily="34" charset="-122"/>
                <a:ea typeface="微软雅黑" panose="020B0503020204020204" pitchFamily="34" charset="-122"/>
              </a:rPr>
              <a:t>上远程监控。</a:t>
            </a:r>
            <a:endParaRPr kumimoji="1" lang="en-US" altLang="zh-CN" sz="1200" dirty="0">
              <a:solidFill>
                <a:srgbClr val="000000"/>
              </a:solidFill>
              <a:latin typeface="微软雅黑" panose="020B0503020204020204" pitchFamily="34" charset="-122"/>
              <a:ea typeface="微软雅黑" panose="020B0503020204020204" pitchFamily="34" charset="-122"/>
            </a:endParaRPr>
          </a:p>
          <a:p>
            <a:pPr marL="171450" indent="-171450" defTabSz="1219200">
              <a:lnSpc>
                <a:spcPct val="150000"/>
              </a:lnSpc>
              <a:buFont typeface="Arial" panose="020B0604020202020204" pitchFamily="34" charset="0"/>
              <a:buChar char="•"/>
              <a:defRPr/>
            </a:pPr>
            <a:r>
              <a:rPr kumimoji="1" lang="zh-CN" altLang="en-US" sz="1200" dirty="0">
                <a:solidFill>
                  <a:srgbClr val="000000"/>
                </a:solidFill>
                <a:latin typeface="微软雅黑" panose="020B0503020204020204" pitchFamily="34" charset="-122"/>
                <a:ea typeface="微软雅黑" panose="020B0503020204020204" pitchFamily="34" charset="-122"/>
              </a:rPr>
              <a:t>运维：</a:t>
            </a:r>
            <a:r>
              <a:rPr kumimoji="1" lang="en-US" altLang="zh-CN" sz="1200" dirty="0">
                <a:solidFill>
                  <a:srgbClr val="000000"/>
                </a:solidFill>
                <a:latin typeface="微软雅黑" panose="020B0503020204020204" pitchFamily="34" charset="-122"/>
                <a:ea typeface="微软雅黑" panose="020B0503020204020204" pitchFamily="34" charset="-122"/>
              </a:rPr>
              <a:t> Wi-Fi CPE</a:t>
            </a:r>
            <a:r>
              <a:rPr kumimoji="1" lang="zh-CN" altLang="en-US" sz="1200" dirty="0">
                <a:solidFill>
                  <a:srgbClr val="000000"/>
                </a:solidFill>
                <a:latin typeface="微软雅黑" panose="020B0503020204020204" pitchFamily="34" charset="-122"/>
                <a:ea typeface="微软雅黑" panose="020B0503020204020204" pitchFamily="34" charset="-122"/>
              </a:rPr>
              <a:t>支持在</a:t>
            </a:r>
            <a:r>
              <a:rPr kumimoji="1" lang="en-US" altLang="zh-CN" sz="1200" dirty="0">
                <a:solidFill>
                  <a:srgbClr val="000000"/>
                </a:solidFill>
                <a:latin typeface="微软雅黑" panose="020B0503020204020204" pitchFamily="34" charset="-122"/>
                <a:ea typeface="微软雅黑" panose="020B0503020204020204" pitchFamily="34" charset="-122"/>
              </a:rPr>
              <a:t>NCE-Campus</a:t>
            </a:r>
            <a:r>
              <a:rPr kumimoji="1" lang="zh-CN" altLang="en-US" sz="1200" dirty="0">
                <a:solidFill>
                  <a:srgbClr val="000000"/>
                </a:solidFill>
                <a:latin typeface="微软雅黑" panose="020B0503020204020204" pitchFamily="34" charset="-122"/>
                <a:ea typeface="微软雅黑" panose="020B0503020204020204" pitchFamily="34" charset="-122"/>
              </a:rPr>
              <a:t>上批量远程升级，支持远程指令下发。</a:t>
            </a:r>
            <a:endParaRPr kumimoji="1" lang="zh-CN" altLang="en-US" sz="1200" dirty="0">
              <a:solidFill>
                <a:srgbClr val="000000"/>
              </a:solidFill>
              <a:latin typeface="微软雅黑" panose="020B0503020204020204" pitchFamily="34" charset="-122"/>
              <a:ea typeface="微软雅黑" panose="020B0503020204020204" pitchFamily="34" charset="-122"/>
            </a:endParaRPr>
          </a:p>
        </p:txBody>
      </p:sp>
      <p:sp>
        <p:nvSpPr>
          <p:cNvPr id="7" name="文本框 6"/>
          <p:cNvSpPr txBox="1"/>
          <p:nvPr/>
        </p:nvSpPr>
        <p:spPr>
          <a:xfrm>
            <a:off x="9297721" y="5442623"/>
            <a:ext cx="2385961" cy="646331"/>
          </a:xfrm>
          <a:prstGeom prst="rect">
            <a:avLst/>
          </a:prstGeom>
          <a:noFill/>
        </p:spPr>
        <p:txBody>
          <a:bodyPr wrap="square" rtlCol="0">
            <a:spAutoFit/>
          </a:bodyPr>
          <a:lstStyle/>
          <a:p>
            <a:pPr marL="171450" indent="-171450">
              <a:buFont typeface="Wingdings" panose="05000000000000000000" pitchFamily="2" charset="2"/>
              <a:buChar char="Ø"/>
            </a:pPr>
            <a:r>
              <a:rPr kumimoji="1" lang="zh-CN" altLang="en-US" sz="1200" dirty="0">
                <a:solidFill>
                  <a:srgbClr val="000000"/>
                </a:solidFill>
                <a:latin typeface="微软雅黑" panose="020B0503020204020204" pitchFamily="34" charset="-122"/>
                <a:ea typeface="微软雅黑" panose="020B0503020204020204" pitchFamily="34" charset="-122"/>
              </a:rPr>
              <a:t>约束：仅支持</a:t>
            </a:r>
            <a:r>
              <a:rPr kumimoji="1" lang="en-US" altLang="zh-CN" sz="1200" dirty="0">
                <a:solidFill>
                  <a:srgbClr val="000000"/>
                </a:solidFill>
                <a:latin typeface="微软雅黑" panose="020B0503020204020204" pitchFamily="34" charset="-122"/>
                <a:ea typeface="微软雅黑" panose="020B0503020204020204" pitchFamily="34" charset="-122"/>
              </a:rPr>
              <a:t>WAC-&gt;</a:t>
            </a:r>
            <a:r>
              <a:rPr kumimoji="1" lang="en-US" altLang="zh-CN" sz="1200" dirty="0" err="1">
                <a:solidFill>
                  <a:srgbClr val="000000"/>
                </a:solidFill>
                <a:latin typeface="微软雅黑" panose="020B0503020204020204" pitchFamily="34" charset="-122"/>
                <a:ea typeface="微软雅黑" panose="020B0503020204020204" pitchFamily="34" charset="-122"/>
              </a:rPr>
              <a:t>FitAP</a:t>
            </a:r>
            <a:r>
              <a:rPr kumimoji="1" lang="en-US" altLang="zh-CN" sz="1200" dirty="0">
                <a:solidFill>
                  <a:srgbClr val="000000"/>
                </a:solidFill>
                <a:latin typeface="微软雅黑" panose="020B0503020204020204" pitchFamily="34" charset="-122"/>
                <a:ea typeface="微软雅黑" panose="020B0503020204020204" pitchFamily="34" charset="-122"/>
              </a:rPr>
              <a:t>-&gt;</a:t>
            </a:r>
            <a:r>
              <a:rPr kumimoji="1" lang="en-US" altLang="zh-CN" sz="1200" dirty="0" err="1">
                <a:solidFill>
                  <a:srgbClr val="000000"/>
                </a:solidFill>
                <a:latin typeface="微软雅黑" panose="020B0503020204020204" pitchFamily="34" charset="-122"/>
                <a:ea typeface="微软雅黑" panose="020B0503020204020204" pitchFamily="34" charset="-122"/>
              </a:rPr>
              <a:t>WiFi</a:t>
            </a:r>
            <a:r>
              <a:rPr kumimoji="1" lang="en-US" altLang="zh-CN" sz="1200" dirty="0">
                <a:solidFill>
                  <a:srgbClr val="000000"/>
                </a:solidFill>
                <a:latin typeface="微软雅黑" panose="020B0503020204020204" pitchFamily="34" charset="-122"/>
                <a:ea typeface="微软雅黑" panose="020B0503020204020204" pitchFamily="34" charset="-122"/>
              </a:rPr>
              <a:t> CPE</a:t>
            </a:r>
            <a:r>
              <a:rPr kumimoji="1" lang="zh-CN" altLang="en-US" sz="1200" dirty="0">
                <a:solidFill>
                  <a:srgbClr val="000000"/>
                </a:solidFill>
                <a:latin typeface="微软雅黑" panose="020B0503020204020204" pitchFamily="34" charset="-122"/>
                <a:ea typeface="微软雅黑" panose="020B0503020204020204" pitchFamily="34" charset="-122"/>
              </a:rPr>
              <a:t>场景，暂不支持云</a:t>
            </a:r>
            <a:r>
              <a:rPr kumimoji="1" lang="en-US" altLang="zh-CN" sz="1200" dirty="0">
                <a:solidFill>
                  <a:srgbClr val="000000"/>
                </a:solidFill>
                <a:latin typeface="微软雅黑" panose="020B0503020204020204" pitchFamily="34" charset="-122"/>
                <a:ea typeface="微软雅黑" panose="020B0503020204020204" pitchFamily="34" charset="-122"/>
              </a:rPr>
              <a:t>AP</a:t>
            </a:r>
            <a:r>
              <a:rPr kumimoji="1" lang="zh-CN" altLang="en-US" sz="1200" dirty="0">
                <a:solidFill>
                  <a:srgbClr val="000000"/>
                </a:solidFill>
                <a:latin typeface="微软雅黑" panose="020B0503020204020204" pitchFamily="34" charset="-122"/>
                <a:ea typeface="微软雅黑" panose="020B0503020204020204" pitchFamily="34" charset="-122"/>
              </a:rPr>
              <a:t>下挂</a:t>
            </a:r>
            <a:r>
              <a:rPr kumimoji="1" lang="en-US" altLang="zh-CN" sz="1200" dirty="0" err="1">
                <a:solidFill>
                  <a:srgbClr val="000000"/>
                </a:solidFill>
                <a:latin typeface="微软雅黑" panose="020B0503020204020204" pitchFamily="34" charset="-122"/>
                <a:ea typeface="微软雅黑" panose="020B0503020204020204" pitchFamily="34" charset="-122"/>
              </a:rPr>
              <a:t>WiFi</a:t>
            </a:r>
            <a:r>
              <a:rPr kumimoji="1" lang="en-US" altLang="zh-CN" sz="1200" dirty="0">
                <a:solidFill>
                  <a:srgbClr val="000000"/>
                </a:solidFill>
                <a:latin typeface="微软雅黑" panose="020B0503020204020204" pitchFamily="34" charset="-122"/>
                <a:ea typeface="微软雅黑" panose="020B0503020204020204" pitchFamily="34" charset="-122"/>
              </a:rPr>
              <a:t> CPE</a:t>
            </a:r>
            <a:r>
              <a:rPr kumimoji="1" lang="zh-CN" altLang="en-US" sz="1200" dirty="0">
                <a:solidFill>
                  <a:srgbClr val="000000"/>
                </a:solidFill>
                <a:latin typeface="微软雅黑" panose="020B0503020204020204" pitchFamily="34" charset="-122"/>
                <a:ea typeface="微软雅黑" panose="020B0503020204020204" pitchFamily="34" charset="-122"/>
              </a:rPr>
              <a:t>场景</a:t>
            </a:r>
            <a:endParaRPr kumimoji="1" lang="zh-CN" altLang="en-US" sz="1200" dirty="0">
              <a:solidFill>
                <a:srgbClr val="000000"/>
              </a:solidFill>
              <a:latin typeface="微软雅黑" panose="020B0503020204020204" pitchFamily="34" charset="-122"/>
              <a:ea typeface="微软雅黑" panose="020B0503020204020204" pitchFamily="34" charset="-122"/>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t>Wi-Fi CPE</a:t>
            </a:r>
            <a:r>
              <a:rPr lang="zh-CN" altLang="en-US" dirty="0"/>
              <a:t>统一管理</a:t>
            </a:r>
            <a:endParaRPr lang="zh-CN" altLang="en-US" dirty="0">
              <a:latin typeface="Huawei Sans" panose="020C0503030203020204" pitchFamily="34" charset="0"/>
              <a:ea typeface="方正兰亭黑简体" panose="02000000000000000000" pitchFamily="2" charset="-122"/>
              <a:sym typeface="Huawei Sans" panose="020C0503030203020204" pitchFamily="34" charset="0"/>
            </a:endParaRPr>
          </a:p>
        </p:txBody>
      </p:sp>
      <p:pic>
        <p:nvPicPr>
          <p:cNvPr id="3" name="图片 2"/>
          <p:cNvPicPr>
            <a:picLocks noChangeAspect="1"/>
          </p:cNvPicPr>
          <p:nvPr/>
        </p:nvPicPr>
        <p:blipFill>
          <a:blip r:embed="rId1"/>
          <a:stretch>
            <a:fillRect/>
          </a:stretch>
        </p:blipFill>
        <p:spPr>
          <a:xfrm>
            <a:off x="674254" y="1566161"/>
            <a:ext cx="10775449" cy="3837111"/>
          </a:xfrm>
          <a:prstGeom prst="rect">
            <a:avLst/>
          </a:prstGeom>
          <a:ln>
            <a:solidFill>
              <a:schemeClr val="tx1"/>
            </a:solidFill>
          </a:ln>
        </p:spPr>
      </p:pic>
      <p:sp>
        <p:nvSpPr>
          <p:cNvPr id="193" name="线形标注 1(带边框和强调线) 192"/>
          <p:cNvSpPr/>
          <p:nvPr/>
        </p:nvSpPr>
        <p:spPr>
          <a:xfrm>
            <a:off x="6820705" y="2268288"/>
            <a:ext cx="1285910" cy="467010"/>
          </a:xfrm>
          <a:prstGeom prst="accentBorderCallout1">
            <a:avLst>
              <a:gd name="adj1" fmla="val 67456"/>
              <a:gd name="adj2" fmla="val -2996"/>
              <a:gd name="adj3" fmla="val 105788"/>
              <a:gd name="adj4" fmla="val -18561"/>
            </a:avLst>
          </a:prstGeom>
          <a:solidFill>
            <a:schemeClr val="accent4">
              <a:lumMod val="20000"/>
              <a:lumOff val="80000"/>
            </a:schemeClr>
          </a:solidFill>
          <a:ln w="12700" algn="ctr">
            <a:solidFill>
              <a:srgbClr val="00B0F0"/>
            </a:solidFill>
            <a:round/>
          </a:ln>
          <a:effectLst/>
        </p:spPr>
        <p:txBody>
          <a:bodyPr wrap="square" lIns="0" tIns="0" rIns="0" bIns="0" rtlCol="0" anchor="ctr" anchorCtr="1">
            <a:noAutofit/>
          </a:bodyPr>
          <a:lstStyle/>
          <a:p>
            <a:pPr eaLnBrk="0" fontAlgn="base" hangingPunct="0"/>
            <a:r>
              <a:rPr lang="en-US" altLang="zh-CN" sz="1050" dirty="0" err="1">
                <a:solidFill>
                  <a:prstClr val="black"/>
                </a:solidFill>
                <a:latin typeface="微软雅黑" panose="020B0503020204020204" pitchFamily="34" charset="-122"/>
                <a:ea typeface="微软雅黑" panose="020B0503020204020204" pitchFamily="34" charset="-122"/>
                <a:cs typeface="Arial" panose="020B0604020202020204" pitchFamily="34" charset="0"/>
              </a:rPr>
              <a:t>WiFi</a:t>
            </a:r>
            <a:r>
              <a:rPr lang="en-US" altLang="zh-CN" sz="1050" dirty="0">
                <a:solidFill>
                  <a:prstClr val="black"/>
                </a:solidFill>
                <a:latin typeface="微软雅黑" panose="020B0503020204020204" pitchFamily="34" charset="-122"/>
                <a:ea typeface="微软雅黑" panose="020B0503020204020204" pitchFamily="34" charset="-122"/>
                <a:cs typeface="Arial" panose="020B0604020202020204" pitchFamily="34" charset="0"/>
              </a:rPr>
              <a:t>-CPE</a:t>
            </a:r>
            <a:r>
              <a:rPr lang="zh-CN" altLang="en-US" sz="1050" dirty="0">
                <a:solidFill>
                  <a:prstClr val="black"/>
                </a:solidFill>
                <a:latin typeface="微软雅黑" panose="020B0503020204020204" pitchFamily="34" charset="-122"/>
                <a:ea typeface="微软雅黑" panose="020B0503020204020204" pitchFamily="34" charset="-122"/>
                <a:cs typeface="Arial" panose="020B0604020202020204" pitchFamily="34" charset="0"/>
              </a:rPr>
              <a:t>统一管理</a:t>
            </a:r>
            <a:endParaRPr lang="zh-CN" altLang="en-US" sz="1050" dirty="0">
              <a:solidFill>
                <a:prstClr val="black"/>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8" name="文本占位符 2"/>
          <p:cNvSpPr txBox="1"/>
          <p:nvPr/>
        </p:nvSpPr>
        <p:spPr>
          <a:xfrm>
            <a:off x="1996649" y="5726475"/>
            <a:ext cx="7045752" cy="1010783"/>
          </a:xfrm>
          <a:prstGeom prst="rect">
            <a:avLst/>
          </a:prstGeom>
        </p:spPr>
        <p:txBody>
          <a:bodyPr/>
          <a:lstStyle>
            <a:lvl1pPr marL="302260" indent="-302260" algn="l" defTabSz="913765" rtl="0" eaLnBrk="1" latinLnBrk="0" hangingPunct="1">
              <a:lnSpc>
                <a:spcPct val="140000"/>
              </a:lnSpc>
              <a:spcBef>
                <a:spcPts val="790"/>
              </a:spcBef>
              <a:buFont typeface="Arial" panose="020B0604020202020204" pitchFamily="34" charset="0"/>
              <a:buChar char="•"/>
              <a:defRPr sz="2200" kern="1200">
                <a:solidFill>
                  <a:schemeClr val="tx1"/>
                </a:solidFill>
                <a:latin typeface="+mn-lt"/>
                <a:ea typeface="+mn-ea"/>
                <a:cs typeface="+mn-cs"/>
              </a:defRPr>
            </a:lvl1pPr>
            <a:lvl2pPr marL="654685" indent="-252095" algn="l" defTabSz="913765" rtl="0" eaLnBrk="1" latinLnBrk="0" hangingPunct="1">
              <a:lnSpc>
                <a:spcPct val="140000"/>
              </a:lnSpc>
              <a:spcBef>
                <a:spcPts val="720"/>
              </a:spcBef>
              <a:buClrTx/>
              <a:buFont typeface="Huawei Sans" panose="020C0503030203020204" pitchFamily="34" charset="0"/>
              <a:buChar char="▫"/>
              <a:defRPr sz="2000" kern="1200">
                <a:solidFill>
                  <a:schemeClr val="tx1"/>
                </a:solidFill>
                <a:latin typeface="+mn-lt"/>
                <a:ea typeface="+mn-ea"/>
                <a:cs typeface="+mn-cs"/>
              </a:defRPr>
            </a:lvl2pPr>
            <a:lvl3pPr marL="1003935" indent="-201295" algn="l" defTabSz="913765" rtl="0" eaLnBrk="1" latinLnBrk="0" hangingPunct="1">
              <a:lnSpc>
                <a:spcPct val="140000"/>
              </a:lnSpc>
              <a:spcBef>
                <a:spcPts val="650"/>
              </a:spcBef>
              <a:buClrTx/>
              <a:buFont typeface="微软雅黑" panose="020B0503020204020204" pitchFamily="34" charset="-122"/>
              <a:buChar char="▪"/>
              <a:defRPr sz="1800" kern="1200">
                <a:solidFill>
                  <a:schemeClr val="tx1"/>
                </a:solidFill>
                <a:latin typeface="+mn-lt"/>
                <a:ea typeface="+mn-ea"/>
                <a:cs typeface="+mn-cs"/>
              </a:defRPr>
            </a:lvl3pPr>
            <a:lvl4pPr marL="1399540" indent="-198120" algn="l" defTabSz="913765" rtl="0" eaLnBrk="1" latinLnBrk="0" hangingPunct="1">
              <a:lnSpc>
                <a:spcPct val="140000"/>
              </a:lnSpc>
              <a:spcBef>
                <a:spcPts val="575"/>
              </a:spcBef>
              <a:buFont typeface="Huawei Sans" panose="020C0503030203020204" pitchFamily="34" charset="0"/>
              <a:buChar char="−"/>
              <a:defRPr sz="1600" kern="1200">
                <a:solidFill>
                  <a:schemeClr val="tx1"/>
                </a:solidFill>
                <a:latin typeface="+mn-lt"/>
                <a:ea typeface="+mn-ea"/>
                <a:cs typeface="+mn-cs"/>
              </a:defRPr>
            </a:lvl4pPr>
            <a:lvl5pPr marL="1802765" indent="-201295" algn="l" defTabSz="913765" rtl="0" eaLnBrk="1" latinLnBrk="0" hangingPunct="1">
              <a:lnSpc>
                <a:spcPct val="140000"/>
              </a:lnSpc>
              <a:spcBef>
                <a:spcPts val="575"/>
              </a:spcBef>
              <a:buFont typeface="Huawei Sans" panose="020C0503030203020204" pitchFamily="34" charset="0"/>
              <a:buChar char="~"/>
              <a:defRPr sz="1400" kern="1200">
                <a:solidFill>
                  <a:schemeClr val="tx1"/>
                </a:solidFill>
                <a:latin typeface="+mn-lt"/>
                <a:ea typeface="+mn-ea"/>
                <a:cs typeface="+mn-cs"/>
              </a:defRPr>
            </a:lvl5pPr>
            <a:lvl6pPr marL="251333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053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773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493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1600" dirty="0">
                <a:solidFill>
                  <a:prstClr val="black"/>
                </a:solidFill>
              </a:rPr>
              <a:t>支持对</a:t>
            </a:r>
            <a:r>
              <a:rPr lang="en-US" altLang="zh-CN" sz="1600" dirty="0">
                <a:solidFill>
                  <a:prstClr val="black"/>
                </a:solidFill>
              </a:rPr>
              <a:t>Wi-Fi CPE</a:t>
            </a:r>
            <a:r>
              <a:rPr lang="zh-CN" altLang="en-US" sz="1600" dirty="0">
                <a:solidFill>
                  <a:prstClr val="black"/>
                </a:solidFill>
              </a:rPr>
              <a:t>的统一管理，支持呈现</a:t>
            </a:r>
            <a:r>
              <a:rPr lang="en-US" altLang="zh-CN" sz="1600" dirty="0">
                <a:solidFill>
                  <a:prstClr val="black"/>
                </a:solidFill>
              </a:rPr>
              <a:t>CPE</a:t>
            </a:r>
            <a:r>
              <a:rPr lang="zh-CN" altLang="en-US" sz="1600" dirty="0">
                <a:solidFill>
                  <a:prstClr val="black"/>
                </a:solidFill>
              </a:rPr>
              <a:t>的</a:t>
            </a:r>
            <a:r>
              <a:rPr lang="en-US" altLang="zh-CN" sz="1600" dirty="0">
                <a:solidFill>
                  <a:prstClr val="black"/>
                </a:solidFill>
              </a:rPr>
              <a:t>MAC</a:t>
            </a:r>
            <a:r>
              <a:rPr lang="zh-CN" altLang="en-US" sz="1600" dirty="0">
                <a:solidFill>
                  <a:prstClr val="black"/>
                </a:solidFill>
              </a:rPr>
              <a:t>、</a:t>
            </a:r>
            <a:r>
              <a:rPr lang="en-US" altLang="zh-CN" sz="1600" dirty="0">
                <a:solidFill>
                  <a:prstClr val="black"/>
                </a:solidFill>
              </a:rPr>
              <a:t>IP</a:t>
            </a:r>
            <a:r>
              <a:rPr lang="zh-CN" altLang="en-US" sz="1600" dirty="0">
                <a:solidFill>
                  <a:prstClr val="black"/>
                </a:solidFill>
              </a:rPr>
              <a:t>、接入状态、接入</a:t>
            </a:r>
            <a:r>
              <a:rPr lang="en-US" altLang="zh-CN" sz="1600" dirty="0">
                <a:solidFill>
                  <a:prstClr val="black"/>
                </a:solidFill>
              </a:rPr>
              <a:t>AP</a:t>
            </a:r>
            <a:r>
              <a:rPr lang="zh-CN" altLang="en-US" sz="1600" dirty="0">
                <a:solidFill>
                  <a:prstClr val="black"/>
                </a:solidFill>
              </a:rPr>
              <a:t>、接入</a:t>
            </a:r>
            <a:r>
              <a:rPr lang="en-US" altLang="zh-CN" sz="1600" dirty="0">
                <a:solidFill>
                  <a:prstClr val="black"/>
                </a:solidFill>
              </a:rPr>
              <a:t>SSID</a:t>
            </a:r>
            <a:r>
              <a:rPr lang="zh-CN" altLang="en-US" sz="1600" dirty="0">
                <a:solidFill>
                  <a:prstClr val="black"/>
                </a:solidFill>
              </a:rPr>
              <a:t>、流量统计、上下行速率、丢包率、在线时长等监控数据</a:t>
            </a:r>
            <a:endParaRPr lang="en-US" altLang="zh-CN" sz="1600" dirty="0">
              <a:solidFill>
                <a:prstClr val="black"/>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a:xfrm>
            <a:off x="469565" y="1464396"/>
            <a:ext cx="11274935" cy="4680000"/>
          </a:xfrm>
        </p:spPr>
        <p:txBody>
          <a:bodyPr/>
          <a:lstStyle/>
          <a:p>
            <a:pPr>
              <a:lnSpc>
                <a:spcPct val="100000"/>
              </a:lnSpc>
            </a:pPr>
            <a:r>
              <a:rPr lang="zh-CN" altLang="en-US" dirty="0"/>
              <a:t>准入控制概述</a:t>
            </a:r>
            <a:endParaRPr lang="en-US" altLang="zh-CN" dirty="0"/>
          </a:p>
          <a:p>
            <a:pPr>
              <a:lnSpc>
                <a:spcPct val="100000"/>
              </a:lnSpc>
            </a:pPr>
            <a:r>
              <a:rPr lang="en-US" altLang="zh-CN" dirty="0">
                <a:solidFill>
                  <a:schemeClr val="bg1">
                    <a:lumMod val="50000"/>
                  </a:schemeClr>
                </a:solidFill>
              </a:rPr>
              <a:t>802.1x</a:t>
            </a:r>
            <a:r>
              <a:rPr lang="zh-CN" altLang="en-US" dirty="0">
                <a:solidFill>
                  <a:schemeClr val="bg1">
                    <a:lumMod val="50000"/>
                  </a:schemeClr>
                </a:solidFill>
              </a:rPr>
              <a:t>认证</a:t>
            </a:r>
            <a:endParaRPr lang="en-US" altLang="zh-CN" dirty="0">
              <a:solidFill>
                <a:schemeClr val="bg1">
                  <a:lumMod val="50000"/>
                </a:schemeClr>
              </a:solidFill>
            </a:endParaRPr>
          </a:p>
          <a:p>
            <a:pPr>
              <a:lnSpc>
                <a:spcPct val="100000"/>
              </a:lnSpc>
            </a:pPr>
            <a:r>
              <a:rPr lang="en-US" altLang="zh-CN" dirty="0">
                <a:solidFill>
                  <a:schemeClr val="bg1">
                    <a:lumMod val="50000"/>
                  </a:schemeClr>
                </a:solidFill>
              </a:rPr>
              <a:t>MAC</a:t>
            </a:r>
            <a:r>
              <a:rPr lang="zh-CN" altLang="en-US" dirty="0">
                <a:solidFill>
                  <a:schemeClr val="bg1">
                    <a:lumMod val="50000"/>
                  </a:schemeClr>
                </a:solidFill>
              </a:rPr>
              <a:t>认证</a:t>
            </a:r>
            <a:endParaRPr lang="en-US" altLang="zh-CN" dirty="0">
              <a:solidFill>
                <a:schemeClr val="bg1">
                  <a:lumMod val="50000"/>
                </a:schemeClr>
              </a:solidFill>
            </a:endParaRPr>
          </a:p>
          <a:p>
            <a:pPr>
              <a:lnSpc>
                <a:spcPct val="100000"/>
              </a:lnSpc>
            </a:pPr>
            <a:r>
              <a:rPr lang="en-US" altLang="zh-CN" dirty="0">
                <a:solidFill>
                  <a:schemeClr val="bg1">
                    <a:lumMod val="50000"/>
                  </a:schemeClr>
                </a:solidFill>
              </a:rPr>
              <a:t>Portal</a:t>
            </a:r>
            <a:r>
              <a:rPr lang="zh-CN" altLang="en-US" dirty="0">
                <a:solidFill>
                  <a:schemeClr val="bg1">
                    <a:lumMod val="50000"/>
                  </a:schemeClr>
                </a:solidFill>
              </a:rPr>
              <a:t>认证</a:t>
            </a:r>
            <a:endParaRPr lang="en-US" altLang="zh-CN" dirty="0">
              <a:solidFill>
                <a:schemeClr val="bg1">
                  <a:lumMod val="50000"/>
                </a:schemeClr>
              </a:solidFill>
            </a:endParaRPr>
          </a:p>
          <a:p>
            <a:pPr>
              <a:lnSpc>
                <a:spcPct val="100000"/>
              </a:lnSpc>
            </a:pPr>
            <a:r>
              <a:rPr lang="en-US" altLang="zh-CN" dirty="0">
                <a:solidFill>
                  <a:schemeClr val="bg1">
                    <a:lumMod val="50000"/>
                  </a:schemeClr>
                </a:solidFill>
              </a:rPr>
              <a:t>TACACS</a:t>
            </a:r>
            <a:r>
              <a:rPr lang="zh-CN" altLang="en-US" dirty="0">
                <a:solidFill>
                  <a:schemeClr val="bg1">
                    <a:lumMod val="50000"/>
                  </a:schemeClr>
                </a:solidFill>
              </a:rPr>
              <a:t>认证</a:t>
            </a:r>
            <a:endParaRPr lang="en-US" altLang="zh-CN" dirty="0">
              <a:solidFill>
                <a:schemeClr val="bg1">
                  <a:lumMod val="50000"/>
                </a:schemeClr>
              </a:solidFill>
            </a:endParaRPr>
          </a:p>
          <a:p>
            <a:pPr>
              <a:lnSpc>
                <a:spcPct val="100000"/>
              </a:lnSpc>
            </a:pPr>
            <a:r>
              <a:rPr lang="en-US" altLang="zh-CN" dirty="0">
                <a:solidFill>
                  <a:schemeClr val="bg1">
                    <a:lumMod val="50000"/>
                  </a:schemeClr>
                </a:solidFill>
              </a:rPr>
              <a:t>MDM</a:t>
            </a:r>
            <a:r>
              <a:rPr lang="zh-CN" altLang="en-US" dirty="0">
                <a:solidFill>
                  <a:schemeClr val="bg1">
                    <a:lumMod val="50000"/>
                  </a:schemeClr>
                </a:solidFill>
              </a:rPr>
              <a:t>联动认证</a:t>
            </a:r>
            <a:endParaRPr lang="en-US" altLang="zh-CN" dirty="0">
              <a:solidFill>
                <a:schemeClr val="bg1">
                  <a:lumMod val="50000"/>
                </a:schemeClr>
              </a:solidFill>
            </a:endParaRPr>
          </a:p>
          <a:p>
            <a:pPr>
              <a:lnSpc>
                <a:spcPct val="100000"/>
              </a:lnSpc>
            </a:pPr>
            <a:r>
              <a:rPr lang="zh-CN" altLang="en-US" dirty="0">
                <a:solidFill>
                  <a:schemeClr val="bg1">
                    <a:lumMod val="50000"/>
                  </a:schemeClr>
                </a:solidFill>
              </a:rPr>
              <a:t>网络防私接</a:t>
            </a:r>
            <a:endParaRPr lang="en-US" altLang="zh-CN" dirty="0">
              <a:solidFill>
                <a:schemeClr val="bg1">
                  <a:lumMod val="50000"/>
                </a:schemeClr>
              </a:solidFill>
            </a:endParaRPr>
          </a:p>
          <a:p>
            <a:pPr>
              <a:lnSpc>
                <a:spcPct val="100000"/>
              </a:lnSpc>
            </a:pPr>
            <a:r>
              <a:rPr lang="zh-CN" altLang="en-US" dirty="0">
                <a:solidFill>
                  <a:schemeClr val="bg1">
                    <a:lumMod val="50000"/>
                  </a:schemeClr>
                </a:solidFill>
              </a:rPr>
              <a:t>外部数据源统一身份认证</a:t>
            </a:r>
            <a:endParaRPr lang="en-US" altLang="zh-CN" dirty="0">
              <a:solidFill>
                <a:schemeClr val="bg1">
                  <a:lumMod val="50000"/>
                </a:schemeClr>
              </a:solidFill>
            </a:endParaRPr>
          </a:p>
          <a:p>
            <a:pPr>
              <a:lnSpc>
                <a:spcPct val="100000"/>
              </a:lnSpc>
            </a:pPr>
            <a:r>
              <a:rPr lang="zh-CN" altLang="en-US" dirty="0">
                <a:solidFill>
                  <a:schemeClr val="bg1">
                    <a:lumMod val="50000"/>
                  </a:schemeClr>
                </a:solidFill>
              </a:rPr>
              <a:t>准入认证组件认证</a:t>
            </a:r>
            <a:endParaRPr lang="en-US" altLang="zh-CN" dirty="0">
              <a:solidFill>
                <a:schemeClr val="bg1">
                  <a:lumMod val="50000"/>
                </a:schemeClr>
              </a:solidFill>
            </a:endParaRPr>
          </a:p>
          <a:p>
            <a:pPr>
              <a:lnSpc>
                <a:spcPct val="100000"/>
              </a:lnSpc>
            </a:pPr>
            <a:r>
              <a:rPr lang="zh-CN" altLang="en-US" dirty="0">
                <a:solidFill>
                  <a:schemeClr val="bg1">
                    <a:lumMod val="50000"/>
                  </a:schemeClr>
                </a:solidFill>
              </a:rPr>
              <a:t>准入运维</a:t>
            </a:r>
            <a:endParaRPr lang="en-US" altLang="zh-CN" dirty="0">
              <a:solidFill>
                <a:schemeClr val="bg1">
                  <a:lumMod val="50000"/>
                </a:schemeClr>
              </a:solidFill>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t>Wi-Fi CPE</a:t>
            </a:r>
            <a:r>
              <a:rPr lang="zh-CN" altLang="en-US" dirty="0"/>
              <a:t>统一管理</a:t>
            </a:r>
            <a:endParaRPr lang="zh-CN" altLang="en-US" dirty="0">
              <a:latin typeface="Huawei Sans" panose="020C0503030203020204" pitchFamily="34" charset="0"/>
              <a:ea typeface="方正兰亭黑简体" panose="02000000000000000000" pitchFamily="2" charset="-122"/>
              <a:sym typeface="Huawei Sans" panose="020C0503030203020204" pitchFamily="34" charset="0"/>
            </a:endParaRPr>
          </a:p>
        </p:txBody>
      </p:sp>
      <p:pic>
        <p:nvPicPr>
          <p:cNvPr id="4" name="图片 3"/>
          <p:cNvPicPr>
            <a:picLocks noChangeAspect="1"/>
          </p:cNvPicPr>
          <p:nvPr/>
        </p:nvPicPr>
        <p:blipFill>
          <a:blip r:embed="rId1"/>
          <a:stretch>
            <a:fillRect/>
          </a:stretch>
        </p:blipFill>
        <p:spPr>
          <a:xfrm>
            <a:off x="6715118" y="1944943"/>
            <a:ext cx="5325475" cy="2304917"/>
          </a:xfrm>
          <a:prstGeom prst="rect">
            <a:avLst/>
          </a:prstGeom>
          <a:ln>
            <a:solidFill>
              <a:schemeClr val="tx1"/>
            </a:solidFill>
          </a:ln>
        </p:spPr>
      </p:pic>
      <p:pic>
        <p:nvPicPr>
          <p:cNvPr id="7" name="图片 6"/>
          <p:cNvPicPr>
            <a:picLocks noChangeAspect="1"/>
          </p:cNvPicPr>
          <p:nvPr/>
        </p:nvPicPr>
        <p:blipFill>
          <a:blip r:embed="rId2"/>
          <a:stretch>
            <a:fillRect/>
          </a:stretch>
        </p:blipFill>
        <p:spPr>
          <a:xfrm>
            <a:off x="96981" y="1955837"/>
            <a:ext cx="6451601" cy="2294024"/>
          </a:xfrm>
          <a:prstGeom prst="rect">
            <a:avLst/>
          </a:prstGeom>
          <a:ln>
            <a:solidFill>
              <a:schemeClr val="tx1"/>
            </a:solidFill>
          </a:ln>
        </p:spPr>
      </p:pic>
      <p:sp>
        <p:nvSpPr>
          <p:cNvPr id="195" name="线形标注 1(带边框和强调线) 194"/>
          <p:cNvSpPr/>
          <p:nvPr/>
        </p:nvSpPr>
        <p:spPr>
          <a:xfrm>
            <a:off x="3576821" y="2672415"/>
            <a:ext cx="1285910" cy="467010"/>
          </a:xfrm>
          <a:prstGeom prst="accentBorderCallout1">
            <a:avLst>
              <a:gd name="adj1" fmla="val 67456"/>
              <a:gd name="adj2" fmla="val -2996"/>
              <a:gd name="adj3" fmla="val 105788"/>
              <a:gd name="adj4" fmla="val -18561"/>
            </a:avLst>
          </a:prstGeom>
          <a:solidFill>
            <a:schemeClr val="accent4">
              <a:lumMod val="20000"/>
              <a:lumOff val="80000"/>
            </a:schemeClr>
          </a:solidFill>
          <a:ln w="12700" algn="ctr">
            <a:solidFill>
              <a:srgbClr val="00B0F0"/>
            </a:solidFill>
            <a:round/>
          </a:ln>
          <a:effectLst/>
        </p:spPr>
        <p:txBody>
          <a:bodyPr wrap="square" lIns="0" tIns="0" rIns="0" bIns="0" rtlCol="0" anchor="ctr" anchorCtr="1">
            <a:noAutofit/>
          </a:bodyPr>
          <a:lstStyle/>
          <a:p>
            <a:pPr eaLnBrk="0" fontAlgn="base" hangingPunct="0"/>
            <a:r>
              <a:rPr lang="en-US" altLang="zh-CN" sz="1050" dirty="0" err="1">
                <a:solidFill>
                  <a:prstClr val="black"/>
                </a:solidFill>
                <a:latin typeface="微软雅黑" panose="020B0503020204020204" pitchFamily="34" charset="-122"/>
                <a:ea typeface="微软雅黑" panose="020B0503020204020204" pitchFamily="34" charset="-122"/>
                <a:cs typeface="Arial" panose="020B0604020202020204" pitchFamily="34" charset="0"/>
              </a:rPr>
              <a:t>WiFi</a:t>
            </a:r>
            <a:r>
              <a:rPr lang="en-US" altLang="zh-CN" sz="1050" dirty="0">
                <a:solidFill>
                  <a:prstClr val="black"/>
                </a:solidFill>
                <a:latin typeface="微软雅黑" panose="020B0503020204020204" pitchFamily="34" charset="-122"/>
                <a:ea typeface="微软雅黑" panose="020B0503020204020204" pitchFamily="34" charset="-122"/>
                <a:cs typeface="Arial" panose="020B0604020202020204" pitchFamily="34" charset="0"/>
              </a:rPr>
              <a:t>-CPE</a:t>
            </a:r>
            <a:r>
              <a:rPr lang="zh-CN" altLang="en-US" sz="1050" dirty="0">
                <a:solidFill>
                  <a:prstClr val="black"/>
                </a:solidFill>
                <a:latin typeface="微软雅黑" panose="020B0503020204020204" pitchFamily="34" charset="-122"/>
                <a:ea typeface="微软雅黑" panose="020B0503020204020204" pitchFamily="34" charset="-122"/>
                <a:cs typeface="Arial" panose="020B0604020202020204" pitchFamily="34" charset="0"/>
              </a:rPr>
              <a:t>批量升级</a:t>
            </a:r>
            <a:endParaRPr lang="zh-CN" altLang="en-US" sz="1050" dirty="0">
              <a:solidFill>
                <a:prstClr val="black"/>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197" name="线形标注 1(带边框和强调线) 196"/>
          <p:cNvSpPr/>
          <p:nvPr/>
        </p:nvSpPr>
        <p:spPr>
          <a:xfrm>
            <a:off x="9168723" y="2672415"/>
            <a:ext cx="1637822" cy="467010"/>
          </a:xfrm>
          <a:prstGeom prst="accentBorderCallout1">
            <a:avLst>
              <a:gd name="adj1" fmla="val 67456"/>
              <a:gd name="adj2" fmla="val -2996"/>
              <a:gd name="adj3" fmla="val 105788"/>
              <a:gd name="adj4" fmla="val -18561"/>
            </a:avLst>
          </a:prstGeom>
          <a:solidFill>
            <a:schemeClr val="accent4">
              <a:lumMod val="20000"/>
              <a:lumOff val="80000"/>
            </a:schemeClr>
          </a:solidFill>
          <a:ln w="12700" algn="ctr">
            <a:solidFill>
              <a:srgbClr val="00B0F0"/>
            </a:solidFill>
            <a:round/>
          </a:ln>
          <a:effectLst/>
        </p:spPr>
        <p:txBody>
          <a:bodyPr wrap="square" lIns="0" tIns="0" rIns="0" bIns="0" rtlCol="0" anchor="ctr" anchorCtr="1">
            <a:noAutofit/>
          </a:bodyPr>
          <a:lstStyle/>
          <a:p>
            <a:pPr eaLnBrk="0" fontAlgn="base" hangingPunct="0"/>
            <a:r>
              <a:rPr lang="en-US" altLang="zh-CN" sz="1050" dirty="0" err="1">
                <a:solidFill>
                  <a:prstClr val="black"/>
                </a:solidFill>
                <a:latin typeface="微软雅黑" panose="020B0503020204020204" pitchFamily="34" charset="-122"/>
                <a:ea typeface="微软雅黑" panose="020B0503020204020204" pitchFamily="34" charset="-122"/>
                <a:cs typeface="Arial" panose="020B0604020202020204" pitchFamily="34" charset="0"/>
              </a:rPr>
              <a:t>WiFi</a:t>
            </a:r>
            <a:r>
              <a:rPr lang="en-US" altLang="zh-CN" sz="1050" dirty="0">
                <a:solidFill>
                  <a:prstClr val="black"/>
                </a:solidFill>
                <a:latin typeface="微软雅黑" panose="020B0503020204020204" pitchFamily="34" charset="-122"/>
                <a:ea typeface="微软雅黑" panose="020B0503020204020204" pitchFamily="34" charset="-122"/>
                <a:cs typeface="Arial" panose="020B0604020202020204" pitchFamily="34" charset="0"/>
              </a:rPr>
              <a:t>-CPE</a:t>
            </a:r>
            <a:r>
              <a:rPr lang="zh-CN" altLang="en-US" sz="1050" dirty="0">
                <a:solidFill>
                  <a:prstClr val="black"/>
                </a:solidFill>
                <a:latin typeface="微软雅黑" panose="020B0503020204020204" pitchFamily="34" charset="-122"/>
                <a:ea typeface="微软雅黑" panose="020B0503020204020204" pitchFamily="34" charset="-122"/>
                <a:cs typeface="Arial" panose="020B0604020202020204" pitchFamily="34" charset="0"/>
              </a:rPr>
              <a:t>远程指令下发</a:t>
            </a:r>
            <a:endParaRPr lang="zh-CN" altLang="en-US" sz="1050" dirty="0">
              <a:solidFill>
                <a:prstClr val="black"/>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198" name="文本占位符 2"/>
          <p:cNvSpPr txBox="1"/>
          <p:nvPr/>
        </p:nvSpPr>
        <p:spPr>
          <a:xfrm>
            <a:off x="2578540" y="4873642"/>
            <a:ext cx="6590183" cy="1010783"/>
          </a:xfrm>
          <a:prstGeom prst="rect">
            <a:avLst/>
          </a:prstGeom>
        </p:spPr>
        <p:txBody>
          <a:bodyPr/>
          <a:lstStyle>
            <a:lvl1pPr marL="302260" indent="-302260" algn="l" defTabSz="913765" rtl="0" eaLnBrk="1" latinLnBrk="0" hangingPunct="1">
              <a:lnSpc>
                <a:spcPct val="140000"/>
              </a:lnSpc>
              <a:spcBef>
                <a:spcPts val="790"/>
              </a:spcBef>
              <a:buFont typeface="Arial" panose="020B0604020202020204" pitchFamily="34" charset="0"/>
              <a:buChar char="•"/>
              <a:defRPr sz="2200" kern="1200">
                <a:solidFill>
                  <a:schemeClr val="tx1"/>
                </a:solidFill>
                <a:latin typeface="+mn-lt"/>
                <a:ea typeface="+mn-ea"/>
                <a:cs typeface="+mn-cs"/>
              </a:defRPr>
            </a:lvl1pPr>
            <a:lvl2pPr marL="654685" indent="-252095" algn="l" defTabSz="913765" rtl="0" eaLnBrk="1" latinLnBrk="0" hangingPunct="1">
              <a:lnSpc>
                <a:spcPct val="140000"/>
              </a:lnSpc>
              <a:spcBef>
                <a:spcPts val="720"/>
              </a:spcBef>
              <a:buClrTx/>
              <a:buFont typeface="Huawei Sans" panose="020C0503030203020204" pitchFamily="34" charset="0"/>
              <a:buChar char="▫"/>
              <a:defRPr sz="2000" kern="1200">
                <a:solidFill>
                  <a:schemeClr val="tx1"/>
                </a:solidFill>
                <a:latin typeface="+mn-lt"/>
                <a:ea typeface="+mn-ea"/>
                <a:cs typeface="+mn-cs"/>
              </a:defRPr>
            </a:lvl2pPr>
            <a:lvl3pPr marL="1003935" indent="-201295" algn="l" defTabSz="913765" rtl="0" eaLnBrk="1" latinLnBrk="0" hangingPunct="1">
              <a:lnSpc>
                <a:spcPct val="140000"/>
              </a:lnSpc>
              <a:spcBef>
                <a:spcPts val="650"/>
              </a:spcBef>
              <a:buClrTx/>
              <a:buFont typeface="微软雅黑" panose="020B0503020204020204" pitchFamily="34" charset="-122"/>
              <a:buChar char="▪"/>
              <a:defRPr sz="1800" kern="1200">
                <a:solidFill>
                  <a:schemeClr val="tx1"/>
                </a:solidFill>
                <a:latin typeface="+mn-lt"/>
                <a:ea typeface="+mn-ea"/>
                <a:cs typeface="+mn-cs"/>
              </a:defRPr>
            </a:lvl3pPr>
            <a:lvl4pPr marL="1399540" indent="-198120" algn="l" defTabSz="913765" rtl="0" eaLnBrk="1" latinLnBrk="0" hangingPunct="1">
              <a:lnSpc>
                <a:spcPct val="140000"/>
              </a:lnSpc>
              <a:spcBef>
                <a:spcPts val="575"/>
              </a:spcBef>
              <a:buFont typeface="Huawei Sans" panose="020C0503030203020204" pitchFamily="34" charset="0"/>
              <a:buChar char="−"/>
              <a:defRPr sz="1600" kern="1200">
                <a:solidFill>
                  <a:schemeClr val="tx1"/>
                </a:solidFill>
                <a:latin typeface="+mn-lt"/>
                <a:ea typeface="+mn-ea"/>
                <a:cs typeface="+mn-cs"/>
              </a:defRPr>
            </a:lvl4pPr>
            <a:lvl5pPr marL="1802765" indent="-201295" algn="l" defTabSz="913765" rtl="0" eaLnBrk="1" latinLnBrk="0" hangingPunct="1">
              <a:lnSpc>
                <a:spcPct val="140000"/>
              </a:lnSpc>
              <a:spcBef>
                <a:spcPts val="575"/>
              </a:spcBef>
              <a:buFont typeface="Huawei Sans" panose="020C0503030203020204" pitchFamily="34" charset="0"/>
              <a:buChar char="~"/>
              <a:defRPr sz="1400" kern="1200">
                <a:solidFill>
                  <a:schemeClr val="tx1"/>
                </a:solidFill>
                <a:latin typeface="+mn-lt"/>
                <a:ea typeface="+mn-ea"/>
                <a:cs typeface="+mn-cs"/>
              </a:defRPr>
            </a:lvl5pPr>
            <a:lvl6pPr marL="251333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053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773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493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1600" dirty="0">
                <a:solidFill>
                  <a:prstClr val="black"/>
                </a:solidFill>
              </a:rPr>
              <a:t>支持对</a:t>
            </a:r>
            <a:r>
              <a:rPr lang="en-US" altLang="zh-CN" sz="1600" dirty="0">
                <a:solidFill>
                  <a:prstClr val="black"/>
                </a:solidFill>
              </a:rPr>
              <a:t>Wi-Fi CPE</a:t>
            </a:r>
            <a:r>
              <a:rPr lang="zh-CN" altLang="en-US" sz="1600" dirty="0">
                <a:solidFill>
                  <a:prstClr val="black"/>
                </a:solidFill>
              </a:rPr>
              <a:t>的固件批量升级，以及批量远程指令下发，支持指令结果回显</a:t>
            </a:r>
            <a:endParaRPr lang="en-US" altLang="zh-CN" sz="1600" dirty="0">
              <a:solidFill>
                <a:prstClr val="black"/>
              </a:solidFill>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488736" y="245073"/>
            <a:ext cx="10323183" cy="868363"/>
          </a:xfrm>
        </p:spPr>
        <p:txBody>
          <a:bodyPr/>
          <a:lstStyle/>
          <a:p>
            <a:r>
              <a:rPr lang="zh-CN" altLang="en-US" dirty="0"/>
              <a:t>多级</a:t>
            </a:r>
            <a:r>
              <a:rPr lang="en-US" altLang="zh-CN" dirty="0"/>
              <a:t>RADIUS</a:t>
            </a:r>
            <a:r>
              <a:rPr lang="zh-CN" altLang="en-US" dirty="0"/>
              <a:t>中继</a:t>
            </a:r>
            <a:endParaRPr lang="zh-CN" altLang="en-US" dirty="0"/>
          </a:p>
        </p:txBody>
      </p:sp>
      <p:sp>
        <p:nvSpPr>
          <p:cNvPr id="74" name="文本占位符 2"/>
          <p:cNvSpPr txBox="1"/>
          <p:nvPr/>
        </p:nvSpPr>
        <p:spPr>
          <a:xfrm>
            <a:off x="7630830" y="1575562"/>
            <a:ext cx="3724637" cy="2391471"/>
          </a:xfrm>
          <a:prstGeom prst="rect">
            <a:avLst/>
          </a:prstGeom>
        </p:spPr>
        <p:txBody>
          <a:bodyPr/>
          <a:lstStyle>
            <a:lvl1pPr marL="302260" indent="-302260" algn="l" defTabSz="913765" rtl="0" eaLnBrk="1" latinLnBrk="0" hangingPunct="1">
              <a:lnSpc>
                <a:spcPct val="140000"/>
              </a:lnSpc>
              <a:spcBef>
                <a:spcPts val="790"/>
              </a:spcBef>
              <a:buFont typeface="Arial" panose="020B0604020202020204" pitchFamily="34" charset="0"/>
              <a:buChar char="•"/>
              <a:defRPr sz="2200" kern="1200">
                <a:solidFill>
                  <a:schemeClr val="tx1"/>
                </a:solidFill>
                <a:latin typeface="+mn-lt"/>
                <a:ea typeface="+mn-ea"/>
                <a:cs typeface="+mn-cs"/>
              </a:defRPr>
            </a:lvl1pPr>
            <a:lvl2pPr marL="654685" indent="-252095" algn="l" defTabSz="913765" rtl="0" eaLnBrk="1" latinLnBrk="0" hangingPunct="1">
              <a:lnSpc>
                <a:spcPct val="140000"/>
              </a:lnSpc>
              <a:spcBef>
                <a:spcPts val="720"/>
              </a:spcBef>
              <a:buClrTx/>
              <a:buFont typeface="Huawei Sans" panose="020C0503030203020204" pitchFamily="34" charset="0"/>
              <a:buChar char="▫"/>
              <a:defRPr sz="2000" kern="1200">
                <a:solidFill>
                  <a:schemeClr val="tx1"/>
                </a:solidFill>
                <a:latin typeface="+mn-lt"/>
                <a:ea typeface="+mn-ea"/>
                <a:cs typeface="+mn-cs"/>
              </a:defRPr>
            </a:lvl2pPr>
            <a:lvl3pPr marL="1003935" indent="-201295" algn="l" defTabSz="913765" rtl="0" eaLnBrk="1" latinLnBrk="0" hangingPunct="1">
              <a:lnSpc>
                <a:spcPct val="140000"/>
              </a:lnSpc>
              <a:spcBef>
                <a:spcPts val="650"/>
              </a:spcBef>
              <a:buClrTx/>
              <a:buFont typeface="微软雅黑" panose="020B0503020204020204" pitchFamily="34" charset="-122"/>
              <a:buChar char="▪"/>
              <a:defRPr sz="1800" kern="1200">
                <a:solidFill>
                  <a:schemeClr val="tx1"/>
                </a:solidFill>
                <a:latin typeface="+mn-lt"/>
                <a:ea typeface="+mn-ea"/>
                <a:cs typeface="+mn-cs"/>
              </a:defRPr>
            </a:lvl3pPr>
            <a:lvl4pPr marL="1399540" indent="-198120" algn="l" defTabSz="913765" rtl="0" eaLnBrk="1" latinLnBrk="0" hangingPunct="1">
              <a:lnSpc>
                <a:spcPct val="140000"/>
              </a:lnSpc>
              <a:spcBef>
                <a:spcPts val="575"/>
              </a:spcBef>
              <a:buFont typeface="Huawei Sans" panose="020C0503030203020204" pitchFamily="34" charset="0"/>
              <a:buChar char="−"/>
              <a:defRPr sz="1600" kern="1200">
                <a:solidFill>
                  <a:schemeClr val="tx1"/>
                </a:solidFill>
                <a:latin typeface="+mn-lt"/>
                <a:ea typeface="+mn-ea"/>
                <a:cs typeface="+mn-cs"/>
              </a:defRPr>
            </a:lvl4pPr>
            <a:lvl5pPr marL="1802765" indent="-201295" algn="l" defTabSz="913765" rtl="0" eaLnBrk="1" latinLnBrk="0" hangingPunct="1">
              <a:lnSpc>
                <a:spcPct val="140000"/>
              </a:lnSpc>
              <a:spcBef>
                <a:spcPts val="575"/>
              </a:spcBef>
              <a:buFont typeface="Huawei Sans" panose="020C0503030203020204" pitchFamily="34" charset="0"/>
              <a:buChar char="~"/>
              <a:defRPr sz="1400" kern="1200">
                <a:solidFill>
                  <a:schemeClr val="tx1"/>
                </a:solidFill>
                <a:latin typeface="+mn-lt"/>
                <a:ea typeface="+mn-ea"/>
                <a:cs typeface="+mn-cs"/>
              </a:defRPr>
            </a:lvl5pPr>
            <a:lvl6pPr marL="251333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053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773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493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1400" dirty="0"/>
              <a:t>针对教育专网分层部署的要求，支持通过部署多套控制器并将其和用户进行域名配置，保证可以正确的在多个服务器之间做多级</a:t>
            </a:r>
            <a:r>
              <a:rPr lang="en-US" altLang="zh-CN" sz="1400" dirty="0"/>
              <a:t>RADIUS</a:t>
            </a:r>
            <a:r>
              <a:rPr lang="zh-CN" altLang="en-US" sz="1400" dirty="0"/>
              <a:t>中继认证，从而可以实现教师跨区县任教或教研时可以用同一账号进行认证的能力。（</a:t>
            </a:r>
            <a:r>
              <a:rPr lang="en-US" altLang="zh-CN" sz="1400" dirty="0" err="1"/>
              <a:t>Eduroam</a:t>
            </a:r>
            <a:r>
              <a:rPr lang="zh-CN" altLang="en-US" sz="1400" dirty="0"/>
              <a:t>场景）</a:t>
            </a:r>
            <a:endParaRPr lang="en-US" altLang="zh-CN" sz="1400" dirty="0"/>
          </a:p>
        </p:txBody>
      </p:sp>
      <p:pic>
        <p:nvPicPr>
          <p:cNvPr id="75" name="图片 74"/>
          <p:cNvPicPr>
            <a:picLocks noChangeAspect="1"/>
          </p:cNvPicPr>
          <p:nvPr/>
        </p:nvPicPr>
        <p:blipFill>
          <a:blip r:embed="rId1"/>
          <a:stretch>
            <a:fillRect/>
          </a:stretch>
        </p:blipFill>
        <p:spPr>
          <a:xfrm>
            <a:off x="3564366" y="1162160"/>
            <a:ext cx="590319" cy="514149"/>
          </a:xfrm>
          <a:prstGeom prst="rect">
            <a:avLst/>
          </a:prstGeom>
        </p:spPr>
      </p:pic>
      <p:pic>
        <p:nvPicPr>
          <p:cNvPr id="76" name="图片 75"/>
          <p:cNvPicPr>
            <a:picLocks noChangeAspect="1"/>
          </p:cNvPicPr>
          <p:nvPr/>
        </p:nvPicPr>
        <p:blipFill>
          <a:blip r:embed="rId1"/>
          <a:stretch>
            <a:fillRect/>
          </a:stretch>
        </p:blipFill>
        <p:spPr>
          <a:xfrm>
            <a:off x="4219849" y="2161458"/>
            <a:ext cx="590319" cy="514149"/>
          </a:xfrm>
          <a:prstGeom prst="rect">
            <a:avLst/>
          </a:prstGeom>
        </p:spPr>
      </p:pic>
      <p:pic>
        <p:nvPicPr>
          <p:cNvPr id="146" name="图片 145"/>
          <p:cNvPicPr>
            <a:picLocks noChangeAspect="1"/>
          </p:cNvPicPr>
          <p:nvPr/>
        </p:nvPicPr>
        <p:blipFill>
          <a:blip r:embed="rId1"/>
          <a:stretch>
            <a:fillRect/>
          </a:stretch>
        </p:blipFill>
        <p:spPr>
          <a:xfrm>
            <a:off x="2693649" y="2060829"/>
            <a:ext cx="590319" cy="514149"/>
          </a:xfrm>
          <a:prstGeom prst="rect">
            <a:avLst/>
          </a:prstGeom>
        </p:spPr>
      </p:pic>
      <p:pic>
        <p:nvPicPr>
          <p:cNvPr id="147" name="图片 146"/>
          <p:cNvPicPr>
            <a:picLocks noChangeAspect="1"/>
          </p:cNvPicPr>
          <p:nvPr/>
        </p:nvPicPr>
        <p:blipFill>
          <a:blip r:embed="rId1"/>
          <a:stretch>
            <a:fillRect/>
          </a:stretch>
        </p:blipFill>
        <p:spPr>
          <a:xfrm>
            <a:off x="1923822" y="3066068"/>
            <a:ext cx="590319" cy="514149"/>
          </a:xfrm>
          <a:prstGeom prst="rect">
            <a:avLst/>
          </a:prstGeom>
        </p:spPr>
      </p:pic>
      <p:pic>
        <p:nvPicPr>
          <p:cNvPr id="148" name="图片 147"/>
          <p:cNvPicPr>
            <a:picLocks noChangeAspect="1"/>
          </p:cNvPicPr>
          <p:nvPr/>
        </p:nvPicPr>
        <p:blipFill>
          <a:blip r:embed="rId1"/>
          <a:stretch>
            <a:fillRect/>
          </a:stretch>
        </p:blipFill>
        <p:spPr>
          <a:xfrm>
            <a:off x="3678672" y="3079790"/>
            <a:ext cx="590319" cy="514149"/>
          </a:xfrm>
          <a:prstGeom prst="rect">
            <a:avLst/>
          </a:prstGeom>
        </p:spPr>
      </p:pic>
      <p:sp>
        <p:nvSpPr>
          <p:cNvPr id="149" name="文本框 148"/>
          <p:cNvSpPr txBox="1"/>
          <p:nvPr/>
        </p:nvSpPr>
        <p:spPr>
          <a:xfrm>
            <a:off x="4037022" y="1112254"/>
            <a:ext cx="1615053" cy="369188"/>
          </a:xfrm>
          <a:prstGeom prst="rect">
            <a:avLst/>
          </a:prstGeom>
          <a:noFill/>
        </p:spPr>
        <p:txBody>
          <a:bodyPr wrap="square" lIns="0" tIns="0" rIns="0" bIns="0" rtlCol="0">
            <a:spAutoFit/>
          </a:bodyPr>
          <a:lstStyle/>
          <a:p>
            <a:r>
              <a:rPr lang="zh-CN" altLang="en-US" sz="1200" dirty="0"/>
              <a:t>*</a:t>
            </a:r>
            <a:r>
              <a:rPr lang="en-US" altLang="zh-CN" sz="1200" dirty="0"/>
              <a:t>.</a:t>
            </a:r>
            <a:r>
              <a:rPr lang="en-US" altLang="zh-CN" sz="1200" dirty="0" err="1"/>
              <a:t>cn</a:t>
            </a:r>
            <a:endParaRPr lang="zh-CN" altLang="en-US" sz="1200" dirty="0"/>
          </a:p>
          <a:p>
            <a:r>
              <a:rPr lang="en-US" altLang="zh-CN" sz="1200" dirty="0"/>
              <a:t>radiusRelayDis0</a:t>
            </a:r>
            <a:endParaRPr lang="zh-CN" altLang="en-US" sz="1200" dirty="0"/>
          </a:p>
        </p:txBody>
      </p:sp>
      <p:sp>
        <p:nvSpPr>
          <p:cNvPr id="150" name="文本框 149"/>
          <p:cNvSpPr txBox="1"/>
          <p:nvPr/>
        </p:nvSpPr>
        <p:spPr>
          <a:xfrm>
            <a:off x="1767551" y="1655520"/>
            <a:ext cx="1615053" cy="369188"/>
          </a:xfrm>
          <a:prstGeom prst="rect">
            <a:avLst/>
          </a:prstGeom>
          <a:noFill/>
        </p:spPr>
        <p:txBody>
          <a:bodyPr wrap="square" lIns="0" tIns="0" rIns="0" bIns="0" rtlCol="0">
            <a:spAutoFit/>
          </a:bodyPr>
          <a:lstStyle/>
          <a:p>
            <a:r>
              <a:rPr lang="zh-CN" altLang="en-US" sz="1200" dirty="0"/>
              <a:t>*</a:t>
            </a:r>
            <a:r>
              <a:rPr lang="en-US" altLang="zh-CN" sz="1200" dirty="0"/>
              <a:t>.fdu.cn</a:t>
            </a:r>
            <a:endParaRPr lang="zh-CN" altLang="en-US" sz="1200" dirty="0"/>
          </a:p>
          <a:p>
            <a:r>
              <a:rPr lang="en-US" altLang="zh-CN" sz="1200" dirty="0"/>
              <a:t>radiusRelayDis1</a:t>
            </a:r>
            <a:endParaRPr lang="zh-CN" altLang="en-US" sz="1200" dirty="0"/>
          </a:p>
        </p:txBody>
      </p:sp>
      <p:sp>
        <p:nvSpPr>
          <p:cNvPr id="151" name="文本框 150"/>
          <p:cNvSpPr txBox="1"/>
          <p:nvPr/>
        </p:nvSpPr>
        <p:spPr>
          <a:xfrm>
            <a:off x="4625420" y="1903138"/>
            <a:ext cx="1615053" cy="369188"/>
          </a:xfrm>
          <a:prstGeom prst="rect">
            <a:avLst/>
          </a:prstGeom>
          <a:noFill/>
        </p:spPr>
        <p:txBody>
          <a:bodyPr wrap="square" lIns="0" tIns="0" rIns="0" bIns="0" rtlCol="0">
            <a:spAutoFit/>
          </a:bodyPr>
          <a:lstStyle/>
          <a:p>
            <a:r>
              <a:rPr lang="zh-CN" altLang="en-US" sz="1200" dirty="0"/>
              <a:t>*</a:t>
            </a:r>
            <a:r>
              <a:rPr lang="en-US" altLang="zh-CN" sz="1200" dirty="0"/>
              <a:t>.edu.cn</a:t>
            </a:r>
            <a:endParaRPr lang="zh-CN" altLang="en-US" sz="1200" dirty="0"/>
          </a:p>
          <a:p>
            <a:r>
              <a:rPr lang="en-US" altLang="zh-CN" sz="1200" dirty="0"/>
              <a:t>radiusRelayDis2</a:t>
            </a:r>
            <a:endParaRPr lang="zh-CN" altLang="en-US" sz="1200" dirty="0"/>
          </a:p>
        </p:txBody>
      </p:sp>
      <p:pic>
        <p:nvPicPr>
          <p:cNvPr id="152" name="图片 151"/>
          <p:cNvPicPr>
            <a:picLocks noChangeAspect="1"/>
          </p:cNvPicPr>
          <p:nvPr/>
        </p:nvPicPr>
        <p:blipFill>
          <a:blip r:embed="rId1"/>
          <a:stretch>
            <a:fillRect/>
          </a:stretch>
        </p:blipFill>
        <p:spPr>
          <a:xfrm>
            <a:off x="4892872" y="3066068"/>
            <a:ext cx="590319" cy="514149"/>
          </a:xfrm>
          <a:prstGeom prst="rect">
            <a:avLst/>
          </a:prstGeom>
        </p:spPr>
      </p:pic>
      <p:sp>
        <p:nvSpPr>
          <p:cNvPr id="153" name="文本框 152"/>
          <p:cNvSpPr txBox="1"/>
          <p:nvPr/>
        </p:nvSpPr>
        <p:spPr>
          <a:xfrm>
            <a:off x="1200319" y="3510680"/>
            <a:ext cx="1615053" cy="369188"/>
          </a:xfrm>
          <a:prstGeom prst="rect">
            <a:avLst/>
          </a:prstGeom>
          <a:noFill/>
        </p:spPr>
        <p:txBody>
          <a:bodyPr wrap="square" lIns="0" tIns="0" rIns="0" bIns="0" rtlCol="0">
            <a:spAutoFit/>
          </a:bodyPr>
          <a:lstStyle/>
          <a:p>
            <a:r>
              <a:rPr lang="zh-CN" altLang="en-US" sz="1200" dirty="0"/>
              <a:t>*</a:t>
            </a:r>
            <a:r>
              <a:rPr lang="en-US" altLang="zh-CN" sz="1200" dirty="0"/>
              <a:t>.guangxi.fdu.cn</a:t>
            </a:r>
            <a:endParaRPr lang="zh-CN" altLang="en-US" sz="1200" dirty="0"/>
          </a:p>
          <a:p>
            <a:r>
              <a:rPr lang="en-US" altLang="zh-CN" sz="1200" dirty="0"/>
              <a:t>radiusRelayDis3</a:t>
            </a:r>
            <a:endParaRPr lang="zh-CN" altLang="en-US" sz="1200" dirty="0"/>
          </a:p>
        </p:txBody>
      </p:sp>
      <p:sp>
        <p:nvSpPr>
          <p:cNvPr id="154" name="文本框 153"/>
          <p:cNvSpPr txBox="1"/>
          <p:nvPr/>
        </p:nvSpPr>
        <p:spPr>
          <a:xfrm>
            <a:off x="3275415" y="3580217"/>
            <a:ext cx="1615053" cy="369188"/>
          </a:xfrm>
          <a:prstGeom prst="rect">
            <a:avLst/>
          </a:prstGeom>
          <a:noFill/>
        </p:spPr>
        <p:txBody>
          <a:bodyPr wrap="square" lIns="0" tIns="0" rIns="0" bIns="0" rtlCol="0">
            <a:spAutoFit/>
          </a:bodyPr>
          <a:lstStyle/>
          <a:p>
            <a:r>
              <a:rPr lang="zh-CN" altLang="en-US" sz="1200" dirty="0"/>
              <a:t>*</a:t>
            </a:r>
            <a:r>
              <a:rPr lang="en-US" altLang="zh-CN" sz="1200" dirty="0"/>
              <a:t>.hainan.edu.cn</a:t>
            </a:r>
            <a:endParaRPr lang="zh-CN" altLang="en-US" sz="1200" dirty="0"/>
          </a:p>
          <a:p>
            <a:r>
              <a:rPr lang="en-US" altLang="zh-CN" sz="1200" dirty="0"/>
              <a:t>radiusRelayDis4</a:t>
            </a:r>
            <a:endParaRPr lang="zh-CN" altLang="en-US" sz="1200" dirty="0"/>
          </a:p>
        </p:txBody>
      </p:sp>
      <p:sp>
        <p:nvSpPr>
          <p:cNvPr id="155" name="文本框 154"/>
          <p:cNvSpPr txBox="1"/>
          <p:nvPr/>
        </p:nvSpPr>
        <p:spPr>
          <a:xfrm>
            <a:off x="4892871" y="3604634"/>
            <a:ext cx="1615053" cy="369188"/>
          </a:xfrm>
          <a:prstGeom prst="rect">
            <a:avLst/>
          </a:prstGeom>
          <a:noFill/>
        </p:spPr>
        <p:txBody>
          <a:bodyPr wrap="square" lIns="0" tIns="0" rIns="0" bIns="0" rtlCol="0">
            <a:spAutoFit/>
          </a:bodyPr>
          <a:lstStyle/>
          <a:p>
            <a:r>
              <a:rPr lang="zh-CN" altLang="en-US" sz="1200" dirty="0"/>
              <a:t>*</a:t>
            </a:r>
            <a:r>
              <a:rPr lang="en-US" altLang="zh-CN" sz="1200" dirty="0"/>
              <a:t>.Jiangsu.edu.cn</a:t>
            </a:r>
            <a:endParaRPr lang="zh-CN" altLang="en-US" sz="1200" dirty="0"/>
          </a:p>
          <a:p>
            <a:r>
              <a:rPr lang="en-US" altLang="zh-CN" sz="1200" dirty="0"/>
              <a:t>radiusRelayDis5</a:t>
            </a:r>
            <a:endParaRPr lang="zh-CN" altLang="en-US" sz="1200" dirty="0"/>
          </a:p>
        </p:txBody>
      </p:sp>
      <p:cxnSp>
        <p:nvCxnSpPr>
          <p:cNvPr id="156" name="直接连接符 155"/>
          <p:cNvCxnSpPr/>
          <p:nvPr/>
        </p:nvCxnSpPr>
        <p:spPr>
          <a:xfrm flipH="1">
            <a:off x="3131358" y="1596977"/>
            <a:ext cx="502493" cy="505937"/>
          </a:xfrm>
          <a:prstGeom prst="line">
            <a:avLst/>
          </a:prstGeom>
          <a:ln w="1905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cxnSp>
        <p:nvCxnSpPr>
          <p:cNvPr id="157" name="直接连接符 156"/>
          <p:cNvCxnSpPr/>
          <p:nvPr/>
        </p:nvCxnSpPr>
        <p:spPr>
          <a:xfrm flipH="1">
            <a:off x="2218982" y="2503097"/>
            <a:ext cx="502493" cy="505937"/>
          </a:xfrm>
          <a:prstGeom prst="line">
            <a:avLst/>
          </a:prstGeom>
          <a:ln w="1905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cxnSp>
        <p:nvCxnSpPr>
          <p:cNvPr id="158" name="直接连接符 157"/>
          <p:cNvCxnSpPr/>
          <p:nvPr/>
        </p:nvCxnSpPr>
        <p:spPr>
          <a:xfrm>
            <a:off x="3904583" y="1615380"/>
            <a:ext cx="469592" cy="552595"/>
          </a:xfrm>
          <a:prstGeom prst="line">
            <a:avLst/>
          </a:prstGeom>
          <a:ln w="1905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cxnSp>
        <p:nvCxnSpPr>
          <p:cNvPr id="159" name="直接连接符 158"/>
          <p:cNvCxnSpPr/>
          <p:nvPr/>
        </p:nvCxnSpPr>
        <p:spPr>
          <a:xfrm>
            <a:off x="4625420" y="2601402"/>
            <a:ext cx="431693" cy="493300"/>
          </a:xfrm>
          <a:prstGeom prst="line">
            <a:avLst/>
          </a:prstGeom>
          <a:ln w="1905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cxnSp>
        <p:nvCxnSpPr>
          <p:cNvPr id="160" name="直接连接符 159"/>
          <p:cNvCxnSpPr>
            <a:endCxn id="148" idx="0"/>
          </p:cNvCxnSpPr>
          <p:nvPr/>
        </p:nvCxnSpPr>
        <p:spPr>
          <a:xfrm flipH="1">
            <a:off x="3973832" y="2621193"/>
            <a:ext cx="328605" cy="458597"/>
          </a:xfrm>
          <a:prstGeom prst="line">
            <a:avLst/>
          </a:prstGeom>
          <a:ln w="1905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sp>
        <p:nvSpPr>
          <p:cNvPr id="161" name="文本框 160"/>
          <p:cNvSpPr txBox="1"/>
          <p:nvPr/>
        </p:nvSpPr>
        <p:spPr>
          <a:xfrm>
            <a:off x="6438223" y="3557497"/>
            <a:ext cx="2054500" cy="430719"/>
          </a:xfrm>
          <a:prstGeom prst="rect">
            <a:avLst/>
          </a:prstGeom>
          <a:noFill/>
        </p:spPr>
        <p:txBody>
          <a:bodyPr wrap="square" lIns="0" tIns="0" rIns="0" bIns="0" rtlCol="0">
            <a:spAutoFit/>
          </a:bodyPr>
          <a:lstStyle/>
          <a:p>
            <a:pPr algn="l"/>
            <a:r>
              <a:rPr kumimoji="1" lang="zh-CN" altLang="en-US" dirty="0">
                <a:solidFill>
                  <a:srgbClr val="000000"/>
                </a:solidFill>
                <a:latin typeface="微软雅黑" panose="020B0503020204020204" pitchFamily="34" charset="-122"/>
                <a:ea typeface="微软雅黑" panose="020B0503020204020204" pitchFamily="34" charset="-122"/>
              </a:rPr>
              <a:t>用户名：</a:t>
            </a:r>
            <a:r>
              <a:rPr kumimoji="1" lang="en-US" altLang="zh-CN" sz="1000" dirty="0">
                <a:solidFill>
                  <a:srgbClr val="000000"/>
                </a:solidFill>
                <a:latin typeface="微软雅黑" panose="020B0503020204020204" pitchFamily="34" charset="-122"/>
                <a:ea typeface="微软雅黑" panose="020B0503020204020204" pitchFamily="34" charset="-122"/>
              </a:rPr>
              <a:t>xiaoming.guangxi.fdu.cn</a:t>
            </a:r>
            <a:endParaRPr kumimoji="1" lang="zh-CN" altLang="en-US" sz="1000" dirty="0">
              <a:solidFill>
                <a:srgbClr val="000000"/>
              </a:solidFill>
              <a:latin typeface="微软雅黑" panose="020B0503020204020204" pitchFamily="34" charset="-122"/>
              <a:ea typeface="微软雅黑" panose="020B0503020204020204" pitchFamily="34" charset="-122"/>
            </a:endParaRPr>
          </a:p>
        </p:txBody>
      </p:sp>
      <p:sp>
        <p:nvSpPr>
          <p:cNvPr id="162" name="任意多边形 161"/>
          <p:cNvSpPr/>
          <p:nvPr/>
        </p:nvSpPr>
        <p:spPr>
          <a:xfrm>
            <a:off x="1923822" y="1398644"/>
            <a:ext cx="4259866" cy="2193781"/>
          </a:xfrm>
          <a:custGeom>
            <a:avLst/>
            <a:gdLst>
              <a:gd name="connsiteX0" fmla="*/ 4297680 w 4297680"/>
              <a:gd name="connsiteY0" fmla="*/ 1851655 h 1851655"/>
              <a:gd name="connsiteX1" fmla="*/ 3300984 w 4297680"/>
              <a:gd name="connsiteY1" fmla="*/ 1403599 h 1851655"/>
              <a:gd name="connsiteX2" fmla="*/ 1929384 w 4297680"/>
              <a:gd name="connsiteY2" fmla="*/ 31999 h 1851655"/>
              <a:gd name="connsiteX3" fmla="*/ 868680 w 4297680"/>
              <a:gd name="connsiteY3" fmla="*/ 525775 h 1851655"/>
              <a:gd name="connsiteX4" fmla="*/ 0 w 4297680"/>
              <a:gd name="connsiteY4" fmla="*/ 1540759 h 1851655"/>
              <a:gd name="connsiteX5" fmla="*/ 0 w 4297680"/>
              <a:gd name="connsiteY5" fmla="*/ 1540759 h 18516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297680" h="1851655">
                <a:moveTo>
                  <a:pt x="4297680" y="1851655"/>
                </a:moveTo>
                <a:cubicBezTo>
                  <a:pt x="3996690" y="1779265"/>
                  <a:pt x="3695700" y="1706875"/>
                  <a:pt x="3300984" y="1403599"/>
                </a:cubicBezTo>
                <a:cubicBezTo>
                  <a:pt x="2906268" y="1100323"/>
                  <a:pt x="2334768" y="178303"/>
                  <a:pt x="1929384" y="31999"/>
                </a:cubicBezTo>
                <a:cubicBezTo>
                  <a:pt x="1524000" y="-114305"/>
                  <a:pt x="1190244" y="274315"/>
                  <a:pt x="868680" y="525775"/>
                </a:cubicBezTo>
                <a:cubicBezTo>
                  <a:pt x="547116" y="777235"/>
                  <a:pt x="0" y="1540759"/>
                  <a:pt x="0" y="1540759"/>
                </a:cubicBezTo>
                <a:lnTo>
                  <a:pt x="0" y="1540759"/>
                </a:lnTo>
              </a:path>
            </a:pathLst>
          </a:custGeom>
          <a:noFill/>
          <a:ln w="25400">
            <a:solidFill>
              <a:srgbClr val="FF0000"/>
            </a:solidFill>
            <a:tailEnd type="triangle"/>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63" name="图片 162"/>
          <p:cNvPicPr>
            <a:picLocks noChangeAspect="1"/>
          </p:cNvPicPr>
          <p:nvPr/>
        </p:nvPicPr>
        <p:blipFill>
          <a:blip r:embed="rId2"/>
          <a:stretch>
            <a:fillRect/>
          </a:stretch>
        </p:blipFill>
        <p:spPr>
          <a:xfrm>
            <a:off x="195153" y="4052281"/>
            <a:ext cx="8942599" cy="2560508"/>
          </a:xfrm>
          <a:prstGeom prst="rect">
            <a:avLst/>
          </a:prstGeom>
          <a:ln w="9525">
            <a:solidFill>
              <a:schemeClr val="tx1"/>
            </a:solidFill>
          </a:ln>
        </p:spPr>
      </p:pic>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p:txBody>
          <a:bodyPr/>
          <a:lstStyle/>
          <a:p>
            <a:pPr>
              <a:lnSpc>
                <a:spcPct val="100000"/>
              </a:lnSpc>
            </a:pPr>
            <a:r>
              <a:rPr lang="zh-CN" altLang="en-US" sz="1800" dirty="0">
                <a:solidFill>
                  <a:schemeClr val="bg1">
                    <a:lumMod val="50000"/>
                  </a:schemeClr>
                </a:solidFill>
              </a:rPr>
              <a:t>准入控制概述</a:t>
            </a:r>
            <a:endParaRPr lang="en-US" altLang="zh-CN" sz="1800" dirty="0">
              <a:solidFill>
                <a:schemeClr val="bg1">
                  <a:lumMod val="50000"/>
                </a:schemeClr>
              </a:solidFill>
            </a:endParaRPr>
          </a:p>
          <a:p>
            <a:pPr>
              <a:lnSpc>
                <a:spcPct val="100000"/>
              </a:lnSpc>
            </a:pPr>
            <a:r>
              <a:rPr lang="en-US" altLang="zh-CN" sz="1800" dirty="0">
                <a:solidFill>
                  <a:schemeClr val="bg1">
                    <a:lumMod val="50000"/>
                  </a:schemeClr>
                </a:solidFill>
              </a:rPr>
              <a:t>802.1x</a:t>
            </a:r>
            <a:r>
              <a:rPr lang="zh-CN" altLang="en-US" sz="1800" dirty="0">
                <a:solidFill>
                  <a:schemeClr val="bg1">
                    <a:lumMod val="50000"/>
                  </a:schemeClr>
                </a:solidFill>
              </a:rPr>
              <a:t>认证</a:t>
            </a:r>
            <a:endParaRPr lang="en-US" altLang="zh-CN" sz="1800" dirty="0">
              <a:solidFill>
                <a:schemeClr val="bg1">
                  <a:lumMod val="50000"/>
                </a:schemeClr>
              </a:solidFill>
            </a:endParaRPr>
          </a:p>
          <a:p>
            <a:pPr>
              <a:lnSpc>
                <a:spcPct val="100000"/>
              </a:lnSpc>
            </a:pPr>
            <a:r>
              <a:rPr lang="en-US" altLang="zh-CN" sz="1800" dirty="0"/>
              <a:t>MAC</a:t>
            </a:r>
            <a:r>
              <a:rPr lang="zh-CN" altLang="en-US" sz="1800" dirty="0"/>
              <a:t>认证</a:t>
            </a:r>
            <a:endParaRPr lang="en-US" altLang="zh-CN" sz="1800" dirty="0"/>
          </a:p>
          <a:p>
            <a:pPr lvl="1">
              <a:lnSpc>
                <a:spcPct val="100000"/>
              </a:lnSpc>
            </a:pPr>
            <a:r>
              <a:rPr lang="en-US" altLang="zh-CN" sz="1600" dirty="0"/>
              <a:t>MAC</a:t>
            </a:r>
            <a:r>
              <a:rPr lang="zh-CN" altLang="en-US" sz="1600" dirty="0"/>
              <a:t>认证概述</a:t>
            </a:r>
            <a:endParaRPr lang="en-US" altLang="zh-CN" sz="1600" dirty="0"/>
          </a:p>
          <a:p>
            <a:pPr lvl="1">
              <a:lnSpc>
                <a:spcPct val="100000"/>
              </a:lnSpc>
            </a:pPr>
            <a:r>
              <a:rPr lang="en-US" altLang="zh-CN" sz="1600" dirty="0">
                <a:solidFill>
                  <a:schemeClr val="bg1">
                    <a:lumMod val="50000"/>
                  </a:schemeClr>
                </a:solidFill>
              </a:rPr>
              <a:t>MAC</a:t>
            </a:r>
            <a:r>
              <a:rPr lang="zh-CN" altLang="en-US" sz="1600" dirty="0">
                <a:solidFill>
                  <a:schemeClr val="bg1">
                    <a:lumMod val="50000"/>
                  </a:schemeClr>
                </a:solidFill>
              </a:rPr>
              <a:t>认证应用场景</a:t>
            </a:r>
            <a:endParaRPr lang="en-US" altLang="zh-CN" sz="1600" dirty="0">
              <a:solidFill>
                <a:schemeClr val="bg1">
                  <a:lumMod val="50000"/>
                </a:schemeClr>
              </a:solidFill>
            </a:endParaRPr>
          </a:p>
          <a:p>
            <a:pPr lvl="1">
              <a:lnSpc>
                <a:spcPct val="100000"/>
              </a:lnSpc>
            </a:pPr>
            <a:r>
              <a:rPr lang="en-US" altLang="zh-CN" sz="1600" dirty="0">
                <a:solidFill>
                  <a:schemeClr val="bg1">
                    <a:lumMod val="50000"/>
                  </a:schemeClr>
                </a:solidFill>
              </a:rPr>
              <a:t>MAC</a:t>
            </a:r>
            <a:r>
              <a:rPr lang="zh-CN" altLang="en-US" sz="1600" dirty="0">
                <a:solidFill>
                  <a:schemeClr val="bg1">
                    <a:lumMod val="50000"/>
                  </a:schemeClr>
                </a:solidFill>
              </a:rPr>
              <a:t>认证配置</a:t>
            </a:r>
            <a:endParaRPr lang="en-US" altLang="zh-CN" sz="1600" dirty="0">
              <a:solidFill>
                <a:schemeClr val="bg1">
                  <a:lumMod val="50000"/>
                </a:schemeClr>
              </a:solidFill>
            </a:endParaRPr>
          </a:p>
          <a:p>
            <a:pPr>
              <a:lnSpc>
                <a:spcPct val="100000"/>
              </a:lnSpc>
            </a:pPr>
            <a:r>
              <a:rPr lang="en-US" altLang="zh-CN" sz="1800" dirty="0">
                <a:solidFill>
                  <a:schemeClr val="bg1">
                    <a:lumMod val="50000"/>
                  </a:schemeClr>
                </a:solidFill>
              </a:rPr>
              <a:t>Portal</a:t>
            </a:r>
            <a:r>
              <a:rPr lang="zh-CN" altLang="en-US" sz="1800" dirty="0">
                <a:solidFill>
                  <a:schemeClr val="bg1">
                    <a:lumMod val="50000"/>
                  </a:schemeClr>
                </a:solidFill>
              </a:rPr>
              <a:t>认证</a:t>
            </a:r>
            <a:endParaRPr lang="en-US" altLang="zh-CN" sz="1800" dirty="0">
              <a:solidFill>
                <a:schemeClr val="bg1">
                  <a:lumMod val="50000"/>
                </a:schemeClr>
              </a:solidFill>
            </a:endParaRPr>
          </a:p>
          <a:p>
            <a:pPr>
              <a:lnSpc>
                <a:spcPct val="100000"/>
              </a:lnSpc>
            </a:pPr>
            <a:r>
              <a:rPr lang="en-US" altLang="zh-CN" sz="1800" dirty="0">
                <a:solidFill>
                  <a:schemeClr val="bg1">
                    <a:lumMod val="50000"/>
                  </a:schemeClr>
                </a:solidFill>
              </a:rPr>
              <a:t>TACACS</a:t>
            </a:r>
            <a:r>
              <a:rPr lang="zh-CN" altLang="en-US" sz="1800" dirty="0">
                <a:solidFill>
                  <a:schemeClr val="bg1">
                    <a:lumMod val="50000"/>
                  </a:schemeClr>
                </a:solidFill>
              </a:rPr>
              <a:t>认证</a:t>
            </a:r>
            <a:endParaRPr lang="en-US" altLang="zh-CN" sz="1800" dirty="0">
              <a:solidFill>
                <a:schemeClr val="bg1">
                  <a:lumMod val="50000"/>
                </a:schemeClr>
              </a:solidFill>
            </a:endParaRPr>
          </a:p>
          <a:p>
            <a:pPr>
              <a:lnSpc>
                <a:spcPct val="100000"/>
              </a:lnSpc>
            </a:pPr>
            <a:r>
              <a:rPr lang="en-US" altLang="zh-CN" sz="1800" dirty="0">
                <a:solidFill>
                  <a:schemeClr val="bg1">
                    <a:lumMod val="50000"/>
                  </a:schemeClr>
                </a:solidFill>
              </a:rPr>
              <a:t>MDM</a:t>
            </a:r>
            <a:r>
              <a:rPr lang="zh-CN" altLang="en-US" sz="1800" dirty="0">
                <a:solidFill>
                  <a:schemeClr val="bg1">
                    <a:lumMod val="50000"/>
                  </a:schemeClr>
                </a:solidFill>
              </a:rPr>
              <a:t>联动认证</a:t>
            </a:r>
            <a:endParaRPr lang="en-US" altLang="zh-CN" sz="1800" dirty="0">
              <a:solidFill>
                <a:schemeClr val="bg1">
                  <a:lumMod val="50000"/>
                </a:schemeClr>
              </a:solidFill>
            </a:endParaRPr>
          </a:p>
          <a:p>
            <a:pPr>
              <a:lnSpc>
                <a:spcPct val="100000"/>
              </a:lnSpc>
            </a:pPr>
            <a:r>
              <a:rPr lang="zh-CN" altLang="en-US" sz="1800" dirty="0">
                <a:solidFill>
                  <a:schemeClr val="bg1">
                    <a:lumMod val="50000"/>
                  </a:schemeClr>
                </a:solidFill>
              </a:rPr>
              <a:t>网络防私接</a:t>
            </a:r>
            <a:endParaRPr lang="en-US" altLang="zh-CN" sz="1800" dirty="0">
              <a:solidFill>
                <a:schemeClr val="bg1">
                  <a:lumMod val="50000"/>
                </a:schemeClr>
              </a:solidFill>
            </a:endParaRPr>
          </a:p>
          <a:p>
            <a:pPr>
              <a:lnSpc>
                <a:spcPct val="100000"/>
              </a:lnSpc>
            </a:pPr>
            <a:r>
              <a:rPr lang="zh-CN" altLang="en-US" sz="1800" dirty="0">
                <a:solidFill>
                  <a:schemeClr val="bg1">
                    <a:lumMod val="50000"/>
                  </a:schemeClr>
                </a:solidFill>
              </a:rPr>
              <a:t>外部数据源统一身份认证</a:t>
            </a:r>
            <a:endParaRPr lang="en-US" altLang="zh-CN" sz="1800" dirty="0">
              <a:solidFill>
                <a:schemeClr val="bg1">
                  <a:lumMod val="50000"/>
                </a:schemeClr>
              </a:solidFill>
            </a:endParaRPr>
          </a:p>
          <a:p>
            <a:pPr>
              <a:lnSpc>
                <a:spcPct val="100000"/>
              </a:lnSpc>
            </a:pPr>
            <a:r>
              <a:rPr lang="zh-CN" altLang="en-US" sz="1800" dirty="0">
                <a:solidFill>
                  <a:schemeClr val="bg1">
                    <a:lumMod val="50000"/>
                  </a:schemeClr>
                </a:solidFill>
              </a:rPr>
              <a:t>准入认证组件认证</a:t>
            </a:r>
            <a:endParaRPr lang="en-US" altLang="zh-CN" sz="1800" dirty="0">
              <a:solidFill>
                <a:schemeClr val="bg1">
                  <a:lumMod val="50000"/>
                </a:schemeClr>
              </a:solidFill>
            </a:endParaRPr>
          </a:p>
          <a:p>
            <a:pPr>
              <a:lnSpc>
                <a:spcPct val="100000"/>
              </a:lnSpc>
            </a:pPr>
            <a:r>
              <a:rPr lang="zh-CN" altLang="en-US" sz="1800" dirty="0">
                <a:solidFill>
                  <a:schemeClr val="bg1">
                    <a:lumMod val="50000"/>
                  </a:schemeClr>
                </a:solidFill>
              </a:rPr>
              <a:t>准入运维</a:t>
            </a:r>
            <a:endParaRPr lang="en-US" altLang="zh-CN" sz="1800" dirty="0">
              <a:solidFill>
                <a:schemeClr val="bg1">
                  <a:lumMod val="50000"/>
                </a:schemeClr>
              </a:solidFill>
            </a:endParaRPr>
          </a:p>
          <a:p>
            <a:pPr>
              <a:lnSpc>
                <a:spcPct val="100000"/>
              </a:lnSpc>
            </a:pPr>
            <a:endParaRPr lang="zh-CN" altLang="en-US" sz="1800" dirty="0">
              <a:solidFill>
                <a:schemeClr val="bg1">
                  <a:lumMod val="50000"/>
                </a:schemeClr>
              </a:solidFill>
            </a:endParaRPr>
          </a:p>
          <a:p>
            <a:pPr>
              <a:lnSpc>
                <a:spcPct val="100000"/>
              </a:lnSpc>
            </a:pPr>
            <a:endParaRPr lang="zh-CN" altLang="en-US" sz="1800" dirty="0">
              <a:solidFill>
                <a:schemeClr val="bg1">
                  <a:lumMod val="50000"/>
                </a:schemeClr>
              </a:solidFill>
            </a:endParaRP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t>MAC</a:t>
            </a:r>
            <a:r>
              <a:rPr lang="zh-CN" altLang="en-US" dirty="0"/>
              <a:t>认证</a:t>
            </a:r>
            <a:endParaRPr lang="zh-CN" altLang="en-US" dirty="0">
              <a:latin typeface="Huawei Sans" panose="020C0503030203020204" pitchFamily="34" charset="0"/>
              <a:ea typeface="方正兰亭黑简体" panose="02000000000000000000" pitchFamily="2" charset="-122"/>
              <a:sym typeface="Huawei Sans" panose="020C0503030203020204" pitchFamily="34" charset="0"/>
            </a:endParaRPr>
          </a:p>
        </p:txBody>
      </p:sp>
      <p:sp>
        <p:nvSpPr>
          <p:cNvPr id="5" name="内容占位符 2"/>
          <p:cNvSpPr txBox="1"/>
          <p:nvPr/>
        </p:nvSpPr>
        <p:spPr>
          <a:xfrm>
            <a:off x="652463" y="1374775"/>
            <a:ext cx="7929562" cy="4195763"/>
          </a:xfrm>
          <a:prstGeom prst="rect">
            <a:avLst/>
          </a:prstGeom>
        </p:spPr>
        <p:txBody>
          <a:bodyPr/>
          <a:lstStyle>
            <a:lvl1pPr marL="302260" indent="-302260" algn="l" defTabSz="913765" rtl="0" eaLnBrk="1" latinLnBrk="0" hangingPunct="1">
              <a:lnSpc>
                <a:spcPct val="140000"/>
              </a:lnSpc>
              <a:spcBef>
                <a:spcPts val="790"/>
              </a:spcBef>
              <a:buFont typeface="Arial" panose="020B0604020202020204" pitchFamily="34" charset="0"/>
              <a:buChar char="•"/>
              <a:defRPr sz="2200" kern="1200">
                <a:solidFill>
                  <a:schemeClr val="tx1"/>
                </a:solidFill>
                <a:latin typeface="+mn-lt"/>
                <a:ea typeface="+mn-ea"/>
                <a:cs typeface="+mn-cs"/>
              </a:defRPr>
            </a:lvl1pPr>
            <a:lvl2pPr marL="654685" indent="-252095" algn="l" defTabSz="913765" rtl="0" eaLnBrk="1" latinLnBrk="0" hangingPunct="1">
              <a:lnSpc>
                <a:spcPct val="140000"/>
              </a:lnSpc>
              <a:spcBef>
                <a:spcPts val="720"/>
              </a:spcBef>
              <a:buClrTx/>
              <a:buFont typeface="Huawei Sans" panose="020C0503030203020204" pitchFamily="34" charset="0"/>
              <a:buChar char="▫"/>
              <a:defRPr sz="2000" kern="1200">
                <a:solidFill>
                  <a:schemeClr val="tx1"/>
                </a:solidFill>
                <a:latin typeface="+mn-lt"/>
                <a:ea typeface="+mn-ea"/>
                <a:cs typeface="+mn-cs"/>
              </a:defRPr>
            </a:lvl2pPr>
            <a:lvl3pPr marL="1003935" indent="-201295" algn="l" defTabSz="913765" rtl="0" eaLnBrk="1" latinLnBrk="0" hangingPunct="1">
              <a:lnSpc>
                <a:spcPct val="140000"/>
              </a:lnSpc>
              <a:spcBef>
                <a:spcPts val="650"/>
              </a:spcBef>
              <a:buClrTx/>
              <a:buFont typeface="微软雅黑" panose="020B0503020204020204" pitchFamily="34" charset="-122"/>
              <a:buChar char="▪"/>
              <a:defRPr sz="1800" kern="1200">
                <a:solidFill>
                  <a:schemeClr val="tx1"/>
                </a:solidFill>
                <a:latin typeface="+mn-lt"/>
                <a:ea typeface="+mn-ea"/>
                <a:cs typeface="+mn-cs"/>
              </a:defRPr>
            </a:lvl3pPr>
            <a:lvl4pPr marL="1399540" indent="-198120" algn="l" defTabSz="913765" rtl="0" eaLnBrk="1" latinLnBrk="0" hangingPunct="1">
              <a:lnSpc>
                <a:spcPct val="140000"/>
              </a:lnSpc>
              <a:spcBef>
                <a:spcPts val="575"/>
              </a:spcBef>
              <a:buFont typeface="Huawei Sans" panose="020C0503030203020204" pitchFamily="34" charset="0"/>
              <a:buChar char="−"/>
              <a:defRPr sz="1600" kern="1200">
                <a:solidFill>
                  <a:schemeClr val="tx1"/>
                </a:solidFill>
                <a:latin typeface="+mn-lt"/>
                <a:ea typeface="+mn-ea"/>
                <a:cs typeface="+mn-cs"/>
              </a:defRPr>
            </a:lvl4pPr>
            <a:lvl5pPr marL="1802765" indent="-201295" algn="l" defTabSz="913765" rtl="0" eaLnBrk="1" latinLnBrk="0" hangingPunct="1">
              <a:lnSpc>
                <a:spcPct val="140000"/>
              </a:lnSpc>
              <a:spcBef>
                <a:spcPts val="575"/>
              </a:spcBef>
              <a:buFont typeface="Huawei Sans" panose="020C0503030203020204" pitchFamily="34" charset="0"/>
              <a:buChar char="~"/>
              <a:defRPr sz="1400" kern="1200">
                <a:solidFill>
                  <a:schemeClr val="tx1"/>
                </a:solidFill>
                <a:latin typeface="+mn-lt"/>
                <a:ea typeface="+mn-ea"/>
                <a:cs typeface="+mn-cs"/>
              </a:defRPr>
            </a:lvl5pPr>
            <a:lvl6pPr marL="251333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053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773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493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tLang="zh-CN" dirty="0"/>
              <a:t>802.1X</a:t>
            </a:r>
            <a:r>
              <a:rPr lang="zh-CN" altLang="en-US" dirty="0"/>
              <a:t>认证要求客户端安装软件：</a:t>
            </a:r>
            <a:endParaRPr lang="en-US" altLang="zh-CN" dirty="0"/>
          </a:p>
          <a:p>
            <a:pPr lvl="1"/>
            <a:r>
              <a:rPr lang="zh-CN" altLang="en-US" dirty="0"/>
              <a:t>适用于需要长期接入网络的</a:t>
            </a:r>
            <a:r>
              <a:rPr lang="en-US" altLang="zh-CN" dirty="0"/>
              <a:t>PC</a:t>
            </a:r>
            <a:r>
              <a:rPr lang="zh-CN" altLang="en-US" dirty="0"/>
              <a:t>。</a:t>
            </a:r>
            <a:endParaRPr lang="en-US" altLang="zh-CN" dirty="0"/>
          </a:p>
          <a:p>
            <a:r>
              <a:rPr lang="en-US" altLang="zh-CN" dirty="0"/>
              <a:t>Portal</a:t>
            </a:r>
            <a:r>
              <a:rPr lang="zh-CN" altLang="en-US" dirty="0"/>
              <a:t>认证要求客户端支持浏览器：</a:t>
            </a:r>
            <a:endParaRPr lang="en-US" altLang="zh-CN" dirty="0"/>
          </a:p>
          <a:p>
            <a:pPr lvl="1"/>
            <a:r>
              <a:rPr lang="zh-CN" altLang="en-US" dirty="0"/>
              <a:t>适用于临时接入网络的</a:t>
            </a:r>
            <a:r>
              <a:rPr lang="en-US" altLang="zh-CN" dirty="0"/>
              <a:t>PC</a:t>
            </a:r>
            <a:r>
              <a:rPr lang="zh-CN" altLang="en-US" dirty="0"/>
              <a:t>。</a:t>
            </a:r>
            <a:endParaRPr lang="en-US" altLang="zh-CN" dirty="0"/>
          </a:p>
          <a:p>
            <a:r>
              <a:rPr lang="zh-CN" altLang="en-US" dirty="0"/>
              <a:t>不支持软件安装，也不支持浏览器的客户端如何认证？</a:t>
            </a:r>
            <a:endParaRPr lang="en-US" altLang="zh-CN" dirty="0"/>
          </a:p>
          <a:p>
            <a:pPr lvl="1"/>
            <a:r>
              <a:rPr lang="zh-CN" altLang="en-US" dirty="0"/>
              <a:t>如网络打印机。</a:t>
            </a:r>
            <a:endParaRPr lang="en-US" altLang="zh-CN" dirty="0"/>
          </a:p>
          <a:p>
            <a:pPr lvl="1"/>
            <a:endParaRPr lang="zh-CN" altLang="en-US" dirty="0"/>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t>MAC</a:t>
            </a:r>
            <a:r>
              <a:rPr lang="zh-CN" altLang="en-US" dirty="0"/>
              <a:t>认证概述</a:t>
            </a:r>
            <a:endParaRPr lang="zh-CN" altLang="en-US" dirty="0">
              <a:latin typeface="Huawei Sans" panose="020C0503030203020204" pitchFamily="34" charset="0"/>
              <a:ea typeface="方正兰亭黑简体" panose="02000000000000000000" pitchFamily="2" charset="-122"/>
              <a:sym typeface="Huawei Sans" panose="020C0503030203020204" pitchFamily="34" charset="0"/>
            </a:endParaRPr>
          </a:p>
        </p:txBody>
      </p:sp>
      <p:sp>
        <p:nvSpPr>
          <p:cNvPr id="5" name="文本占位符 4"/>
          <p:cNvSpPr txBox="1"/>
          <p:nvPr/>
        </p:nvSpPr>
        <p:spPr>
          <a:xfrm>
            <a:off x="684213" y="1376363"/>
            <a:ext cx="7920037" cy="3924300"/>
          </a:xfrm>
          <a:prstGeom prst="rect">
            <a:avLst/>
          </a:prstGeom>
        </p:spPr>
        <p:txBody>
          <a:bodyPr/>
          <a:lstStyle>
            <a:lvl1pPr marL="302260" indent="-302260" algn="l" defTabSz="913765" rtl="0" eaLnBrk="1" latinLnBrk="0" hangingPunct="1">
              <a:lnSpc>
                <a:spcPct val="140000"/>
              </a:lnSpc>
              <a:spcBef>
                <a:spcPts val="790"/>
              </a:spcBef>
              <a:buFont typeface="Arial" panose="020B0604020202020204" pitchFamily="34" charset="0"/>
              <a:buChar char="•"/>
              <a:defRPr sz="2200" kern="1200">
                <a:solidFill>
                  <a:schemeClr val="tx1"/>
                </a:solidFill>
                <a:latin typeface="+mn-lt"/>
                <a:ea typeface="+mn-ea"/>
                <a:cs typeface="+mn-cs"/>
              </a:defRPr>
            </a:lvl1pPr>
            <a:lvl2pPr marL="654685" indent="-252095" algn="l" defTabSz="913765" rtl="0" eaLnBrk="1" latinLnBrk="0" hangingPunct="1">
              <a:lnSpc>
                <a:spcPct val="140000"/>
              </a:lnSpc>
              <a:spcBef>
                <a:spcPts val="720"/>
              </a:spcBef>
              <a:buClrTx/>
              <a:buFont typeface="Huawei Sans" panose="020C0503030203020204" pitchFamily="34" charset="0"/>
              <a:buChar char="▫"/>
              <a:defRPr sz="2000" kern="1200">
                <a:solidFill>
                  <a:schemeClr val="tx1"/>
                </a:solidFill>
                <a:latin typeface="+mn-lt"/>
                <a:ea typeface="+mn-ea"/>
                <a:cs typeface="+mn-cs"/>
              </a:defRPr>
            </a:lvl2pPr>
            <a:lvl3pPr marL="1003935" indent="-201295" algn="l" defTabSz="913765" rtl="0" eaLnBrk="1" latinLnBrk="0" hangingPunct="1">
              <a:lnSpc>
                <a:spcPct val="140000"/>
              </a:lnSpc>
              <a:spcBef>
                <a:spcPts val="650"/>
              </a:spcBef>
              <a:buClrTx/>
              <a:buFont typeface="微软雅黑" panose="020B0503020204020204" pitchFamily="34" charset="-122"/>
              <a:buChar char="▪"/>
              <a:defRPr sz="1800" kern="1200">
                <a:solidFill>
                  <a:schemeClr val="tx1"/>
                </a:solidFill>
                <a:latin typeface="+mn-lt"/>
                <a:ea typeface="+mn-ea"/>
                <a:cs typeface="+mn-cs"/>
              </a:defRPr>
            </a:lvl3pPr>
            <a:lvl4pPr marL="1399540" indent="-198120" algn="l" defTabSz="913765" rtl="0" eaLnBrk="1" latinLnBrk="0" hangingPunct="1">
              <a:lnSpc>
                <a:spcPct val="140000"/>
              </a:lnSpc>
              <a:spcBef>
                <a:spcPts val="575"/>
              </a:spcBef>
              <a:buFont typeface="Huawei Sans" panose="020C0503030203020204" pitchFamily="34" charset="0"/>
              <a:buChar char="−"/>
              <a:defRPr sz="1600" kern="1200">
                <a:solidFill>
                  <a:schemeClr val="tx1"/>
                </a:solidFill>
                <a:latin typeface="+mn-lt"/>
                <a:ea typeface="+mn-ea"/>
                <a:cs typeface="+mn-cs"/>
              </a:defRPr>
            </a:lvl4pPr>
            <a:lvl5pPr marL="1802765" indent="-201295" algn="l" defTabSz="913765" rtl="0" eaLnBrk="1" latinLnBrk="0" hangingPunct="1">
              <a:lnSpc>
                <a:spcPct val="140000"/>
              </a:lnSpc>
              <a:spcBef>
                <a:spcPts val="575"/>
              </a:spcBef>
              <a:buFont typeface="Huawei Sans" panose="020C0503030203020204" pitchFamily="34" charset="0"/>
              <a:buChar char="~"/>
              <a:defRPr sz="1400" kern="1200">
                <a:solidFill>
                  <a:schemeClr val="tx1"/>
                </a:solidFill>
                <a:latin typeface="+mn-lt"/>
                <a:ea typeface="+mn-ea"/>
                <a:cs typeface="+mn-cs"/>
              </a:defRPr>
            </a:lvl5pPr>
            <a:lvl6pPr marL="251333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053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773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493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tLang="zh-CN" dirty="0"/>
              <a:t>MAC</a:t>
            </a:r>
            <a:r>
              <a:rPr lang="zh-CN" altLang="en-US" dirty="0"/>
              <a:t>地址认证是一种基于端口和</a:t>
            </a:r>
            <a:r>
              <a:rPr lang="en-US" altLang="zh-CN" dirty="0"/>
              <a:t>MAC</a:t>
            </a:r>
            <a:r>
              <a:rPr lang="zh-CN" altLang="en-US" dirty="0"/>
              <a:t>地址对用户的网络访问权限进行控制的认证方法。</a:t>
            </a:r>
            <a:endParaRPr lang="en-US" altLang="zh-CN" dirty="0"/>
          </a:p>
          <a:p>
            <a:r>
              <a:rPr lang="zh-CN" altLang="en-US" dirty="0"/>
              <a:t>它不需要用户安装任何客户端软件，用户名和密码都是用户设备的</a:t>
            </a:r>
            <a:r>
              <a:rPr lang="en-US" altLang="zh-CN" dirty="0"/>
              <a:t>MAC</a:t>
            </a:r>
            <a:r>
              <a:rPr lang="zh-CN" altLang="en-US" dirty="0"/>
              <a:t>地址。</a:t>
            </a:r>
            <a:endParaRPr lang="en-US" altLang="zh-CN" dirty="0"/>
          </a:p>
          <a:p>
            <a:r>
              <a:rPr lang="zh-CN" altLang="en-US" dirty="0"/>
              <a:t>网络接入设备在首次检测到用户的</a:t>
            </a:r>
            <a:r>
              <a:rPr lang="en-US" altLang="zh-CN" dirty="0"/>
              <a:t>MAC</a:t>
            </a:r>
            <a:r>
              <a:rPr lang="zh-CN" altLang="en-US" dirty="0"/>
              <a:t>地址以后，即启动对该用户的认证。</a:t>
            </a:r>
            <a:endParaRPr lang="zh-CN" altLang="en-US" dirty="0"/>
          </a:p>
          <a:p>
            <a:endParaRPr lang="zh-CN" altLang="en-US" dirty="0"/>
          </a:p>
        </p:txBody>
      </p:sp>
      <p:pic>
        <p:nvPicPr>
          <p:cNvPr id="6" name="Picture 1062" descr="图片99"/>
          <p:cNvPicPr>
            <a:picLocks noChangeAspect="1" noChangeArrowheads="1"/>
          </p:cNvPicPr>
          <p:nvPr/>
        </p:nvPicPr>
        <p:blipFill>
          <a:blip r:embed="rId1" cstate="print"/>
          <a:srcRect/>
          <a:stretch>
            <a:fillRect/>
          </a:stretch>
        </p:blipFill>
        <p:spPr bwMode="auto">
          <a:xfrm>
            <a:off x="827584" y="4826947"/>
            <a:ext cx="931863" cy="908050"/>
          </a:xfrm>
          <a:prstGeom prst="rect">
            <a:avLst/>
          </a:prstGeom>
          <a:noFill/>
        </p:spPr>
      </p:pic>
      <p:pic>
        <p:nvPicPr>
          <p:cNvPr id="7" name="Picture 1092" descr="图片206"/>
          <p:cNvPicPr>
            <a:picLocks noChangeAspect="1" noChangeArrowheads="1"/>
          </p:cNvPicPr>
          <p:nvPr/>
        </p:nvPicPr>
        <p:blipFill>
          <a:blip r:embed="rId2" cstate="print"/>
          <a:srcRect/>
          <a:stretch>
            <a:fillRect/>
          </a:stretch>
        </p:blipFill>
        <p:spPr bwMode="auto">
          <a:xfrm>
            <a:off x="4319972" y="4918229"/>
            <a:ext cx="835025" cy="725487"/>
          </a:xfrm>
          <a:prstGeom prst="rect">
            <a:avLst/>
          </a:prstGeom>
          <a:noFill/>
        </p:spPr>
      </p:pic>
      <p:pic>
        <p:nvPicPr>
          <p:cNvPr id="8" name="Picture 1438" descr="图片34"/>
          <p:cNvPicPr>
            <a:picLocks noChangeAspect="1" noChangeArrowheads="1"/>
          </p:cNvPicPr>
          <p:nvPr/>
        </p:nvPicPr>
        <p:blipFill>
          <a:blip r:embed="rId3" cstate="print"/>
          <a:srcRect/>
          <a:stretch>
            <a:fillRect/>
          </a:stretch>
        </p:blipFill>
        <p:spPr bwMode="auto">
          <a:xfrm>
            <a:off x="7704348" y="4793610"/>
            <a:ext cx="633412" cy="974725"/>
          </a:xfrm>
          <a:prstGeom prst="rect">
            <a:avLst/>
          </a:prstGeom>
          <a:noFill/>
        </p:spPr>
      </p:pic>
      <p:cxnSp>
        <p:nvCxnSpPr>
          <p:cNvPr id="9" name="直接连接符 8"/>
          <p:cNvCxnSpPr/>
          <p:nvPr/>
        </p:nvCxnSpPr>
        <p:spPr bwMode="auto">
          <a:xfrm>
            <a:off x="1759447" y="5280972"/>
            <a:ext cx="2560525" cy="1"/>
          </a:xfrm>
          <a:prstGeom prst="line">
            <a:avLst/>
          </a:prstGeom>
          <a:solidFill>
            <a:schemeClr val="accent1"/>
          </a:solidFill>
          <a:ln w="28575" cap="flat" cmpd="sng" algn="ctr">
            <a:solidFill>
              <a:srgbClr val="C00000"/>
            </a:solidFill>
            <a:prstDash val="solid"/>
            <a:round/>
            <a:headEnd type="none" w="med" len="med"/>
            <a:tailEnd type="none" w="med" len="med"/>
          </a:ln>
          <a:effectLst/>
        </p:spPr>
      </p:cxnSp>
      <p:sp>
        <p:nvSpPr>
          <p:cNvPr id="10" name="TextBox 9"/>
          <p:cNvSpPr txBox="1"/>
          <p:nvPr/>
        </p:nvSpPr>
        <p:spPr>
          <a:xfrm>
            <a:off x="971600" y="4546865"/>
            <a:ext cx="724878" cy="338554"/>
          </a:xfrm>
          <a:prstGeom prst="rect">
            <a:avLst/>
          </a:prstGeom>
          <a:noFill/>
        </p:spPr>
        <p:txBody>
          <a:bodyPr wrap="none" rtlCol="0">
            <a:spAutoFit/>
          </a:bodyPr>
          <a:lstStyle/>
          <a:p>
            <a:r>
              <a:rPr lang="en-US" altLang="zh-CN" sz="1600" b="1" dirty="0">
                <a:solidFill>
                  <a:srgbClr val="0070C0"/>
                </a:solidFill>
                <a:ea typeface="华文细黑" pitchFamily="2" charset="-122"/>
              </a:rPr>
              <a:t>Client</a:t>
            </a:r>
            <a:endParaRPr lang="zh-CN" altLang="en-US" sz="1600" b="1" dirty="0">
              <a:solidFill>
                <a:srgbClr val="0070C0"/>
              </a:solidFill>
              <a:ea typeface="华文细黑" pitchFamily="2" charset="-122"/>
            </a:endParaRPr>
          </a:p>
        </p:txBody>
      </p:sp>
      <p:sp>
        <p:nvSpPr>
          <p:cNvPr id="11" name="TextBox 10"/>
          <p:cNvSpPr txBox="1"/>
          <p:nvPr/>
        </p:nvSpPr>
        <p:spPr>
          <a:xfrm>
            <a:off x="4319972" y="4582869"/>
            <a:ext cx="803425" cy="338554"/>
          </a:xfrm>
          <a:prstGeom prst="rect">
            <a:avLst/>
          </a:prstGeom>
          <a:noFill/>
        </p:spPr>
        <p:txBody>
          <a:bodyPr wrap="none" rtlCol="0">
            <a:spAutoFit/>
          </a:bodyPr>
          <a:lstStyle/>
          <a:p>
            <a:r>
              <a:rPr lang="en-US" altLang="zh-CN" sz="1600" b="1" dirty="0">
                <a:solidFill>
                  <a:srgbClr val="0070C0"/>
                </a:solidFill>
                <a:ea typeface="华文细黑" pitchFamily="2" charset="-122"/>
              </a:rPr>
              <a:t>Device</a:t>
            </a:r>
            <a:endParaRPr lang="zh-CN" altLang="en-US" sz="1600" b="1" dirty="0">
              <a:solidFill>
                <a:srgbClr val="0070C0"/>
              </a:solidFill>
              <a:ea typeface="华文细黑" pitchFamily="2" charset="-122"/>
            </a:endParaRPr>
          </a:p>
        </p:txBody>
      </p:sp>
      <p:cxnSp>
        <p:nvCxnSpPr>
          <p:cNvPr id="12" name="直接连接符 11"/>
          <p:cNvCxnSpPr>
            <a:stCxn id="7" idx="3"/>
            <a:endCxn id="8" idx="1"/>
          </p:cNvCxnSpPr>
          <p:nvPr/>
        </p:nvCxnSpPr>
        <p:spPr bwMode="auto">
          <a:xfrm>
            <a:off x="5154997" y="5280973"/>
            <a:ext cx="2549351" cy="0"/>
          </a:xfrm>
          <a:prstGeom prst="line">
            <a:avLst/>
          </a:prstGeom>
          <a:solidFill>
            <a:schemeClr val="accent1"/>
          </a:solidFill>
          <a:ln w="28575" cap="flat" cmpd="sng" algn="ctr">
            <a:solidFill>
              <a:srgbClr val="C00000"/>
            </a:solidFill>
            <a:prstDash val="solid"/>
            <a:round/>
            <a:headEnd type="none" w="med" len="med"/>
            <a:tailEnd type="none" w="med" len="med"/>
          </a:ln>
          <a:effectLst/>
        </p:spPr>
      </p:cxnSp>
      <p:sp>
        <p:nvSpPr>
          <p:cNvPr id="13" name="TextBox 12"/>
          <p:cNvSpPr txBox="1"/>
          <p:nvPr/>
        </p:nvSpPr>
        <p:spPr>
          <a:xfrm>
            <a:off x="1943708" y="5517232"/>
            <a:ext cx="2252540" cy="338554"/>
          </a:xfrm>
          <a:prstGeom prst="rect">
            <a:avLst/>
          </a:prstGeom>
          <a:noFill/>
        </p:spPr>
        <p:txBody>
          <a:bodyPr wrap="none" rtlCol="0">
            <a:spAutoFit/>
          </a:bodyPr>
          <a:lstStyle/>
          <a:p>
            <a:r>
              <a:rPr lang="zh-CN" altLang="en-US" sz="1600" dirty="0">
                <a:solidFill>
                  <a:srgbClr val="000000"/>
                </a:solidFill>
                <a:ea typeface="华文细黑" pitchFamily="2" charset="-122"/>
              </a:rPr>
              <a:t>用户名</a:t>
            </a:r>
            <a:r>
              <a:rPr lang="en-US" altLang="zh-CN" sz="1600" dirty="0">
                <a:solidFill>
                  <a:srgbClr val="000000"/>
                </a:solidFill>
                <a:ea typeface="华文细黑" pitchFamily="2" charset="-122"/>
              </a:rPr>
              <a:t>/</a:t>
            </a:r>
            <a:r>
              <a:rPr lang="zh-CN" altLang="en-US" sz="1600" dirty="0">
                <a:solidFill>
                  <a:srgbClr val="000000"/>
                </a:solidFill>
                <a:ea typeface="华文细黑" pitchFamily="2" charset="-122"/>
              </a:rPr>
              <a:t>密码：</a:t>
            </a:r>
            <a:r>
              <a:rPr lang="en-US" altLang="zh-CN" sz="1600" dirty="0" err="1">
                <a:solidFill>
                  <a:srgbClr val="000000"/>
                </a:solidFill>
                <a:ea typeface="华文细黑" pitchFamily="2" charset="-122"/>
              </a:rPr>
              <a:t>mac</a:t>
            </a:r>
            <a:r>
              <a:rPr lang="en-US" altLang="zh-CN" sz="1600" dirty="0">
                <a:solidFill>
                  <a:srgbClr val="000000"/>
                </a:solidFill>
                <a:ea typeface="华文细黑" pitchFamily="2" charset="-122"/>
              </a:rPr>
              <a:t>/</a:t>
            </a:r>
            <a:r>
              <a:rPr lang="en-US" altLang="zh-CN" sz="1600" dirty="0" err="1">
                <a:solidFill>
                  <a:srgbClr val="000000"/>
                </a:solidFill>
                <a:ea typeface="华文细黑" pitchFamily="2" charset="-122"/>
              </a:rPr>
              <a:t>mac</a:t>
            </a:r>
            <a:endParaRPr lang="zh-CN" altLang="en-US" sz="1600" dirty="0">
              <a:solidFill>
                <a:srgbClr val="000000"/>
              </a:solidFill>
              <a:ea typeface="华文细黑" pitchFamily="2" charset="-122"/>
            </a:endParaRPr>
          </a:p>
        </p:txBody>
      </p:sp>
      <p:sp>
        <p:nvSpPr>
          <p:cNvPr id="14" name="TextBox 13"/>
          <p:cNvSpPr txBox="1"/>
          <p:nvPr/>
        </p:nvSpPr>
        <p:spPr>
          <a:xfrm>
            <a:off x="5990951" y="4978913"/>
            <a:ext cx="843501" cy="338554"/>
          </a:xfrm>
          <a:prstGeom prst="rect">
            <a:avLst/>
          </a:prstGeom>
          <a:noFill/>
        </p:spPr>
        <p:txBody>
          <a:bodyPr wrap="none" rtlCol="0">
            <a:spAutoFit/>
          </a:bodyPr>
          <a:lstStyle/>
          <a:p>
            <a:r>
              <a:rPr lang="en-US" altLang="zh-CN" sz="1600" dirty="0">
                <a:solidFill>
                  <a:srgbClr val="000000"/>
                </a:solidFill>
                <a:ea typeface="华文细黑" pitchFamily="2" charset="-122"/>
              </a:rPr>
              <a:t>RADIUS</a:t>
            </a:r>
            <a:endParaRPr lang="zh-CN" altLang="en-US" sz="1600" dirty="0">
              <a:solidFill>
                <a:srgbClr val="000000"/>
              </a:solidFill>
              <a:ea typeface="华文细黑" pitchFamily="2" charset="-122"/>
            </a:endParaRPr>
          </a:p>
        </p:txBody>
      </p:sp>
      <p:cxnSp>
        <p:nvCxnSpPr>
          <p:cNvPr id="15" name="直接箭头连接符 14"/>
          <p:cNvCxnSpPr/>
          <p:nvPr/>
        </p:nvCxnSpPr>
        <p:spPr bwMode="auto">
          <a:xfrm>
            <a:off x="1296012" y="5805264"/>
            <a:ext cx="3384000" cy="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sp>
        <p:nvSpPr>
          <p:cNvPr id="16" name="TextBox 15"/>
          <p:cNvSpPr txBox="1"/>
          <p:nvPr/>
        </p:nvSpPr>
        <p:spPr>
          <a:xfrm>
            <a:off x="2594716" y="4957427"/>
            <a:ext cx="755335" cy="338554"/>
          </a:xfrm>
          <a:prstGeom prst="rect">
            <a:avLst/>
          </a:prstGeom>
          <a:noFill/>
        </p:spPr>
        <p:txBody>
          <a:bodyPr wrap="none" rtlCol="0">
            <a:spAutoFit/>
          </a:bodyPr>
          <a:lstStyle/>
          <a:p>
            <a:r>
              <a:rPr lang="en-US" altLang="zh-CN" sz="1600" dirty="0">
                <a:solidFill>
                  <a:srgbClr val="000000"/>
                </a:solidFill>
                <a:ea typeface="华文细黑" pitchFamily="2" charset="-122"/>
              </a:rPr>
              <a:t>EAPOL</a:t>
            </a:r>
            <a:endParaRPr lang="zh-CN" altLang="en-US" sz="1600" dirty="0">
              <a:solidFill>
                <a:srgbClr val="000000"/>
              </a:solidFill>
              <a:ea typeface="华文细黑" pitchFamily="2" charset="-122"/>
            </a:endParaRPr>
          </a:p>
        </p:txBody>
      </p:sp>
      <p:sp>
        <p:nvSpPr>
          <p:cNvPr id="17" name="TextBox 16"/>
          <p:cNvSpPr txBox="1"/>
          <p:nvPr/>
        </p:nvSpPr>
        <p:spPr>
          <a:xfrm>
            <a:off x="7632340" y="4437112"/>
            <a:ext cx="777777" cy="338554"/>
          </a:xfrm>
          <a:prstGeom prst="rect">
            <a:avLst/>
          </a:prstGeom>
          <a:noFill/>
        </p:spPr>
        <p:txBody>
          <a:bodyPr wrap="none" rtlCol="0">
            <a:spAutoFit/>
          </a:bodyPr>
          <a:lstStyle/>
          <a:p>
            <a:r>
              <a:rPr lang="en-US" altLang="zh-CN" sz="1600" b="1" dirty="0">
                <a:solidFill>
                  <a:srgbClr val="0070C0"/>
                </a:solidFill>
                <a:ea typeface="华文细黑" pitchFamily="2" charset="-122"/>
              </a:rPr>
              <a:t>Server</a:t>
            </a:r>
            <a:endParaRPr lang="zh-CN" altLang="en-US" sz="1600" b="1" dirty="0">
              <a:solidFill>
                <a:srgbClr val="0070C0"/>
              </a:solidFill>
              <a:ea typeface="华文细黑" pitchFamily="2" charset="-122"/>
            </a:endParaRP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p:txBody>
          <a:bodyPr/>
          <a:lstStyle/>
          <a:p>
            <a:pPr>
              <a:lnSpc>
                <a:spcPct val="100000"/>
              </a:lnSpc>
            </a:pPr>
            <a:r>
              <a:rPr lang="zh-CN" altLang="en-US" sz="1800" dirty="0">
                <a:solidFill>
                  <a:schemeClr val="bg1">
                    <a:lumMod val="50000"/>
                  </a:schemeClr>
                </a:solidFill>
              </a:rPr>
              <a:t>准入控制概述</a:t>
            </a:r>
            <a:endParaRPr lang="en-US" altLang="zh-CN" sz="1800" dirty="0">
              <a:solidFill>
                <a:schemeClr val="bg1">
                  <a:lumMod val="50000"/>
                </a:schemeClr>
              </a:solidFill>
            </a:endParaRPr>
          </a:p>
          <a:p>
            <a:pPr>
              <a:lnSpc>
                <a:spcPct val="100000"/>
              </a:lnSpc>
            </a:pPr>
            <a:r>
              <a:rPr lang="en-US" altLang="zh-CN" sz="1800" dirty="0">
                <a:solidFill>
                  <a:schemeClr val="bg1">
                    <a:lumMod val="50000"/>
                  </a:schemeClr>
                </a:solidFill>
              </a:rPr>
              <a:t>802.1x</a:t>
            </a:r>
            <a:r>
              <a:rPr lang="zh-CN" altLang="en-US" sz="1800" dirty="0">
                <a:solidFill>
                  <a:schemeClr val="bg1">
                    <a:lumMod val="50000"/>
                  </a:schemeClr>
                </a:solidFill>
              </a:rPr>
              <a:t>认证</a:t>
            </a:r>
            <a:endParaRPr lang="en-US" altLang="zh-CN" sz="1800" dirty="0">
              <a:solidFill>
                <a:schemeClr val="bg1">
                  <a:lumMod val="50000"/>
                </a:schemeClr>
              </a:solidFill>
            </a:endParaRPr>
          </a:p>
          <a:p>
            <a:pPr>
              <a:lnSpc>
                <a:spcPct val="100000"/>
              </a:lnSpc>
            </a:pPr>
            <a:r>
              <a:rPr lang="en-US" altLang="zh-CN" sz="1800" dirty="0"/>
              <a:t>MAC</a:t>
            </a:r>
            <a:r>
              <a:rPr lang="zh-CN" altLang="en-US" sz="1800" dirty="0"/>
              <a:t>认证</a:t>
            </a:r>
            <a:endParaRPr lang="en-US" altLang="zh-CN" sz="1800" dirty="0"/>
          </a:p>
          <a:p>
            <a:pPr lvl="1">
              <a:lnSpc>
                <a:spcPct val="100000"/>
              </a:lnSpc>
            </a:pPr>
            <a:r>
              <a:rPr lang="en-US" altLang="zh-CN" sz="1600" dirty="0">
                <a:solidFill>
                  <a:schemeClr val="bg1">
                    <a:lumMod val="50000"/>
                  </a:schemeClr>
                </a:solidFill>
              </a:rPr>
              <a:t>MAC</a:t>
            </a:r>
            <a:r>
              <a:rPr lang="zh-CN" altLang="en-US" sz="1600" dirty="0">
                <a:solidFill>
                  <a:schemeClr val="bg1">
                    <a:lumMod val="50000"/>
                  </a:schemeClr>
                </a:solidFill>
              </a:rPr>
              <a:t>认证概述</a:t>
            </a:r>
            <a:endParaRPr lang="en-US" altLang="zh-CN" sz="1600" dirty="0">
              <a:solidFill>
                <a:schemeClr val="bg1">
                  <a:lumMod val="50000"/>
                </a:schemeClr>
              </a:solidFill>
            </a:endParaRPr>
          </a:p>
          <a:p>
            <a:pPr lvl="1">
              <a:lnSpc>
                <a:spcPct val="100000"/>
              </a:lnSpc>
            </a:pPr>
            <a:r>
              <a:rPr lang="en-US" altLang="zh-CN" sz="1600" dirty="0"/>
              <a:t>MAC</a:t>
            </a:r>
            <a:r>
              <a:rPr lang="zh-CN" altLang="en-US" sz="1600" dirty="0"/>
              <a:t>认证应用场景</a:t>
            </a:r>
            <a:endParaRPr lang="en-US" altLang="zh-CN" sz="1600" dirty="0"/>
          </a:p>
          <a:p>
            <a:pPr lvl="1">
              <a:lnSpc>
                <a:spcPct val="100000"/>
              </a:lnSpc>
            </a:pPr>
            <a:r>
              <a:rPr lang="en-US" altLang="zh-CN" sz="1600" dirty="0">
                <a:solidFill>
                  <a:schemeClr val="bg1">
                    <a:lumMod val="50000"/>
                  </a:schemeClr>
                </a:solidFill>
              </a:rPr>
              <a:t>MAC</a:t>
            </a:r>
            <a:r>
              <a:rPr lang="zh-CN" altLang="en-US" sz="1600" dirty="0">
                <a:solidFill>
                  <a:schemeClr val="bg1">
                    <a:lumMod val="50000"/>
                  </a:schemeClr>
                </a:solidFill>
              </a:rPr>
              <a:t>认证配置</a:t>
            </a:r>
            <a:endParaRPr lang="en-US" altLang="zh-CN" sz="1600" dirty="0">
              <a:solidFill>
                <a:schemeClr val="bg1">
                  <a:lumMod val="50000"/>
                </a:schemeClr>
              </a:solidFill>
            </a:endParaRPr>
          </a:p>
          <a:p>
            <a:pPr>
              <a:lnSpc>
                <a:spcPct val="100000"/>
              </a:lnSpc>
            </a:pPr>
            <a:r>
              <a:rPr lang="en-US" altLang="zh-CN" sz="1800" dirty="0">
                <a:solidFill>
                  <a:schemeClr val="bg1">
                    <a:lumMod val="50000"/>
                  </a:schemeClr>
                </a:solidFill>
              </a:rPr>
              <a:t>Portal</a:t>
            </a:r>
            <a:r>
              <a:rPr lang="zh-CN" altLang="en-US" sz="1800" dirty="0">
                <a:solidFill>
                  <a:schemeClr val="bg1">
                    <a:lumMod val="50000"/>
                  </a:schemeClr>
                </a:solidFill>
              </a:rPr>
              <a:t>认证</a:t>
            </a:r>
            <a:endParaRPr lang="en-US" altLang="zh-CN" sz="1800" dirty="0">
              <a:solidFill>
                <a:schemeClr val="bg1">
                  <a:lumMod val="50000"/>
                </a:schemeClr>
              </a:solidFill>
            </a:endParaRPr>
          </a:p>
          <a:p>
            <a:pPr>
              <a:lnSpc>
                <a:spcPct val="100000"/>
              </a:lnSpc>
            </a:pPr>
            <a:r>
              <a:rPr lang="en-US" altLang="zh-CN" sz="1800" dirty="0">
                <a:solidFill>
                  <a:schemeClr val="bg1">
                    <a:lumMod val="50000"/>
                  </a:schemeClr>
                </a:solidFill>
              </a:rPr>
              <a:t>TACACS</a:t>
            </a:r>
            <a:r>
              <a:rPr lang="zh-CN" altLang="en-US" sz="1800" dirty="0">
                <a:solidFill>
                  <a:schemeClr val="bg1">
                    <a:lumMod val="50000"/>
                  </a:schemeClr>
                </a:solidFill>
              </a:rPr>
              <a:t>认证</a:t>
            </a:r>
            <a:endParaRPr lang="en-US" altLang="zh-CN" sz="1800" dirty="0">
              <a:solidFill>
                <a:schemeClr val="bg1">
                  <a:lumMod val="50000"/>
                </a:schemeClr>
              </a:solidFill>
            </a:endParaRPr>
          </a:p>
          <a:p>
            <a:pPr>
              <a:lnSpc>
                <a:spcPct val="100000"/>
              </a:lnSpc>
            </a:pPr>
            <a:r>
              <a:rPr lang="en-US" altLang="zh-CN" sz="1800" dirty="0">
                <a:solidFill>
                  <a:schemeClr val="bg1">
                    <a:lumMod val="50000"/>
                  </a:schemeClr>
                </a:solidFill>
              </a:rPr>
              <a:t>MDM</a:t>
            </a:r>
            <a:r>
              <a:rPr lang="zh-CN" altLang="en-US" sz="1800" dirty="0">
                <a:solidFill>
                  <a:schemeClr val="bg1">
                    <a:lumMod val="50000"/>
                  </a:schemeClr>
                </a:solidFill>
              </a:rPr>
              <a:t>联动认证</a:t>
            </a:r>
            <a:endParaRPr lang="en-US" altLang="zh-CN" sz="1800" dirty="0">
              <a:solidFill>
                <a:schemeClr val="bg1">
                  <a:lumMod val="50000"/>
                </a:schemeClr>
              </a:solidFill>
            </a:endParaRPr>
          </a:p>
          <a:p>
            <a:pPr>
              <a:lnSpc>
                <a:spcPct val="100000"/>
              </a:lnSpc>
            </a:pPr>
            <a:r>
              <a:rPr lang="zh-CN" altLang="en-US" sz="1800" dirty="0">
                <a:solidFill>
                  <a:schemeClr val="bg1">
                    <a:lumMod val="50000"/>
                  </a:schemeClr>
                </a:solidFill>
              </a:rPr>
              <a:t>网络防私接</a:t>
            </a:r>
            <a:endParaRPr lang="en-US" altLang="zh-CN" sz="1800" dirty="0">
              <a:solidFill>
                <a:schemeClr val="bg1">
                  <a:lumMod val="50000"/>
                </a:schemeClr>
              </a:solidFill>
            </a:endParaRPr>
          </a:p>
          <a:p>
            <a:pPr>
              <a:lnSpc>
                <a:spcPct val="100000"/>
              </a:lnSpc>
            </a:pPr>
            <a:r>
              <a:rPr lang="zh-CN" altLang="en-US" sz="1800" dirty="0">
                <a:solidFill>
                  <a:schemeClr val="bg1">
                    <a:lumMod val="50000"/>
                  </a:schemeClr>
                </a:solidFill>
              </a:rPr>
              <a:t>外部数据源统一身份认证</a:t>
            </a:r>
            <a:endParaRPr lang="en-US" altLang="zh-CN" sz="1800" dirty="0">
              <a:solidFill>
                <a:schemeClr val="bg1">
                  <a:lumMod val="50000"/>
                </a:schemeClr>
              </a:solidFill>
            </a:endParaRPr>
          </a:p>
          <a:p>
            <a:pPr>
              <a:lnSpc>
                <a:spcPct val="100000"/>
              </a:lnSpc>
            </a:pPr>
            <a:r>
              <a:rPr lang="zh-CN" altLang="en-US" sz="1800" dirty="0">
                <a:solidFill>
                  <a:schemeClr val="bg1">
                    <a:lumMod val="50000"/>
                  </a:schemeClr>
                </a:solidFill>
              </a:rPr>
              <a:t>准入认证组件认证</a:t>
            </a:r>
            <a:endParaRPr lang="en-US" altLang="zh-CN" sz="1800" dirty="0">
              <a:solidFill>
                <a:schemeClr val="bg1">
                  <a:lumMod val="50000"/>
                </a:schemeClr>
              </a:solidFill>
            </a:endParaRPr>
          </a:p>
          <a:p>
            <a:pPr>
              <a:lnSpc>
                <a:spcPct val="100000"/>
              </a:lnSpc>
            </a:pPr>
            <a:r>
              <a:rPr lang="zh-CN" altLang="en-US" sz="1800" dirty="0">
                <a:solidFill>
                  <a:schemeClr val="bg1">
                    <a:lumMod val="50000"/>
                  </a:schemeClr>
                </a:solidFill>
              </a:rPr>
              <a:t>准入运维</a:t>
            </a:r>
            <a:endParaRPr lang="en-US" altLang="zh-CN" sz="1800" dirty="0">
              <a:solidFill>
                <a:schemeClr val="bg1">
                  <a:lumMod val="50000"/>
                </a:schemeClr>
              </a:solidFill>
            </a:endParaRPr>
          </a:p>
          <a:p>
            <a:pPr>
              <a:lnSpc>
                <a:spcPct val="100000"/>
              </a:lnSpc>
            </a:pPr>
            <a:endParaRPr lang="en-US" altLang="zh-CN" sz="1800" dirty="0">
              <a:solidFill>
                <a:schemeClr val="bg1">
                  <a:lumMod val="50000"/>
                </a:schemeClr>
              </a:solidFill>
            </a:endParaRPr>
          </a:p>
          <a:p>
            <a:pPr>
              <a:lnSpc>
                <a:spcPct val="100000"/>
              </a:lnSpc>
            </a:pPr>
            <a:endParaRPr lang="zh-CN" altLang="en-US" sz="1800" dirty="0">
              <a:solidFill>
                <a:schemeClr val="bg1">
                  <a:lumMod val="50000"/>
                </a:schemeClr>
              </a:solidFill>
            </a:endParaRPr>
          </a:p>
          <a:p>
            <a:pPr>
              <a:lnSpc>
                <a:spcPct val="100000"/>
              </a:lnSpc>
            </a:pPr>
            <a:endParaRPr lang="zh-CN" altLang="en-US" sz="1800" dirty="0">
              <a:solidFill>
                <a:schemeClr val="bg1">
                  <a:lumMod val="50000"/>
                </a:schemeClr>
              </a:solidFill>
            </a:endParaRP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云管理场景（认证配置自动下发）</a:t>
            </a:r>
            <a:endParaRPr lang="zh-CN" altLang="en-US" dirty="0">
              <a:latin typeface="Huawei Sans" panose="020C0503030203020204" pitchFamily="34" charset="0"/>
              <a:ea typeface="方正兰亭黑简体" panose="02000000000000000000" pitchFamily="2" charset="-122"/>
              <a:sym typeface="Huawei Sans" panose="020C0503030203020204" pitchFamily="34" charset="0"/>
            </a:endParaRPr>
          </a:p>
        </p:txBody>
      </p:sp>
      <p:pic>
        <p:nvPicPr>
          <p:cNvPr id="4" name="Picture 117" descr="http://10.88.194.32:7088/idp-edit-service/editor/image/49023826589/A-1_1_zh-cn_image_0167967136.jpg"/>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2552700" y="914040"/>
            <a:ext cx="4736950" cy="4303857"/>
          </a:xfrm>
          <a:prstGeom prst="rect">
            <a:avLst/>
          </a:prstGeom>
          <a:noFill/>
          <a:extLst>
            <a:ext uri="{909E8E84-426E-40DD-AFC4-6F175D3DCCD1}">
              <a14:hiddenFill xmlns:a14="http://schemas.microsoft.com/office/drawing/2010/main">
                <a:solidFill>
                  <a:srgbClr val="FFFFFF"/>
                </a:solidFill>
              </a14:hiddenFill>
            </a:ext>
          </a:extLst>
        </p:spPr>
      </p:pic>
      <p:pic>
        <p:nvPicPr>
          <p:cNvPr id="5" name="图片 4"/>
          <p:cNvPicPr>
            <a:picLocks noChangeAspect="1"/>
          </p:cNvPicPr>
          <p:nvPr/>
        </p:nvPicPr>
        <p:blipFill>
          <a:blip r:embed="rId2"/>
          <a:stretch>
            <a:fillRect/>
          </a:stretch>
        </p:blipFill>
        <p:spPr>
          <a:xfrm>
            <a:off x="3490912" y="944863"/>
            <a:ext cx="2633663" cy="609977"/>
          </a:xfrm>
          <a:prstGeom prst="rect">
            <a:avLst/>
          </a:prstGeom>
        </p:spPr>
      </p:pic>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使用场景（接入层有线）</a:t>
            </a:r>
            <a:endParaRPr lang="zh-CN" altLang="en-US" dirty="0">
              <a:latin typeface="Huawei Sans" panose="020C0503030203020204" pitchFamily="34" charset="0"/>
              <a:ea typeface="方正兰亭黑简体" panose="02000000000000000000" pitchFamily="2" charset="-122"/>
              <a:sym typeface="Huawei Sans" panose="020C0503030203020204" pitchFamily="34" charset="0"/>
            </a:endParaRPr>
          </a:p>
        </p:txBody>
      </p:sp>
      <p:sp>
        <p:nvSpPr>
          <p:cNvPr id="5" name="文本占位符 2"/>
          <p:cNvSpPr txBox="1"/>
          <p:nvPr/>
        </p:nvSpPr>
        <p:spPr>
          <a:xfrm>
            <a:off x="684213" y="1376363"/>
            <a:ext cx="2771663" cy="2916733"/>
          </a:xfrm>
          <a:prstGeom prst="rect">
            <a:avLst/>
          </a:prstGeom>
        </p:spPr>
        <p:txBody>
          <a:bodyPr/>
          <a:lstStyle>
            <a:lvl1pPr marL="302260" indent="-302260" algn="l" defTabSz="913765" rtl="0" eaLnBrk="1" latinLnBrk="0" hangingPunct="1">
              <a:lnSpc>
                <a:spcPct val="140000"/>
              </a:lnSpc>
              <a:spcBef>
                <a:spcPts val="790"/>
              </a:spcBef>
              <a:buFont typeface="Arial" panose="020B0604020202020204" pitchFamily="34" charset="0"/>
              <a:buChar char="•"/>
              <a:defRPr sz="2200" kern="1200">
                <a:solidFill>
                  <a:schemeClr val="tx1"/>
                </a:solidFill>
                <a:latin typeface="+mn-lt"/>
                <a:ea typeface="+mn-ea"/>
                <a:cs typeface="+mn-cs"/>
              </a:defRPr>
            </a:lvl1pPr>
            <a:lvl2pPr marL="654685" indent="-252095" algn="l" defTabSz="913765" rtl="0" eaLnBrk="1" latinLnBrk="0" hangingPunct="1">
              <a:lnSpc>
                <a:spcPct val="140000"/>
              </a:lnSpc>
              <a:spcBef>
                <a:spcPts val="720"/>
              </a:spcBef>
              <a:buClrTx/>
              <a:buFont typeface="Huawei Sans" panose="020C0503030203020204" pitchFamily="34" charset="0"/>
              <a:buChar char="▫"/>
              <a:defRPr sz="2000" kern="1200">
                <a:solidFill>
                  <a:schemeClr val="tx1"/>
                </a:solidFill>
                <a:latin typeface="+mn-lt"/>
                <a:ea typeface="+mn-ea"/>
                <a:cs typeface="+mn-cs"/>
              </a:defRPr>
            </a:lvl2pPr>
            <a:lvl3pPr marL="1003935" indent="-201295" algn="l" defTabSz="913765" rtl="0" eaLnBrk="1" latinLnBrk="0" hangingPunct="1">
              <a:lnSpc>
                <a:spcPct val="140000"/>
              </a:lnSpc>
              <a:spcBef>
                <a:spcPts val="650"/>
              </a:spcBef>
              <a:buClrTx/>
              <a:buFont typeface="微软雅黑" panose="020B0503020204020204" pitchFamily="34" charset="-122"/>
              <a:buChar char="▪"/>
              <a:defRPr sz="1800" kern="1200">
                <a:solidFill>
                  <a:schemeClr val="tx1"/>
                </a:solidFill>
                <a:latin typeface="+mn-lt"/>
                <a:ea typeface="+mn-ea"/>
                <a:cs typeface="+mn-cs"/>
              </a:defRPr>
            </a:lvl3pPr>
            <a:lvl4pPr marL="1399540" indent="-198120" algn="l" defTabSz="913765" rtl="0" eaLnBrk="1" latinLnBrk="0" hangingPunct="1">
              <a:lnSpc>
                <a:spcPct val="140000"/>
              </a:lnSpc>
              <a:spcBef>
                <a:spcPts val="575"/>
              </a:spcBef>
              <a:buFont typeface="Huawei Sans" panose="020C0503030203020204" pitchFamily="34" charset="0"/>
              <a:buChar char="−"/>
              <a:defRPr sz="1600" kern="1200">
                <a:solidFill>
                  <a:schemeClr val="tx1"/>
                </a:solidFill>
                <a:latin typeface="+mn-lt"/>
                <a:ea typeface="+mn-ea"/>
                <a:cs typeface="+mn-cs"/>
              </a:defRPr>
            </a:lvl4pPr>
            <a:lvl5pPr marL="1802765" indent="-201295" algn="l" defTabSz="913765" rtl="0" eaLnBrk="1" latinLnBrk="0" hangingPunct="1">
              <a:lnSpc>
                <a:spcPct val="140000"/>
              </a:lnSpc>
              <a:spcBef>
                <a:spcPts val="575"/>
              </a:spcBef>
              <a:buFont typeface="Huawei Sans" panose="020C0503030203020204" pitchFamily="34" charset="0"/>
              <a:buChar char="~"/>
              <a:defRPr sz="1400" kern="1200">
                <a:solidFill>
                  <a:schemeClr val="tx1"/>
                </a:solidFill>
                <a:latin typeface="+mn-lt"/>
                <a:ea typeface="+mn-ea"/>
                <a:cs typeface="+mn-cs"/>
              </a:defRPr>
            </a:lvl5pPr>
            <a:lvl6pPr marL="251333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053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773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493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pPr>
            <a:r>
              <a:rPr lang="zh-CN" altLang="en-US" sz="2000" dirty="0"/>
              <a:t>认证控制点选择在接入层交换机，优点是认证控制点位置低，安全性降高，有效阻止访客带进来的便携机私自接入网络的问题，缺点是接入控制设备数量多，不方便管理员管理和维护。</a:t>
            </a:r>
            <a:endParaRPr lang="zh-CN" altLang="en-US" sz="2000" dirty="0"/>
          </a:p>
        </p:txBody>
      </p:sp>
      <p:graphicFrame>
        <p:nvGraphicFramePr>
          <p:cNvPr id="6" name="Object 2"/>
          <p:cNvGraphicFramePr>
            <a:graphicFrameLocks noChangeAspect="1"/>
          </p:cNvGraphicFramePr>
          <p:nvPr/>
        </p:nvGraphicFramePr>
        <p:xfrm>
          <a:off x="3383868" y="1413670"/>
          <a:ext cx="5243339" cy="4787105"/>
        </p:xfrm>
        <a:graphic>
          <a:graphicData uri="http://schemas.openxmlformats.org/presentationml/2006/ole">
            <mc:AlternateContent xmlns:mc="http://schemas.openxmlformats.org/markup-compatibility/2006">
              <mc:Choice xmlns:v="urn:schemas-microsoft-com:vml" Requires="v">
                <p:oleObj spid="_x0000_s5558" name="Visio" r:id="rId1" imgW="9601200" imgH="6959600" progId="">
                  <p:embed/>
                </p:oleObj>
              </mc:Choice>
              <mc:Fallback>
                <p:oleObj name="Visio" r:id="rId1" imgW="9601200" imgH="6959600" progId="">
                  <p:embed/>
                  <p:pic>
                    <p:nvPicPr>
                      <p:cNvPr id="0" name="图片 555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83868" y="1413670"/>
                        <a:ext cx="5243339" cy="478710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使用场景（汇聚层有线）</a:t>
            </a:r>
            <a:endParaRPr lang="zh-CN" altLang="en-US" dirty="0">
              <a:latin typeface="Huawei Sans" panose="020C0503030203020204" pitchFamily="34" charset="0"/>
              <a:ea typeface="方正兰亭黑简体" panose="02000000000000000000" pitchFamily="2" charset="-122"/>
              <a:sym typeface="Huawei Sans" panose="020C0503030203020204" pitchFamily="34" charset="0"/>
            </a:endParaRPr>
          </a:p>
        </p:txBody>
      </p:sp>
      <p:graphicFrame>
        <p:nvGraphicFramePr>
          <p:cNvPr id="5" name="Object 2"/>
          <p:cNvGraphicFramePr>
            <a:graphicFrameLocks noChangeAspect="1"/>
          </p:cNvGraphicFramePr>
          <p:nvPr/>
        </p:nvGraphicFramePr>
        <p:xfrm>
          <a:off x="1151620" y="1399564"/>
          <a:ext cx="6624736" cy="4808516"/>
        </p:xfrm>
        <a:graphic>
          <a:graphicData uri="http://schemas.openxmlformats.org/presentationml/2006/ole">
            <mc:AlternateContent xmlns:mc="http://schemas.openxmlformats.org/markup-compatibility/2006">
              <mc:Choice xmlns:v="urn:schemas-microsoft-com:vml" Requires="v">
                <p:oleObj spid="_x0000_s6579" name="Visio" r:id="rId1" imgW="9601200" imgH="6959600" progId="">
                  <p:embed/>
                </p:oleObj>
              </mc:Choice>
              <mc:Fallback>
                <p:oleObj name="Visio" r:id="rId1" imgW="9601200" imgH="6959600" progId="">
                  <p:embed/>
                  <p:pic>
                    <p:nvPicPr>
                      <p:cNvPr id="0" name="图片 657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51620" y="1399564"/>
                        <a:ext cx="6624736" cy="4808516"/>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使用场景（核心层或汇聚层无线）</a:t>
            </a:r>
            <a:endParaRPr lang="zh-CN" altLang="en-US" dirty="0">
              <a:latin typeface="Huawei Sans" panose="020C0503030203020204" pitchFamily="34" charset="0"/>
              <a:ea typeface="方正兰亭黑简体" panose="02000000000000000000" pitchFamily="2" charset="-122"/>
              <a:sym typeface="Huawei Sans" panose="020C0503030203020204" pitchFamily="34" charset="0"/>
            </a:endParaRPr>
          </a:p>
        </p:txBody>
      </p:sp>
      <p:graphicFrame>
        <p:nvGraphicFramePr>
          <p:cNvPr id="5" name="Object 2"/>
          <p:cNvGraphicFramePr>
            <a:graphicFrameLocks noChangeAspect="1"/>
          </p:cNvGraphicFramePr>
          <p:nvPr/>
        </p:nvGraphicFramePr>
        <p:xfrm>
          <a:off x="1547664" y="1268760"/>
          <a:ext cx="6611361" cy="4916140"/>
        </p:xfrm>
        <a:graphic>
          <a:graphicData uri="http://schemas.openxmlformats.org/presentationml/2006/ole">
            <mc:AlternateContent xmlns:mc="http://schemas.openxmlformats.org/markup-compatibility/2006">
              <mc:Choice xmlns:v="urn:schemas-microsoft-com:vml" Requires="v">
                <p:oleObj spid="_x0000_s7601" name="Visio" r:id="rId1" imgW="9702800" imgH="7226300" progId="">
                  <p:embed/>
                </p:oleObj>
              </mc:Choice>
              <mc:Fallback>
                <p:oleObj name="Visio" r:id="rId1" imgW="9702800" imgH="7226300" progId="">
                  <p:embed/>
                  <p:pic>
                    <p:nvPicPr>
                      <p:cNvPr id="0" name="图片 760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47664" y="1268760"/>
                        <a:ext cx="6611361" cy="491614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6" name="圆角矩形标注 5"/>
          <p:cNvSpPr/>
          <p:nvPr/>
        </p:nvSpPr>
        <p:spPr bwMode="auto">
          <a:xfrm>
            <a:off x="6588224" y="4941168"/>
            <a:ext cx="1809651" cy="432048"/>
          </a:xfrm>
          <a:prstGeom prst="wedgeRoundRectCallout">
            <a:avLst>
              <a:gd name="adj1" fmla="val -68077"/>
              <a:gd name="adj2" fmla="val -65036"/>
              <a:gd name="adj3" fmla="val 16667"/>
            </a:avLst>
          </a:prstGeom>
          <a:solidFill>
            <a:srgbClr val="C0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lstStyle/>
          <a:p>
            <a:r>
              <a:rPr lang="zh-CN" altLang="en-US" sz="1200" dirty="0">
                <a:solidFill>
                  <a:schemeClr val="bg1"/>
                </a:solidFill>
              </a:rPr>
              <a:t>必须是二层组网，才可以实现</a:t>
            </a:r>
            <a:r>
              <a:rPr lang="en-US" altLang="zh-CN" sz="1200" dirty="0">
                <a:solidFill>
                  <a:schemeClr val="bg1"/>
                </a:solidFill>
              </a:rPr>
              <a:t>Mac</a:t>
            </a:r>
            <a:r>
              <a:rPr lang="zh-CN" altLang="en-US" sz="1200" dirty="0">
                <a:solidFill>
                  <a:schemeClr val="bg1"/>
                </a:solidFill>
              </a:rPr>
              <a:t>优先的认证。</a:t>
            </a:r>
            <a:endParaRPr lang="zh-CN" altLang="en-US" sz="1200" dirty="0">
              <a:solidFill>
                <a:schemeClr val="bg1"/>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准入控制组件架构</a:t>
            </a:r>
            <a:endParaRPr lang="zh-CN" altLang="en-US" dirty="0"/>
          </a:p>
        </p:txBody>
      </p:sp>
      <p:pic>
        <p:nvPicPr>
          <p:cNvPr id="82" name="Picture 7" descr="E:\图标\服务器\Portal.png"/>
          <p:cNvPicPr>
            <a:picLocks noChangeAspect="1" noChangeArrowheads="1"/>
          </p:cNvPicPr>
          <p:nvPr/>
        </p:nvPicPr>
        <p:blipFill>
          <a:blip r:embed="rId1" cstate="print"/>
          <a:srcRect/>
          <a:stretch>
            <a:fillRect/>
          </a:stretch>
        </p:blipFill>
        <p:spPr bwMode="auto">
          <a:xfrm>
            <a:off x="2858859" y="2023077"/>
            <a:ext cx="263504" cy="402190"/>
          </a:xfrm>
          <a:prstGeom prst="rect">
            <a:avLst/>
          </a:prstGeom>
          <a:noFill/>
        </p:spPr>
      </p:pic>
      <p:pic>
        <p:nvPicPr>
          <p:cNvPr id="83" name="Picture 8" descr="E:\图标\服务器\Server6.png"/>
          <p:cNvPicPr>
            <a:picLocks noChangeAspect="1" noChangeArrowheads="1"/>
          </p:cNvPicPr>
          <p:nvPr/>
        </p:nvPicPr>
        <p:blipFill>
          <a:blip r:embed="rId2" cstate="print"/>
          <a:srcRect/>
          <a:stretch>
            <a:fillRect/>
          </a:stretch>
        </p:blipFill>
        <p:spPr bwMode="auto">
          <a:xfrm>
            <a:off x="5119812" y="1946711"/>
            <a:ext cx="290548" cy="375148"/>
          </a:xfrm>
          <a:prstGeom prst="rect">
            <a:avLst/>
          </a:prstGeom>
          <a:noFill/>
        </p:spPr>
      </p:pic>
      <p:sp>
        <p:nvSpPr>
          <p:cNvPr id="88" name="TextBox 34"/>
          <p:cNvSpPr txBox="1"/>
          <p:nvPr/>
        </p:nvSpPr>
        <p:spPr>
          <a:xfrm>
            <a:off x="2202028" y="2158497"/>
            <a:ext cx="595035" cy="215444"/>
          </a:xfrm>
          <a:prstGeom prst="rect">
            <a:avLst/>
          </a:prstGeom>
          <a:noFill/>
        </p:spPr>
        <p:txBody>
          <a:bodyPr wrap="none" rtlCol="0">
            <a:spAutoFit/>
          </a:bodyPr>
          <a:lstStyle/>
          <a:p>
            <a:r>
              <a:rPr lang="zh-CN" altLang="en-US" sz="800" dirty="0">
                <a:latin typeface="微软雅黑" panose="020B0503020204020204" pitchFamily="34" charset="-122"/>
                <a:ea typeface="微软雅黑" panose="020B0503020204020204" pitchFamily="34" charset="-122"/>
              </a:rPr>
              <a:t>认证服务</a:t>
            </a:r>
            <a:endParaRPr lang="zh-CN" altLang="en-US" sz="800" dirty="0">
              <a:latin typeface="微软雅黑" panose="020B0503020204020204" pitchFamily="34" charset="-122"/>
              <a:ea typeface="微软雅黑" panose="020B0503020204020204" pitchFamily="34" charset="-122"/>
            </a:endParaRPr>
          </a:p>
        </p:txBody>
      </p:sp>
      <p:sp>
        <p:nvSpPr>
          <p:cNvPr id="89" name="TextBox 35"/>
          <p:cNvSpPr txBox="1"/>
          <p:nvPr/>
        </p:nvSpPr>
        <p:spPr>
          <a:xfrm>
            <a:off x="5437237" y="2086539"/>
            <a:ext cx="595035" cy="215444"/>
          </a:xfrm>
          <a:prstGeom prst="rect">
            <a:avLst/>
          </a:prstGeom>
          <a:noFill/>
        </p:spPr>
        <p:txBody>
          <a:bodyPr wrap="none" rtlCol="0">
            <a:spAutoFit/>
          </a:bodyPr>
          <a:lstStyle/>
          <a:p>
            <a:r>
              <a:rPr lang="zh-CN" altLang="en-US" sz="800" dirty="0">
                <a:latin typeface="微软雅黑" panose="020B0503020204020204" pitchFamily="34" charset="-122"/>
                <a:ea typeface="微软雅黑" panose="020B0503020204020204" pitchFamily="34" charset="-122"/>
              </a:rPr>
              <a:t>管理服务</a:t>
            </a:r>
            <a:endParaRPr lang="zh-CN" altLang="en-US" sz="800" dirty="0">
              <a:latin typeface="微软雅黑" panose="020B0503020204020204" pitchFamily="34" charset="-122"/>
              <a:ea typeface="微软雅黑" panose="020B0503020204020204" pitchFamily="34" charset="-122"/>
            </a:endParaRPr>
          </a:p>
        </p:txBody>
      </p:sp>
      <p:pic>
        <p:nvPicPr>
          <p:cNvPr id="93" name="Picture 2" descr="E:\图标\服务器\Server1.png"/>
          <p:cNvPicPr>
            <a:picLocks noChangeAspect="1" noChangeArrowheads="1"/>
          </p:cNvPicPr>
          <p:nvPr/>
        </p:nvPicPr>
        <p:blipFill>
          <a:blip r:embed="rId3" cstate="print"/>
          <a:srcRect/>
          <a:stretch>
            <a:fillRect/>
          </a:stretch>
        </p:blipFill>
        <p:spPr bwMode="auto">
          <a:xfrm>
            <a:off x="4194285" y="3465007"/>
            <a:ext cx="511494" cy="299859"/>
          </a:xfrm>
          <a:prstGeom prst="rect">
            <a:avLst/>
          </a:prstGeom>
          <a:noFill/>
        </p:spPr>
      </p:pic>
      <p:pic>
        <p:nvPicPr>
          <p:cNvPr id="94" name="Picture 3" descr="E:\图标\服务器\Server2.png"/>
          <p:cNvPicPr>
            <a:picLocks noChangeAspect="1" noChangeArrowheads="1"/>
          </p:cNvPicPr>
          <p:nvPr/>
        </p:nvPicPr>
        <p:blipFill>
          <a:blip r:embed="rId4" cstate="print"/>
          <a:srcRect/>
          <a:stretch>
            <a:fillRect/>
          </a:stretch>
        </p:blipFill>
        <p:spPr bwMode="auto">
          <a:xfrm>
            <a:off x="2160557" y="2914079"/>
            <a:ext cx="380876" cy="201095"/>
          </a:xfrm>
          <a:prstGeom prst="rect">
            <a:avLst/>
          </a:prstGeom>
          <a:noFill/>
        </p:spPr>
      </p:pic>
      <p:pic>
        <p:nvPicPr>
          <p:cNvPr id="95" name="Picture 3" descr="E:\图标\服务器\Server2.png"/>
          <p:cNvPicPr>
            <a:picLocks noChangeAspect="1" noChangeArrowheads="1"/>
          </p:cNvPicPr>
          <p:nvPr/>
        </p:nvPicPr>
        <p:blipFill>
          <a:blip r:embed="rId4" cstate="print"/>
          <a:srcRect/>
          <a:stretch>
            <a:fillRect/>
          </a:stretch>
        </p:blipFill>
        <p:spPr bwMode="auto">
          <a:xfrm>
            <a:off x="2646041" y="2921217"/>
            <a:ext cx="380876" cy="201095"/>
          </a:xfrm>
          <a:prstGeom prst="rect">
            <a:avLst/>
          </a:prstGeom>
          <a:noFill/>
        </p:spPr>
      </p:pic>
      <p:sp>
        <p:nvSpPr>
          <p:cNvPr id="96" name="矩形 95"/>
          <p:cNvSpPr/>
          <p:nvPr/>
        </p:nvSpPr>
        <p:spPr>
          <a:xfrm>
            <a:off x="2121289" y="2751058"/>
            <a:ext cx="949550" cy="435509"/>
          </a:xfrm>
          <a:prstGeom prst="rect">
            <a:avLst/>
          </a:prstGeom>
          <a:ln>
            <a:solidFill>
              <a:schemeClr val="bg1">
                <a:lumMod val="50000"/>
              </a:schemeClr>
            </a:solidFill>
          </a:ln>
        </p:spPr>
        <p:txBody>
          <a:bodyPr wrap="square" rtlCol="0" anchor="t">
            <a:noAutofit/>
          </a:bodyPr>
          <a:lstStyle/>
          <a:p>
            <a:pPr algn="ctr"/>
            <a:r>
              <a:rPr lang="en-US" altLang="zh-CN" sz="600" dirty="0">
                <a:solidFill>
                  <a:srgbClr val="000000"/>
                </a:solidFill>
                <a:latin typeface="微软雅黑" panose="020B0503020204020204" pitchFamily="34" charset="-122"/>
                <a:ea typeface="微软雅黑" panose="020B0503020204020204" pitchFamily="34" charset="-122"/>
              </a:rPr>
              <a:t>Nginx</a:t>
            </a:r>
            <a:r>
              <a:rPr lang="zh-CN" altLang="en-US" sz="600" dirty="0">
                <a:solidFill>
                  <a:srgbClr val="000000"/>
                </a:solidFill>
                <a:latin typeface="微软雅黑" panose="020B0503020204020204" pitchFamily="34" charset="-122"/>
                <a:ea typeface="微软雅黑" panose="020B0503020204020204" pitchFamily="34" charset="-122"/>
              </a:rPr>
              <a:t>主、备</a:t>
            </a:r>
            <a:endParaRPr lang="zh-CN" altLang="en-US" sz="600" dirty="0">
              <a:solidFill>
                <a:srgbClr val="000000"/>
              </a:solidFill>
              <a:latin typeface="微软雅黑" panose="020B0503020204020204" pitchFamily="34" charset="-122"/>
              <a:ea typeface="微软雅黑" panose="020B0503020204020204" pitchFamily="34" charset="-122"/>
            </a:endParaRPr>
          </a:p>
        </p:txBody>
      </p:sp>
      <p:pic>
        <p:nvPicPr>
          <p:cNvPr id="97" name="Picture 3" descr="E:\图标\服务器\Server2.png"/>
          <p:cNvPicPr>
            <a:picLocks noChangeAspect="1" noChangeArrowheads="1"/>
          </p:cNvPicPr>
          <p:nvPr/>
        </p:nvPicPr>
        <p:blipFill>
          <a:blip r:embed="rId4" cstate="print"/>
          <a:srcRect/>
          <a:stretch>
            <a:fillRect/>
          </a:stretch>
        </p:blipFill>
        <p:spPr bwMode="auto">
          <a:xfrm>
            <a:off x="4189006" y="2953814"/>
            <a:ext cx="259069" cy="136784"/>
          </a:xfrm>
          <a:prstGeom prst="rect">
            <a:avLst/>
          </a:prstGeom>
          <a:noFill/>
        </p:spPr>
      </p:pic>
      <p:pic>
        <p:nvPicPr>
          <p:cNvPr id="98" name="Picture 3" descr="E:\图标\服务器\Server2.png"/>
          <p:cNvPicPr>
            <a:picLocks noChangeAspect="1" noChangeArrowheads="1"/>
          </p:cNvPicPr>
          <p:nvPr/>
        </p:nvPicPr>
        <p:blipFill>
          <a:blip r:embed="rId4" cstate="print"/>
          <a:srcRect/>
          <a:stretch>
            <a:fillRect/>
          </a:stretch>
        </p:blipFill>
        <p:spPr bwMode="auto">
          <a:xfrm>
            <a:off x="4503018" y="2968050"/>
            <a:ext cx="259069" cy="136784"/>
          </a:xfrm>
          <a:prstGeom prst="rect">
            <a:avLst/>
          </a:prstGeom>
          <a:noFill/>
        </p:spPr>
      </p:pic>
      <p:sp>
        <p:nvSpPr>
          <p:cNvPr id="99" name="矩形 98"/>
          <p:cNvSpPr/>
          <p:nvPr/>
        </p:nvSpPr>
        <p:spPr>
          <a:xfrm>
            <a:off x="4106064" y="2771413"/>
            <a:ext cx="666026" cy="435509"/>
          </a:xfrm>
          <a:prstGeom prst="rect">
            <a:avLst/>
          </a:prstGeom>
          <a:ln>
            <a:solidFill>
              <a:schemeClr val="bg1">
                <a:lumMod val="50000"/>
              </a:schemeClr>
            </a:solidFill>
          </a:ln>
        </p:spPr>
        <p:txBody>
          <a:bodyPr wrap="square" rtlCol="0" anchor="t">
            <a:noAutofit/>
          </a:bodyPr>
          <a:lstStyle/>
          <a:p>
            <a:pPr algn="ctr"/>
            <a:r>
              <a:rPr lang="en-US" altLang="zh-CN" sz="600" dirty="0">
                <a:solidFill>
                  <a:srgbClr val="000000"/>
                </a:solidFill>
                <a:latin typeface="微软雅黑" panose="020B0503020204020204" pitchFamily="34" charset="-122"/>
                <a:ea typeface="微软雅黑" panose="020B0503020204020204" pitchFamily="34" charset="-122"/>
              </a:rPr>
              <a:t>Portal</a:t>
            </a:r>
            <a:r>
              <a:rPr lang="zh-CN" altLang="en-US" sz="600" dirty="0">
                <a:solidFill>
                  <a:srgbClr val="000000"/>
                </a:solidFill>
                <a:latin typeface="微软雅黑" panose="020B0503020204020204" pitchFamily="34" charset="-122"/>
                <a:ea typeface="微软雅黑" panose="020B0503020204020204" pitchFamily="34" charset="-122"/>
              </a:rPr>
              <a:t>网关（</a:t>
            </a:r>
            <a:r>
              <a:rPr lang="en-US" altLang="zh-CN" sz="600" dirty="0">
                <a:solidFill>
                  <a:srgbClr val="000000"/>
                </a:solidFill>
                <a:latin typeface="微软雅黑" panose="020B0503020204020204" pitchFamily="34" charset="-122"/>
                <a:ea typeface="微软雅黑" panose="020B0503020204020204" pitchFamily="34" charset="-122"/>
              </a:rPr>
              <a:t>80/443/18008</a:t>
            </a:r>
            <a:r>
              <a:rPr lang="zh-CN" altLang="en-US" sz="600" dirty="0">
                <a:solidFill>
                  <a:srgbClr val="000000"/>
                </a:solidFill>
                <a:latin typeface="微软雅黑" panose="020B0503020204020204" pitchFamily="34" charset="-122"/>
                <a:ea typeface="微软雅黑" panose="020B0503020204020204" pitchFamily="34" charset="-122"/>
              </a:rPr>
              <a:t>）</a:t>
            </a:r>
            <a:endParaRPr lang="en-US" altLang="zh-CN" sz="600" dirty="0">
              <a:solidFill>
                <a:srgbClr val="000000"/>
              </a:solidFill>
              <a:latin typeface="微软雅黑" panose="020B0503020204020204" pitchFamily="34" charset="-122"/>
              <a:ea typeface="微软雅黑" panose="020B0503020204020204" pitchFamily="34" charset="-122"/>
            </a:endParaRPr>
          </a:p>
          <a:p>
            <a:pPr algn="ctr"/>
            <a:r>
              <a:rPr lang="zh-CN" altLang="en-US" sz="600" dirty="0">
                <a:solidFill>
                  <a:srgbClr val="000000"/>
                </a:solidFill>
                <a:latin typeface="微软雅黑" panose="020B0503020204020204" pitchFamily="34" charset="-122"/>
                <a:ea typeface="微软雅黑" panose="020B0503020204020204" pitchFamily="34" charset="-122"/>
              </a:rPr>
              <a:t>（主、备）</a:t>
            </a:r>
            <a:endParaRPr lang="zh-CN" altLang="en-US" sz="600" dirty="0">
              <a:solidFill>
                <a:srgbClr val="000000"/>
              </a:solidFill>
              <a:latin typeface="微软雅黑" panose="020B0503020204020204" pitchFamily="34" charset="-122"/>
              <a:ea typeface="微软雅黑" panose="020B0503020204020204" pitchFamily="34" charset="-122"/>
            </a:endParaRPr>
          </a:p>
        </p:txBody>
      </p:sp>
      <p:pic>
        <p:nvPicPr>
          <p:cNvPr id="111" name="Picture 4" descr="E:\图标\设备\FW.png"/>
          <p:cNvPicPr>
            <a:picLocks noChangeAspect="1" noChangeArrowheads="1"/>
          </p:cNvPicPr>
          <p:nvPr/>
        </p:nvPicPr>
        <p:blipFill>
          <a:blip r:embed="rId5" cstate="print"/>
          <a:srcRect/>
          <a:stretch>
            <a:fillRect/>
          </a:stretch>
        </p:blipFill>
        <p:spPr bwMode="auto">
          <a:xfrm>
            <a:off x="4597797" y="3929308"/>
            <a:ext cx="421230" cy="284389"/>
          </a:xfrm>
          <a:prstGeom prst="rect">
            <a:avLst/>
          </a:prstGeom>
          <a:noFill/>
        </p:spPr>
      </p:pic>
      <p:pic>
        <p:nvPicPr>
          <p:cNvPr id="112" name="Picture 5" descr="E:\图标\设备\Internet.png"/>
          <p:cNvPicPr>
            <a:picLocks noChangeAspect="1" noChangeArrowheads="1"/>
          </p:cNvPicPr>
          <p:nvPr/>
        </p:nvPicPr>
        <p:blipFill>
          <a:blip r:embed="rId6" cstate="print"/>
          <a:srcRect/>
          <a:stretch>
            <a:fillRect/>
          </a:stretch>
        </p:blipFill>
        <p:spPr bwMode="auto">
          <a:xfrm>
            <a:off x="4005193" y="4263672"/>
            <a:ext cx="1509242" cy="328482"/>
          </a:xfrm>
          <a:prstGeom prst="rect">
            <a:avLst/>
          </a:prstGeom>
          <a:noFill/>
        </p:spPr>
      </p:pic>
      <p:pic>
        <p:nvPicPr>
          <p:cNvPr id="113" name="Picture 2" descr="E:\图标\服务器\Server1.png"/>
          <p:cNvPicPr>
            <a:picLocks noChangeAspect="1" noChangeArrowheads="1"/>
          </p:cNvPicPr>
          <p:nvPr/>
        </p:nvPicPr>
        <p:blipFill>
          <a:blip r:embed="rId3" cstate="print"/>
          <a:srcRect/>
          <a:stretch>
            <a:fillRect/>
          </a:stretch>
        </p:blipFill>
        <p:spPr bwMode="auto">
          <a:xfrm>
            <a:off x="4908233" y="3465007"/>
            <a:ext cx="511494" cy="299859"/>
          </a:xfrm>
          <a:prstGeom prst="rect">
            <a:avLst/>
          </a:prstGeom>
          <a:noFill/>
        </p:spPr>
      </p:pic>
      <p:sp>
        <p:nvSpPr>
          <p:cNvPr id="114" name="矩形 113"/>
          <p:cNvSpPr/>
          <p:nvPr/>
        </p:nvSpPr>
        <p:spPr>
          <a:xfrm>
            <a:off x="4106065" y="3329356"/>
            <a:ext cx="1377920" cy="588913"/>
          </a:xfrm>
          <a:prstGeom prst="rect">
            <a:avLst/>
          </a:prstGeom>
          <a:ln>
            <a:solidFill>
              <a:schemeClr val="bg1">
                <a:lumMod val="50000"/>
              </a:schemeClr>
            </a:solidFill>
          </a:ln>
        </p:spPr>
        <p:txBody>
          <a:bodyPr wrap="square" rtlCol="0" anchor="t">
            <a:noAutofit/>
          </a:bodyPr>
          <a:lstStyle/>
          <a:p>
            <a:pPr algn="ctr"/>
            <a:r>
              <a:rPr lang="en-US" altLang="zh-CN" sz="600" dirty="0">
                <a:solidFill>
                  <a:srgbClr val="000000"/>
                </a:solidFill>
                <a:latin typeface="微软雅黑" panose="020B0503020204020204" pitchFamily="34" charset="-122"/>
                <a:ea typeface="微软雅黑" panose="020B0503020204020204" pitchFamily="34" charset="-122"/>
              </a:rPr>
              <a:t>LVS</a:t>
            </a:r>
            <a:r>
              <a:rPr lang="zh-CN" altLang="en-US" sz="600" dirty="0">
                <a:solidFill>
                  <a:srgbClr val="000000"/>
                </a:solidFill>
                <a:latin typeface="微软雅黑" panose="020B0503020204020204" pitchFamily="34" charset="-122"/>
                <a:ea typeface="微软雅黑" panose="020B0503020204020204" pitchFamily="34" charset="-122"/>
              </a:rPr>
              <a:t>主、备</a:t>
            </a:r>
            <a:endParaRPr lang="zh-CN" altLang="en-US" sz="600" dirty="0">
              <a:solidFill>
                <a:srgbClr val="000000"/>
              </a:solidFill>
              <a:latin typeface="微软雅黑" panose="020B0503020204020204" pitchFamily="34" charset="-122"/>
              <a:ea typeface="微软雅黑" panose="020B0503020204020204" pitchFamily="34" charset="-122"/>
            </a:endParaRPr>
          </a:p>
        </p:txBody>
      </p:sp>
      <p:sp>
        <p:nvSpPr>
          <p:cNvPr id="115" name="矩形 114"/>
          <p:cNvSpPr/>
          <p:nvPr/>
        </p:nvSpPr>
        <p:spPr>
          <a:xfrm>
            <a:off x="2142708" y="1808647"/>
            <a:ext cx="3942632" cy="699669"/>
          </a:xfrm>
          <a:prstGeom prst="rect">
            <a:avLst/>
          </a:prstGeom>
          <a:ln>
            <a:solidFill>
              <a:schemeClr val="bg1">
                <a:lumMod val="50000"/>
              </a:schemeClr>
            </a:solidFill>
          </a:ln>
        </p:spPr>
        <p:txBody>
          <a:bodyPr wrap="square" rtlCol="0" anchor="ctr">
            <a:noAutofit/>
          </a:bodyPr>
          <a:lstStyle/>
          <a:p>
            <a:pPr algn="ctr"/>
            <a:endParaRPr lang="zh-CN" altLang="en-US" sz="1050" dirty="0">
              <a:solidFill>
                <a:srgbClr val="000000"/>
              </a:solidFill>
              <a:latin typeface="微软雅黑" panose="020B0503020204020204" pitchFamily="34" charset="-122"/>
              <a:ea typeface="微软雅黑" panose="020B0503020204020204" pitchFamily="34" charset="-122"/>
            </a:endParaRPr>
          </a:p>
        </p:txBody>
      </p:sp>
      <p:pic>
        <p:nvPicPr>
          <p:cNvPr id="116" name="Picture 2" descr="E:\图标\设备\Switch.png"/>
          <p:cNvPicPr>
            <a:picLocks noChangeAspect="1" noChangeArrowheads="1"/>
          </p:cNvPicPr>
          <p:nvPr/>
        </p:nvPicPr>
        <p:blipFill>
          <a:blip r:embed="rId7" cstate="print"/>
          <a:srcRect/>
          <a:stretch>
            <a:fillRect/>
          </a:stretch>
        </p:blipFill>
        <p:spPr bwMode="auto">
          <a:xfrm>
            <a:off x="3859753" y="5027398"/>
            <a:ext cx="501484" cy="234413"/>
          </a:xfrm>
          <a:prstGeom prst="rect">
            <a:avLst/>
          </a:prstGeom>
          <a:noFill/>
        </p:spPr>
      </p:pic>
      <p:pic>
        <p:nvPicPr>
          <p:cNvPr id="117" name="Picture 3" descr="E:\图标\设备\AP.png"/>
          <p:cNvPicPr>
            <a:picLocks noChangeAspect="1" noChangeArrowheads="1"/>
          </p:cNvPicPr>
          <p:nvPr/>
        </p:nvPicPr>
        <p:blipFill>
          <a:blip r:embed="rId8" cstate="print"/>
          <a:srcRect/>
          <a:stretch>
            <a:fillRect/>
          </a:stretch>
        </p:blipFill>
        <p:spPr bwMode="auto">
          <a:xfrm>
            <a:off x="4647476" y="4965526"/>
            <a:ext cx="281307" cy="296287"/>
          </a:xfrm>
          <a:prstGeom prst="rect">
            <a:avLst/>
          </a:prstGeom>
          <a:noFill/>
        </p:spPr>
      </p:pic>
      <p:pic>
        <p:nvPicPr>
          <p:cNvPr id="118" name="Picture 4" descr="E:\图标\设备\AR.png"/>
          <p:cNvPicPr>
            <a:picLocks noChangeAspect="1" noChangeArrowheads="1"/>
          </p:cNvPicPr>
          <p:nvPr/>
        </p:nvPicPr>
        <p:blipFill>
          <a:blip r:embed="rId9" cstate="print"/>
          <a:srcRect/>
          <a:stretch>
            <a:fillRect/>
          </a:stretch>
        </p:blipFill>
        <p:spPr bwMode="auto">
          <a:xfrm>
            <a:off x="3243377" y="5063097"/>
            <a:ext cx="461898" cy="198715"/>
          </a:xfrm>
          <a:prstGeom prst="rect">
            <a:avLst/>
          </a:prstGeom>
          <a:noFill/>
        </p:spPr>
      </p:pic>
      <p:pic>
        <p:nvPicPr>
          <p:cNvPr id="119" name="Picture 5" descr="E:\图标\设备\HUB.png"/>
          <p:cNvPicPr>
            <a:picLocks noChangeAspect="1" noChangeArrowheads="1"/>
          </p:cNvPicPr>
          <p:nvPr/>
        </p:nvPicPr>
        <p:blipFill>
          <a:blip r:embed="rId10" cstate="print"/>
          <a:srcRect/>
          <a:stretch>
            <a:fillRect/>
          </a:stretch>
        </p:blipFill>
        <p:spPr bwMode="auto">
          <a:xfrm>
            <a:off x="5096072" y="5029778"/>
            <a:ext cx="536076" cy="232034"/>
          </a:xfrm>
          <a:prstGeom prst="rect">
            <a:avLst/>
          </a:prstGeom>
          <a:noFill/>
        </p:spPr>
      </p:pic>
      <p:pic>
        <p:nvPicPr>
          <p:cNvPr id="120" name="Picture 6" descr="E:\图标\设备\Gateway1.png"/>
          <p:cNvPicPr>
            <a:picLocks noChangeAspect="1" noChangeArrowheads="1"/>
          </p:cNvPicPr>
          <p:nvPr/>
        </p:nvPicPr>
        <p:blipFill>
          <a:blip r:embed="rId11" cstate="print"/>
          <a:srcRect/>
          <a:stretch>
            <a:fillRect/>
          </a:stretch>
        </p:blipFill>
        <p:spPr bwMode="auto">
          <a:xfrm>
            <a:off x="5802881" y="4937693"/>
            <a:ext cx="330797" cy="324119"/>
          </a:xfrm>
          <a:prstGeom prst="rect">
            <a:avLst/>
          </a:prstGeom>
          <a:noFill/>
        </p:spPr>
      </p:pic>
      <p:sp>
        <p:nvSpPr>
          <p:cNvPr id="121" name="矩形 120"/>
          <p:cNvSpPr/>
          <p:nvPr/>
        </p:nvSpPr>
        <p:spPr>
          <a:xfrm>
            <a:off x="3042281" y="4884144"/>
            <a:ext cx="3277022" cy="414090"/>
          </a:xfrm>
          <a:prstGeom prst="rect">
            <a:avLst/>
          </a:prstGeom>
          <a:ln>
            <a:solidFill>
              <a:schemeClr val="bg1">
                <a:lumMod val="50000"/>
              </a:schemeClr>
            </a:solidFill>
          </a:ln>
        </p:spPr>
        <p:txBody>
          <a:bodyPr wrap="square" rtlCol="0" anchor="ctr">
            <a:noAutofit/>
          </a:bodyPr>
          <a:lstStyle/>
          <a:p>
            <a:pPr algn="ctr"/>
            <a:endParaRPr lang="zh-CN" altLang="en-US" sz="1050" dirty="0">
              <a:solidFill>
                <a:srgbClr val="000000"/>
              </a:solidFill>
              <a:latin typeface="微软雅黑" panose="020B0503020204020204" pitchFamily="34" charset="-122"/>
              <a:ea typeface="微软雅黑" panose="020B0503020204020204" pitchFamily="34" charset="-122"/>
            </a:endParaRPr>
          </a:p>
        </p:txBody>
      </p:sp>
      <p:sp>
        <p:nvSpPr>
          <p:cNvPr id="125" name="TextBox 63"/>
          <p:cNvSpPr txBox="1"/>
          <p:nvPr/>
        </p:nvSpPr>
        <p:spPr>
          <a:xfrm>
            <a:off x="2749562" y="3286520"/>
            <a:ext cx="1529586" cy="323165"/>
          </a:xfrm>
          <a:prstGeom prst="rect">
            <a:avLst/>
          </a:prstGeom>
          <a:noFill/>
        </p:spPr>
        <p:txBody>
          <a:bodyPr wrap="none" rtlCol="0">
            <a:spAutoFit/>
          </a:bodyPr>
          <a:lstStyle/>
          <a:p>
            <a:r>
              <a:rPr lang="en-US" altLang="zh-CN" sz="750" dirty="0">
                <a:solidFill>
                  <a:srgbClr val="000000"/>
                </a:solidFill>
                <a:latin typeface="微软雅黑" panose="020B0503020204020204" pitchFamily="34" charset="-122"/>
                <a:ea typeface="微软雅黑" panose="020B0503020204020204" pitchFamily="34" charset="-122"/>
              </a:rPr>
              <a:t>Http2</a:t>
            </a:r>
            <a:r>
              <a:rPr lang="zh-CN" altLang="en-US" sz="750" dirty="0">
                <a:solidFill>
                  <a:srgbClr val="000000"/>
                </a:solidFill>
                <a:latin typeface="微软雅黑" panose="020B0503020204020204" pitchFamily="34" charset="-122"/>
                <a:ea typeface="微软雅黑" panose="020B0503020204020204" pitchFamily="34" charset="-122"/>
              </a:rPr>
              <a:t>协议（</a:t>
            </a:r>
            <a:r>
              <a:rPr lang="en-US" altLang="zh-CN" sz="750" dirty="0">
                <a:solidFill>
                  <a:srgbClr val="000000"/>
                </a:solidFill>
                <a:latin typeface="微软雅黑" panose="020B0503020204020204" pitchFamily="34" charset="-122"/>
                <a:ea typeface="微软雅黑" panose="020B0503020204020204" pitchFamily="34" charset="-122"/>
              </a:rPr>
              <a:t>50300/50301</a:t>
            </a:r>
            <a:r>
              <a:rPr lang="zh-CN" altLang="en-US" sz="750" dirty="0">
                <a:solidFill>
                  <a:srgbClr val="000000"/>
                </a:solidFill>
                <a:latin typeface="微软雅黑" panose="020B0503020204020204" pitchFamily="34" charset="-122"/>
                <a:ea typeface="微软雅黑" panose="020B0503020204020204" pitchFamily="34" charset="-122"/>
              </a:rPr>
              <a:t>）：</a:t>
            </a:r>
            <a:endParaRPr lang="en-US" altLang="zh-CN" sz="750" dirty="0">
              <a:solidFill>
                <a:srgbClr val="000000"/>
              </a:solidFill>
              <a:latin typeface="微软雅黑" panose="020B0503020204020204" pitchFamily="34" charset="-122"/>
              <a:ea typeface="微软雅黑" panose="020B0503020204020204" pitchFamily="34" charset="-122"/>
            </a:endParaRPr>
          </a:p>
          <a:p>
            <a:r>
              <a:rPr lang="zh-CN" altLang="en-US" sz="750" dirty="0">
                <a:solidFill>
                  <a:srgbClr val="000000"/>
                </a:solidFill>
                <a:latin typeface="微软雅黑" panose="020B0503020204020204" pitchFamily="34" charset="-122"/>
                <a:ea typeface="微软雅黑" panose="020B0503020204020204" pitchFamily="34" charset="-122"/>
              </a:rPr>
              <a:t>认证授权通道</a:t>
            </a:r>
            <a:endParaRPr lang="zh-CN" altLang="en-US" sz="750" dirty="0">
              <a:solidFill>
                <a:srgbClr val="000000"/>
              </a:solidFill>
              <a:latin typeface="微软雅黑" panose="020B0503020204020204" pitchFamily="34" charset="-122"/>
              <a:ea typeface="微软雅黑" panose="020B0503020204020204" pitchFamily="34" charset="-122"/>
            </a:endParaRPr>
          </a:p>
        </p:txBody>
      </p:sp>
      <p:sp>
        <p:nvSpPr>
          <p:cNvPr id="128" name="TextBox 67"/>
          <p:cNvSpPr txBox="1"/>
          <p:nvPr/>
        </p:nvSpPr>
        <p:spPr>
          <a:xfrm>
            <a:off x="5909404" y="3117219"/>
            <a:ext cx="636023" cy="553998"/>
          </a:xfrm>
          <a:prstGeom prst="rect">
            <a:avLst/>
          </a:prstGeom>
          <a:noFill/>
        </p:spPr>
        <p:txBody>
          <a:bodyPr wrap="square" rtlCol="0">
            <a:spAutoFit/>
          </a:bodyPr>
          <a:lstStyle/>
          <a:p>
            <a:r>
              <a:rPr lang="en-US" altLang="zh-CN" sz="600" dirty="0" err="1">
                <a:solidFill>
                  <a:srgbClr val="000000"/>
                </a:solidFill>
                <a:latin typeface="微软雅黑" panose="020B0503020204020204" pitchFamily="34" charset="-122"/>
                <a:ea typeface="微软雅黑" panose="020B0503020204020204" pitchFamily="34" charset="-122"/>
              </a:rPr>
              <a:t>Netconf</a:t>
            </a:r>
            <a:r>
              <a:rPr lang="zh-CN" altLang="en-US" sz="600" dirty="0">
                <a:solidFill>
                  <a:srgbClr val="000000"/>
                </a:solidFill>
                <a:latin typeface="微软雅黑" panose="020B0503020204020204" pitchFamily="34" charset="-122"/>
                <a:ea typeface="微软雅黑" panose="020B0503020204020204" pitchFamily="34" charset="-122"/>
              </a:rPr>
              <a:t>协议（</a:t>
            </a:r>
            <a:r>
              <a:rPr lang="en-US" altLang="zh-CN" sz="600" dirty="0">
                <a:solidFill>
                  <a:srgbClr val="000000"/>
                </a:solidFill>
                <a:latin typeface="微软雅黑" panose="020B0503020204020204" pitchFamily="34" charset="-122"/>
                <a:ea typeface="微软雅黑" panose="020B0503020204020204" pitchFamily="34" charset="-122"/>
              </a:rPr>
              <a:t>10020</a:t>
            </a:r>
            <a:r>
              <a:rPr lang="zh-CN" altLang="en-US" sz="600" dirty="0">
                <a:solidFill>
                  <a:srgbClr val="000000"/>
                </a:solidFill>
                <a:latin typeface="微软雅黑" panose="020B0503020204020204" pitchFamily="34" charset="-122"/>
                <a:ea typeface="微软雅黑" panose="020B0503020204020204" pitchFamily="34" charset="-122"/>
              </a:rPr>
              <a:t>）：</a:t>
            </a:r>
            <a:endParaRPr lang="en-US" altLang="zh-CN" sz="600" dirty="0">
              <a:solidFill>
                <a:srgbClr val="000000"/>
              </a:solidFill>
              <a:latin typeface="微软雅黑" panose="020B0503020204020204" pitchFamily="34" charset="-122"/>
              <a:ea typeface="微软雅黑" panose="020B0503020204020204" pitchFamily="34" charset="-122"/>
            </a:endParaRPr>
          </a:p>
          <a:p>
            <a:r>
              <a:rPr lang="zh-CN" altLang="en-US" sz="600" dirty="0">
                <a:solidFill>
                  <a:srgbClr val="000000"/>
                </a:solidFill>
                <a:latin typeface="微软雅黑" panose="020B0503020204020204" pitchFamily="34" charset="-122"/>
                <a:ea typeface="微软雅黑" panose="020B0503020204020204" pitchFamily="34" charset="-122"/>
              </a:rPr>
              <a:t>设备管理通道</a:t>
            </a:r>
            <a:r>
              <a:rPr lang="en-US" altLang="zh-CN" sz="600" dirty="0">
                <a:solidFill>
                  <a:srgbClr val="000000"/>
                </a:solidFill>
                <a:latin typeface="微软雅黑" panose="020B0503020204020204" pitchFamily="34" charset="-122"/>
                <a:ea typeface="微软雅黑" panose="020B0503020204020204" pitchFamily="34" charset="-122"/>
              </a:rPr>
              <a:t>/</a:t>
            </a:r>
            <a:endParaRPr lang="en-US" altLang="zh-CN" sz="600" dirty="0">
              <a:solidFill>
                <a:srgbClr val="000000"/>
              </a:solidFill>
              <a:latin typeface="微软雅黑" panose="020B0503020204020204" pitchFamily="34" charset="-122"/>
              <a:ea typeface="微软雅黑" panose="020B0503020204020204" pitchFamily="34" charset="-122"/>
            </a:endParaRPr>
          </a:p>
          <a:p>
            <a:r>
              <a:rPr lang="zh-CN" altLang="en-US" sz="600" dirty="0">
                <a:solidFill>
                  <a:srgbClr val="000000"/>
                </a:solidFill>
                <a:latin typeface="微软雅黑" panose="020B0503020204020204" pitchFamily="34" charset="-122"/>
                <a:ea typeface="微软雅黑" panose="020B0503020204020204" pitchFamily="34" charset="-122"/>
              </a:rPr>
              <a:t>告警上报</a:t>
            </a:r>
            <a:endParaRPr lang="zh-CN" altLang="en-US" sz="600" dirty="0">
              <a:solidFill>
                <a:srgbClr val="000000"/>
              </a:solidFill>
              <a:latin typeface="微软雅黑" panose="020B0503020204020204" pitchFamily="34" charset="-122"/>
              <a:ea typeface="微软雅黑" panose="020B0503020204020204" pitchFamily="34" charset="-122"/>
            </a:endParaRPr>
          </a:p>
        </p:txBody>
      </p:sp>
      <p:sp>
        <p:nvSpPr>
          <p:cNvPr id="133" name="TextBox 61"/>
          <p:cNvSpPr txBox="1"/>
          <p:nvPr/>
        </p:nvSpPr>
        <p:spPr>
          <a:xfrm>
            <a:off x="2070313" y="1647156"/>
            <a:ext cx="1233030" cy="215444"/>
          </a:xfrm>
          <a:prstGeom prst="rect">
            <a:avLst/>
          </a:prstGeom>
          <a:noFill/>
        </p:spPr>
        <p:txBody>
          <a:bodyPr wrap="none" rtlCol="0">
            <a:spAutoFit/>
          </a:bodyPr>
          <a:lstStyle/>
          <a:p>
            <a:r>
              <a:rPr lang="en-US" altLang="zh-CN" sz="800" dirty="0" err="1">
                <a:solidFill>
                  <a:srgbClr val="000000"/>
                </a:solidFill>
                <a:latin typeface="微软雅黑" panose="020B0503020204020204" pitchFamily="34" charset="-122"/>
                <a:ea typeface="微软雅黑" panose="020B0503020204020204" pitchFamily="34" charset="-122"/>
              </a:rPr>
              <a:t>iMaster</a:t>
            </a:r>
            <a:r>
              <a:rPr lang="en-US" altLang="zh-CN" sz="800" dirty="0">
                <a:solidFill>
                  <a:srgbClr val="000000"/>
                </a:solidFill>
                <a:latin typeface="微软雅黑" panose="020B0503020204020204" pitchFamily="34" charset="-122"/>
                <a:ea typeface="微软雅黑" panose="020B0503020204020204" pitchFamily="34" charset="-122"/>
              </a:rPr>
              <a:t> NCE-Campus</a:t>
            </a:r>
            <a:endParaRPr lang="zh-CN" altLang="en-US" sz="800" dirty="0">
              <a:solidFill>
                <a:srgbClr val="000000"/>
              </a:solidFill>
              <a:latin typeface="微软雅黑" panose="020B0503020204020204" pitchFamily="34" charset="-122"/>
              <a:ea typeface="微软雅黑" panose="020B0503020204020204" pitchFamily="34" charset="-122"/>
            </a:endParaRPr>
          </a:p>
        </p:txBody>
      </p:sp>
      <p:sp>
        <p:nvSpPr>
          <p:cNvPr id="135" name="TextBox 79"/>
          <p:cNvSpPr txBox="1"/>
          <p:nvPr/>
        </p:nvSpPr>
        <p:spPr>
          <a:xfrm>
            <a:off x="2446720" y="3647870"/>
            <a:ext cx="1601721" cy="323165"/>
          </a:xfrm>
          <a:prstGeom prst="rect">
            <a:avLst/>
          </a:prstGeom>
          <a:noFill/>
        </p:spPr>
        <p:txBody>
          <a:bodyPr wrap="none" rtlCol="0">
            <a:spAutoFit/>
          </a:bodyPr>
          <a:lstStyle/>
          <a:p>
            <a:r>
              <a:rPr lang="en-US" altLang="zh-CN" sz="750" dirty="0">
                <a:solidFill>
                  <a:srgbClr val="000000"/>
                </a:solidFill>
                <a:latin typeface="微软雅黑" panose="020B0503020204020204" pitchFamily="34" charset="-122"/>
                <a:ea typeface="微软雅黑" panose="020B0503020204020204" pitchFamily="34" charset="-122"/>
              </a:rPr>
              <a:t>HTTP/HTTPS</a:t>
            </a:r>
            <a:r>
              <a:rPr lang="zh-CN" altLang="en-US" sz="750" dirty="0">
                <a:solidFill>
                  <a:srgbClr val="000000"/>
                </a:solidFill>
                <a:latin typeface="微软雅黑" panose="020B0503020204020204" pitchFamily="34" charset="-122"/>
                <a:ea typeface="微软雅黑" panose="020B0503020204020204" pitchFamily="34" charset="-122"/>
              </a:rPr>
              <a:t>（</a:t>
            </a:r>
            <a:r>
              <a:rPr lang="en-US" altLang="zh-CN" sz="750" dirty="0">
                <a:solidFill>
                  <a:srgbClr val="000000"/>
                </a:solidFill>
                <a:latin typeface="微软雅黑" panose="020B0503020204020204" pitchFamily="34" charset="-122"/>
                <a:ea typeface="微软雅黑" panose="020B0503020204020204" pitchFamily="34" charset="-122"/>
              </a:rPr>
              <a:t>8445/19008</a:t>
            </a:r>
            <a:r>
              <a:rPr lang="zh-CN" altLang="en-US" sz="750" dirty="0">
                <a:solidFill>
                  <a:srgbClr val="000000"/>
                </a:solidFill>
                <a:latin typeface="微软雅黑" panose="020B0503020204020204" pitchFamily="34" charset="-122"/>
                <a:ea typeface="微软雅黑" panose="020B0503020204020204" pitchFamily="34" charset="-122"/>
              </a:rPr>
              <a:t>）：</a:t>
            </a:r>
            <a:endParaRPr lang="en-US" altLang="zh-CN" sz="750" dirty="0">
              <a:solidFill>
                <a:srgbClr val="000000"/>
              </a:solidFill>
              <a:latin typeface="微软雅黑" panose="020B0503020204020204" pitchFamily="34" charset="-122"/>
              <a:ea typeface="微软雅黑" panose="020B0503020204020204" pitchFamily="34" charset="-122"/>
            </a:endParaRPr>
          </a:p>
          <a:p>
            <a:r>
              <a:rPr lang="en-US" altLang="zh-CN" sz="750" dirty="0">
                <a:solidFill>
                  <a:srgbClr val="000000"/>
                </a:solidFill>
                <a:latin typeface="微软雅黑" panose="020B0503020204020204" pitchFamily="34" charset="-122"/>
                <a:ea typeface="微软雅黑" panose="020B0503020204020204" pitchFamily="34" charset="-122"/>
              </a:rPr>
              <a:t>Portal</a:t>
            </a:r>
            <a:r>
              <a:rPr lang="zh-CN" altLang="en-US" sz="750" dirty="0">
                <a:solidFill>
                  <a:srgbClr val="000000"/>
                </a:solidFill>
                <a:latin typeface="微软雅黑" panose="020B0503020204020204" pitchFamily="34" charset="-122"/>
                <a:ea typeface="微软雅黑" panose="020B0503020204020204" pitchFamily="34" charset="-122"/>
              </a:rPr>
              <a:t>认证界面推送</a:t>
            </a:r>
            <a:endParaRPr lang="zh-CN" altLang="en-US" sz="750" dirty="0">
              <a:solidFill>
                <a:srgbClr val="000000"/>
              </a:solidFill>
              <a:latin typeface="微软雅黑" panose="020B0503020204020204" pitchFamily="34" charset="-122"/>
              <a:ea typeface="微软雅黑" panose="020B0503020204020204" pitchFamily="34" charset="-122"/>
            </a:endParaRPr>
          </a:p>
        </p:txBody>
      </p:sp>
      <p:pic>
        <p:nvPicPr>
          <p:cNvPr id="141" name="Picture 14" descr="http://t2.baidu.com/it/u=1713595550,3199270326&amp;fm=23&amp;gp=0.jpg"/>
          <p:cNvPicPr>
            <a:picLocks noChangeAspect="1" noChangeArrowheads="1"/>
          </p:cNvPicPr>
          <p:nvPr/>
        </p:nvPicPr>
        <p:blipFill>
          <a:blip r:embed="rId12" cstate="print">
            <a:clrChange>
              <a:clrFrom>
                <a:srgbClr val="FFFFFF"/>
              </a:clrFrom>
              <a:clrTo>
                <a:srgbClr val="FFFFFF">
                  <a:alpha val="0"/>
                </a:srgbClr>
              </a:clrTo>
            </a:clrChange>
          </a:blip>
          <a:srcRect l="6667" t="6458" r="66672" b="67715"/>
          <a:stretch>
            <a:fillRect/>
          </a:stretch>
        </p:blipFill>
        <p:spPr bwMode="auto">
          <a:xfrm>
            <a:off x="2549882" y="4001933"/>
            <a:ext cx="448824" cy="363680"/>
          </a:xfrm>
          <a:prstGeom prst="rect">
            <a:avLst/>
          </a:prstGeom>
          <a:noFill/>
          <a:ln w="9525">
            <a:noFill/>
            <a:miter lim="800000"/>
            <a:headEnd/>
            <a:tailEnd/>
          </a:ln>
        </p:spPr>
      </p:pic>
      <p:pic>
        <p:nvPicPr>
          <p:cNvPr id="142" name="Picture 466" descr="图片157"/>
          <p:cNvPicPr>
            <a:picLocks noChangeAspect="1" noChangeArrowheads="1"/>
          </p:cNvPicPr>
          <p:nvPr/>
        </p:nvPicPr>
        <p:blipFill>
          <a:blip r:embed="rId13" cstate="print"/>
          <a:srcRect/>
          <a:stretch>
            <a:fillRect/>
          </a:stretch>
        </p:blipFill>
        <p:spPr bwMode="auto">
          <a:xfrm>
            <a:off x="2672647" y="4594616"/>
            <a:ext cx="252656" cy="173666"/>
          </a:xfrm>
          <a:prstGeom prst="rect">
            <a:avLst/>
          </a:prstGeom>
          <a:noFill/>
        </p:spPr>
      </p:pic>
      <p:sp>
        <p:nvSpPr>
          <p:cNvPr id="144" name="文本框 143"/>
          <p:cNvSpPr txBox="1"/>
          <p:nvPr/>
        </p:nvSpPr>
        <p:spPr>
          <a:xfrm>
            <a:off x="2147729" y="4071474"/>
            <a:ext cx="646331" cy="230832"/>
          </a:xfrm>
          <a:prstGeom prst="rect">
            <a:avLst/>
          </a:prstGeom>
          <a:noFill/>
        </p:spPr>
        <p:txBody>
          <a:bodyPr wrap="none" rtlCol="0">
            <a:spAutoFit/>
          </a:bodyPr>
          <a:lstStyle/>
          <a:p>
            <a:r>
              <a:rPr lang="zh-CN" altLang="en-US" sz="900" dirty="0"/>
              <a:t>管理用户</a:t>
            </a:r>
            <a:endParaRPr lang="zh-CN" altLang="en-US" sz="900" dirty="0"/>
          </a:p>
        </p:txBody>
      </p:sp>
      <p:sp>
        <p:nvSpPr>
          <p:cNvPr id="145" name="文本框 144"/>
          <p:cNvSpPr txBox="1"/>
          <p:nvPr/>
        </p:nvSpPr>
        <p:spPr>
          <a:xfrm>
            <a:off x="2040497" y="4581093"/>
            <a:ext cx="646331" cy="230832"/>
          </a:xfrm>
          <a:prstGeom prst="rect">
            <a:avLst/>
          </a:prstGeom>
          <a:noFill/>
        </p:spPr>
        <p:txBody>
          <a:bodyPr wrap="none" rtlCol="0">
            <a:spAutoFit/>
          </a:bodyPr>
          <a:lstStyle/>
          <a:p>
            <a:r>
              <a:rPr lang="zh-CN" altLang="en-US" sz="900" dirty="0"/>
              <a:t>北向系统</a:t>
            </a:r>
            <a:endParaRPr lang="zh-CN" altLang="en-US" sz="900" dirty="0"/>
          </a:p>
        </p:txBody>
      </p:sp>
      <p:sp>
        <p:nvSpPr>
          <p:cNvPr id="146" name="矩形 145"/>
          <p:cNvSpPr/>
          <p:nvPr/>
        </p:nvSpPr>
        <p:spPr>
          <a:xfrm>
            <a:off x="4834813" y="2771412"/>
            <a:ext cx="660427" cy="435509"/>
          </a:xfrm>
          <a:prstGeom prst="rect">
            <a:avLst/>
          </a:prstGeom>
          <a:ln>
            <a:solidFill>
              <a:schemeClr val="bg1">
                <a:lumMod val="50000"/>
              </a:schemeClr>
            </a:solidFill>
          </a:ln>
        </p:spPr>
        <p:txBody>
          <a:bodyPr wrap="square" rtlCol="0" anchor="t">
            <a:noAutofit/>
          </a:bodyPr>
          <a:lstStyle/>
          <a:p>
            <a:pPr algn="ctr"/>
            <a:r>
              <a:rPr lang="en-US" altLang="zh-CN" sz="600" dirty="0">
                <a:solidFill>
                  <a:srgbClr val="000000"/>
                </a:solidFill>
                <a:latin typeface="微软雅黑" panose="020B0503020204020204" pitchFamily="34" charset="-122"/>
                <a:ea typeface="微软雅黑" panose="020B0503020204020204" pitchFamily="34" charset="-122"/>
              </a:rPr>
              <a:t>API</a:t>
            </a:r>
            <a:r>
              <a:rPr lang="zh-CN" altLang="en-US" sz="600" dirty="0">
                <a:solidFill>
                  <a:srgbClr val="000000"/>
                </a:solidFill>
                <a:latin typeface="微软雅黑" panose="020B0503020204020204" pitchFamily="34" charset="-122"/>
                <a:ea typeface="微软雅黑" panose="020B0503020204020204" pitchFamily="34" charset="-122"/>
              </a:rPr>
              <a:t>网关（端口待调整）（主备）</a:t>
            </a:r>
            <a:endParaRPr lang="zh-CN" altLang="en-US" sz="600" dirty="0">
              <a:solidFill>
                <a:srgbClr val="000000"/>
              </a:solidFill>
              <a:latin typeface="微软雅黑" panose="020B0503020204020204" pitchFamily="34" charset="-122"/>
              <a:ea typeface="微软雅黑" panose="020B0503020204020204" pitchFamily="34" charset="-122"/>
            </a:endParaRPr>
          </a:p>
        </p:txBody>
      </p:sp>
      <p:pic>
        <p:nvPicPr>
          <p:cNvPr id="147" name="Picture 3" descr="E:\图标\服务器\Server2.png"/>
          <p:cNvPicPr>
            <a:picLocks noChangeAspect="1" noChangeArrowheads="1"/>
          </p:cNvPicPr>
          <p:nvPr/>
        </p:nvPicPr>
        <p:blipFill>
          <a:blip r:embed="rId4" cstate="print"/>
          <a:srcRect/>
          <a:stretch>
            <a:fillRect/>
          </a:stretch>
        </p:blipFill>
        <p:spPr bwMode="auto">
          <a:xfrm>
            <a:off x="5211610" y="2991909"/>
            <a:ext cx="259069" cy="136784"/>
          </a:xfrm>
          <a:prstGeom prst="rect">
            <a:avLst/>
          </a:prstGeom>
          <a:noFill/>
        </p:spPr>
      </p:pic>
      <p:pic>
        <p:nvPicPr>
          <p:cNvPr id="148" name="Picture 3" descr="E:\图标\服务器\Server2.png"/>
          <p:cNvPicPr>
            <a:picLocks noChangeAspect="1" noChangeArrowheads="1"/>
          </p:cNvPicPr>
          <p:nvPr/>
        </p:nvPicPr>
        <p:blipFill>
          <a:blip r:embed="rId4" cstate="print"/>
          <a:srcRect/>
          <a:stretch>
            <a:fillRect/>
          </a:stretch>
        </p:blipFill>
        <p:spPr bwMode="auto">
          <a:xfrm>
            <a:off x="4882757" y="2991909"/>
            <a:ext cx="259069" cy="136784"/>
          </a:xfrm>
          <a:prstGeom prst="rect">
            <a:avLst/>
          </a:prstGeom>
          <a:noFill/>
        </p:spPr>
      </p:pic>
      <p:cxnSp>
        <p:nvCxnSpPr>
          <p:cNvPr id="149" name="肘形连接符 148"/>
          <p:cNvCxnSpPr>
            <a:endCxn id="146" idx="2"/>
          </p:cNvCxnSpPr>
          <p:nvPr/>
        </p:nvCxnSpPr>
        <p:spPr bwMode="auto">
          <a:xfrm flipV="1">
            <a:off x="2998895" y="3206922"/>
            <a:ext cx="2166131" cy="1444753"/>
          </a:xfrm>
          <a:prstGeom prst="bentConnector2">
            <a:avLst/>
          </a:prstGeom>
          <a:ln w="19050" cap="flat" cmpd="sng" algn="ctr">
            <a:solidFill>
              <a:schemeClr val="accent1"/>
            </a:solidFill>
            <a:prstDash val="solid"/>
            <a:round/>
            <a:headEnd type="none" w="med" len="med"/>
            <a:tailEnd type="arrow" w="med" len="med"/>
          </a:ln>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style>
          <a:lnRef idx="1">
            <a:schemeClr val="dk1"/>
          </a:lnRef>
          <a:fillRef idx="0">
            <a:schemeClr val="dk1"/>
          </a:fillRef>
          <a:effectRef idx="0">
            <a:schemeClr val="dk1"/>
          </a:effectRef>
          <a:fontRef idx="minor">
            <a:schemeClr val="tx1"/>
          </a:fontRef>
        </p:style>
      </p:cxnSp>
      <p:sp>
        <p:nvSpPr>
          <p:cNvPr id="150" name="矩形 149"/>
          <p:cNvSpPr/>
          <p:nvPr/>
        </p:nvSpPr>
        <p:spPr>
          <a:xfrm>
            <a:off x="7123270" y="1727595"/>
            <a:ext cx="2973644" cy="861774"/>
          </a:xfrm>
          <a:prstGeom prst="rect">
            <a:avLst/>
          </a:prstGeom>
        </p:spPr>
        <p:txBody>
          <a:bodyPr wrap="square">
            <a:spAutoFit/>
          </a:bodyPr>
          <a:lstStyle/>
          <a:p>
            <a:r>
              <a:rPr lang="zh-CN" altLang="en-US" sz="1000" dirty="0">
                <a:solidFill>
                  <a:srgbClr val="000000"/>
                </a:solidFill>
                <a:latin typeface="微软雅黑" panose="020B0503020204020204" pitchFamily="34" charset="-122"/>
                <a:ea typeface="微软雅黑" panose="020B0503020204020204" pitchFamily="34" charset="-122"/>
              </a:rPr>
              <a:t>关键业务流程</a:t>
            </a:r>
            <a:endParaRPr lang="en-US" altLang="zh-CN" sz="1000" dirty="0">
              <a:solidFill>
                <a:srgbClr val="000000"/>
              </a:solidFill>
              <a:latin typeface="微软雅黑" panose="020B0503020204020204" pitchFamily="34" charset="-122"/>
              <a:ea typeface="微软雅黑" panose="020B0503020204020204" pitchFamily="34" charset="-122"/>
            </a:endParaRPr>
          </a:p>
          <a:p>
            <a:endParaRPr lang="en-US" altLang="zh-CN" sz="1000" dirty="0">
              <a:solidFill>
                <a:srgbClr val="000000"/>
              </a:solidFill>
              <a:latin typeface="微软雅黑" panose="020B0503020204020204" pitchFamily="34" charset="-122"/>
              <a:ea typeface="微软雅黑" panose="020B0503020204020204" pitchFamily="34" charset="-122"/>
            </a:endParaRPr>
          </a:p>
          <a:p>
            <a:r>
              <a:rPr lang="en-US" altLang="zh-CN" sz="1000" b="1" dirty="0">
                <a:latin typeface="微软雅黑" panose="020B0503020204020204" pitchFamily="34" charset="-122"/>
                <a:ea typeface="微软雅黑" panose="020B0503020204020204" pitchFamily="34" charset="-122"/>
              </a:rPr>
              <a:t>1. </a:t>
            </a:r>
            <a:r>
              <a:rPr lang="en-US" altLang="zh-CN" sz="1000" dirty="0">
                <a:latin typeface="微软雅黑" panose="020B0503020204020204" pitchFamily="34" charset="-122"/>
                <a:ea typeface="微软雅黑" panose="020B0503020204020204" pitchFamily="34" charset="-122"/>
              </a:rPr>
              <a:t>http2.0</a:t>
            </a:r>
            <a:r>
              <a:rPr lang="zh-CN" altLang="en-US" sz="1000" dirty="0">
                <a:latin typeface="微软雅黑" panose="020B0503020204020204" pitchFamily="34" charset="-122"/>
                <a:ea typeface="微软雅黑" panose="020B0503020204020204" pitchFamily="34" charset="-122"/>
              </a:rPr>
              <a:t>认证通道，</a:t>
            </a:r>
            <a:r>
              <a:rPr lang="en-US" altLang="zh-CN" sz="1000" dirty="0">
                <a:latin typeface="微软雅黑" panose="020B0503020204020204" pitchFamily="34" charset="-122"/>
                <a:ea typeface="微软雅黑" panose="020B0503020204020204" pitchFamily="34" charset="-122"/>
              </a:rPr>
              <a:t>Radius</a:t>
            </a:r>
            <a:r>
              <a:rPr lang="zh-CN" altLang="en-US" sz="1000" dirty="0">
                <a:latin typeface="微软雅黑" panose="020B0503020204020204" pitchFamily="34" charset="-122"/>
                <a:ea typeface="微软雅黑" panose="020B0503020204020204" pitchFamily="34" charset="-122"/>
              </a:rPr>
              <a:t>认证</a:t>
            </a:r>
            <a:endParaRPr lang="en-US" altLang="zh-CN" sz="1000" dirty="0">
              <a:latin typeface="微软雅黑" panose="020B0503020204020204" pitchFamily="34" charset="-122"/>
              <a:ea typeface="微软雅黑" panose="020B0503020204020204" pitchFamily="34" charset="-122"/>
            </a:endParaRPr>
          </a:p>
          <a:p>
            <a:endParaRPr lang="en-US" altLang="zh-CN" sz="1000" dirty="0">
              <a:latin typeface="微软雅黑" panose="020B0503020204020204" pitchFamily="34" charset="-122"/>
              <a:ea typeface="微软雅黑" panose="020B0503020204020204" pitchFamily="34" charset="-122"/>
            </a:endParaRPr>
          </a:p>
          <a:p>
            <a:r>
              <a:rPr lang="en-US" altLang="zh-CN" sz="1000" b="1" dirty="0">
                <a:latin typeface="微软雅黑" panose="020B0503020204020204" pitchFamily="34" charset="-122"/>
                <a:ea typeface="微软雅黑" panose="020B0503020204020204" pitchFamily="34" charset="-122"/>
              </a:rPr>
              <a:t>2</a:t>
            </a:r>
            <a:r>
              <a:rPr lang="zh-CN" altLang="en-US" sz="1000" dirty="0">
                <a:latin typeface="微软雅黑" panose="020B0503020204020204" pitchFamily="34" charset="-122"/>
                <a:ea typeface="微软雅黑" panose="020B0503020204020204" pitchFamily="34" charset="-122"/>
              </a:rPr>
              <a:t>：配置通道（认证配置下发）</a:t>
            </a:r>
            <a:endParaRPr lang="en-US" altLang="zh-CN" sz="900" dirty="0">
              <a:latin typeface="微软雅黑" panose="020B0503020204020204" pitchFamily="34" charset="-122"/>
              <a:ea typeface="微软雅黑" panose="020B0503020204020204" pitchFamily="34" charset="-122"/>
            </a:endParaRPr>
          </a:p>
        </p:txBody>
      </p:sp>
      <p:sp>
        <p:nvSpPr>
          <p:cNvPr id="153" name="TextBox 79"/>
          <p:cNvSpPr txBox="1"/>
          <p:nvPr/>
        </p:nvSpPr>
        <p:spPr>
          <a:xfrm>
            <a:off x="3457087" y="4172848"/>
            <a:ext cx="468746" cy="438582"/>
          </a:xfrm>
          <a:prstGeom prst="rect">
            <a:avLst/>
          </a:prstGeom>
          <a:noFill/>
        </p:spPr>
        <p:txBody>
          <a:bodyPr wrap="square" rtlCol="0">
            <a:spAutoFit/>
          </a:bodyPr>
          <a:lstStyle/>
          <a:p>
            <a:r>
              <a:rPr lang="en-US" altLang="zh-CN" sz="750" dirty="0">
                <a:solidFill>
                  <a:srgbClr val="000000"/>
                </a:solidFill>
                <a:latin typeface="微软雅黑" panose="020B0503020204020204" pitchFamily="34" charset="-122"/>
                <a:ea typeface="微软雅黑" panose="020B0503020204020204" pitchFamily="34" charset="-122"/>
              </a:rPr>
              <a:t>HTTP</a:t>
            </a:r>
            <a:r>
              <a:rPr lang="zh-CN" altLang="en-US" sz="750" dirty="0">
                <a:solidFill>
                  <a:srgbClr val="000000"/>
                </a:solidFill>
                <a:latin typeface="微软雅黑" panose="020B0503020204020204" pitchFamily="34" charset="-122"/>
                <a:ea typeface="微软雅黑" panose="020B0503020204020204" pitchFamily="34" charset="-122"/>
              </a:rPr>
              <a:t>：北向</a:t>
            </a:r>
            <a:r>
              <a:rPr lang="en-US" altLang="zh-CN" sz="750" dirty="0">
                <a:solidFill>
                  <a:srgbClr val="000000"/>
                </a:solidFill>
                <a:latin typeface="微软雅黑" panose="020B0503020204020204" pitchFamily="34" charset="-122"/>
                <a:ea typeface="微软雅黑" panose="020B0503020204020204" pitchFamily="34" charset="-122"/>
              </a:rPr>
              <a:t>UI</a:t>
            </a:r>
            <a:endParaRPr lang="zh-CN" altLang="en-US" sz="750" dirty="0">
              <a:solidFill>
                <a:srgbClr val="000000"/>
              </a:solidFill>
              <a:latin typeface="微软雅黑" panose="020B0503020204020204" pitchFamily="34" charset="-122"/>
              <a:ea typeface="微软雅黑" panose="020B0503020204020204" pitchFamily="34" charset="-122"/>
            </a:endParaRPr>
          </a:p>
        </p:txBody>
      </p:sp>
      <p:sp>
        <p:nvSpPr>
          <p:cNvPr id="154" name="TextBox 79"/>
          <p:cNvSpPr txBox="1"/>
          <p:nvPr/>
        </p:nvSpPr>
        <p:spPr>
          <a:xfrm>
            <a:off x="3438458" y="4548373"/>
            <a:ext cx="538902" cy="438582"/>
          </a:xfrm>
          <a:prstGeom prst="rect">
            <a:avLst/>
          </a:prstGeom>
          <a:noFill/>
        </p:spPr>
        <p:txBody>
          <a:bodyPr wrap="square" rtlCol="0">
            <a:spAutoFit/>
          </a:bodyPr>
          <a:lstStyle/>
          <a:p>
            <a:r>
              <a:rPr lang="en-US" altLang="zh-CN" sz="750" dirty="0">
                <a:solidFill>
                  <a:srgbClr val="000000"/>
                </a:solidFill>
                <a:latin typeface="微软雅黑" panose="020B0503020204020204" pitchFamily="34" charset="-122"/>
                <a:ea typeface="微软雅黑" panose="020B0503020204020204" pitchFamily="34" charset="-122"/>
              </a:rPr>
              <a:t>HTTP</a:t>
            </a:r>
            <a:r>
              <a:rPr lang="zh-CN" altLang="en-US" sz="750" dirty="0">
                <a:solidFill>
                  <a:srgbClr val="000000"/>
                </a:solidFill>
                <a:latin typeface="微软雅黑" panose="020B0503020204020204" pitchFamily="34" charset="-122"/>
                <a:ea typeface="微软雅黑" panose="020B0503020204020204" pitchFamily="34" charset="-122"/>
              </a:rPr>
              <a:t>：北向接口</a:t>
            </a:r>
            <a:endParaRPr lang="zh-CN" altLang="en-US" sz="750" dirty="0">
              <a:solidFill>
                <a:srgbClr val="000000"/>
              </a:solidFill>
              <a:latin typeface="微软雅黑" panose="020B0503020204020204" pitchFamily="34" charset="-122"/>
              <a:ea typeface="微软雅黑" panose="020B0503020204020204" pitchFamily="34" charset="-122"/>
            </a:endParaRPr>
          </a:p>
        </p:txBody>
      </p:sp>
      <p:cxnSp>
        <p:nvCxnSpPr>
          <p:cNvPr id="164" name="肘形连接符 163"/>
          <p:cNvCxnSpPr/>
          <p:nvPr/>
        </p:nvCxnSpPr>
        <p:spPr>
          <a:xfrm rot="10800000" flipV="1">
            <a:off x="3034056" y="3807539"/>
            <a:ext cx="1195179" cy="288097"/>
          </a:xfrm>
          <a:prstGeom prst="bentConnector3">
            <a:avLst>
              <a:gd name="adj1" fmla="val 50000"/>
            </a:avLst>
          </a:prstGeom>
        </p:spPr>
        <p:style>
          <a:lnRef idx="1">
            <a:schemeClr val="accent1"/>
          </a:lnRef>
          <a:fillRef idx="0">
            <a:schemeClr val="accent1"/>
          </a:fillRef>
          <a:effectRef idx="0">
            <a:schemeClr val="accent1"/>
          </a:effectRef>
          <a:fontRef idx="minor">
            <a:schemeClr val="tx1"/>
          </a:fontRef>
        </p:style>
      </p:cxnSp>
      <p:sp>
        <p:nvSpPr>
          <p:cNvPr id="169" name="TextBox 79"/>
          <p:cNvSpPr txBox="1"/>
          <p:nvPr/>
        </p:nvSpPr>
        <p:spPr>
          <a:xfrm>
            <a:off x="1478953" y="3212609"/>
            <a:ext cx="1133300" cy="553998"/>
          </a:xfrm>
          <a:prstGeom prst="rect">
            <a:avLst/>
          </a:prstGeom>
          <a:noFill/>
        </p:spPr>
        <p:txBody>
          <a:bodyPr wrap="square" rtlCol="0">
            <a:spAutoFit/>
          </a:bodyPr>
          <a:lstStyle/>
          <a:p>
            <a:r>
              <a:rPr lang="en-US" altLang="zh-CN" sz="750" dirty="0">
                <a:solidFill>
                  <a:srgbClr val="000000"/>
                </a:solidFill>
                <a:latin typeface="微软雅黑" panose="020B0503020204020204" pitchFamily="34" charset="-122"/>
                <a:ea typeface="微软雅黑" panose="020B0503020204020204" pitchFamily="34" charset="-122"/>
              </a:rPr>
              <a:t>Radius 1812 1813</a:t>
            </a:r>
            <a:endParaRPr lang="en-US" altLang="zh-CN" sz="750" dirty="0">
              <a:solidFill>
                <a:srgbClr val="000000"/>
              </a:solidFill>
              <a:latin typeface="微软雅黑" panose="020B0503020204020204" pitchFamily="34" charset="-122"/>
              <a:ea typeface="微软雅黑" panose="020B0503020204020204" pitchFamily="34" charset="-122"/>
            </a:endParaRPr>
          </a:p>
          <a:p>
            <a:r>
              <a:rPr lang="en-US" altLang="zh-CN" sz="750" dirty="0">
                <a:solidFill>
                  <a:srgbClr val="000000"/>
                </a:solidFill>
                <a:latin typeface="微软雅黑" panose="020B0503020204020204" pitchFamily="34" charset="-122"/>
                <a:ea typeface="微软雅黑" panose="020B0503020204020204" pitchFamily="34" charset="-122"/>
              </a:rPr>
              <a:t>Radius</a:t>
            </a:r>
            <a:r>
              <a:rPr lang="zh-CN" altLang="en-US" sz="750" dirty="0">
                <a:solidFill>
                  <a:srgbClr val="000000"/>
                </a:solidFill>
                <a:latin typeface="微软雅黑" panose="020B0503020204020204" pitchFamily="34" charset="-122"/>
                <a:ea typeface="微软雅黑" panose="020B0503020204020204" pitchFamily="34" charset="-122"/>
              </a:rPr>
              <a:t>认证</a:t>
            </a:r>
            <a:endParaRPr lang="en-US" altLang="zh-CN" sz="750" dirty="0">
              <a:solidFill>
                <a:srgbClr val="000000"/>
              </a:solidFill>
              <a:latin typeface="微软雅黑" panose="020B0503020204020204" pitchFamily="34" charset="-122"/>
              <a:ea typeface="微软雅黑" panose="020B0503020204020204" pitchFamily="34" charset="-122"/>
            </a:endParaRPr>
          </a:p>
          <a:p>
            <a:endParaRPr lang="en-US" altLang="zh-CN" sz="750" dirty="0">
              <a:solidFill>
                <a:srgbClr val="000000"/>
              </a:solidFill>
              <a:latin typeface="微软雅黑" panose="020B0503020204020204" pitchFamily="34" charset="-122"/>
              <a:ea typeface="微软雅黑" panose="020B0503020204020204" pitchFamily="34" charset="-122"/>
            </a:endParaRPr>
          </a:p>
          <a:p>
            <a:r>
              <a:rPr lang="en-US" altLang="zh-CN" sz="750" dirty="0">
                <a:solidFill>
                  <a:srgbClr val="000000"/>
                </a:solidFill>
                <a:latin typeface="微软雅黑" panose="020B0503020204020204" pitchFamily="34" charset="-122"/>
                <a:ea typeface="微软雅黑" panose="020B0503020204020204" pitchFamily="34" charset="-122"/>
              </a:rPr>
              <a:t>Portal2.0 </a:t>
            </a:r>
            <a:r>
              <a:rPr lang="zh-CN" altLang="en-US" sz="750" dirty="0">
                <a:solidFill>
                  <a:srgbClr val="000000"/>
                </a:solidFill>
                <a:latin typeface="微软雅黑" panose="020B0503020204020204" pitchFamily="34" charset="-122"/>
                <a:ea typeface="微软雅黑" panose="020B0503020204020204" pitchFamily="34" charset="-122"/>
              </a:rPr>
              <a:t>（</a:t>
            </a:r>
            <a:r>
              <a:rPr lang="en-US" altLang="zh-CN" sz="750" dirty="0">
                <a:solidFill>
                  <a:srgbClr val="000000"/>
                </a:solidFill>
                <a:latin typeface="微软雅黑" panose="020B0503020204020204" pitchFamily="34" charset="-122"/>
                <a:ea typeface="微软雅黑" panose="020B0503020204020204" pitchFamily="34" charset="-122"/>
              </a:rPr>
              <a:t>50100</a:t>
            </a:r>
            <a:r>
              <a:rPr lang="zh-CN" altLang="en-US" sz="750" dirty="0">
                <a:solidFill>
                  <a:srgbClr val="000000"/>
                </a:solidFill>
                <a:latin typeface="微软雅黑" panose="020B0503020204020204" pitchFamily="34" charset="-122"/>
                <a:ea typeface="微软雅黑" panose="020B0503020204020204" pitchFamily="34" charset="-122"/>
              </a:rPr>
              <a:t>）</a:t>
            </a:r>
            <a:endParaRPr lang="zh-CN" altLang="en-US" sz="750" dirty="0">
              <a:solidFill>
                <a:srgbClr val="000000"/>
              </a:solidFill>
              <a:latin typeface="微软雅黑" panose="020B0503020204020204" pitchFamily="34" charset="-122"/>
              <a:ea typeface="微软雅黑" panose="020B0503020204020204" pitchFamily="34" charset="-122"/>
            </a:endParaRPr>
          </a:p>
        </p:txBody>
      </p:sp>
      <p:cxnSp>
        <p:nvCxnSpPr>
          <p:cNvPr id="6" name="直接箭头连接符 5"/>
          <p:cNvCxnSpPr/>
          <p:nvPr/>
        </p:nvCxnSpPr>
        <p:spPr>
          <a:xfrm flipV="1">
            <a:off x="5188747" y="2453407"/>
            <a:ext cx="0" cy="295428"/>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8" name="肘形连接符 7"/>
          <p:cNvCxnSpPr/>
          <p:nvPr/>
        </p:nvCxnSpPr>
        <p:spPr>
          <a:xfrm rot="16200000" flipV="1">
            <a:off x="4455393" y="3384333"/>
            <a:ext cx="2421505" cy="559654"/>
          </a:xfrm>
          <a:prstGeom prst="bentConnector3">
            <a:avLst>
              <a:gd name="adj1" fmla="val 50000"/>
            </a:avLst>
          </a:prstGeom>
          <a:ln w="19050">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15" name="肘形连接符 14"/>
          <p:cNvCxnSpPr>
            <a:endCxn id="82" idx="2"/>
          </p:cNvCxnSpPr>
          <p:nvPr/>
        </p:nvCxnSpPr>
        <p:spPr>
          <a:xfrm rot="16200000" flipV="1">
            <a:off x="2001768" y="3414110"/>
            <a:ext cx="2413808" cy="436121"/>
          </a:xfrm>
          <a:prstGeom prst="bentConnector3">
            <a:avLst/>
          </a:prstGeom>
          <a:ln w="19050">
            <a:headEnd type="arrow" w="med" len="med"/>
            <a:tailEnd type="arrow" w="med" len="med"/>
          </a:ln>
        </p:spPr>
        <p:style>
          <a:lnRef idx="1">
            <a:schemeClr val="accent1"/>
          </a:lnRef>
          <a:fillRef idx="0">
            <a:schemeClr val="accent1"/>
          </a:fillRef>
          <a:effectRef idx="0">
            <a:schemeClr val="accent1"/>
          </a:effectRef>
          <a:fontRef idx="minor">
            <a:schemeClr val="tx1"/>
          </a:fontRef>
        </p:style>
      </p:cxnSp>
      <p:pic>
        <p:nvPicPr>
          <p:cNvPr id="100" name="Picture 466" descr="图片157"/>
          <p:cNvPicPr>
            <a:picLocks noChangeAspect="1" noChangeArrowheads="1"/>
          </p:cNvPicPr>
          <p:nvPr/>
        </p:nvPicPr>
        <p:blipFill>
          <a:blip r:embed="rId13" cstate="print"/>
          <a:srcRect/>
          <a:stretch>
            <a:fillRect/>
          </a:stretch>
        </p:blipFill>
        <p:spPr bwMode="auto">
          <a:xfrm>
            <a:off x="4301610" y="5692390"/>
            <a:ext cx="404169" cy="277810"/>
          </a:xfrm>
          <a:prstGeom prst="rect">
            <a:avLst/>
          </a:prstGeom>
          <a:noFill/>
        </p:spPr>
      </p:pic>
      <p:cxnSp>
        <p:nvCxnSpPr>
          <p:cNvPr id="17" name="直接箭头连接符 16"/>
          <p:cNvCxnSpPr/>
          <p:nvPr/>
        </p:nvCxnSpPr>
        <p:spPr>
          <a:xfrm flipV="1">
            <a:off x="4552791" y="3234918"/>
            <a:ext cx="14520" cy="245747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01" name="文本框 100"/>
          <p:cNvSpPr txBox="1"/>
          <p:nvPr/>
        </p:nvSpPr>
        <p:spPr>
          <a:xfrm>
            <a:off x="3642737" y="5749186"/>
            <a:ext cx="646331" cy="230832"/>
          </a:xfrm>
          <a:prstGeom prst="rect">
            <a:avLst/>
          </a:prstGeom>
          <a:noFill/>
        </p:spPr>
        <p:txBody>
          <a:bodyPr wrap="none" rtlCol="0">
            <a:spAutoFit/>
          </a:bodyPr>
          <a:lstStyle/>
          <a:p>
            <a:r>
              <a:rPr lang="zh-CN" altLang="en-US" sz="900" dirty="0"/>
              <a:t>终端设备</a:t>
            </a:r>
            <a:endParaRPr lang="zh-CN" altLang="en-US" sz="900" dirty="0"/>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a:xfrm>
            <a:off x="534220" y="1323842"/>
            <a:ext cx="11274935" cy="4680000"/>
          </a:xfrm>
        </p:spPr>
        <p:txBody>
          <a:bodyPr/>
          <a:lstStyle/>
          <a:p>
            <a:pPr>
              <a:lnSpc>
                <a:spcPct val="100000"/>
              </a:lnSpc>
            </a:pPr>
            <a:r>
              <a:rPr lang="zh-CN" altLang="en-US" sz="2000" dirty="0">
                <a:solidFill>
                  <a:schemeClr val="bg1">
                    <a:lumMod val="50000"/>
                  </a:schemeClr>
                </a:solidFill>
              </a:rPr>
              <a:t>准入控制概述</a:t>
            </a:r>
            <a:endParaRPr lang="en-US" altLang="zh-CN" sz="2000" dirty="0">
              <a:solidFill>
                <a:schemeClr val="bg1">
                  <a:lumMod val="50000"/>
                </a:schemeClr>
              </a:solidFill>
            </a:endParaRPr>
          </a:p>
          <a:p>
            <a:pPr>
              <a:lnSpc>
                <a:spcPct val="100000"/>
              </a:lnSpc>
            </a:pPr>
            <a:r>
              <a:rPr lang="en-US" altLang="zh-CN" sz="2000" dirty="0">
                <a:solidFill>
                  <a:schemeClr val="bg1">
                    <a:lumMod val="50000"/>
                  </a:schemeClr>
                </a:solidFill>
              </a:rPr>
              <a:t>802.1x</a:t>
            </a:r>
            <a:r>
              <a:rPr lang="zh-CN" altLang="en-US" sz="2000" dirty="0">
                <a:solidFill>
                  <a:schemeClr val="bg1">
                    <a:lumMod val="50000"/>
                  </a:schemeClr>
                </a:solidFill>
              </a:rPr>
              <a:t>认证</a:t>
            </a:r>
            <a:endParaRPr lang="en-US" altLang="zh-CN" sz="2000" dirty="0">
              <a:solidFill>
                <a:schemeClr val="bg1">
                  <a:lumMod val="50000"/>
                </a:schemeClr>
              </a:solidFill>
            </a:endParaRPr>
          </a:p>
          <a:p>
            <a:pPr>
              <a:lnSpc>
                <a:spcPct val="100000"/>
              </a:lnSpc>
            </a:pPr>
            <a:r>
              <a:rPr lang="en-US" altLang="zh-CN" sz="2000" dirty="0"/>
              <a:t>MAC</a:t>
            </a:r>
            <a:r>
              <a:rPr lang="zh-CN" altLang="en-US" sz="2000" dirty="0"/>
              <a:t>认证</a:t>
            </a:r>
            <a:endParaRPr lang="en-US" altLang="zh-CN" sz="2000" dirty="0"/>
          </a:p>
          <a:p>
            <a:pPr lvl="1">
              <a:lnSpc>
                <a:spcPct val="100000"/>
              </a:lnSpc>
            </a:pPr>
            <a:r>
              <a:rPr lang="en-US" altLang="zh-CN" sz="1800" dirty="0">
                <a:solidFill>
                  <a:schemeClr val="bg1">
                    <a:lumMod val="50000"/>
                  </a:schemeClr>
                </a:solidFill>
              </a:rPr>
              <a:t>MAC</a:t>
            </a:r>
            <a:r>
              <a:rPr lang="zh-CN" altLang="en-US" sz="1800" dirty="0">
                <a:solidFill>
                  <a:schemeClr val="bg1">
                    <a:lumMod val="50000"/>
                  </a:schemeClr>
                </a:solidFill>
              </a:rPr>
              <a:t>认证概述</a:t>
            </a:r>
            <a:endParaRPr lang="en-US" altLang="zh-CN" sz="1800" dirty="0">
              <a:solidFill>
                <a:schemeClr val="bg1">
                  <a:lumMod val="50000"/>
                </a:schemeClr>
              </a:solidFill>
            </a:endParaRPr>
          </a:p>
          <a:p>
            <a:pPr lvl="1">
              <a:lnSpc>
                <a:spcPct val="100000"/>
              </a:lnSpc>
            </a:pPr>
            <a:r>
              <a:rPr lang="en-US" altLang="zh-CN" sz="1800" dirty="0">
                <a:solidFill>
                  <a:schemeClr val="bg1">
                    <a:lumMod val="50000"/>
                  </a:schemeClr>
                </a:solidFill>
              </a:rPr>
              <a:t>MAC</a:t>
            </a:r>
            <a:r>
              <a:rPr lang="zh-CN" altLang="en-US" sz="1800" dirty="0">
                <a:solidFill>
                  <a:schemeClr val="bg1">
                    <a:lumMod val="50000"/>
                  </a:schemeClr>
                </a:solidFill>
              </a:rPr>
              <a:t>认证应用场景</a:t>
            </a:r>
            <a:endParaRPr lang="en-US" altLang="zh-CN" sz="1800" dirty="0">
              <a:solidFill>
                <a:schemeClr val="bg1">
                  <a:lumMod val="50000"/>
                </a:schemeClr>
              </a:solidFill>
            </a:endParaRPr>
          </a:p>
          <a:p>
            <a:pPr lvl="1">
              <a:lnSpc>
                <a:spcPct val="100000"/>
              </a:lnSpc>
            </a:pPr>
            <a:r>
              <a:rPr lang="en-US" altLang="zh-CN" sz="1800" dirty="0"/>
              <a:t>MAC</a:t>
            </a:r>
            <a:r>
              <a:rPr lang="zh-CN" altLang="en-US" sz="1800" dirty="0"/>
              <a:t>认证配置</a:t>
            </a:r>
            <a:endParaRPr lang="en-US" altLang="zh-CN" sz="1800" dirty="0"/>
          </a:p>
          <a:p>
            <a:pPr>
              <a:lnSpc>
                <a:spcPct val="100000"/>
              </a:lnSpc>
            </a:pPr>
            <a:r>
              <a:rPr lang="en-US" altLang="zh-CN" sz="2000" dirty="0">
                <a:solidFill>
                  <a:schemeClr val="bg1">
                    <a:lumMod val="50000"/>
                  </a:schemeClr>
                </a:solidFill>
              </a:rPr>
              <a:t>Portal</a:t>
            </a:r>
            <a:r>
              <a:rPr lang="zh-CN" altLang="en-US" sz="2000" dirty="0">
                <a:solidFill>
                  <a:schemeClr val="bg1">
                    <a:lumMod val="50000"/>
                  </a:schemeClr>
                </a:solidFill>
              </a:rPr>
              <a:t>认证</a:t>
            </a:r>
            <a:endParaRPr lang="en-US" altLang="zh-CN" sz="2000" dirty="0">
              <a:solidFill>
                <a:schemeClr val="bg1">
                  <a:lumMod val="50000"/>
                </a:schemeClr>
              </a:solidFill>
            </a:endParaRPr>
          </a:p>
          <a:p>
            <a:pPr>
              <a:lnSpc>
                <a:spcPct val="100000"/>
              </a:lnSpc>
            </a:pPr>
            <a:r>
              <a:rPr lang="en-US" altLang="zh-CN" sz="2000" dirty="0">
                <a:solidFill>
                  <a:schemeClr val="bg1">
                    <a:lumMod val="50000"/>
                  </a:schemeClr>
                </a:solidFill>
              </a:rPr>
              <a:t>TACACS</a:t>
            </a:r>
            <a:r>
              <a:rPr lang="zh-CN" altLang="en-US" sz="2000" dirty="0">
                <a:solidFill>
                  <a:schemeClr val="bg1">
                    <a:lumMod val="50000"/>
                  </a:schemeClr>
                </a:solidFill>
              </a:rPr>
              <a:t>认证</a:t>
            </a:r>
            <a:endParaRPr lang="en-US" altLang="zh-CN" sz="2000" dirty="0">
              <a:solidFill>
                <a:schemeClr val="bg1">
                  <a:lumMod val="50000"/>
                </a:schemeClr>
              </a:solidFill>
            </a:endParaRPr>
          </a:p>
          <a:p>
            <a:pPr>
              <a:lnSpc>
                <a:spcPct val="100000"/>
              </a:lnSpc>
            </a:pPr>
            <a:r>
              <a:rPr lang="en-US" altLang="zh-CN" sz="2000" dirty="0">
                <a:solidFill>
                  <a:schemeClr val="bg1">
                    <a:lumMod val="50000"/>
                  </a:schemeClr>
                </a:solidFill>
              </a:rPr>
              <a:t>MDM</a:t>
            </a:r>
            <a:r>
              <a:rPr lang="zh-CN" altLang="en-US" sz="2000" dirty="0">
                <a:solidFill>
                  <a:schemeClr val="bg1">
                    <a:lumMod val="50000"/>
                  </a:schemeClr>
                </a:solidFill>
              </a:rPr>
              <a:t>联动认证</a:t>
            </a:r>
            <a:endParaRPr lang="en-US" altLang="zh-CN" sz="2000" dirty="0">
              <a:solidFill>
                <a:schemeClr val="bg1">
                  <a:lumMod val="50000"/>
                </a:schemeClr>
              </a:solidFill>
            </a:endParaRPr>
          </a:p>
          <a:p>
            <a:pPr>
              <a:lnSpc>
                <a:spcPct val="100000"/>
              </a:lnSpc>
            </a:pPr>
            <a:r>
              <a:rPr lang="zh-CN" altLang="en-US" sz="2000" dirty="0">
                <a:solidFill>
                  <a:schemeClr val="bg1">
                    <a:lumMod val="50000"/>
                  </a:schemeClr>
                </a:solidFill>
              </a:rPr>
              <a:t>网络防私接</a:t>
            </a:r>
            <a:endParaRPr lang="en-US" altLang="zh-CN" sz="2000" dirty="0">
              <a:solidFill>
                <a:schemeClr val="bg1">
                  <a:lumMod val="50000"/>
                </a:schemeClr>
              </a:solidFill>
            </a:endParaRPr>
          </a:p>
          <a:p>
            <a:pPr>
              <a:lnSpc>
                <a:spcPct val="100000"/>
              </a:lnSpc>
            </a:pPr>
            <a:r>
              <a:rPr lang="zh-CN" altLang="en-US" sz="2000" dirty="0">
                <a:solidFill>
                  <a:schemeClr val="bg1">
                    <a:lumMod val="50000"/>
                  </a:schemeClr>
                </a:solidFill>
              </a:rPr>
              <a:t>外部数据源统一身份认证</a:t>
            </a:r>
            <a:endParaRPr lang="en-US" altLang="zh-CN" sz="2000" dirty="0">
              <a:solidFill>
                <a:schemeClr val="bg1">
                  <a:lumMod val="50000"/>
                </a:schemeClr>
              </a:solidFill>
            </a:endParaRPr>
          </a:p>
          <a:p>
            <a:pPr>
              <a:lnSpc>
                <a:spcPct val="100000"/>
              </a:lnSpc>
            </a:pPr>
            <a:r>
              <a:rPr lang="zh-CN" altLang="en-US" sz="2000" dirty="0">
                <a:solidFill>
                  <a:schemeClr val="bg1">
                    <a:lumMod val="50000"/>
                  </a:schemeClr>
                </a:solidFill>
              </a:rPr>
              <a:t>准入认证组件认证</a:t>
            </a:r>
            <a:endParaRPr lang="en-US" altLang="zh-CN" sz="2000" dirty="0">
              <a:solidFill>
                <a:schemeClr val="bg1">
                  <a:lumMod val="50000"/>
                </a:schemeClr>
              </a:solidFill>
            </a:endParaRPr>
          </a:p>
          <a:p>
            <a:pPr>
              <a:lnSpc>
                <a:spcPct val="100000"/>
              </a:lnSpc>
            </a:pPr>
            <a:r>
              <a:rPr lang="zh-CN" altLang="en-US" sz="2000" dirty="0">
                <a:solidFill>
                  <a:schemeClr val="bg1">
                    <a:lumMod val="50000"/>
                  </a:schemeClr>
                </a:solidFill>
              </a:rPr>
              <a:t>准入运维</a:t>
            </a:r>
            <a:endParaRPr lang="en-US" altLang="zh-CN" sz="2000" dirty="0">
              <a:solidFill>
                <a:schemeClr val="bg1">
                  <a:lumMod val="50000"/>
                </a:schemeClr>
              </a:solidFill>
            </a:endParaRPr>
          </a:p>
          <a:p>
            <a:pPr>
              <a:lnSpc>
                <a:spcPct val="100000"/>
              </a:lnSpc>
            </a:pPr>
            <a:endParaRPr lang="en-US" altLang="zh-CN" sz="2000" dirty="0">
              <a:solidFill>
                <a:schemeClr val="bg1">
                  <a:lumMod val="50000"/>
                </a:schemeClr>
              </a:solidFill>
            </a:endParaRPr>
          </a:p>
          <a:p>
            <a:pPr>
              <a:lnSpc>
                <a:spcPct val="100000"/>
              </a:lnSpc>
            </a:pPr>
            <a:endParaRPr lang="zh-CN" altLang="en-US" sz="2000" dirty="0">
              <a:solidFill>
                <a:schemeClr val="bg1">
                  <a:lumMod val="50000"/>
                </a:schemeClr>
              </a:solidFill>
            </a:endParaRPr>
          </a:p>
          <a:p>
            <a:pPr>
              <a:lnSpc>
                <a:spcPct val="100000"/>
              </a:lnSpc>
            </a:pPr>
            <a:endParaRPr lang="zh-CN" altLang="en-US" sz="2000" dirty="0">
              <a:solidFill>
                <a:schemeClr val="bg1">
                  <a:lumMod val="50000"/>
                </a:schemeClr>
              </a:solidFill>
            </a:endParaRP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t>MAC</a:t>
            </a:r>
            <a:r>
              <a:rPr lang="zh-CN" altLang="en-US" dirty="0"/>
              <a:t>认证配置流程</a:t>
            </a:r>
            <a:endParaRPr lang="zh-CN" altLang="en-US" dirty="0">
              <a:latin typeface="Huawei Sans" panose="020C0503030203020204" pitchFamily="34" charset="0"/>
              <a:ea typeface="方正兰亭黑简体" panose="02000000000000000000" pitchFamily="2" charset="-122"/>
              <a:sym typeface="Huawei Sans" panose="020C0503030203020204" pitchFamily="34" charset="0"/>
            </a:endParaRPr>
          </a:p>
        </p:txBody>
      </p:sp>
      <p:sp>
        <p:nvSpPr>
          <p:cNvPr id="5" name="文本占位符 2"/>
          <p:cNvSpPr txBox="1"/>
          <p:nvPr/>
        </p:nvSpPr>
        <p:spPr>
          <a:xfrm>
            <a:off x="1465630" y="1092268"/>
            <a:ext cx="7920037" cy="2088641"/>
          </a:xfrm>
          <a:prstGeom prst="rect">
            <a:avLst/>
          </a:prstGeom>
        </p:spPr>
        <p:txBody>
          <a:bodyPr/>
          <a:lstStyle>
            <a:lvl1pPr marL="302260" indent="-302260" algn="l" defTabSz="913765" rtl="0" eaLnBrk="1" latinLnBrk="0" hangingPunct="1">
              <a:lnSpc>
                <a:spcPct val="140000"/>
              </a:lnSpc>
              <a:spcBef>
                <a:spcPts val="790"/>
              </a:spcBef>
              <a:buFont typeface="Arial" panose="020B0604020202020204" pitchFamily="34" charset="0"/>
              <a:buChar char="•"/>
              <a:defRPr sz="2200" kern="1200">
                <a:solidFill>
                  <a:schemeClr val="tx1"/>
                </a:solidFill>
                <a:latin typeface="+mn-lt"/>
                <a:ea typeface="+mn-ea"/>
                <a:cs typeface="+mn-cs"/>
              </a:defRPr>
            </a:lvl1pPr>
            <a:lvl2pPr marL="654685" indent="-252095" algn="l" defTabSz="913765" rtl="0" eaLnBrk="1" latinLnBrk="0" hangingPunct="1">
              <a:lnSpc>
                <a:spcPct val="140000"/>
              </a:lnSpc>
              <a:spcBef>
                <a:spcPts val="720"/>
              </a:spcBef>
              <a:buClrTx/>
              <a:buFont typeface="Huawei Sans" panose="020C0503030203020204" pitchFamily="34" charset="0"/>
              <a:buChar char="▫"/>
              <a:defRPr sz="2000" kern="1200">
                <a:solidFill>
                  <a:schemeClr val="tx1"/>
                </a:solidFill>
                <a:latin typeface="+mn-lt"/>
                <a:ea typeface="+mn-ea"/>
                <a:cs typeface="+mn-cs"/>
              </a:defRPr>
            </a:lvl2pPr>
            <a:lvl3pPr marL="1003935" indent="-201295" algn="l" defTabSz="913765" rtl="0" eaLnBrk="1" latinLnBrk="0" hangingPunct="1">
              <a:lnSpc>
                <a:spcPct val="140000"/>
              </a:lnSpc>
              <a:spcBef>
                <a:spcPts val="650"/>
              </a:spcBef>
              <a:buClrTx/>
              <a:buFont typeface="微软雅黑" panose="020B0503020204020204" pitchFamily="34" charset="-122"/>
              <a:buChar char="▪"/>
              <a:defRPr sz="1800" kern="1200">
                <a:solidFill>
                  <a:schemeClr val="tx1"/>
                </a:solidFill>
                <a:latin typeface="+mn-lt"/>
                <a:ea typeface="+mn-ea"/>
                <a:cs typeface="+mn-cs"/>
              </a:defRPr>
            </a:lvl3pPr>
            <a:lvl4pPr marL="1399540" indent="-198120" algn="l" defTabSz="913765" rtl="0" eaLnBrk="1" latinLnBrk="0" hangingPunct="1">
              <a:lnSpc>
                <a:spcPct val="140000"/>
              </a:lnSpc>
              <a:spcBef>
                <a:spcPts val="575"/>
              </a:spcBef>
              <a:buFont typeface="Huawei Sans" panose="020C0503030203020204" pitchFamily="34" charset="0"/>
              <a:buChar char="−"/>
              <a:defRPr sz="1600" kern="1200">
                <a:solidFill>
                  <a:schemeClr val="tx1"/>
                </a:solidFill>
                <a:latin typeface="+mn-lt"/>
                <a:ea typeface="+mn-ea"/>
                <a:cs typeface="+mn-cs"/>
              </a:defRPr>
            </a:lvl4pPr>
            <a:lvl5pPr marL="1802765" indent="-201295" algn="l" defTabSz="913765" rtl="0" eaLnBrk="1" latinLnBrk="0" hangingPunct="1">
              <a:lnSpc>
                <a:spcPct val="140000"/>
              </a:lnSpc>
              <a:spcBef>
                <a:spcPts val="575"/>
              </a:spcBef>
              <a:buFont typeface="Huawei Sans" panose="020C0503030203020204" pitchFamily="34" charset="0"/>
              <a:buChar char="~"/>
              <a:defRPr sz="1400" kern="1200">
                <a:solidFill>
                  <a:schemeClr val="tx1"/>
                </a:solidFill>
                <a:latin typeface="+mn-lt"/>
                <a:ea typeface="+mn-ea"/>
                <a:cs typeface="+mn-cs"/>
              </a:defRPr>
            </a:lvl5pPr>
            <a:lvl6pPr marL="251333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053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773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493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2000" dirty="0"/>
              <a:t>配置前提：</a:t>
            </a:r>
            <a:endParaRPr lang="en-US" altLang="zh-CN" sz="2000" dirty="0"/>
          </a:p>
          <a:p>
            <a:pPr marL="655320">
              <a:buFont typeface="Wingdings" panose="05000000000000000000" pitchFamily="2" charset="2"/>
              <a:buChar char="p"/>
            </a:pPr>
            <a:r>
              <a:rPr lang="zh-CN" altLang="en-US" sz="1800" dirty="0"/>
              <a:t>已存在终端</a:t>
            </a:r>
            <a:r>
              <a:rPr lang="en-US" altLang="zh-CN" sz="1800" dirty="0"/>
              <a:t>MAC</a:t>
            </a:r>
            <a:r>
              <a:rPr lang="zh-CN" altLang="en-US" sz="1800" dirty="0"/>
              <a:t>数据</a:t>
            </a:r>
            <a:endParaRPr lang="en-US" altLang="zh-CN" sz="1800" dirty="0"/>
          </a:p>
          <a:p>
            <a:pPr marL="655320">
              <a:buFont typeface="Wingdings" panose="05000000000000000000" pitchFamily="2" charset="2"/>
              <a:buChar char="p"/>
            </a:pPr>
            <a:r>
              <a:rPr lang="zh-CN" altLang="en-US" sz="1800" dirty="0"/>
              <a:t>添加终端信息</a:t>
            </a:r>
            <a:endParaRPr lang="en-US" altLang="zh-CN" sz="1800" dirty="0"/>
          </a:p>
          <a:p>
            <a:pPr marL="655320">
              <a:buFont typeface="Wingdings" panose="05000000000000000000" pitchFamily="2" charset="2"/>
              <a:buChar char="p"/>
            </a:pPr>
            <a:r>
              <a:rPr lang="zh-CN" altLang="en-US" sz="1800" dirty="0"/>
              <a:t>基础网络互通</a:t>
            </a:r>
            <a:endParaRPr lang="en-US" altLang="zh-CN" sz="1800" dirty="0"/>
          </a:p>
          <a:p>
            <a:pPr marL="655320">
              <a:buFont typeface="Wingdings" panose="05000000000000000000" pitchFamily="2" charset="2"/>
              <a:buChar char="p"/>
            </a:pPr>
            <a:r>
              <a:rPr lang="zh-CN" altLang="en-US" sz="1800" dirty="0"/>
              <a:t>接入控制设备云模式</a:t>
            </a:r>
            <a:r>
              <a:rPr lang="en-US" altLang="zh-CN" sz="1800" dirty="0"/>
              <a:t>AP</a:t>
            </a:r>
            <a:r>
              <a:rPr lang="zh-CN" altLang="en-US" sz="1800" dirty="0"/>
              <a:t>为例</a:t>
            </a:r>
            <a:endParaRPr lang="zh-CN" altLang="en-US" sz="1800" dirty="0"/>
          </a:p>
          <a:p>
            <a:endParaRPr lang="zh-CN" altLang="en-US" sz="2000" dirty="0"/>
          </a:p>
        </p:txBody>
      </p:sp>
      <p:sp>
        <p:nvSpPr>
          <p:cNvPr id="6" name="五边形 2"/>
          <p:cNvSpPr/>
          <p:nvPr/>
        </p:nvSpPr>
        <p:spPr>
          <a:xfrm>
            <a:off x="1110179" y="4064716"/>
            <a:ext cx="1344605" cy="872176"/>
          </a:xfrm>
          <a:prstGeom prst="homePlate">
            <a:avLst>
              <a:gd name="adj" fmla="val 38087"/>
            </a:avLst>
          </a:prstGeom>
          <a:solidFill>
            <a:srgbClr val="9BBB59"/>
          </a:solidFill>
          <a:ln w="25400" cap="flat" cmpd="sng" algn="ctr">
            <a:noFill/>
            <a:prstDash val="solid"/>
          </a:ln>
          <a:effectLst/>
        </p:spPr>
        <p:txBody>
          <a:bodyPr anchor="ctr"/>
          <a:lstStyle/>
          <a:p>
            <a:pPr marL="0" marR="0" lvl="0" indent="0" algn="ctr" defTabSz="914400" eaLnBrk="1" fontAlgn="base" latinLnBrk="0" hangingPunct="1">
              <a:lnSpc>
                <a:spcPct val="100000"/>
              </a:lnSpc>
              <a:spcBef>
                <a:spcPts val="0"/>
              </a:spcBef>
              <a:spcAft>
                <a:spcPts val="0"/>
              </a:spcAft>
              <a:buClrTx/>
              <a:buSzTx/>
              <a:buFontTx/>
              <a:buNone/>
              <a:defRPr/>
            </a:pPr>
            <a:r>
              <a:rPr lang="zh-CN" altLang="en-US" sz="1600" kern="0" dirty="0">
                <a:solidFill>
                  <a:srgbClr val="FFFFFF"/>
                </a:solidFill>
                <a:latin typeface="微软雅黑" panose="020B0503020204020204" pitchFamily="34" charset="-122"/>
                <a:ea typeface="微软雅黑" panose="020B0503020204020204" pitchFamily="34" charset="-122"/>
              </a:rPr>
              <a:t>添加云设备信息</a:t>
            </a:r>
            <a:endParaRPr lang="zh-CN" altLang="en-US" sz="1600" kern="0" dirty="0">
              <a:solidFill>
                <a:srgbClr val="FFFFFF"/>
              </a:solidFill>
              <a:latin typeface="微软雅黑" panose="020B0503020204020204" pitchFamily="34" charset="-122"/>
              <a:ea typeface="微软雅黑" panose="020B0503020204020204" pitchFamily="34" charset="-122"/>
            </a:endParaRPr>
          </a:p>
        </p:txBody>
      </p:sp>
      <p:sp>
        <p:nvSpPr>
          <p:cNvPr id="7" name="燕尾形 8"/>
          <p:cNvSpPr/>
          <p:nvPr/>
        </p:nvSpPr>
        <p:spPr>
          <a:xfrm>
            <a:off x="2185289" y="4055392"/>
            <a:ext cx="1306914" cy="875757"/>
          </a:xfrm>
          <a:prstGeom prst="chevron">
            <a:avLst>
              <a:gd name="adj" fmla="val 38088"/>
            </a:avLst>
          </a:prstGeom>
          <a:solidFill>
            <a:srgbClr val="8064A2"/>
          </a:solidFill>
          <a:ln w="25400" cap="flat" cmpd="sng" algn="ctr">
            <a:noFill/>
            <a:prstDash val="solid"/>
          </a:ln>
          <a:effectLst/>
        </p:spPr>
        <p:txBody>
          <a:bodyPr anchor="ctr"/>
          <a:lstStyle/>
          <a:p>
            <a:pPr marL="0" marR="0" lvl="0" indent="0" algn="ctr" defTabSz="914400" eaLnBrk="1" fontAlgn="base"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rPr>
              <a:t>添加</a:t>
            </a:r>
            <a:r>
              <a:rPr lang="zh-CN" altLang="en-US" sz="1600" kern="0" dirty="0">
                <a:solidFill>
                  <a:srgbClr val="FFFFFF"/>
                </a:solidFill>
                <a:latin typeface="微软雅黑" panose="020B0503020204020204" pitchFamily="34" charset="-122"/>
                <a:ea typeface="微软雅黑" panose="020B0503020204020204" pitchFamily="34" charset="-122"/>
              </a:rPr>
              <a:t>站点</a:t>
            </a:r>
            <a:endParaRPr kumimoji="0" lang="en-US" altLang="zh-CN" sz="1600" b="0"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endParaRPr>
          </a:p>
        </p:txBody>
      </p:sp>
      <p:sp>
        <p:nvSpPr>
          <p:cNvPr id="8" name="燕尾形 6"/>
          <p:cNvSpPr/>
          <p:nvPr/>
        </p:nvSpPr>
        <p:spPr>
          <a:xfrm>
            <a:off x="5535697" y="4080986"/>
            <a:ext cx="1302704" cy="873578"/>
          </a:xfrm>
          <a:prstGeom prst="chevron">
            <a:avLst>
              <a:gd name="adj" fmla="val 38088"/>
            </a:avLst>
          </a:prstGeom>
          <a:solidFill>
            <a:srgbClr val="F79646"/>
          </a:solidFill>
          <a:ln w="25400" cap="flat" cmpd="sng" algn="ctr">
            <a:noFill/>
            <a:prstDash val="solid"/>
          </a:ln>
          <a:effectLst/>
        </p:spPr>
        <p:txBody>
          <a:bodyPr anchor="ctr"/>
          <a:lstStyle/>
          <a:p>
            <a:pPr marL="0" marR="0" lvl="0" indent="0" algn="ctr" defTabSz="914400" eaLnBrk="1" fontAlgn="base" latinLnBrk="0" hangingPunct="1">
              <a:lnSpc>
                <a:spcPct val="100000"/>
              </a:lnSpc>
              <a:spcBef>
                <a:spcPts val="0"/>
              </a:spcBef>
              <a:spcAft>
                <a:spcPts val="0"/>
              </a:spcAft>
              <a:buClrTx/>
              <a:buSzTx/>
              <a:buFontTx/>
              <a:buNone/>
              <a:defRPr/>
            </a:pPr>
            <a:r>
              <a:rPr lang="zh-CN" altLang="en-US" sz="1600" kern="0" dirty="0">
                <a:solidFill>
                  <a:srgbClr val="FFFFFF"/>
                </a:solidFill>
                <a:latin typeface="微软雅黑" panose="020B0503020204020204" pitchFamily="34" charset="-122"/>
                <a:ea typeface="微软雅黑" panose="020B0503020204020204" pitchFamily="34" charset="-122"/>
              </a:rPr>
              <a:t>授权结果</a:t>
            </a:r>
            <a:endParaRPr lang="en-US" altLang="zh-CN" sz="1600" kern="0" dirty="0">
              <a:solidFill>
                <a:srgbClr val="FFFFFF"/>
              </a:solidFill>
              <a:latin typeface="微软雅黑" panose="020B0503020204020204" pitchFamily="34" charset="-122"/>
              <a:ea typeface="微软雅黑" panose="020B0503020204020204" pitchFamily="34" charset="-122"/>
            </a:endParaRPr>
          </a:p>
        </p:txBody>
      </p:sp>
      <p:sp>
        <p:nvSpPr>
          <p:cNvPr id="9" name="燕尾形 7"/>
          <p:cNvSpPr/>
          <p:nvPr/>
        </p:nvSpPr>
        <p:spPr>
          <a:xfrm>
            <a:off x="4567313" y="4065104"/>
            <a:ext cx="1303662" cy="873578"/>
          </a:xfrm>
          <a:prstGeom prst="chevron">
            <a:avLst>
              <a:gd name="adj" fmla="val 38088"/>
            </a:avLst>
          </a:prstGeom>
          <a:solidFill>
            <a:srgbClr val="4BACC6"/>
          </a:solidFill>
          <a:ln w="25400" cap="flat" cmpd="sng" algn="ctr">
            <a:noFill/>
            <a:prstDash val="solid"/>
          </a:ln>
          <a:effectLst/>
        </p:spPr>
        <p:txBody>
          <a:bodyPr anchor="ctr"/>
          <a:lstStyle/>
          <a:p>
            <a:pPr marL="0" marR="0" lvl="0" indent="0" algn="ctr" defTabSz="914400" eaLnBrk="1" fontAlgn="base" latinLnBrk="0" hangingPunct="1">
              <a:lnSpc>
                <a:spcPct val="100000"/>
              </a:lnSpc>
              <a:spcBef>
                <a:spcPts val="0"/>
              </a:spcBef>
              <a:spcAft>
                <a:spcPts val="0"/>
              </a:spcAft>
              <a:buClrTx/>
              <a:buSzTx/>
              <a:buFontTx/>
              <a:buNone/>
              <a:defRPr/>
            </a:pPr>
            <a:r>
              <a:rPr lang="zh-CN" altLang="en-US" sz="1600" kern="0" dirty="0">
                <a:solidFill>
                  <a:srgbClr val="FFFFFF"/>
                </a:solidFill>
                <a:latin typeface="微软雅黑" panose="020B0503020204020204" pitchFamily="34" charset="-122"/>
                <a:ea typeface="微软雅黑" panose="020B0503020204020204" pitchFamily="34" charset="-122"/>
              </a:rPr>
              <a:t>认证规则</a:t>
            </a:r>
            <a:endParaRPr lang="en-US" altLang="zh-CN" sz="1600" kern="0" dirty="0">
              <a:solidFill>
                <a:srgbClr val="FFFFFF"/>
              </a:solidFill>
              <a:latin typeface="微软雅黑" panose="020B0503020204020204" pitchFamily="34" charset="-122"/>
              <a:ea typeface="微软雅黑" panose="020B0503020204020204" pitchFamily="34" charset="-122"/>
            </a:endParaRPr>
          </a:p>
        </p:txBody>
      </p:sp>
      <p:sp>
        <p:nvSpPr>
          <p:cNvPr id="10" name="燕尾形 8"/>
          <p:cNvSpPr/>
          <p:nvPr/>
        </p:nvSpPr>
        <p:spPr>
          <a:xfrm>
            <a:off x="6576561" y="4090310"/>
            <a:ext cx="1306914" cy="875757"/>
          </a:xfrm>
          <a:prstGeom prst="chevron">
            <a:avLst>
              <a:gd name="adj" fmla="val 38088"/>
            </a:avLst>
          </a:prstGeom>
          <a:solidFill>
            <a:srgbClr val="9BBB59"/>
          </a:solidFill>
          <a:ln w="25400" cap="flat" cmpd="sng" algn="ctr">
            <a:noFill/>
            <a:prstDash val="solid"/>
          </a:ln>
          <a:effectLst/>
        </p:spPr>
        <p:txBody>
          <a:bodyPr anchor="ctr"/>
          <a:lstStyle/>
          <a:p>
            <a:pPr algn="ctr" fontAlgn="base">
              <a:spcBef>
                <a:spcPts val="0"/>
              </a:spcBef>
              <a:spcAft>
                <a:spcPts val="0"/>
              </a:spcAft>
            </a:pPr>
            <a:r>
              <a:rPr lang="zh-CN" altLang="en-US" sz="1600" kern="0" dirty="0">
                <a:solidFill>
                  <a:srgbClr val="FFFFFF"/>
                </a:solidFill>
                <a:latin typeface="微软雅黑" panose="020B0503020204020204" pitchFamily="34" charset="-122"/>
                <a:ea typeface="微软雅黑" panose="020B0503020204020204" pitchFamily="34" charset="-122"/>
              </a:rPr>
              <a:t>授权规则</a:t>
            </a:r>
            <a:endParaRPr lang="en-US" altLang="zh-CN" sz="1600" kern="0" dirty="0">
              <a:solidFill>
                <a:srgbClr val="FFFFFF"/>
              </a:solidFill>
              <a:latin typeface="微软雅黑" panose="020B0503020204020204" pitchFamily="34" charset="-122"/>
              <a:ea typeface="微软雅黑" panose="020B0503020204020204" pitchFamily="34" charset="-122"/>
            </a:endParaRPr>
          </a:p>
        </p:txBody>
      </p:sp>
      <p:sp>
        <p:nvSpPr>
          <p:cNvPr id="11" name="燕尾形 8"/>
          <p:cNvSpPr/>
          <p:nvPr/>
        </p:nvSpPr>
        <p:spPr>
          <a:xfrm>
            <a:off x="7623025" y="4099634"/>
            <a:ext cx="1306914" cy="875757"/>
          </a:xfrm>
          <a:prstGeom prst="chevron">
            <a:avLst>
              <a:gd name="adj" fmla="val 38088"/>
            </a:avLst>
          </a:prstGeom>
          <a:solidFill>
            <a:srgbClr val="8064A2"/>
          </a:solidFill>
          <a:ln w="25400" cap="flat" cmpd="sng" algn="ctr">
            <a:noFill/>
            <a:prstDash val="solid"/>
          </a:ln>
          <a:effectLst/>
        </p:spPr>
        <p:txBody>
          <a:bodyPr anchor="ctr"/>
          <a:lstStyle/>
          <a:p>
            <a:pPr marL="0" marR="0" lvl="0" indent="0" algn="ctr" defTabSz="914400" eaLnBrk="1" fontAlgn="base"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rPr>
              <a:t>查看用户</a:t>
            </a:r>
            <a:endParaRPr kumimoji="0" lang="en-US" altLang="zh-CN" sz="1600" b="0"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endParaRPr>
          </a:p>
        </p:txBody>
      </p:sp>
      <p:sp>
        <p:nvSpPr>
          <p:cNvPr id="12" name="Freeform 62"/>
          <p:cNvSpPr/>
          <p:nvPr/>
        </p:nvSpPr>
        <p:spPr bwMode="ltGray">
          <a:xfrm>
            <a:off x="5425649" y="4959121"/>
            <a:ext cx="1007252" cy="691252"/>
          </a:xfrm>
          <a:custGeom>
            <a:avLst/>
            <a:gdLst>
              <a:gd name="T0" fmla="*/ 0 w 1291"/>
              <a:gd name="T1" fmla="*/ 2147483647 h 886"/>
              <a:gd name="T2" fmla="*/ 2147483647 w 1291"/>
              <a:gd name="T3" fmla="*/ 2147483647 h 886"/>
              <a:gd name="T4" fmla="*/ 2147483647 w 1291"/>
              <a:gd name="T5" fmla="*/ 2147483647 h 886"/>
              <a:gd name="T6" fmla="*/ 2147483647 w 1291"/>
              <a:gd name="T7" fmla="*/ 2147483647 h 886"/>
              <a:gd name="T8" fmla="*/ 2147483647 w 1291"/>
              <a:gd name="T9" fmla="*/ 0 h 886"/>
              <a:gd name="T10" fmla="*/ 2147483647 w 1291"/>
              <a:gd name="T11" fmla="*/ 2147483647 h 886"/>
              <a:gd name="T12" fmla="*/ 2147483647 w 1291"/>
              <a:gd name="T13" fmla="*/ 2147483647 h 886"/>
              <a:gd name="T14" fmla="*/ 2147483647 w 1291"/>
              <a:gd name="T15" fmla="*/ 2147483647 h 886"/>
              <a:gd name="T16" fmla="*/ 2147483647 w 1291"/>
              <a:gd name="T17" fmla="*/ 2147483647 h 886"/>
              <a:gd name="T18" fmla="*/ 0 w 1291"/>
              <a:gd name="T19" fmla="*/ 2147483647 h 88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291"/>
              <a:gd name="T31" fmla="*/ 0 h 886"/>
              <a:gd name="T32" fmla="*/ 1291 w 1291"/>
              <a:gd name="T33" fmla="*/ 886 h 88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291" h="886">
                <a:moveTo>
                  <a:pt x="0" y="687"/>
                </a:moveTo>
                <a:cubicBezTo>
                  <a:pt x="261" y="646"/>
                  <a:pt x="345" y="660"/>
                  <a:pt x="671" y="532"/>
                </a:cubicBezTo>
                <a:cubicBezTo>
                  <a:pt x="997" y="404"/>
                  <a:pt x="1069" y="227"/>
                  <a:pt x="1103" y="149"/>
                </a:cubicBezTo>
                <a:cubicBezTo>
                  <a:pt x="1045" y="140"/>
                  <a:pt x="988" y="131"/>
                  <a:pt x="988" y="131"/>
                </a:cubicBezTo>
                <a:lnTo>
                  <a:pt x="1164" y="0"/>
                </a:lnTo>
                <a:lnTo>
                  <a:pt x="1291" y="183"/>
                </a:lnTo>
                <a:lnTo>
                  <a:pt x="1164" y="161"/>
                </a:lnTo>
                <a:cubicBezTo>
                  <a:pt x="1120" y="317"/>
                  <a:pt x="981" y="576"/>
                  <a:pt x="798" y="714"/>
                </a:cubicBezTo>
                <a:cubicBezTo>
                  <a:pt x="615" y="852"/>
                  <a:pt x="749" y="772"/>
                  <a:pt x="554" y="886"/>
                </a:cubicBezTo>
                <a:lnTo>
                  <a:pt x="0" y="687"/>
                </a:lnTo>
                <a:close/>
              </a:path>
            </a:pathLst>
          </a:custGeom>
          <a:gradFill rotWithShape="1">
            <a:gsLst>
              <a:gs pos="0">
                <a:srgbClr val="3C5470"/>
              </a:gs>
              <a:gs pos="100000">
                <a:srgbClr val="F8F8F8"/>
              </a:gs>
            </a:gsLst>
            <a:lin ang="5400000" scaled="1"/>
          </a:gradFill>
          <a:ln>
            <a:noFill/>
          </a:ln>
          <a:extLst>
            <a:ext uri="{91240B29-F687-4F45-9708-019B960494DF}">
              <a14:hiddenLine xmlns:a14="http://schemas.microsoft.com/office/drawing/2010/main" w="9525">
                <a:solidFill>
                  <a:srgbClr val="000000"/>
                </a:solidFill>
                <a:round/>
              </a14:hiddenLine>
            </a:ext>
          </a:extLst>
        </p:spPr>
        <p:txBody>
          <a:bodyPr wrap="none" anchor="ctr"/>
          <a:lstStyle/>
          <a:p>
            <a:endParaRPr lang="zh-CN" altLang="en-US"/>
          </a:p>
        </p:txBody>
      </p:sp>
      <p:sp>
        <p:nvSpPr>
          <p:cNvPr id="13" name="文本框 52"/>
          <p:cNvSpPr txBox="1"/>
          <p:nvPr/>
        </p:nvSpPr>
        <p:spPr bwMode="auto">
          <a:xfrm>
            <a:off x="5851566" y="5678181"/>
            <a:ext cx="1236232" cy="408725"/>
          </a:xfrm>
          <a:prstGeom prst="rect">
            <a:avLst/>
          </a:prstGeom>
          <a:solidFill>
            <a:srgbClr val="C00000"/>
          </a:solidFill>
          <a:ln w="25400" cap="flat" cmpd="sng" algn="ctr">
            <a:noFill/>
            <a:prstDash val="solid"/>
          </a:ln>
          <a:effectLst/>
        </p:spPr>
        <p:txBody>
          <a:bodyPr anchor="ctr"/>
          <a:lstStyle>
            <a:defPPr>
              <a:defRPr lang="zh-CN"/>
            </a:defPPr>
            <a:lvl1pPr algn="ctr" fontAlgn="base">
              <a:spcBef>
                <a:spcPts val="0"/>
              </a:spcBef>
              <a:spcAft>
                <a:spcPts val="0"/>
              </a:spcAft>
              <a:defRPr sz="2000" kern="0">
                <a:solidFill>
                  <a:srgbClr val="FFFFFF"/>
                </a:solidFill>
                <a:latin typeface="微软雅黑" panose="020B0503020204020204" pitchFamily="34" charset="-122"/>
                <a:ea typeface="微软雅黑" panose="020B0503020204020204" pitchFamily="34" charset="-122"/>
              </a:defRPr>
            </a:lvl1pPr>
          </a:lstStyle>
          <a:p>
            <a:r>
              <a:rPr lang="zh-CN" altLang="en-US" dirty="0">
                <a:solidFill>
                  <a:schemeClr val="bg1"/>
                </a:solidFill>
              </a:rPr>
              <a:t>终端接入</a:t>
            </a:r>
            <a:endParaRPr lang="zh-CN" altLang="en-US" dirty="0">
              <a:solidFill>
                <a:schemeClr val="bg1"/>
              </a:solidFill>
            </a:endParaRPr>
          </a:p>
        </p:txBody>
      </p:sp>
      <p:sp>
        <p:nvSpPr>
          <p:cNvPr id="14" name="文本框 53"/>
          <p:cNvSpPr txBox="1"/>
          <p:nvPr/>
        </p:nvSpPr>
        <p:spPr bwMode="auto">
          <a:xfrm>
            <a:off x="1110179" y="3500313"/>
            <a:ext cx="1975210" cy="408725"/>
          </a:xfrm>
          <a:prstGeom prst="rect">
            <a:avLst/>
          </a:prstGeom>
          <a:solidFill>
            <a:srgbClr val="C00000"/>
          </a:solidFill>
          <a:ln w="25400" cap="flat" cmpd="sng" algn="ctr">
            <a:noFill/>
            <a:prstDash val="solid"/>
          </a:ln>
          <a:effectLst/>
        </p:spPr>
        <p:txBody>
          <a:bodyPr anchor="ctr"/>
          <a:lstStyle>
            <a:defPPr>
              <a:defRPr lang="zh-CN"/>
            </a:defPPr>
            <a:lvl1pPr algn="ctr" fontAlgn="base">
              <a:spcBef>
                <a:spcPts val="0"/>
              </a:spcBef>
              <a:spcAft>
                <a:spcPts val="0"/>
              </a:spcAft>
              <a:defRPr sz="2000" kern="0">
                <a:solidFill>
                  <a:schemeClr val="bg1"/>
                </a:solidFill>
                <a:latin typeface="微软雅黑" panose="020B0503020204020204" pitchFamily="34" charset="-122"/>
                <a:ea typeface="微软雅黑" panose="020B0503020204020204" pitchFamily="34" charset="-122"/>
              </a:defRPr>
            </a:lvl1pPr>
          </a:lstStyle>
          <a:p>
            <a:r>
              <a:rPr lang="zh-CN" altLang="en-US" dirty="0"/>
              <a:t>管理员配置流程</a:t>
            </a:r>
            <a:endParaRPr lang="zh-CN" altLang="en-US" dirty="0"/>
          </a:p>
        </p:txBody>
      </p:sp>
      <p:sp>
        <p:nvSpPr>
          <p:cNvPr id="15" name="燕尾形 8"/>
          <p:cNvSpPr/>
          <p:nvPr/>
        </p:nvSpPr>
        <p:spPr>
          <a:xfrm>
            <a:off x="3191539" y="4062925"/>
            <a:ext cx="1768104" cy="875757"/>
          </a:xfrm>
          <a:prstGeom prst="chevron">
            <a:avLst>
              <a:gd name="adj" fmla="val 38088"/>
            </a:avLst>
          </a:prstGeom>
          <a:solidFill>
            <a:srgbClr val="9BBB59"/>
          </a:solidFill>
          <a:ln w="25400" cap="flat" cmpd="sng" algn="ctr">
            <a:noFill/>
            <a:prstDash val="solid"/>
          </a:ln>
          <a:effectLst/>
        </p:spPr>
        <p:txBody>
          <a:bodyPr anchor="ctr"/>
          <a:lstStyle/>
          <a:p>
            <a:pPr algn="ctr" fontAlgn="base">
              <a:spcBef>
                <a:spcPts val="0"/>
              </a:spcBef>
              <a:spcAft>
                <a:spcPts val="0"/>
              </a:spcAft>
            </a:pPr>
            <a:r>
              <a:rPr lang="zh-CN" altLang="en-US" sz="1600" kern="0" dirty="0">
                <a:solidFill>
                  <a:srgbClr val="FFFFFF"/>
                </a:solidFill>
                <a:latin typeface="微软雅黑" panose="020B0503020204020204" pitchFamily="34" charset="-122"/>
                <a:ea typeface="微软雅黑" panose="020B0503020204020204" pitchFamily="34" charset="-122"/>
              </a:rPr>
              <a:t>站点下认证配置下发</a:t>
            </a:r>
            <a:r>
              <a:rPr lang="en-US" altLang="zh-CN" sz="1600" kern="0" dirty="0">
                <a:solidFill>
                  <a:srgbClr val="FFFFFF"/>
                </a:solidFill>
                <a:latin typeface="微软雅黑" panose="020B0503020204020204" pitchFamily="34" charset="-122"/>
                <a:ea typeface="微软雅黑" panose="020B0503020204020204" pitchFamily="34" charset="-122"/>
              </a:rPr>
              <a:t>MAC</a:t>
            </a:r>
            <a:endParaRPr lang="en-US" altLang="zh-CN" sz="1600" kern="0" dirty="0">
              <a:solidFill>
                <a:srgbClr val="FFFFFF"/>
              </a:solidFill>
              <a:latin typeface="微软雅黑" panose="020B0503020204020204" pitchFamily="34" charset="-122"/>
              <a:ea typeface="微软雅黑" panose="020B0503020204020204" pitchFamily="34" charset="-122"/>
            </a:endParaRP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t>MAC</a:t>
            </a:r>
            <a:r>
              <a:rPr lang="zh-CN" altLang="en-US" dirty="0"/>
              <a:t>认证配置（</a:t>
            </a:r>
            <a:r>
              <a:rPr lang="en-US" altLang="zh-CN" dirty="0"/>
              <a:t>1</a:t>
            </a:r>
            <a:r>
              <a:rPr lang="zh-CN" altLang="en-US" dirty="0"/>
              <a:t>）</a:t>
            </a:r>
            <a:endParaRPr lang="zh-CN" altLang="en-US" dirty="0">
              <a:latin typeface="Huawei Sans" panose="020C0503030203020204" pitchFamily="34" charset="0"/>
              <a:ea typeface="方正兰亭黑简体" panose="02000000000000000000" pitchFamily="2" charset="-122"/>
              <a:sym typeface="Huawei Sans" panose="020C0503030203020204" pitchFamily="34" charset="0"/>
            </a:endParaRPr>
          </a:p>
        </p:txBody>
      </p:sp>
      <p:sp>
        <p:nvSpPr>
          <p:cNvPr id="5" name="文本占位符 3"/>
          <p:cNvSpPr txBox="1"/>
          <p:nvPr/>
        </p:nvSpPr>
        <p:spPr>
          <a:xfrm>
            <a:off x="1005319" y="1392262"/>
            <a:ext cx="7920037" cy="3924300"/>
          </a:xfrm>
          <a:prstGeom prst="rect">
            <a:avLst/>
          </a:prstGeom>
        </p:spPr>
        <p:txBody>
          <a:bodyPr/>
          <a:lstStyle>
            <a:lvl1pPr marL="302260" indent="-302260" algn="l" defTabSz="913765" rtl="0" eaLnBrk="1" latinLnBrk="0" hangingPunct="1">
              <a:lnSpc>
                <a:spcPct val="140000"/>
              </a:lnSpc>
              <a:spcBef>
                <a:spcPts val="790"/>
              </a:spcBef>
              <a:buFont typeface="Arial" panose="020B0604020202020204" pitchFamily="34" charset="0"/>
              <a:buChar char="•"/>
              <a:defRPr sz="2200" kern="1200">
                <a:solidFill>
                  <a:schemeClr val="tx1"/>
                </a:solidFill>
                <a:latin typeface="+mn-lt"/>
                <a:ea typeface="+mn-ea"/>
                <a:cs typeface="+mn-cs"/>
              </a:defRPr>
            </a:lvl1pPr>
            <a:lvl2pPr marL="654685" indent="-252095" algn="l" defTabSz="913765" rtl="0" eaLnBrk="1" latinLnBrk="0" hangingPunct="1">
              <a:lnSpc>
                <a:spcPct val="140000"/>
              </a:lnSpc>
              <a:spcBef>
                <a:spcPts val="720"/>
              </a:spcBef>
              <a:buClrTx/>
              <a:buFont typeface="Huawei Sans" panose="020C0503030203020204" pitchFamily="34" charset="0"/>
              <a:buChar char="▫"/>
              <a:defRPr sz="2000" kern="1200">
                <a:solidFill>
                  <a:schemeClr val="tx1"/>
                </a:solidFill>
                <a:latin typeface="+mn-lt"/>
                <a:ea typeface="+mn-ea"/>
                <a:cs typeface="+mn-cs"/>
              </a:defRPr>
            </a:lvl2pPr>
            <a:lvl3pPr marL="1003935" indent="-201295" algn="l" defTabSz="913765" rtl="0" eaLnBrk="1" latinLnBrk="0" hangingPunct="1">
              <a:lnSpc>
                <a:spcPct val="140000"/>
              </a:lnSpc>
              <a:spcBef>
                <a:spcPts val="650"/>
              </a:spcBef>
              <a:buClrTx/>
              <a:buFont typeface="微软雅黑" panose="020B0503020204020204" pitchFamily="34" charset="-122"/>
              <a:buChar char="▪"/>
              <a:defRPr sz="1800" kern="1200">
                <a:solidFill>
                  <a:schemeClr val="tx1"/>
                </a:solidFill>
                <a:latin typeface="+mn-lt"/>
                <a:ea typeface="+mn-ea"/>
                <a:cs typeface="+mn-cs"/>
              </a:defRPr>
            </a:lvl3pPr>
            <a:lvl4pPr marL="1399540" indent="-198120" algn="l" defTabSz="913765" rtl="0" eaLnBrk="1" latinLnBrk="0" hangingPunct="1">
              <a:lnSpc>
                <a:spcPct val="140000"/>
              </a:lnSpc>
              <a:spcBef>
                <a:spcPts val="575"/>
              </a:spcBef>
              <a:buFont typeface="Huawei Sans" panose="020C0503030203020204" pitchFamily="34" charset="0"/>
              <a:buChar char="−"/>
              <a:defRPr sz="1600" kern="1200">
                <a:solidFill>
                  <a:schemeClr val="tx1"/>
                </a:solidFill>
                <a:latin typeface="+mn-lt"/>
                <a:ea typeface="+mn-ea"/>
                <a:cs typeface="+mn-cs"/>
              </a:defRPr>
            </a:lvl4pPr>
            <a:lvl5pPr marL="1802765" indent="-201295" algn="l" defTabSz="913765" rtl="0" eaLnBrk="1" latinLnBrk="0" hangingPunct="1">
              <a:lnSpc>
                <a:spcPct val="140000"/>
              </a:lnSpc>
              <a:spcBef>
                <a:spcPts val="575"/>
              </a:spcBef>
              <a:buFont typeface="Huawei Sans" panose="020C0503030203020204" pitchFamily="34" charset="0"/>
              <a:buChar char="~"/>
              <a:defRPr sz="1400" kern="1200">
                <a:solidFill>
                  <a:schemeClr val="tx1"/>
                </a:solidFill>
                <a:latin typeface="+mn-lt"/>
                <a:ea typeface="+mn-ea"/>
                <a:cs typeface="+mn-cs"/>
              </a:defRPr>
            </a:lvl5pPr>
            <a:lvl6pPr marL="251333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053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773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493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tLang="zh-CN"/>
              <a:t>Mac</a:t>
            </a:r>
            <a:r>
              <a:rPr lang="zh-CN" altLang="en-US"/>
              <a:t>账号添加</a:t>
            </a:r>
            <a:endParaRPr lang="en-US" altLang="zh-CN"/>
          </a:p>
          <a:p>
            <a:endParaRPr lang="en-US" altLang="zh-CN"/>
          </a:p>
          <a:p>
            <a:endParaRPr lang="en-US" altLang="zh-CN"/>
          </a:p>
          <a:p>
            <a:endParaRPr lang="en-US" altLang="zh-CN" dirty="0"/>
          </a:p>
        </p:txBody>
      </p:sp>
      <p:pic>
        <p:nvPicPr>
          <p:cNvPr id="6" name="图片 5"/>
          <p:cNvPicPr>
            <a:picLocks noChangeAspect="1"/>
          </p:cNvPicPr>
          <p:nvPr/>
        </p:nvPicPr>
        <p:blipFill>
          <a:blip r:embed="rId1"/>
          <a:stretch>
            <a:fillRect/>
          </a:stretch>
        </p:blipFill>
        <p:spPr>
          <a:xfrm>
            <a:off x="669132" y="2099155"/>
            <a:ext cx="5551438" cy="3673257"/>
          </a:xfrm>
          <a:prstGeom prst="rect">
            <a:avLst/>
          </a:prstGeom>
        </p:spPr>
      </p:pic>
      <p:sp>
        <p:nvSpPr>
          <p:cNvPr id="7" name="矩形 6"/>
          <p:cNvSpPr/>
          <p:nvPr/>
        </p:nvSpPr>
        <p:spPr>
          <a:xfrm>
            <a:off x="5358796" y="1544058"/>
            <a:ext cx="1723549" cy="400110"/>
          </a:xfrm>
          <a:prstGeom prst="rect">
            <a:avLst/>
          </a:prstGeom>
        </p:spPr>
        <p:txBody>
          <a:bodyPr wrap="none">
            <a:spAutoFit/>
          </a:bodyPr>
          <a:lstStyle/>
          <a:p>
            <a:r>
              <a:rPr lang="zh-CN" altLang="en-US" sz="2000" dirty="0"/>
              <a:t>终端设备添加</a:t>
            </a:r>
            <a:endParaRPr lang="zh-CN" altLang="en-US" sz="2000" dirty="0"/>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1"/>
          <a:stretch>
            <a:fillRect/>
          </a:stretch>
        </p:blipFill>
        <p:spPr>
          <a:xfrm>
            <a:off x="429934" y="1065908"/>
            <a:ext cx="5330198" cy="3946593"/>
          </a:xfrm>
          <a:prstGeom prst="rect">
            <a:avLst/>
          </a:prstGeom>
        </p:spPr>
      </p:pic>
      <p:sp>
        <p:nvSpPr>
          <p:cNvPr id="2" name="标题 1"/>
          <p:cNvSpPr>
            <a:spLocks noGrp="1"/>
          </p:cNvSpPr>
          <p:nvPr>
            <p:ph type="title"/>
          </p:nvPr>
        </p:nvSpPr>
        <p:spPr/>
        <p:txBody>
          <a:bodyPr/>
          <a:lstStyle/>
          <a:p>
            <a:r>
              <a:rPr lang="en-US" altLang="zh-CN" dirty="0"/>
              <a:t>MAC</a:t>
            </a:r>
            <a:r>
              <a:rPr lang="zh-CN" altLang="en-US" dirty="0"/>
              <a:t>认证配置（</a:t>
            </a:r>
            <a:r>
              <a:rPr lang="en-US" altLang="zh-CN" dirty="0"/>
              <a:t>2</a:t>
            </a:r>
            <a:r>
              <a:rPr lang="zh-CN" altLang="en-US" dirty="0"/>
              <a:t>）</a:t>
            </a:r>
            <a:endParaRPr lang="zh-CN" altLang="en-US" dirty="0">
              <a:latin typeface="Huawei Sans" panose="020C0503030203020204" pitchFamily="34" charset="0"/>
              <a:ea typeface="方正兰亭黑简体" panose="02000000000000000000" pitchFamily="2" charset="-122"/>
              <a:sym typeface="Huawei Sans" panose="020C0503030203020204" pitchFamily="34" charset="0"/>
            </a:endParaRPr>
          </a:p>
        </p:txBody>
      </p:sp>
      <p:sp>
        <p:nvSpPr>
          <p:cNvPr id="6" name="文本占位符 2"/>
          <p:cNvSpPr txBox="1"/>
          <p:nvPr/>
        </p:nvSpPr>
        <p:spPr>
          <a:xfrm>
            <a:off x="5760132" y="1448780"/>
            <a:ext cx="2772618" cy="1512577"/>
          </a:xfrm>
          <a:prstGeom prst="rect">
            <a:avLst/>
          </a:prstGeom>
        </p:spPr>
        <p:txBody>
          <a:bodyPr/>
          <a:lstStyle>
            <a:lvl1pPr marL="302260" indent="-302260" algn="l" defTabSz="913765" rtl="0" eaLnBrk="1" latinLnBrk="0" hangingPunct="1">
              <a:lnSpc>
                <a:spcPct val="140000"/>
              </a:lnSpc>
              <a:spcBef>
                <a:spcPts val="790"/>
              </a:spcBef>
              <a:buFont typeface="Arial" panose="020B0604020202020204" pitchFamily="34" charset="0"/>
              <a:buChar char="•"/>
              <a:defRPr sz="2200" kern="1200">
                <a:solidFill>
                  <a:schemeClr val="tx1"/>
                </a:solidFill>
                <a:latin typeface="+mn-lt"/>
                <a:ea typeface="+mn-ea"/>
                <a:cs typeface="+mn-cs"/>
              </a:defRPr>
            </a:lvl1pPr>
            <a:lvl2pPr marL="654685" indent="-252095" algn="l" defTabSz="913765" rtl="0" eaLnBrk="1" latinLnBrk="0" hangingPunct="1">
              <a:lnSpc>
                <a:spcPct val="140000"/>
              </a:lnSpc>
              <a:spcBef>
                <a:spcPts val="720"/>
              </a:spcBef>
              <a:buClrTx/>
              <a:buFont typeface="Huawei Sans" panose="020C0503030203020204" pitchFamily="34" charset="0"/>
              <a:buChar char="▫"/>
              <a:defRPr sz="2000" kern="1200">
                <a:solidFill>
                  <a:schemeClr val="tx1"/>
                </a:solidFill>
                <a:latin typeface="+mn-lt"/>
                <a:ea typeface="+mn-ea"/>
                <a:cs typeface="+mn-cs"/>
              </a:defRPr>
            </a:lvl2pPr>
            <a:lvl3pPr marL="1003935" indent="-201295" algn="l" defTabSz="913765" rtl="0" eaLnBrk="1" latinLnBrk="0" hangingPunct="1">
              <a:lnSpc>
                <a:spcPct val="140000"/>
              </a:lnSpc>
              <a:spcBef>
                <a:spcPts val="650"/>
              </a:spcBef>
              <a:buClrTx/>
              <a:buFont typeface="微软雅黑" panose="020B0503020204020204" pitchFamily="34" charset="-122"/>
              <a:buChar char="▪"/>
              <a:defRPr sz="1800" kern="1200">
                <a:solidFill>
                  <a:schemeClr val="tx1"/>
                </a:solidFill>
                <a:latin typeface="+mn-lt"/>
                <a:ea typeface="+mn-ea"/>
                <a:cs typeface="+mn-cs"/>
              </a:defRPr>
            </a:lvl3pPr>
            <a:lvl4pPr marL="1399540" indent="-198120" algn="l" defTabSz="913765" rtl="0" eaLnBrk="1" latinLnBrk="0" hangingPunct="1">
              <a:lnSpc>
                <a:spcPct val="140000"/>
              </a:lnSpc>
              <a:spcBef>
                <a:spcPts val="575"/>
              </a:spcBef>
              <a:buFont typeface="Huawei Sans" panose="020C0503030203020204" pitchFamily="34" charset="0"/>
              <a:buChar char="−"/>
              <a:defRPr sz="1600" kern="1200">
                <a:solidFill>
                  <a:schemeClr val="tx1"/>
                </a:solidFill>
                <a:latin typeface="+mn-lt"/>
                <a:ea typeface="+mn-ea"/>
                <a:cs typeface="+mn-cs"/>
              </a:defRPr>
            </a:lvl4pPr>
            <a:lvl5pPr marL="1802765" indent="-201295" algn="l" defTabSz="913765" rtl="0" eaLnBrk="1" latinLnBrk="0" hangingPunct="1">
              <a:lnSpc>
                <a:spcPct val="140000"/>
              </a:lnSpc>
              <a:spcBef>
                <a:spcPts val="575"/>
              </a:spcBef>
              <a:buFont typeface="Huawei Sans" panose="020C0503030203020204" pitchFamily="34" charset="0"/>
              <a:buChar char="~"/>
              <a:defRPr sz="1400" kern="1200">
                <a:solidFill>
                  <a:schemeClr val="tx1"/>
                </a:solidFill>
                <a:latin typeface="+mn-lt"/>
                <a:ea typeface="+mn-ea"/>
                <a:cs typeface="+mn-cs"/>
              </a:defRPr>
            </a:lvl5pPr>
            <a:lvl6pPr marL="251333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053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773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493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zh-CN" altLang="en-US" sz="1600" dirty="0"/>
              <a:t>在控制器上选择“准入 </a:t>
            </a:r>
            <a:r>
              <a:rPr lang="en-US" altLang="zh-CN" sz="1600" dirty="0"/>
              <a:t>&gt; </a:t>
            </a:r>
            <a:r>
              <a:rPr lang="zh-CN" altLang="en-US" sz="1600" dirty="0"/>
              <a:t>准入资源 </a:t>
            </a:r>
            <a:r>
              <a:rPr lang="en-US" altLang="zh-CN" sz="1600" dirty="0"/>
              <a:t>&gt; </a:t>
            </a:r>
            <a:r>
              <a:rPr lang="zh-CN" altLang="en-US" sz="1600" dirty="0"/>
              <a:t>终端管理”添加用于</a:t>
            </a:r>
            <a:r>
              <a:rPr lang="en-US" altLang="zh-CN" sz="1600" dirty="0"/>
              <a:t>MAC</a:t>
            </a:r>
            <a:r>
              <a:rPr lang="zh-CN" altLang="en-US" sz="1600" dirty="0"/>
              <a:t>认证的终端</a:t>
            </a:r>
            <a:r>
              <a:rPr lang="en-US" altLang="zh-CN" sz="1600" dirty="0"/>
              <a:t>MAC</a:t>
            </a:r>
            <a:r>
              <a:rPr lang="zh-CN" altLang="en-US" sz="1600" dirty="0"/>
              <a:t>地址。</a:t>
            </a:r>
            <a:endParaRPr lang="zh-CN" altLang="en-US" sz="1600" dirty="0"/>
          </a:p>
        </p:txBody>
      </p:sp>
      <p:sp>
        <p:nvSpPr>
          <p:cNvPr id="7" name="文本占位符 2"/>
          <p:cNvSpPr txBox="1"/>
          <p:nvPr/>
        </p:nvSpPr>
        <p:spPr bwMode="auto">
          <a:xfrm>
            <a:off x="5904148" y="4545124"/>
            <a:ext cx="2661312" cy="1574219"/>
          </a:xfrm>
          <a:prstGeom prst="rect">
            <a:avLst/>
          </a:prstGeom>
          <a:noFill/>
          <a:ln w="9525">
            <a:noFill/>
            <a:miter lim="800000"/>
          </a:ln>
        </p:spPr>
        <p:txBody>
          <a:bodyPr vert="horz" wrap="square" lIns="80141" tIns="40071" rIns="80141" bIns="40071" numCol="1" anchor="t" anchorCtr="0" compatLnSpc="1"/>
          <a:lstStyle>
            <a:lvl1pPr marL="301625" indent="-301625" algn="l" defTabSz="802005" rtl="0" eaLnBrk="0" fontAlgn="base" hangingPunct="1">
              <a:lnSpc>
                <a:spcPct val="140000"/>
              </a:lnSpc>
              <a:spcBef>
                <a:spcPct val="30000"/>
              </a:spcBef>
              <a:spcAft>
                <a:spcPct val="0"/>
              </a:spcAft>
              <a:buClr>
                <a:srgbClr val="808080"/>
              </a:buClr>
              <a:buSzPct val="60000"/>
              <a:buFont typeface="Wingdings" panose="05000000000000000000" pitchFamily="2" charset="2"/>
              <a:buChar char="l"/>
              <a:defRPr sz="2200">
                <a:solidFill>
                  <a:schemeClr val="tx1"/>
                </a:solidFill>
                <a:latin typeface="+mn-lt"/>
                <a:ea typeface="+mn-ea"/>
                <a:cs typeface="+mn-cs"/>
              </a:defRPr>
            </a:lvl1pPr>
            <a:lvl2pPr marL="654050" indent="-252730" algn="l" defTabSz="802005" rtl="0" eaLnBrk="0" fontAlgn="base" hangingPunct="1">
              <a:lnSpc>
                <a:spcPct val="140000"/>
              </a:lnSpc>
              <a:spcBef>
                <a:spcPct val="30000"/>
              </a:spcBef>
              <a:spcAft>
                <a:spcPct val="0"/>
              </a:spcAft>
              <a:buClr>
                <a:schemeClr val="tx1"/>
              </a:buClr>
              <a:buSzPct val="50000"/>
              <a:buFont typeface="Wingdings" panose="05000000000000000000" pitchFamily="2" charset="2"/>
              <a:buChar char="p"/>
              <a:defRPr sz="2000">
                <a:solidFill>
                  <a:schemeClr val="tx1"/>
                </a:solidFill>
                <a:latin typeface="+mn-lt"/>
                <a:ea typeface="+mn-ea"/>
              </a:defRPr>
            </a:lvl2pPr>
            <a:lvl3pPr marL="1003300" indent="-201930" algn="l" defTabSz="802005" rtl="0" eaLnBrk="0" fontAlgn="base" hangingPunct="1">
              <a:lnSpc>
                <a:spcPct val="140000"/>
              </a:lnSpc>
              <a:spcBef>
                <a:spcPct val="30000"/>
              </a:spcBef>
              <a:spcAft>
                <a:spcPct val="0"/>
              </a:spcAft>
              <a:buSzPct val="50000"/>
              <a:buFont typeface="Wingdings" panose="05000000000000000000" pitchFamily="2" charset="2"/>
              <a:buChar char="n"/>
              <a:defRPr>
                <a:solidFill>
                  <a:schemeClr val="tx1"/>
                </a:solidFill>
                <a:latin typeface="FrutigerNext LT Light" pitchFamily="34" charset="0"/>
                <a:ea typeface="+mn-ea"/>
              </a:defRPr>
            </a:lvl3pPr>
            <a:lvl4pPr marL="1400175" indent="-198755" algn="l" defTabSz="802005" rtl="0" eaLnBrk="0" fontAlgn="base" hangingPunct="1">
              <a:lnSpc>
                <a:spcPct val="140000"/>
              </a:lnSpc>
              <a:spcBef>
                <a:spcPct val="30000"/>
              </a:spcBef>
              <a:spcAft>
                <a:spcPct val="0"/>
              </a:spcAft>
              <a:buChar char="–"/>
              <a:defRPr sz="1600">
                <a:solidFill>
                  <a:schemeClr val="tx1"/>
                </a:solidFill>
                <a:latin typeface="+mj-lt"/>
                <a:ea typeface="+mn-ea"/>
              </a:defRPr>
            </a:lvl4pPr>
            <a:lvl5pPr marL="1802130" indent="-201930" algn="l" defTabSz="802005" rtl="0" eaLnBrk="0" fontAlgn="base" hangingPunct="1">
              <a:lnSpc>
                <a:spcPct val="140000"/>
              </a:lnSpc>
              <a:spcBef>
                <a:spcPct val="30000"/>
              </a:spcBef>
              <a:spcAft>
                <a:spcPct val="0"/>
              </a:spcAft>
              <a:buFont typeface="FrutigerNext LT Medium" pitchFamily="34" charset="0"/>
              <a:buChar char="~"/>
              <a:defRPr sz="1600">
                <a:solidFill>
                  <a:schemeClr val="tx1"/>
                </a:solidFill>
                <a:latin typeface="+mj-lt"/>
                <a:ea typeface="+mn-ea"/>
              </a:defRPr>
            </a:lvl5pPr>
            <a:lvl6pPr marL="2259330" indent="-201930" algn="l" defTabSz="802005" rtl="0" fontAlgn="base">
              <a:lnSpc>
                <a:spcPct val="140000"/>
              </a:lnSpc>
              <a:spcBef>
                <a:spcPct val="30000"/>
              </a:spcBef>
              <a:spcAft>
                <a:spcPct val="0"/>
              </a:spcAft>
              <a:buFont typeface="FrutigerNext LT Medium" pitchFamily="34" charset="0"/>
              <a:buChar char="~"/>
              <a:defRPr sz="1600">
                <a:solidFill>
                  <a:schemeClr val="tx1"/>
                </a:solidFill>
                <a:latin typeface="+mj-lt"/>
                <a:ea typeface="+mn-ea"/>
              </a:defRPr>
            </a:lvl6pPr>
            <a:lvl7pPr marL="2716530" indent="-201930" algn="l" defTabSz="802005" rtl="0" fontAlgn="base">
              <a:lnSpc>
                <a:spcPct val="140000"/>
              </a:lnSpc>
              <a:spcBef>
                <a:spcPct val="30000"/>
              </a:spcBef>
              <a:spcAft>
                <a:spcPct val="0"/>
              </a:spcAft>
              <a:buFont typeface="FrutigerNext LT Medium" pitchFamily="34" charset="0"/>
              <a:buChar char="~"/>
              <a:defRPr sz="1600">
                <a:solidFill>
                  <a:schemeClr val="tx1"/>
                </a:solidFill>
                <a:latin typeface="+mj-lt"/>
                <a:ea typeface="+mn-ea"/>
              </a:defRPr>
            </a:lvl7pPr>
            <a:lvl8pPr marL="3173730" indent="-201930" algn="l" defTabSz="802005" rtl="0" fontAlgn="base">
              <a:lnSpc>
                <a:spcPct val="140000"/>
              </a:lnSpc>
              <a:spcBef>
                <a:spcPct val="30000"/>
              </a:spcBef>
              <a:spcAft>
                <a:spcPct val="0"/>
              </a:spcAft>
              <a:buFont typeface="FrutigerNext LT Medium" pitchFamily="34" charset="0"/>
              <a:buChar char="~"/>
              <a:defRPr sz="1600">
                <a:solidFill>
                  <a:schemeClr val="tx1"/>
                </a:solidFill>
                <a:latin typeface="+mj-lt"/>
                <a:ea typeface="+mn-ea"/>
              </a:defRPr>
            </a:lvl8pPr>
            <a:lvl9pPr marL="3630930" indent="-201930" algn="l" defTabSz="802005" rtl="0" fontAlgn="base">
              <a:lnSpc>
                <a:spcPct val="140000"/>
              </a:lnSpc>
              <a:spcBef>
                <a:spcPct val="30000"/>
              </a:spcBef>
              <a:spcAft>
                <a:spcPct val="0"/>
              </a:spcAft>
              <a:buFont typeface="FrutigerNext LT Medium" pitchFamily="34" charset="0"/>
              <a:buChar char="~"/>
              <a:defRPr sz="1600">
                <a:solidFill>
                  <a:schemeClr val="tx1"/>
                </a:solidFill>
                <a:latin typeface="+mj-lt"/>
                <a:ea typeface="+mn-ea"/>
              </a:defRPr>
            </a:lvl9pPr>
          </a:lstStyle>
          <a:p>
            <a:pPr marL="0" indent="0">
              <a:buFont typeface="Wingdings" panose="05000000000000000000" pitchFamily="2" charset="2"/>
              <a:buNone/>
            </a:pPr>
            <a:r>
              <a:rPr lang="zh-CN" altLang="en-US" sz="1600" kern="0" dirty="0"/>
              <a:t>认证授权配置与</a:t>
            </a:r>
            <a:r>
              <a:rPr lang="en-US" altLang="zh-CN" sz="1600" kern="0" dirty="0"/>
              <a:t>802.1X</a:t>
            </a:r>
            <a:r>
              <a:rPr lang="zh-CN" altLang="en-US" sz="1600" kern="0" dirty="0"/>
              <a:t>认证、</a:t>
            </a:r>
            <a:r>
              <a:rPr lang="en-US" altLang="zh-CN" sz="1600" kern="0" dirty="0"/>
              <a:t>Portal</a:t>
            </a:r>
            <a:r>
              <a:rPr lang="zh-CN" altLang="en-US" sz="1600" kern="0" dirty="0"/>
              <a:t>认证基本相同，差异在于“认证方式”选择“</a:t>
            </a:r>
            <a:r>
              <a:rPr lang="en-US" altLang="zh-CN" sz="1600" kern="0" dirty="0"/>
              <a:t>MAC</a:t>
            </a:r>
            <a:r>
              <a:rPr lang="zh-CN" altLang="en-US" sz="1600" kern="0" dirty="0"/>
              <a:t>认证”。</a:t>
            </a:r>
            <a:endParaRPr lang="zh-CN" altLang="en-US" sz="1600" kern="0" dirty="0"/>
          </a:p>
        </p:txBody>
      </p:sp>
      <p:cxnSp>
        <p:nvCxnSpPr>
          <p:cNvPr id="8" name="直接连接符 7"/>
          <p:cNvCxnSpPr/>
          <p:nvPr/>
        </p:nvCxnSpPr>
        <p:spPr bwMode="auto">
          <a:xfrm>
            <a:off x="2375756" y="1772816"/>
            <a:ext cx="3204356" cy="0"/>
          </a:xfrm>
          <a:prstGeom prst="line">
            <a:avLst/>
          </a:prstGeom>
          <a:ln>
            <a:solidFill>
              <a:srgbClr val="0070C0"/>
            </a:solidFill>
            <a:headEnd type="none" w="med" len="med"/>
            <a:tailEnd type="none" w="med" len="med"/>
          </a:ln>
        </p:spPr>
        <p:style>
          <a:lnRef idx="2">
            <a:schemeClr val="accent2"/>
          </a:lnRef>
          <a:fillRef idx="0">
            <a:schemeClr val="accent2"/>
          </a:fillRef>
          <a:effectRef idx="1">
            <a:schemeClr val="accent2"/>
          </a:effectRef>
          <a:fontRef idx="minor">
            <a:schemeClr val="tx1"/>
          </a:fontRef>
        </p:style>
      </p:cxnSp>
      <p:cxnSp>
        <p:nvCxnSpPr>
          <p:cNvPr id="9" name="直接连接符 8"/>
          <p:cNvCxnSpPr/>
          <p:nvPr/>
        </p:nvCxnSpPr>
        <p:spPr bwMode="auto">
          <a:xfrm>
            <a:off x="4499992" y="5949280"/>
            <a:ext cx="1296144" cy="0"/>
          </a:xfrm>
          <a:prstGeom prst="line">
            <a:avLst/>
          </a:prstGeom>
          <a:ln>
            <a:solidFill>
              <a:srgbClr val="0070C0"/>
            </a:solidFill>
            <a:headEnd type="none" w="med" len="med"/>
            <a:tailEnd type="none" w="med" len="med"/>
          </a:ln>
        </p:spPr>
        <p:style>
          <a:lnRef idx="2">
            <a:schemeClr val="accent2"/>
          </a:lnRef>
          <a:fillRef idx="0">
            <a:schemeClr val="accent2"/>
          </a:fillRef>
          <a:effectRef idx="1">
            <a:schemeClr val="accent2"/>
          </a:effectRef>
          <a:fontRef idx="minor">
            <a:schemeClr val="tx1"/>
          </a:fontRef>
        </p:style>
      </p:cxnSp>
      <p:pic>
        <p:nvPicPr>
          <p:cNvPr id="10" name="图片 9"/>
          <p:cNvPicPr>
            <a:picLocks noChangeAspect="1"/>
          </p:cNvPicPr>
          <p:nvPr/>
        </p:nvPicPr>
        <p:blipFill rotWithShape="1">
          <a:blip r:embed="rId2"/>
          <a:srcRect l="1" t="10175" r="5427"/>
          <a:stretch>
            <a:fillRect/>
          </a:stretch>
        </p:blipFill>
        <p:spPr>
          <a:xfrm>
            <a:off x="854694" y="3351276"/>
            <a:ext cx="3645298" cy="3109159"/>
          </a:xfrm>
          <a:prstGeom prst="rect">
            <a:avLst/>
          </a:prstGeom>
        </p:spPr>
      </p:pic>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创建站点添加设备</a:t>
            </a:r>
            <a:endParaRPr lang="zh-CN" altLang="en-US" dirty="0">
              <a:latin typeface="Huawei Sans" panose="020C0503030203020204" pitchFamily="34" charset="0"/>
              <a:ea typeface="方正兰亭黑简体" panose="02000000000000000000" pitchFamily="2" charset="-122"/>
              <a:sym typeface="Huawei Sans" panose="020C0503030203020204" pitchFamily="34" charset="0"/>
            </a:endParaRPr>
          </a:p>
        </p:txBody>
      </p:sp>
      <p:sp>
        <p:nvSpPr>
          <p:cNvPr id="5" name="文本占位符 2"/>
          <p:cNvSpPr txBox="1"/>
          <p:nvPr/>
        </p:nvSpPr>
        <p:spPr>
          <a:xfrm>
            <a:off x="445115" y="1410588"/>
            <a:ext cx="7920037" cy="3924300"/>
          </a:xfrm>
          <a:prstGeom prst="rect">
            <a:avLst/>
          </a:prstGeom>
        </p:spPr>
        <p:txBody>
          <a:bodyPr/>
          <a:lstStyle>
            <a:lvl1pPr marL="302260" indent="-302260" algn="l" defTabSz="913765" rtl="0" eaLnBrk="1" latinLnBrk="0" hangingPunct="1">
              <a:lnSpc>
                <a:spcPct val="140000"/>
              </a:lnSpc>
              <a:spcBef>
                <a:spcPts val="790"/>
              </a:spcBef>
              <a:buFont typeface="Arial" panose="020B0604020202020204" pitchFamily="34" charset="0"/>
              <a:buChar char="•"/>
              <a:defRPr sz="2200" kern="1200">
                <a:solidFill>
                  <a:schemeClr val="tx1"/>
                </a:solidFill>
                <a:latin typeface="+mn-lt"/>
                <a:ea typeface="+mn-ea"/>
                <a:cs typeface="+mn-cs"/>
              </a:defRPr>
            </a:lvl1pPr>
            <a:lvl2pPr marL="654685" indent="-252095" algn="l" defTabSz="913765" rtl="0" eaLnBrk="1" latinLnBrk="0" hangingPunct="1">
              <a:lnSpc>
                <a:spcPct val="140000"/>
              </a:lnSpc>
              <a:spcBef>
                <a:spcPts val="720"/>
              </a:spcBef>
              <a:buClrTx/>
              <a:buFont typeface="Huawei Sans" panose="020C0503030203020204" pitchFamily="34" charset="0"/>
              <a:buChar char="▫"/>
              <a:defRPr sz="2000" kern="1200">
                <a:solidFill>
                  <a:schemeClr val="tx1"/>
                </a:solidFill>
                <a:latin typeface="+mn-lt"/>
                <a:ea typeface="+mn-ea"/>
                <a:cs typeface="+mn-cs"/>
              </a:defRPr>
            </a:lvl2pPr>
            <a:lvl3pPr marL="1003935" indent="-201295" algn="l" defTabSz="913765" rtl="0" eaLnBrk="1" latinLnBrk="0" hangingPunct="1">
              <a:lnSpc>
                <a:spcPct val="140000"/>
              </a:lnSpc>
              <a:spcBef>
                <a:spcPts val="650"/>
              </a:spcBef>
              <a:buClrTx/>
              <a:buFont typeface="微软雅黑" panose="020B0503020204020204" pitchFamily="34" charset="-122"/>
              <a:buChar char="▪"/>
              <a:defRPr sz="1800" kern="1200">
                <a:solidFill>
                  <a:schemeClr val="tx1"/>
                </a:solidFill>
                <a:latin typeface="+mn-lt"/>
                <a:ea typeface="+mn-ea"/>
                <a:cs typeface="+mn-cs"/>
              </a:defRPr>
            </a:lvl3pPr>
            <a:lvl4pPr marL="1399540" indent="-198120" algn="l" defTabSz="913765" rtl="0" eaLnBrk="1" latinLnBrk="0" hangingPunct="1">
              <a:lnSpc>
                <a:spcPct val="140000"/>
              </a:lnSpc>
              <a:spcBef>
                <a:spcPts val="575"/>
              </a:spcBef>
              <a:buFont typeface="Huawei Sans" panose="020C0503030203020204" pitchFamily="34" charset="0"/>
              <a:buChar char="−"/>
              <a:defRPr sz="1600" kern="1200">
                <a:solidFill>
                  <a:schemeClr val="tx1"/>
                </a:solidFill>
                <a:latin typeface="+mn-lt"/>
                <a:ea typeface="+mn-ea"/>
                <a:cs typeface="+mn-cs"/>
              </a:defRPr>
            </a:lvl4pPr>
            <a:lvl5pPr marL="1802765" indent="-201295" algn="l" defTabSz="913765" rtl="0" eaLnBrk="1" latinLnBrk="0" hangingPunct="1">
              <a:lnSpc>
                <a:spcPct val="140000"/>
              </a:lnSpc>
              <a:spcBef>
                <a:spcPts val="575"/>
              </a:spcBef>
              <a:buFont typeface="Huawei Sans" panose="020C0503030203020204" pitchFamily="34" charset="0"/>
              <a:buChar char="~"/>
              <a:defRPr sz="1400" kern="1200">
                <a:solidFill>
                  <a:schemeClr val="tx1"/>
                </a:solidFill>
                <a:latin typeface="+mn-lt"/>
                <a:ea typeface="+mn-ea"/>
                <a:cs typeface="+mn-cs"/>
              </a:defRPr>
            </a:lvl5pPr>
            <a:lvl6pPr marL="251333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053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773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493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2000"/>
              <a:t>创建站点</a:t>
            </a:r>
            <a:endParaRPr lang="en-US" altLang="zh-CN" sz="2000"/>
          </a:p>
          <a:p>
            <a:endParaRPr lang="en-US" altLang="zh-CN" sz="2000"/>
          </a:p>
          <a:p>
            <a:endParaRPr lang="en-US" altLang="zh-CN" sz="2000"/>
          </a:p>
          <a:p>
            <a:endParaRPr lang="en-US" altLang="zh-CN" sz="2000"/>
          </a:p>
          <a:p>
            <a:pPr marL="0" indent="0">
              <a:buFont typeface="Arial" panose="020B0604020202020204" pitchFamily="34" charset="0"/>
              <a:buNone/>
            </a:pPr>
            <a:endParaRPr lang="en-US" altLang="zh-CN" sz="2000" dirty="0"/>
          </a:p>
        </p:txBody>
      </p:sp>
      <p:pic>
        <p:nvPicPr>
          <p:cNvPr id="6" name="图片 5"/>
          <p:cNvPicPr>
            <a:picLocks noChangeAspect="1"/>
          </p:cNvPicPr>
          <p:nvPr/>
        </p:nvPicPr>
        <p:blipFill>
          <a:blip r:embed="rId1"/>
          <a:stretch>
            <a:fillRect/>
          </a:stretch>
        </p:blipFill>
        <p:spPr>
          <a:xfrm>
            <a:off x="640386" y="2130938"/>
            <a:ext cx="3646762" cy="3420638"/>
          </a:xfrm>
          <a:prstGeom prst="rect">
            <a:avLst/>
          </a:prstGeom>
        </p:spPr>
      </p:pic>
      <p:pic>
        <p:nvPicPr>
          <p:cNvPr id="7" name="图片 6"/>
          <p:cNvPicPr>
            <a:picLocks noChangeAspect="1"/>
          </p:cNvPicPr>
          <p:nvPr/>
        </p:nvPicPr>
        <p:blipFill rotWithShape="1">
          <a:blip r:embed="rId2"/>
          <a:srcRect b="5795"/>
          <a:stretch>
            <a:fillRect/>
          </a:stretch>
        </p:blipFill>
        <p:spPr>
          <a:xfrm>
            <a:off x="5507220" y="2130938"/>
            <a:ext cx="3554269" cy="3415097"/>
          </a:xfrm>
          <a:prstGeom prst="rect">
            <a:avLst/>
          </a:prstGeom>
        </p:spPr>
      </p:pic>
      <p:sp>
        <p:nvSpPr>
          <p:cNvPr id="8" name="矩形 7"/>
          <p:cNvSpPr/>
          <p:nvPr/>
        </p:nvSpPr>
        <p:spPr>
          <a:xfrm>
            <a:off x="4420689" y="1476773"/>
            <a:ext cx="1556836" cy="400110"/>
          </a:xfrm>
          <a:prstGeom prst="rect">
            <a:avLst/>
          </a:prstGeom>
        </p:spPr>
        <p:txBody>
          <a:bodyPr wrap="none">
            <a:spAutoFit/>
          </a:bodyPr>
          <a:lstStyle/>
          <a:p>
            <a:pPr marL="342900" indent="-342900">
              <a:buFont typeface="Arial" panose="020B0604020202020204" pitchFamily="34" charset="0"/>
              <a:buChar char="•"/>
            </a:pPr>
            <a:r>
              <a:rPr lang="zh-CN" altLang="en-US" sz="2000" dirty="0"/>
              <a:t>添加</a:t>
            </a:r>
            <a:r>
              <a:rPr lang="zh-CN" altLang="en-US" sz="2000" dirty="0">
                <a:latin typeface="+mn-lt"/>
                <a:ea typeface="+mn-ea"/>
              </a:rPr>
              <a:t>设备</a:t>
            </a:r>
            <a:endParaRPr lang="zh-CN" altLang="en-US" sz="2000" dirty="0">
              <a:latin typeface="+mn-lt"/>
              <a:ea typeface="+mn-ea"/>
            </a:endParaRP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认证配置下发（</a:t>
            </a:r>
            <a:r>
              <a:rPr lang="en-US" altLang="zh-CN" dirty="0"/>
              <a:t>MAC</a:t>
            </a:r>
            <a:r>
              <a:rPr lang="zh-CN" altLang="en-US" dirty="0"/>
              <a:t>认证）</a:t>
            </a:r>
            <a:endParaRPr lang="zh-CN" altLang="en-US" dirty="0">
              <a:latin typeface="Huawei Sans" panose="020C0503030203020204" pitchFamily="34" charset="0"/>
              <a:ea typeface="方正兰亭黑简体" panose="02000000000000000000" pitchFamily="2" charset="-122"/>
              <a:sym typeface="Huawei Sans" panose="020C0503030203020204" pitchFamily="34" charset="0"/>
            </a:endParaRPr>
          </a:p>
        </p:txBody>
      </p:sp>
      <p:pic>
        <p:nvPicPr>
          <p:cNvPr id="3" name="图片 2"/>
          <p:cNvPicPr>
            <a:picLocks noChangeAspect="1"/>
          </p:cNvPicPr>
          <p:nvPr/>
        </p:nvPicPr>
        <p:blipFill>
          <a:blip r:embed="rId1"/>
          <a:stretch>
            <a:fillRect/>
          </a:stretch>
        </p:blipFill>
        <p:spPr>
          <a:xfrm>
            <a:off x="1248503" y="1207271"/>
            <a:ext cx="9311866" cy="4688703"/>
          </a:xfrm>
          <a:prstGeom prst="rect">
            <a:avLst/>
          </a:prstGeom>
        </p:spPr>
      </p:pic>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认证配置下发（</a:t>
            </a:r>
            <a:r>
              <a:rPr lang="en-US" altLang="zh-CN" dirty="0"/>
              <a:t>MAC+PSK</a:t>
            </a:r>
            <a:r>
              <a:rPr lang="zh-CN" altLang="en-US" dirty="0"/>
              <a:t>认证）</a:t>
            </a:r>
            <a:endParaRPr lang="zh-CN" altLang="en-US" dirty="0"/>
          </a:p>
        </p:txBody>
      </p:sp>
      <p:pic>
        <p:nvPicPr>
          <p:cNvPr id="5" name="图片 4"/>
          <p:cNvPicPr>
            <a:picLocks noChangeAspect="1"/>
          </p:cNvPicPr>
          <p:nvPr/>
        </p:nvPicPr>
        <p:blipFill>
          <a:blip r:embed="rId1"/>
          <a:stretch>
            <a:fillRect/>
          </a:stretch>
        </p:blipFill>
        <p:spPr>
          <a:xfrm>
            <a:off x="1283634" y="1335335"/>
            <a:ext cx="8118784" cy="4912416"/>
          </a:xfrm>
          <a:prstGeom prst="rect">
            <a:avLst/>
          </a:prstGeom>
        </p:spPr>
      </p:pic>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stretch>
            <a:fillRect/>
          </a:stretch>
        </p:blipFill>
        <p:spPr>
          <a:xfrm>
            <a:off x="1286678" y="2230414"/>
            <a:ext cx="4726496" cy="4150507"/>
          </a:xfrm>
          <a:prstGeom prst="rect">
            <a:avLst/>
          </a:prstGeom>
        </p:spPr>
      </p:pic>
      <p:sp>
        <p:nvSpPr>
          <p:cNvPr id="2" name="标题 1"/>
          <p:cNvSpPr>
            <a:spLocks noGrp="1"/>
          </p:cNvSpPr>
          <p:nvPr>
            <p:ph type="title"/>
          </p:nvPr>
        </p:nvSpPr>
        <p:spPr/>
        <p:txBody>
          <a:bodyPr/>
          <a:lstStyle/>
          <a:p>
            <a:r>
              <a:rPr lang="zh-CN" altLang="en-US" dirty="0"/>
              <a:t>配置认证规则</a:t>
            </a:r>
            <a:endParaRPr lang="zh-CN" altLang="en-US" dirty="0">
              <a:latin typeface="Huawei Sans" panose="020C0503030203020204" pitchFamily="34" charset="0"/>
              <a:ea typeface="方正兰亭黑简体" panose="02000000000000000000" pitchFamily="2" charset="-122"/>
              <a:sym typeface="Huawei Sans" panose="020C0503030203020204" pitchFamily="34" charset="0"/>
            </a:endParaRPr>
          </a:p>
        </p:txBody>
      </p:sp>
      <p:sp>
        <p:nvSpPr>
          <p:cNvPr id="5" name="文本占位符 2"/>
          <p:cNvSpPr txBox="1"/>
          <p:nvPr/>
        </p:nvSpPr>
        <p:spPr>
          <a:xfrm>
            <a:off x="707910" y="1161957"/>
            <a:ext cx="7920037" cy="576473"/>
          </a:xfrm>
          <a:prstGeom prst="rect">
            <a:avLst/>
          </a:prstGeom>
        </p:spPr>
        <p:txBody>
          <a:bodyPr/>
          <a:lstStyle>
            <a:lvl1pPr marL="302260" indent="-302260" algn="l" defTabSz="913765" rtl="0" eaLnBrk="1" latinLnBrk="0" hangingPunct="1">
              <a:lnSpc>
                <a:spcPct val="140000"/>
              </a:lnSpc>
              <a:spcBef>
                <a:spcPts val="790"/>
              </a:spcBef>
              <a:buFont typeface="Arial" panose="020B0604020202020204" pitchFamily="34" charset="0"/>
              <a:buChar char="•"/>
              <a:defRPr sz="2200" kern="1200">
                <a:solidFill>
                  <a:schemeClr val="tx1"/>
                </a:solidFill>
                <a:latin typeface="+mn-lt"/>
                <a:ea typeface="+mn-ea"/>
                <a:cs typeface="+mn-cs"/>
              </a:defRPr>
            </a:lvl1pPr>
            <a:lvl2pPr marL="654685" indent="-252095" algn="l" defTabSz="913765" rtl="0" eaLnBrk="1" latinLnBrk="0" hangingPunct="1">
              <a:lnSpc>
                <a:spcPct val="140000"/>
              </a:lnSpc>
              <a:spcBef>
                <a:spcPts val="720"/>
              </a:spcBef>
              <a:buClrTx/>
              <a:buFont typeface="Huawei Sans" panose="020C0503030203020204" pitchFamily="34" charset="0"/>
              <a:buChar char="▫"/>
              <a:defRPr sz="2000" kern="1200">
                <a:solidFill>
                  <a:schemeClr val="tx1"/>
                </a:solidFill>
                <a:latin typeface="+mn-lt"/>
                <a:ea typeface="+mn-ea"/>
                <a:cs typeface="+mn-cs"/>
              </a:defRPr>
            </a:lvl2pPr>
            <a:lvl3pPr marL="1003935" indent="-201295" algn="l" defTabSz="913765" rtl="0" eaLnBrk="1" latinLnBrk="0" hangingPunct="1">
              <a:lnSpc>
                <a:spcPct val="140000"/>
              </a:lnSpc>
              <a:spcBef>
                <a:spcPts val="650"/>
              </a:spcBef>
              <a:buClrTx/>
              <a:buFont typeface="微软雅黑" panose="020B0503020204020204" pitchFamily="34" charset="-122"/>
              <a:buChar char="▪"/>
              <a:defRPr sz="1800" kern="1200">
                <a:solidFill>
                  <a:schemeClr val="tx1"/>
                </a:solidFill>
                <a:latin typeface="+mn-lt"/>
                <a:ea typeface="+mn-ea"/>
                <a:cs typeface="+mn-cs"/>
              </a:defRPr>
            </a:lvl3pPr>
            <a:lvl4pPr marL="1399540" indent="-198120" algn="l" defTabSz="913765" rtl="0" eaLnBrk="1" latinLnBrk="0" hangingPunct="1">
              <a:lnSpc>
                <a:spcPct val="140000"/>
              </a:lnSpc>
              <a:spcBef>
                <a:spcPts val="575"/>
              </a:spcBef>
              <a:buFont typeface="Huawei Sans" panose="020C0503030203020204" pitchFamily="34" charset="0"/>
              <a:buChar char="−"/>
              <a:defRPr sz="1600" kern="1200">
                <a:solidFill>
                  <a:schemeClr val="tx1"/>
                </a:solidFill>
                <a:latin typeface="+mn-lt"/>
                <a:ea typeface="+mn-ea"/>
                <a:cs typeface="+mn-cs"/>
              </a:defRPr>
            </a:lvl4pPr>
            <a:lvl5pPr marL="1802765" indent="-201295" algn="l" defTabSz="913765" rtl="0" eaLnBrk="1" latinLnBrk="0" hangingPunct="1">
              <a:lnSpc>
                <a:spcPct val="140000"/>
              </a:lnSpc>
              <a:spcBef>
                <a:spcPts val="575"/>
              </a:spcBef>
              <a:buFont typeface="Huawei Sans" panose="020C0503030203020204" pitchFamily="34" charset="0"/>
              <a:buChar char="~"/>
              <a:defRPr sz="1400" kern="1200">
                <a:solidFill>
                  <a:schemeClr val="tx1"/>
                </a:solidFill>
                <a:latin typeface="+mn-lt"/>
                <a:ea typeface="+mn-ea"/>
                <a:cs typeface="+mn-cs"/>
              </a:defRPr>
            </a:lvl5pPr>
            <a:lvl6pPr marL="251333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053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773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493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dirty="0"/>
              <a:t>选择 “准入 </a:t>
            </a:r>
            <a:r>
              <a:rPr lang="en-US" altLang="zh-CN" dirty="0"/>
              <a:t>&gt; </a:t>
            </a:r>
            <a:r>
              <a:rPr lang="zh-CN" altLang="en-US" dirty="0"/>
              <a:t>准入策略 </a:t>
            </a:r>
            <a:r>
              <a:rPr lang="en-US" altLang="zh-CN" dirty="0"/>
              <a:t>&gt; </a:t>
            </a:r>
            <a:r>
              <a:rPr lang="zh-CN" altLang="en-US" dirty="0"/>
              <a:t>认证授权 </a:t>
            </a:r>
            <a:r>
              <a:rPr lang="en-US" altLang="zh-CN" dirty="0"/>
              <a:t>&gt; </a:t>
            </a:r>
            <a:r>
              <a:rPr lang="zh-CN" altLang="en-US" dirty="0"/>
              <a:t>认证规则”</a:t>
            </a:r>
            <a:endParaRPr lang="en-US" altLang="zh-CN" dirty="0"/>
          </a:p>
          <a:p>
            <a:r>
              <a:rPr lang="zh-CN" altLang="en-US" dirty="0"/>
              <a:t>认证方式选择</a:t>
            </a:r>
            <a:r>
              <a:rPr lang="en-US" altLang="zh-CN" dirty="0"/>
              <a:t>mac</a:t>
            </a:r>
            <a:r>
              <a:rPr lang="zh-CN" altLang="en-US" dirty="0"/>
              <a:t>认证</a:t>
            </a:r>
            <a:endParaRPr lang="zh-CN" altLang="en-US" dirty="0"/>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stretch>
            <a:fillRect/>
          </a:stretch>
        </p:blipFill>
        <p:spPr>
          <a:xfrm>
            <a:off x="1331061" y="1614736"/>
            <a:ext cx="5689515" cy="4691268"/>
          </a:xfrm>
          <a:prstGeom prst="rect">
            <a:avLst/>
          </a:prstGeom>
        </p:spPr>
      </p:pic>
      <p:sp>
        <p:nvSpPr>
          <p:cNvPr id="2" name="标题 1"/>
          <p:cNvSpPr>
            <a:spLocks noGrp="1"/>
          </p:cNvSpPr>
          <p:nvPr>
            <p:ph type="title"/>
          </p:nvPr>
        </p:nvSpPr>
        <p:spPr/>
        <p:txBody>
          <a:bodyPr/>
          <a:lstStyle/>
          <a:p>
            <a:r>
              <a:rPr lang="zh-CN" altLang="en-US" dirty="0"/>
              <a:t>配置授权结果</a:t>
            </a:r>
            <a:endParaRPr lang="zh-CN" altLang="en-US" dirty="0">
              <a:latin typeface="Huawei Sans" panose="020C0503030203020204" pitchFamily="34" charset="0"/>
              <a:ea typeface="方正兰亭黑简体" panose="02000000000000000000" pitchFamily="2" charset="-122"/>
              <a:sym typeface="Huawei Sans" panose="020C0503030203020204" pitchFamily="34" charset="0"/>
            </a:endParaRPr>
          </a:p>
        </p:txBody>
      </p:sp>
      <p:sp>
        <p:nvSpPr>
          <p:cNvPr id="6" name="文本占位符 7"/>
          <p:cNvSpPr txBox="1"/>
          <p:nvPr/>
        </p:nvSpPr>
        <p:spPr>
          <a:xfrm>
            <a:off x="581025" y="1132407"/>
            <a:ext cx="7920037" cy="3924300"/>
          </a:xfrm>
          <a:prstGeom prst="rect">
            <a:avLst/>
          </a:prstGeom>
        </p:spPr>
        <p:txBody>
          <a:bodyPr/>
          <a:lstStyle>
            <a:lvl1pPr marL="302260" indent="-302260" algn="l" defTabSz="913765" rtl="0" eaLnBrk="1" latinLnBrk="0" hangingPunct="1">
              <a:lnSpc>
                <a:spcPct val="140000"/>
              </a:lnSpc>
              <a:spcBef>
                <a:spcPts val="790"/>
              </a:spcBef>
              <a:buFont typeface="Arial" panose="020B0604020202020204" pitchFamily="34" charset="0"/>
              <a:buChar char="•"/>
              <a:defRPr sz="2200" kern="1200">
                <a:solidFill>
                  <a:schemeClr val="tx1"/>
                </a:solidFill>
                <a:latin typeface="+mn-lt"/>
                <a:ea typeface="+mn-ea"/>
                <a:cs typeface="+mn-cs"/>
              </a:defRPr>
            </a:lvl1pPr>
            <a:lvl2pPr marL="654685" indent="-252095" algn="l" defTabSz="913765" rtl="0" eaLnBrk="1" latinLnBrk="0" hangingPunct="1">
              <a:lnSpc>
                <a:spcPct val="140000"/>
              </a:lnSpc>
              <a:spcBef>
                <a:spcPts val="720"/>
              </a:spcBef>
              <a:buClrTx/>
              <a:buFont typeface="Huawei Sans" panose="020C0503030203020204" pitchFamily="34" charset="0"/>
              <a:buChar char="▫"/>
              <a:defRPr sz="2000" kern="1200">
                <a:solidFill>
                  <a:schemeClr val="tx1"/>
                </a:solidFill>
                <a:latin typeface="+mn-lt"/>
                <a:ea typeface="+mn-ea"/>
                <a:cs typeface="+mn-cs"/>
              </a:defRPr>
            </a:lvl2pPr>
            <a:lvl3pPr marL="1003935" indent="-201295" algn="l" defTabSz="913765" rtl="0" eaLnBrk="1" latinLnBrk="0" hangingPunct="1">
              <a:lnSpc>
                <a:spcPct val="140000"/>
              </a:lnSpc>
              <a:spcBef>
                <a:spcPts val="650"/>
              </a:spcBef>
              <a:buClrTx/>
              <a:buFont typeface="微软雅黑" panose="020B0503020204020204" pitchFamily="34" charset="-122"/>
              <a:buChar char="▪"/>
              <a:defRPr sz="1800" kern="1200">
                <a:solidFill>
                  <a:schemeClr val="tx1"/>
                </a:solidFill>
                <a:latin typeface="+mn-lt"/>
                <a:ea typeface="+mn-ea"/>
                <a:cs typeface="+mn-cs"/>
              </a:defRPr>
            </a:lvl3pPr>
            <a:lvl4pPr marL="1399540" indent="-198120" algn="l" defTabSz="913765" rtl="0" eaLnBrk="1" latinLnBrk="0" hangingPunct="1">
              <a:lnSpc>
                <a:spcPct val="140000"/>
              </a:lnSpc>
              <a:spcBef>
                <a:spcPts val="575"/>
              </a:spcBef>
              <a:buFont typeface="Huawei Sans" panose="020C0503030203020204" pitchFamily="34" charset="0"/>
              <a:buChar char="−"/>
              <a:defRPr sz="1600" kern="1200">
                <a:solidFill>
                  <a:schemeClr val="tx1"/>
                </a:solidFill>
                <a:latin typeface="+mn-lt"/>
                <a:ea typeface="+mn-ea"/>
                <a:cs typeface="+mn-cs"/>
              </a:defRPr>
            </a:lvl4pPr>
            <a:lvl5pPr marL="1802765" indent="-201295" algn="l" defTabSz="913765" rtl="0" eaLnBrk="1" latinLnBrk="0" hangingPunct="1">
              <a:lnSpc>
                <a:spcPct val="140000"/>
              </a:lnSpc>
              <a:spcBef>
                <a:spcPts val="575"/>
              </a:spcBef>
              <a:buFont typeface="Huawei Sans" panose="020C0503030203020204" pitchFamily="34" charset="0"/>
              <a:buChar char="~"/>
              <a:defRPr sz="1400" kern="1200">
                <a:solidFill>
                  <a:schemeClr val="tx1"/>
                </a:solidFill>
                <a:latin typeface="+mn-lt"/>
                <a:ea typeface="+mn-ea"/>
                <a:cs typeface="+mn-cs"/>
              </a:defRPr>
            </a:lvl5pPr>
            <a:lvl6pPr marL="251333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053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773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493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a:t>选择 “准入 </a:t>
            </a:r>
            <a:r>
              <a:rPr lang="en-US" altLang="zh-CN"/>
              <a:t>&gt; </a:t>
            </a:r>
            <a:r>
              <a:rPr lang="zh-CN" altLang="en-US"/>
              <a:t>准入策略 </a:t>
            </a:r>
            <a:r>
              <a:rPr lang="en-US" altLang="zh-CN"/>
              <a:t>&gt; </a:t>
            </a:r>
            <a:r>
              <a:rPr lang="zh-CN" altLang="en-US"/>
              <a:t>认证授权 </a:t>
            </a:r>
            <a:r>
              <a:rPr lang="en-US" altLang="zh-CN"/>
              <a:t>&gt;</a:t>
            </a:r>
            <a:r>
              <a:rPr lang="zh-CN" altLang="en-US"/>
              <a:t>授权结果”</a:t>
            </a:r>
            <a:endParaRPr lang="zh-CN" altLang="en-US" dirty="0"/>
          </a:p>
        </p:txBody>
      </p:sp>
      <p:sp>
        <p:nvSpPr>
          <p:cNvPr id="7" name="文本框 6"/>
          <p:cNvSpPr txBox="1"/>
          <p:nvPr/>
        </p:nvSpPr>
        <p:spPr bwMode="auto">
          <a:xfrm>
            <a:off x="6738833" y="5589240"/>
            <a:ext cx="2736304" cy="531835"/>
          </a:xfrm>
          <a:prstGeom prst="rect">
            <a:avLst/>
          </a:prstGeom>
          <a:noFill/>
          <a:ln w="9525">
            <a:noFill/>
            <a:miter lim="800000"/>
          </a:ln>
        </p:spPr>
        <p:txBody>
          <a:bodyPr wrap="square" lIns="99980" tIns="49986" rIns="99980" bIns="49986" rtlCol="0">
            <a:spAutoFit/>
          </a:bodyPr>
          <a:lstStyle/>
          <a:p>
            <a:pPr defTabSz="1001395" eaLnBrk="0" hangingPunct="0"/>
            <a:r>
              <a:rPr lang="zh-CN" altLang="en-US" sz="1400" dirty="0">
                <a:solidFill>
                  <a:srgbClr val="000000"/>
                </a:solidFill>
                <a:latin typeface="+mn-lt"/>
                <a:ea typeface="+mn-ea"/>
                <a:cs typeface="Arial" panose="020B0604020202020204" pitchFamily="34" charset="0"/>
              </a:rPr>
              <a:t>与接入控制设备上</a:t>
            </a:r>
            <a:r>
              <a:rPr lang="en-US" altLang="zh-CN" sz="1400" b="1" dirty="0" err="1">
                <a:solidFill>
                  <a:srgbClr val="000000"/>
                </a:solidFill>
                <a:latin typeface="+mn-lt"/>
                <a:ea typeface="+mn-ea"/>
                <a:cs typeface="Arial" panose="020B0604020202020204" pitchFamily="34" charset="0"/>
              </a:rPr>
              <a:t>acl</a:t>
            </a:r>
            <a:r>
              <a:rPr lang="en-US" altLang="zh-CN" sz="1400" b="1" dirty="0">
                <a:solidFill>
                  <a:srgbClr val="000000"/>
                </a:solidFill>
                <a:latin typeface="+mn-lt"/>
                <a:ea typeface="+mn-ea"/>
                <a:cs typeface="Arial" panose="020B0604020202020204" pitchFamily="34" charset="0"/>
              </a:rPr>
              <a:t> </a:t>
            </a:r>
            <a:r>
              <a:rPr lang="en-US" altLang="zh-CN" sz="1400" i="1" dirty="0">
                <a:solidFill>
                  <a:srgbClr val="FF0000"/>
                </a:solidFill>
                <a:latin typeface="+mn-lt"/>
                <a:ea typeface="+mn-ea"/>
                <a:cs typeface="Arial" panose="020B0604020202020204" pitchFamily="34" charset="0"/>
              </a:rPr>
              <a:t>3001</a:t>
            </a:r>
            <a:r>
              <a:rPr lang="zh-CN" altLang="en-US" sz="1400" dirty="0">
                <a:solidFill>
                  <a:srgbClr val="000000"/>
                </a:solidFill>
                <a:latin typeface="+mn-lt"/>
                <a:ea typeface="+mn-ea"/>
                <a:cs typeface="Arial" panose="020B0604020202020204" pitchFamily="34" charset="0"/>
              </a:rPr>
              <a:t>指定</a:t>
            </a:r>
            <a:endParaRPr lang="en-US" altLang="zh-CN" sz="1400" dirty="0">
              <a:solidFill>
                <a:srgbClr val="000000"/>
              </a:solidFill>
              <a:latin typeface="+mn-lt"/>
              <a:ea typeface="+mn-ea"/>
              <a:cs typeface="Arial" panose="020B0604020202020204" pitchFamily="34" charset="0"/>
            </a:endParaRPr>
          </a:p>
          <a:p>
            <a:pPr defTabSz="1001395" eaLnBrk="0" hangingPunct="0"/>
            <a:r>
              <a:rPr lang="zh-CN" altLang="en-US" sz="1400" dirty="0">
                <a:solidFill>
                  <a:srgbClr val="000000"/>
                </a:solidFill>
                <a:latin typeface="+mn-lt"/>
                <a:ea typeface="+mn-ea"/>
                <a:cs typeface="Arial" panose="020B0604020202020204" pitchFamily="34" charset="0"/>
              </a:rPr>
              <a:t>的</a:t>
            </a:r>
            <a:r>
              <a:rPr lang="en-US" altLang="zh-CN" sz="1400" dirty="0">
                <a:solidFill>
                  <a:srgbClr val="000000"/>
                </a:solidFill>
                <a:latin typeface="+mn-lt"/>
                <a:ea typeface="+mn-ea"/>
                <a:cs typeface="Arial" panose="020B0604020202020204" pitchFamily="34" charset="0"/>
              </a:rPr>
              <a:t>ACL</a:t>
            </a:r>
            <a:r>
              <a:rPr lang="zh-CN" altLang="en-US" sz="1400" dirty="0">
                <a:solidFill>
                  <a:srgbClr val="000000"/>
                </a:solidFill>
                <a:latin typeface="+mn-lt"/>
                <a:ea typeface="+mn-ea"/>
                <a:cs typeface="Arial" panose="020B0604020202020204" pitchFamily="34" charset="0"/>
              </a:rPr>
              <a:t>编号一致</a:t>
            </a:r>
            <a:r>
              <a:rPr lang="en-US" altLang="zh-CN" sz="1400" dirty="0">
                <a:solidFill>
                  <a:srgbClr val="000000"/>
                </a:solidFill>
                <a:latin typeface="+mn-lt"/>
                <a:ea typeface="+mn-ea"/>
                <a:cs typeface="Arial" panose="020B0604020202020204" pitchFamily="34" charset="0"/>
              </a:rPr>
              <a:t> </a:t>
            </a:r>
            <a:endParaRPr lang="zh-CN" altLang="en-US" sz="1400" dirty="0">
              <a:solidFill>
                <a:srgbClr val="000000"/>
              </a:solidFill>
              <a:latin typeface="+mn-lt"/>
              <a:ea typeface="+mn-ea"/>
              <a:cs typeface="Arial" panose="020B0604020202020204" pitchFamily="34" charset="0"/>
            </a:endParaRPr>
          </a:p>
        </p:txBody>
      </p:sp>
      <p:cxnSp>
        <p:nvCxnSpPr>
          <p:cNvPr id="8" name="直接连接符 7"/>
          <p:cNvCxnSpPr/>
          <p:nvPr/>
        </p:nvCxnSpPr>
        <p:spPr bwMode="auto">
          <a:xfrm>
            <a:off x="3198632" y="4449493"/>
            <a:ext cx="3454500" cy="1376842"/>
          </a:xfrm>
          <a:prstGeom prst="line">
            <a:avLst/>
          </a:prstGeom>
          <a:ln>
            <a:solidFill>
              <a:srgbClr val="0070C0"/>
            </a:solidFill>
            <a:headEnd type="none" w="med" len="med"/>
            <a:tailEnd type="none" w="med" len="med"/>
          </a:ln>
        </p:spPr>
        <p:style>
          <a:lnRef idx="2">
            <a:schemeClr val="accent2"/>
          </a:lnRef>
          <a:fillRef idx="0">
            <a:schemeClr val="accent2"/>
          </a:fillRef>
          <a:effectRef idx="1">
            <a:schemeClr val="accent2"/>
          </a:effectRef>
          <a:fontRef idx="minor">
            <a:schemeClr val="tx1"/>
          </a:fontRef>
        </p:style>
      </p:cxn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配置授权规则</a:t>
            </a:r>
            <a:endParaRPr lang="zh-CN" altLang="en-US" dirty="0">
              <a:latin typeface="Huawei Sans" panose="020C0503030203020204" pitchFamily="34" charset="0"/>
              <a:ea typeface="方正兰亭黑简体" panose="02000000000000000000" pitchFamily="2" charset="-122"/>
              <a:sym typeface="Huawei Sans" panose="020C0503030203020204" pitchFamily="34" charset="0"/>
            </a:endParaRPr>
          </a:p>
        </p:txBody>
      </p:sp>
      <p:sp>
        <p:nvSpPr>
          <p:cNvPr id="5" name="文本占位符 5"/>
          <p:cNvSpPr txBox="1"/>
          <p:nvPr/>
        </p:nvSpPr>
        <p:spPr>
          <a:xfrm>
            <a:off x="820882" y="1552368"/>
            <a:ext cx="3887787" cy="3924300"/>
          </a:xfrm>
          <a:prstGeom prst="rect">
            <a:avLst/>
          </a:prstGeom>
        </p:spPr>
        <p:txBody>
          <a:bodyPr/>
          <a:lstStyle>
            <a:lvl1pPr marL="302260" indent="-302260" algn="l" defTabSz="913765" rtl="0" eaLnBrk="1" latinLnBrk="0" hangingPunct="1">
              <a:lnSpc>
                <a:spcPct val="140000"/>
              </a:lnSpc>
              <a:spcBef>
                <a:spcPts val="790"/>
              </a:spcBef>
              <a:buFont typeface="Arial" panose="020B0604020202020204" pitchFamily="34" charset="0"/>
              <a:buChar char="•"/>
              <a:defRPr sz="2200" kern="1200">
                <a:solidFill>
                  <a:schemeClr val="tx1"/>
                </a:solidFill>
                <a:latin typeface="+mn-lt"/>
                <a:ea typeface="+mn-ea"/>
                <a:cs typeface="+mn-cs"/>
              </a:defRPr>
            </a:lvl1pPr>
            <a:lvl2pPr marL="654685" indent="-252095" algn="l" defTabSz="913765" rtl="0" eaLnBrk="1" latinLnBrk="0" hangingPunct="1">
              <a:lnSpc>
                <a:spcPct val="140000"/>
              </a:lnSpc>
              <a:spcBef>
                <a:spcPts val="720"/>
              </a:spcBef>
              <a:buClrTx/>
              <a:buFont typeface="Huawei Sans" panose="020C0503030203020204" pitchFamily="34" charset="0"/>
              <a:buChar char="▫"/>
              <a:defRPr sz="2000" kern="1200">
                <a:solidFill>
                  <a:schemeClr val="tx1"/>
                </a:solidFill>
                <a:latin typeface="+mn-lt"/>
                <a:ea typeface="+mn-ea"/>
                <a:cs typeface="+mn-cs"/>
              </a:defRPr>
            </a:lvl2pPr>
            <a:lvl3pPr marL="1003935" indent="-201295" algn="l" defTabSz="913765" rtl="0" eaLnBrk="1" latinLnBrk="0" hangingPunct="1">
              <a:lnSpc>
                <a:spcPct val="140000"/>
              </a:lnSpc>
              <a:spcBef>
                <a:spcPts val="650"/>
              </a:spcBef>
              <a:buClrTx/>
              <a:buFont typeface="微软雅黑" panose="020B0503020204020204" pitchFamily="34" charset="-122"/>
              <a:buChar char="▪"/>
              <a:defRPr sz="1800" kern="1200">
                <a:solidFill>
                  <a:schemeClr val="tx1"/>
                </a:solidFill>
                <a:latin typeface="+mn-lt"/>
                <a:ea typeface="+mn-ea"/>
                <a:cs typeface="+mn-cs"/>
              </a:defRPr>
            </a:lvl3pPr>
            <a:lvl4pPr marL="1399540" indent="-198120" algn="l" defTabSz="913765" rtl="0" eaLnBrk="1" latinLnBrk="0" hangingPunct="1">
              <a:lnSpc>
                <a:spcPct val="140000"/>
              </a:lnSpc>
              <a:spcBef>
                <a:spcPts val="575"/>
              </a:spcBef>
              <a:buFont typeface="Huawei Sans" panose="020C0503030203020204" pitchFamily="34" charset="0"/>
              <a:buChar char="−"/>
              <a:defRPr sz="1600" kern="1200">
                <a:solidFill>
                  <a:schemeClr val="tx1"/>
                </a:solidFill>
                <a:latin typeface="+mn-lt"/>
                <a:ea typeface="+mn-ea"/>
                <a:cs typeface="+mn-cs"/>
              </a:defRPr>
            </a:lvl4pPr>
            <a:lvl5pPr marL="1802765" indent="-201295" algn="l" defTabSz="913765" rtl="0" eaLnBrk="1" latinLnBrk="0" hangingPunct="1">
              <a:lnSpc>
                <a:spcPct val="140000"/>
              </a:lnSpc>
              <a:spcBef>
                <a:spcPts val="575"/>
              </a:spcBef>
              <a:buFont typeface="Huawei Sans" panose="020C0503030203020204" pitchFamily="34" charset="0"/>
              <a:buChar char="~"/>
              <a:defRPr sz="1400" kern="1200">
                <a:solidFill>
                  <a:schemeClr val="tx1"/>
                </a:solidFill>
                <a:latin typeface="+mn-lt"/>
                <a:ea typeface="+mn-ea"/>
                <a:cs typeface="+mn-cs"/>
              </a:defRPr>
            </a:lvl5pPr>
            <a:lvl6pPr marL="251333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053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773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493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pPr>
            <a:r>
              <a:rPr lang="zh-CN" altLang="en-US" sz="2000" dirty="0"/>
              <a:t>选择“策略 </a:t>
            </a:r>
            <a:r>
              <a:rPr lang="en-US" altLang="zh-CN" sz="2000" dirty="0"/>
              <a:t>&gt; </a:t>
            </a:r>
            <a:r>
              <a:rPr lang="zh-CN" altLang="en-US" sz="2000" dirty="0"/>
              <a:t>准入控制 </a:t>
            </a:r>
            <a:r>
              <a:rPr lang="en-US" altLang="zh-CN" sz="2000" dirty="0"/>
              <a:t>&gt; </a:t>
            </a:r>
            <a:r>
              <a:rPr lang="zh-CN" altLang="en-US" sz="2000" dirty="0"/>
              <a:t>认证授权 </a:t>
            </a:r>
            <a:r>
              <a:rPr lang="en-US" altLang="zh-CN" sz="2000" dirty="0"/>
              <a:t>&gt; </a:t>
            </a:r>
            <a:r>
              <a:rPr lang="zh-CN" altLang="en-US" sz="2000" dirty="0"/>
              <a:t>授权规则”</a:t>
            </a:r>
            <a:endParaRPr lang="en-US" altLang="zh-CN" sz="2000" dirty="0"/>
          </a:p>
          <a:p>
            <a:pPr>
              <a:lnSpc>
                <a:spcPct val="100000"/>
              </a:lnSpc>
            </a:pPr>
            <a:r>
              <a:rPr lang="zh-CN" altLang="en-US" sz="2000" dirty="0"/>
              <a:t>根据规则的优先级，将用户接入的信息与授权规则的授权条件匹配。当用户接入的信息与某条授权规则的所有授权条件都匹配时，授予用户该条授权规则的授权结果定义的权限。</a:t>
            </a:r>
            <a:endParaRPr lang="zh-CN" altLang="en-US" sz="2000" dirty="0"/>
          </a:p>
        </p:txBody>
      </p:sp>
      <p:pic>
        <p:nvPicPr>
          <p:cNvPr id="3" name="图片 2"/>
          <p:cNvPicPr>
            <a:picLocks noChangeAspect="1"/>
          </p:cNvPicPr>
          <p:nvPr/>
        </p:nvPicPr>
        <p:blipFill>
          <a:blip r:embed="rId1"/>
          <a:stretch>
            <a:fillRect/>
          </a:stretch>
        </p:blipFill>
        <p:spPr>
          <a:xfrm>
            <a:off x="5201770" y="904460"/>
            <a:ext cx="5851007" cy="5426765"/>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准入控制模型</a:t>
            </a:r>
            <a:endParaRPr lang="zh-CN" altLang="en-US" dirty="0">
              <a:latin typeface="Huawei Sans" panose="020C0503030203020204" pitchFamily="34" charset="0"/>
              <a:ea typeface="方正兰亭黑简体" panose="02000000000000000000" pitchFamily="2" charset="-122"/>
              <a:sym typeface="Huawei Sans" panose="020C0503030203020204" pitchFamily="34" charset="0"/>
            </a:endParaRPr>
          </a:p>
        </p:txBody>
      </p:sp>
      <p:sp>
        <p:nvSpPr>
          <p:cNvPr id="62" name="内容占位符 4"/>
          <p:cNvSpPr txBox="1"/>
          <p:nvPr/>
        </p:nvSpPr>
        <p:spPr>
          <a:xfrm>
            <a:off x="684213" y="1376363"/>
            <a:ext cx="9092833" cy="576335"/>
          </a:xfrm>
          <a:prstGeom prst="rect">
            <a:avLst/>
          </a:prstGeom>
        </p:spPr>
        <p:txBody>
          <a:bodyPr/>
          <a:lstStyle>
            <a:lvl1pPr marL="302260" indent="-302260" algn="l" defTabSz="913765" rtl="0" eaLnBrk="1" latinLnBrk="0" hangingPunct="1">
              <a:lnSpc>
                <a:spcPct val="140000"/>
              </a:lnSpc>
              <a:spcBef>
                <a:spcPts val="790"/>
              </a:spcBef>
              <a:buFont typeface="Arial" panose="020B0604020202020204" pitchFamily="34" charset="0"/>
              <a:buChar char="•"/>
              <a:defRPr sz="2200" kern="1200">
                <a:solidFill>
                  <a:schemeClr val="tx1"/>
                </a:solidFill>
                <a:latin typeface="+mn-lt"/>
                <a:ea typeface="+mn-ea"/>
                <a:cs typeface="+mn-cs"/>
              </a:defRPr>
            </a:lvl1pPr>
            <a:lvl2pPr marL="654685" indent="-252095" algn="l" defTabSz="913765" rtl="0" eaLnBrk="1" latinLnBrk="0" hangingPunct="1">
              <a:lnSpc>
                <a:spcPct val="140000"/>
              </a:lnSpc>
              <a:spcBef>
                <a:spcPts val="720"/>
              </a:spcBef>
              <a:buClrTx/>
              <a:buFont typeface="Huawei Sans" panose="020C0503030203020204" pitchFamily="34" charset="0"/>
              <a:buChar char="▫"/>
              <a:defRPr sz="2000" kern="1200">
                <a:solidFill>
                  <a:schemeClr val="tx1"/>
                </a:solidFill>
                <a:latin typeface="+mn-lt"/>
                <a:ea typeface="+mn-ea"/>
                <a:cs typeface="+mn-cs"/>
              </a:defRPr>
            </a:lvl2pPr>
            <a:lvl3pPr marL="1003935" indent="-201295" algn="l" defTabSz="913765" rtl="0" eaLnBrk="1" latinLnBrk="0" hangingPunct="1">
              <a:lnSpc>
                <a:spcPct val="140000"/>
              </a:lnSpc>
              <a:spcBef>
                <a:spcPts val="650"/>
              </a:spcBef>
              <a:buClrTx/>
              <a:buFont typeface="微软雅黑" panose="020B0503020204020204" pitchFamily="34" charset="-122"/>
              <a:buChar char="▪"/>
              <a:defRPr sz="1800" kern="1200">
                <a:solidFill>
                  <a:schemeClr val="tx1"/>
                </a:solidFill>
                <a:latin typeface="+mn-lt"/>
                <a:ea typeface="+mn-ea"/>
                <a:cs typeface="+mn-cs"/>
              </a:defRPr>
            </a:lvl3pPr>
            <a:lvl4pPr marL="1399540" indent="-198120" algn="l" defTabSz="913765" rtl="0" eaLnBrk="1" latinLnBrk="0" hangingPunct="1">
              <a:lnSpc>
                <a:spcPct val="140000"/>
              </a:lnSpc>
              <a:spcBef>
                <a:spcPts val="575"/>
              </a:spcBef>
              <a:buFont typeface="Huawei Sans" panose="020C0503030203020204" pitchFamily="34" charset="0"/>
              <a:buChar char="−"/>
              <a:defRPr sz="1600" kern="1200">
                <a:solidFill>
                  <a:schemeClr val="tx1"/>
                </a:solidFill>
                <a:latin typeface="+mn-lt"/>
                <a:ea typeface="+mn-ea"/>
                <a:cs typeface="+mn-cs"/>
              </a:defRPr>
            </a:lvl4pPr>
            <a:lvl5pPr marL="1802765" indent="-201295" algn="l" defTabSz="913765" rtl="0" eaLnBrk="1" latinLnBrk="0" hangingPunct="1">
              <a:lnSpc>
                <a:spcPct val="140000"/>
              </a:lnSpc>
              <a:spcBef>
                <a:spcPts val="575"/>
              </a:spcBef>
              <a:buFont typeface="Huawei Sans" panose="020C0503030203020204" pitchFamily="34" charset="0"/>
              <a:buChar char="~"/>
              <a:defRPr sz="1400" kern="1200">
                <a:solidFill>
                  <a:schemeClr val="tx1"/>
                </a:solidFill>
                <a:latin typeface="+mn-lt"/>
                <a:ea typeface="+mn-ea"/>
                <a:cs typeface="+mn-cs"/>
              </a:defRPr>
            </a:lvl5pPr>
            <a:lvl6pPr marL="251333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053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773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493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1800" dirty="0"/>
              <a:t>认证授权可以支持如下控制模型，具体协议支持能力请参考产品手册。</a:t>
            </a:r>
            <a:endParaRPr lang="en-US" altLang="zh-CN" sz="1800" dirty="0"/>
          </a:p>
          <a:p>
            <a:endParaRPr lang="zh-CN" altLang="en-US" sz="1800" dirty="0"/>
          </a:p>
        </p:txBody>
      </p:sp>
      <p:cxnSp>
        <p:nvCxnSpPr>
          <p:cNvPr id="63" name="直接连接符 62"/>
          <p:cNvCxnSpPr/>
          <p:nvPr/>
        </p:nvCxnSpPr>
        <p:spPr bwMode="auto">
          <a:xfrm>
            <a:off x="2325833" y="5097767"/>
            <a:ext cx="0" cy="194727"/>
          </a:xfrm>
          <a:prstGeom prst="line">
            <a:avLst/>
          </a:prstGeom>
          <a:noFill/>
          <a:ln w="9525" cap="flat" cmpd="sng" algn="ctr">
            <a:solidFill>
              <a:schemeClr val="tx1"/>
            </a:solidFill>
            <a:prstDash val="solid"/>
            <a:round/>
            <a:headEnd type="none" w="med" len="med"/>
            <a:tailEnd type="none" w="med" len="med"/>
          </a:ln>
          <a:effectLst/>
        </p:spPr>
      </p:cxnSp>
      <p:sp>
        <p:nvSpPr>
          <p:cNvPr id="66" name="矩形 65"/>
          <p:cNvSpPr/>
          <p:nvPr/>
        </p:nvSpPr>
        <p:spPr bwMode="auto">
          <a:xfrm rot="5400000">
            <a:off x="6258973" y="1839145"/>
            <a:ext cx="277200" cy="1080120"/>
          </a:xfrm>
          <a:prstGeom prst="rect">
            <a:avLst/>
          </a:prstGeom>
          <a:solidFill>
            <a:srgbClr val="C00000"/>
          </a:solidFill>
          <a:ln w="9525" cap="flat" cmpd="sng" algn="ctr">
            <a:noFill/>
            <a:prstDash val="solid"/>
          </a:ln>
          <a:effectLst>
            <a:outerShdw blurRad="40000" dist="23000" dir="5400000" rotWithShape="0">
              <a:schemeClr val="bg2">
                <a:alpha val="35000"/>
              </a:schemeClr>
            </a:outerShdw>
          </a:effectLst>
          <a:scene3d>
            <a:camera prst="orthographicFront"/>
            <a:lightRig rig="threePt" dir="t"/>
          </a:scene3d>
          <a:sp3d extrusionH="76200">
            <a:extrusionClr>
              <a:schemeClr val="bg2"/>
            </a:extrusionClr>
          </a:sp3d>
        </p:spPr>
        <p:txBody>
          <a:bodyPr vert="vert270" rtlCol="0" anchor="ctr"/>
          <a:lstStyle/>
          <a:p>
            <a:pPr marL="0" marR="0" indent="0" algn="ctr" defTabSz="914400" eaLnBrk="1" fontAlgn="auto" latinLnBrk="0" hangingPunct="1">
              <a:lnSpc>
                <a:spcPct val="100000"/>
              </a:lnSpc>
              <a:spcBef>
                <a:spcPts val="0"/>
              </a:spcBef>
              <a:spcAft>
                <a:spcPts val="0"/>
              </a:spcAft>
              <a:buClrTx/>
              <a:buSzTx/>
              <a:buFontTx/>
              <a:buNone/>
            </a:pPr>
            <a:r>
              <a:rPr kumimoji="0" lang="zh-CN" altLang="en-US" sz="1200" i="0" u="none" strike="noStrike" kern="0" cap="none" spc="0" normalizeH="0" baseline="0" noProof="0" dirty="0">
                <a:ln>
                  <a:noFill/>
                </a:ln>
                <a:solidFill>
                  <a:schemeClr val="bg1"/>
                </a:solidFill>
                <a:effectLst/>
                <a:uLnTx/>
                <a:uFillTx/>
                <a:latin typeface="+mn-ea"/>
                <a:ea typeface="+mn-ea"/>
                <a:cs typeface="Arial" panose="020B0604020202020204" pitchFamily="34" charset="0"/>
              </a:rPr>
              <a:t>认证授权</a:t>
            </a:r>
            <a:endParaRPr kumimoji="0" lang="zh-CN" altLang="en-US" sz="1200" i="0" u="none" strike="noStrike" kern="0" cap="none" spc="0" normalizeH="0" baseline="0" noProof="0" dirty="0">
              <a:ln>
                <a:noFill/>
              </a:ln>
              <a:solidFill>
                <a:schemeClr val="bg1"/>
              </a:solidFill>
              <a:effectLst/>
              <a:uLnTx/>
              <a:uFillTx/>
              <a:latin typeface="+mn-ea"/>
              <a:ea typeface="+mn-ea"/>
              <a:cs typeface="Arial" panose="020B0604020202020204" pitchFamily="34" charset="0"/>
            </a:endParaRPr>
          </a:p>
        </p:txBody>
      </p:sp>
      <p:sp>
        <p:nvSpPr>
          <p:cNvPr id="72" name="左大括号 71"/>
          <p:cNvSpPr/>
          <p:nvPr/>
        </p:nvSpPr>
        <p:spPr bwMode="auto">
          <a:xfrm rot="5400000">
            <a:off x="6174644" y="634658"/>
            <a:ext cx="342969" cy="4186396"/>
          </a:xfrm>
          <a:prstGeom prst="leftBrace">
            <a:avLst/>
          </a:prstGeom>
          <a:noFill/>
          <a:ln w="9525" cap="flat" cmpd="sng" algn="ctr">
            <a:solidFill>
              <a:schemeClr val="tx1"/>
            </a:solidFill>
            <a:prstDash val="solid"/>
            <a:round/>
            <a:headEnd type="none" w="med" len="med"/>
            <a:tailEnd type="none" w="med" len="med"/>
          </a:ln>
          <a:effectLst/>
        </p:spPr>
        <p:txBody>
          <a:bodyPr vert="vert270"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
                <a:srgbClr val="CC9900"/>
              </a:buClr>
              <a:buSzTx/>
              <a:buFont typeface="Wingdings" panose="05000000000000000000" pitchFamily="2" charset="2"/>
              <a:buChar char="n"/>
            </a:pPr>
            <a:endParaRPr kumimoji="0" lang="zh-CN" altLang="en-US" b="1" i="0" u="none" strike="noStrike" cap="none" normalizeH="0" baseline="0">
              <a:ln>
                <a:noFill/>
              </a:ln>
              <a:effectLst/>
              <a:latin typeface="+mn-ea"/>
              <a:ea typeface="+mn-ea"/>
            </a:endParaRPr>
          </a:p>
        </p:txBody>
      </p:sp>
      <p:sp>
        <p:nvSpPr>
          <p:cNvPr id="82" name="矩形 81"/>
          <p:cNvSpPr/>
          <p:nvPr/>
        </p:nvSpPr>
        <p:spPr bwMode="auto">
          <a:xfrm rot="5400000">
            <a:off x="8061328" y="3499752"/>
            <a:ext cx="324000" cy="432000"/>
          </a:xfrm>
          <a:prstGeom prst="rect">
            <a:avLst/>
          </a:prstGeom>
          <a:solidFill>
            <a:srgbClr val="33CCCC">
              <a:alpha val="70000"/>
            </a:srgbClr>
          </a:solidFill>
          <a:ln w="9525" cap="flat" cmpd="sng" algn="ctr">
            <a:noFill/>
            <a:prstDash val="solid"/>
          </a:ln>
          <a:effectLst>
            <a:outerShdw blurRad="40000" dist="23000" dir="5400000" rotWithShape="0">
              <a:schemeClr val="bg2">
                <a:alpha val="35000"/>
              </a:schemeClr>
            </a:outerShdw>
          </a:effectLst>
          <a:scene3d>
            <a:camera prst="orthographicFront"/>
            <a:lightRig rig="threePt" dir="t"/>
          </a:scene3d>
          <a:sp3d extrusionH="76200">
            <a:extrusionClr>
              <a:schemeClr val="bg2"/>
            </a:extrusionClr>
          </a:sp3d>
        </p:spPr>
        <p:txBody>
          <a:bodyPr vert="vert270" rtlCol="0" anchor="ctr"/>
          <a:lstStyle/>
          <a:p>
            <a:pPr marL="0" marR="0" indent="0" algn="ctr" defTabSz="914400" eaLnBrk="1" fontAlgn="auto" latinLnBrk="0" hangingPunct="1">
              <a:lnSpc>
                <a:spcPct val="100000"/>
              </a:lnSpc>
              <a:spcBef>
                <a:spcPts val="0"/>
              </a:spcBef>
              <a:spcAft>
                <a:spcPts val="0"/>
              </a:spcAft>
              <a:buClrTx/>
              <a:buSzTx/>
              <a:buFontTx/>
              <a:buNone/>
            </a:pPr>
            <a:r>
              <a:rPr kumimoji="0" lang="en-US" altLang="zh-CN" sz="1050" i="0" u="none" strike="noStrike" kern="0" cap="none" spc="0" normalizeH="0" baseline="0" noProof="0" dirty="0">
                <a:ln>
                  <a:noFill/>
                </a:ln>
                <a:effectLst/>
                <a:uLnTx/>
                <a:uFillTx/>
                <a:latin typeface="+mn-lt"/>
                <a:ea typeface="+mn-ea"/>
                <a:cs typeface="Arial" panose="020B0604020202020204" pitchFamily="34" charset="0"/>
              </a:rPr>
              <a:t>ACL</a:t>
            </a:r>
            <a:endParaRPr kumimoji="0" lang="zh-CN" altLang="en-US" sz="1050" i="0" u="none" strike="noStrike" kern="0" cap="none" spc="0" normalizeH="0" baseline="0" noProof="0" dirty="0">
              <a:ln>
                <a:noFill/>
              </a:ln>
              <a:effectLst/>
              <a:uLnTx/>
              <a:uFillTx/>
              <a:latin typeface="+mn-lt"/>
              <a:ea typeface="+mn-ea"/>
              <a:cs typeface="Arial" panose="020B0604020202020204" pitchFamily="34" charset="0"/>
            </a:endParaRPr>
          </a:p>
        </p:txBody>
      </p:sp>
      <p:sp>
        <p:nvSpPr>
          <p:cNvPr id="83" name="矩形 82"/>
          <p:cNvSpPr/>
          <p:nvPr/>
        </p:nvSpPr>
        <p:spPr bwMode="auto">
          <a:xfrm rot="5400000">
            <a:off x="7125224" y="3499752"/>
            <a:ext cx="324000" cy="432000"/>
          </a:xfrm>
          <a:prstGeom prst="rect">
            <a:avLst/>
          </a:prstGeom>
          <a:solidFill>
            <a:srgbClr val="33CCCC">
              <a:alpha val="70000"/>
            </a:srgbClr>
          </a:solidFill>
          <a:ln w="9525" cap="flat" cmpd="sng" algn="ctr">
            <a:noFill/>
            <a:prstDash val="solid"/>
          </a:ln>
          <a:effectLst>
            <a:outerShdw blurRad="40000" dist="23000" dir="5400000" rotWithShape="0">
              <a:schemeClr val="bg2">
                <a:alpha val="35000"/>
              </a:schemeClr>
            </a:outerShdw>
          </a:effectLst>
          <a:scene3d>
            <a:camera prst="orthographicFront"/>
            <a:lightRig rig="threePt" dir="t"/>
          </a:scene3d>
          <a:sp3d extrusionH="76200">
            <a:extrusionClr>
              <a:schemeClr val="bg2"/>
            </a:extrusionClr>
          </a:sp3d>
        </p:spPr>
        <p:txBody>
          <a:bodyPr vert="vert270" rtlCol="0" anchor="ctr"/>
          <a:lstStyle/>
          <a:p>
            <a:pPr marL="0" marR="0" indent="0" algn="ctr" defTabSz="914400" eaLnBrk="1" fontAlgn="auto" latinLnBrk="0" hangingPunct="1">
              <a:lnSpc>
                <a:spcPct val="100000"/>
              </a:lnSpc>
              <a:spcBef>
                <a:spcPts val="0"/>
              </a:spcBef>
              <a:spcAft>
                <a:spcPts val="0"/>
              </a:spcAft>
              <a:buClrTx/>
              <a:buSzTx/>
              <a:buFontTx/>
              <a:buNone/>
            </a:pPr>
            <a:r>
              <a:rPr kumimoji="0" lang="en-US" altLang="zh-CN" sz="1050" i="0" u="none" strike="noStrike" kern="0" cap="none" spc="0" normalizeH="0" baseline="0" noProof="0" dirty="0">
                <a:ln>
                  <a:noFill/>
                </a:ln>
                <a:effectLst/>
                <a:uLnTx/>
                <a:uFillTx/>
                <a:latin typeface="+mn-lt"/>
                <a:ea typeface="+mn-ea"/>
                <a:cs typeface="Arial" panose="020B0604020202020204" pitchFamily="34" charset="0"/>
              </a:rPr>
              <a:t>VLAN</a:t>
            </a:r>
            <a:endParaRPr kumimoji="0" lang="zh-CN" altLang="en-US" sz="1050" i="0" u="none" strike="noStrike" kern="0" cap="none" spc="0" normalizeH="0" baseline="0" noProof="0" dirty="0">
              <a:ln>
                <a:noFill/>
              </a:ln>
              <a:effectLst/>
              <a:uLnTx/>
              <a:uFillTx/>
              <a:latin typeface="+mn-lt"/>
              <a:ea typeface="+mn-ea"/>
              <a:cs typeface="Arial" panose="020B0604020202020204" pitchFamily="34" charset="0"/>
            </a:endParaRPr>
          </a:p>
        </p:txBody>
      </p:sp>
      <p:sp>
        <p:nvSpPr>
          <p:cNvPr id="84" name="左大括号 83"/>
          <p:cNvSpPr/>
          <p:nvPr/>
        </p:nvSpPr>
        <p:spPr bwMode="auto">
          <a:xfrm rot="5400000">
            <a:off x="8331313" y="2185600"/>
            <a:ext cx="288036" cy="2376263"/>
          </a:xfrm>
          <a:prstGeom prst="leftBrace">
            <a:avLst/>
          </a:prstGeom>
          <a:noFill/>
          <a:ln w="9525" cap="flat" cmpd="sng" algn="ctr">
            <a:solidFill>
              <a:schemeClr val="tx1"/>
            </a:solidFill>
            <a:prstDash val="solid"/>
            <a:round/>
            <a:headEnd type="none" w="med" len="med"/>
            <a:tailEnd type="none" w="med" len="med"/>
          </a:ln>
          <a:effectLst/>
        </p:spPr>
        <p:txBody>
          <a:bodyPr vert="vert270"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
                <a:srgbClr val="CC9900"/>
              </a:buClr>
              <a:buSzTx/>
              <a:buFont typeface="Wingdings" panose="05000000000000000000" pitchFamily="2" charset="2"/>
              <a:buChar char="n"/>
            </a:pPr>
            <a:endParaRPr kumimoji="0" lang="zh-CN" altLang="en-US" b="1" i="0" u="none" strike="noStrike" cap="none" normalizeH="0" baseline="0">
              <a:ln>
                <a:noFill/>
              </a:ln>
              <a:effectLst/>
              <a:latin typeface="+mn-ea"/>
              <a:ea typeface="+mn-ea"/>
            </a:endParaRPr>
          </a:p>
        </p:txBody>
      </p:sp>
      <p:sp>
        <p:nvSpPr>
          <p:cNvPr id="85" name="矩形 84"/>
          <p:cNvSpPr/>
          <p:nvPr/>
        </p:nvSpPr>
        <p:spPr bwMode="auto">
          <a:xfrm rot="5400000">
            <a:off x="3957333" y="2534448"/>
            <a:ext cx="277302" cy="1080119"/>
          </a:xfrm>
          <a:prstGeom prst="rect">
            <a:avLst/>
          </a:prstGeom>
          <a:solidFill>
            <a:srgbClr val="C00000"/>
          </a:solidFill>
          <a:ln w="9525" cap="flat" cmpd="sng" algn="ctr">
            <a:noFill/>
            <a:prstDash val="solid"/>
          </a:ln>
          <a:effectLst>
            <a:outerShdw blurRad="40000" dist="23000" dir="5400000" rotWithShape="0">
              <a:schemeClr val="bg2">
                <a:alpha val="35000"/>
              </a:schemeClr>
            </a:outerShdw>
          </a:effectLst>
          <a:scene3d>
            <a:camera prst="orthographicFront"/>
            <a:lightRig rig="threePt" dir="t"/>
          </a:scene3d>
          <a:sp3d extrusionH="76200">
            <a:extrusionClr>
              <a:schemeClr val="bg2"/>
            </a:extrusionClr>
          </a:sp3d>
        </p:spPr>
        <p:txBody>
          <a:bodyPr vert="vert270" rtlCol="0" anchor="ctr"/>
          <a:lstStyle/>
          <a:p>
            <a:pPr marL="0" marR="0" indent="0" algn="ctr" defTabSz="914400" eaLnBrk="1" fontAlgn="auto" latinLnBrk="0" hangingPunct="1">
              <a:lnSpc>
                <a:spcPct val="100000"/>
              </a:lnSpc>
              <a:spcBef>
                <a:spcPts val="0"/>
              </a:spcBef>
              <a:spcAft>
                <a:spcPts val="0"/>
              </a:spcAft>
              <a:buClrTx/>
              <a:buSzTx/>
              <a:buFontTx/>
              <a:buNone/>
            </a:pPr>
            <a:r>
              <a:rPr kumimoji="0" lang="zh-CN" altLang="en-US" sz="1200" i="0" u="none" strike="noStrike" kern="0" cap="none" spc="0" normalizeH="0" baseline="0" noProof="0" dirty="0">
                <a:ln>
                  <a:noFill/>
                </a:ln>
                <a:solidFill>
                  <a:schemeClr val="bg1"/>
                </a:solidFill>
                <a:effectLst/>
                <a:uLnTx/>
                <a:uFillTx/>
                <a:latin typeface="+mn-ea"/>
                <a:ea typeface="+mn-ea"/>
                <a:cs typeface="Arial" panose="020B0604020202020204" pitchFamily="34" charset="0"/>
              </a:rPr>
              <a:t>认证授权规则</a:t>
            </a:r>
            <a:endParaRPr kumimoji="0" lang="zh-CN" altLang="en-US" sz="1200" i="0" u="none" strike="noStrike" kern="0" cap="none" spc="0" normalizeH="0" baseline="0" noProof="0" dirty="0">
              <a:ln>
                <a:noFill/>
              </a:ln>
              <a:solidFill>
                <a:schemeClr val="bg1"/>
              </a:solidFill>
              <a:effectLst/>
              <a:uLnTx/>
              <a:uFillTx/>
              <a:latin typeface="+mn-ea"/>
              <a:ea typeface="+mn-ea"/>
              <a:cs typeface="Arial" panose="020B0604020202020204" pitchFamily="34" charset="0"/>
            </a:endParaRPr>
          </a:p>
        </p:txBody>
      </p:sp>
      <p:sp>
        <p:nvSpPr>
          <p:cNvPr id="86" name="矩形 13"/>
          <p:cNvSpPr/>
          <p:nvPr/>
        </p:nvSpPr>
        <p:spPr bwMode="auto">
          <a:xfrm rot="5400000">
            <a:off x="4600384" y="3482439"/>
            <a:ext cx="277200" cy="468052"/>
          </a:xfrm>
          <a:prstGeom prst="rect">
            <a:avLst/>
          </a:prstGeom>
          <a:solidFill>
            <a:srgbClr val="33CCCC">
              <a:alpha val="70000"/>
            </a:srgbClr>
          </a:solidFill>
          <a:ln w="9525" cap="flat" cmpd="sng" algn="ctr">
            <a:noFill/>
            <a:prstDash val="solid"/>
          </a:ln>
          <a:effectLst>
            <a:outerShdw blurRad="40000" dist="23000" dir="5400000" rotWithShape="0">
              <a:schemeClr val="bg2">
                <a:alpha val="35000"/>
              </a:schemeClr>
            </a:outerShdw>
          </a:effectLst>
          <a:scene3d>
            <a:camera prst="orthographicFront"/>
            <a:lightRig rig="threePt" dir="t"/>
          </a:scene3d>
          <a:sp3d extrusionH="76200">
            <a:extrusionClr>
              <a:schemeClr val="bg2"/>
            </a:extrusionClr>
          </a:sp3d>
        </p:spPr>
        <p:txBody>
          <a:bodyPr vert="vert270" rtlCol="0" anchor="ctr"/>
          <a:lstStyle/>
          <a:p>
            <a:pPr marL="0" marR="0" indent="0" algn="ctr" defTabSz="914400" eaLnBrk="1" fontAlgn="auto" latinLnBrk="0" hangingPunct="1">
              <a:lnSpc>
                <a:spcPct val="100000"/>
              </a:lnSpc>
              <a:spcBef>
                <a:spcPts val="0"/>
              </a:spcBef>
              <a:spcAft>
                <a:spcPts val="0"/>
              </a:spcAft>
              <a:buClrTx/>
              <a:buSzTx/>
              <a:buFontTx/>
              <a:buNone/>
            </a:pPr>
            <a:r>
              <a:rPr kumimoji="0" lang="zh-CN" altLang="en-US" sz="1050" i="0" u="none" strike="noStrike" kern="0" cap="none" spc="0" normalizeH="0" baseline="0" noProof="0" dirty="0">
                <a:ln>
                  <a:noFill/>
                </a:ln>
                <a:effectLst/>
                <a:uLnTx/>
                <a:uFillTx/>
                <a:latin typeface="+mn-ea"/>
                <a:ea typeface="+mn-ea"/>
                <a:cs typeface="Arial" panose="020B0604020202020204" pitchFamily="34" charset="0"/>
              </a:rPr>
              <a:t>时间</a:t>
            </a:r>
            <a:endParaRPr kumimoji="0" lang="zh-CN" altLang="en-US" sz="1050" i="0" u="none" strike="noStrike" kern="0" cap="none" spc="0" normalizeH="0" baseline="0" noProof="0" dirty="0">
              <a:ln>
                <a:noFill/>
              </a:ln>
              <a:effectLst/>
              <a:uLnTx/>
              <a:uFillTx/>
              <a:latin typeface="+mn-ea"/>
              <a:ea typeface="+mn-ea"/>
              <a:cs typeface="Arial" panose="020B0604020202020204" pitchFamily="34" charset="0"/>
            </a:endParaRPr>
          </a:p>
        </p:txBody>
      </p:sp>
      <p:sp>
        <p:nvSpPr>
          <p:cNvPr id="87" name="矩形 14"/>
          <p:cNvSpPr/>
          <p:nvPr/>
        </p:nvSpPr>
        <p:spPr bwMode="auto">
          <a:xfrm rot="5400000">
            <a:off x="5332625" y="3517157"/>
            <a:ext cx="277200" cy="398616"/>
          </a:xfrm>
          <a:prstGeom prst="rect">
            <a:avLst/>
          </a:prstGeom>
          <a:solidFill>
            <a:srgbClr val="33CCCC">
              <a:alpha val="70000"/>
            </a:srgbClr>
          </a:solidFill>
          <a:ln w="9525" cap="flat" cmpd="sng" algn="ctr">
            <a:noFill/>
            <a:prstDash val="solid"/>
          </a:ln>
          <a:effectLst>
            <a:outerShdw blurRad="40000" dist="23000" dir="5400000" rotWithShape="0">
              <a:schemeClr val="bg2">
                <a:alpha val="35000"/>
              </a:schemeClr>
            </a:outerShdw>
          </a:effectLst>
          <a:scene3d>
            <a:camera prst="orthographicFront"/>
            <a:lightRig rig="threePt" dir="t"/>
          </a:scene3d>
          <a:sp3d extrusionH="76200">
            <a:extrusionClr>
              <a:schemeClr val="bg2"/>
            </a:extrusionClr>
          </a:sp3d>
        </p:spPr>
        <p:txBody>
          <a:bodyPr vert="vert270" rtlCol="0" anchor="ctr"/>
          <a:lstStyle/>
          <a:p>
            <a:pPr marL="0" marR="0" indent="0" algn="ctr" defTabSz="914400" eaLnBrk="1" fontAlgn="auto" latinLnBrk="0" hangingPunct="1">
              <a:lnSpc>
                <a:spcPct val="100000"/>
              </a:lnSpc>
              <a:spcBef>
                <a:spcPts val="0"/>
              </a:spcBef>
              <a:spcAft>
                <a:spcPts val="0"/>
              </a:spcAft>
              <a:buClrTx/>
              <a:buSzTx/>
              <a:buFontTx/>
              <a:buNone/>
            </a:pPr>
            <a:r>
              <a:rPr kumimoji="0" lang="zh-CN" altLang="en-US" sz="1050" i="0" u="none" strike="noStrike" kern="0" cap="none" spc="0" normalizeH="0" baseline="0" noProof="0" dirty="0">
                <a:ln>
                  <a:noFill/>
                </a:ln>
                <a:effectLst/>
                <a:uLnTx/>
                <a:uFillTx/>
                <a:latin typeface="+mn-ea"/>
                <a:ea typeface="+mn-ea"/>
                <a:cs typeface="Arial" panose="020B0604020202020204" pitchFamily="34" charset="0"/>
              </a:rPr>
              <a:t>地点</a:t>
            </a:r>
            <a:endParaRPr kumimoji="0" lang="zh-CN" altLang="en-US" sz="1050" i="0" u="none" strike="noStrike" kern="0" cap="none" spc="0" normalizeH="0" baseline="0" noProof="0" dirty="0">
              <a:ln>
                <a:noFill/>
              </a:ln>
              <a:effectLst/>
              <a:uLnTx/>
              <a:uFillTx/>
              <a:latin typeface="+mn-ea"/>
              <a:ea typeface="+mn-ea"/>
              <a:cs typeface="Arial" panose="020B0604020202020204" pitchFamily="34" charset="0"/>
            </a:endParaRPr>
          </a:p>
        </p:txBody>
      </p:sp>
      <p:sp>
        <p:nvSpPr>
          <p:cNvPr id="88" name="矩形 87"/>
          <p:cNvSpPr/>
          <p:nvPr/>
        </p:nvSpPr>
        <p:spPr bwMode="auto">
          <a:xfrm rot="5400000">
            <a:off x="3819275" y="3363449"/>
            <a:ext cx="277200" cy="706032"/>
          </a:xfrm>
          <a:prstGeom prst="rect">
            <a:avLst/>
          </a:prstGeom>
          <a:solidFill>
            <a:srgbClr val="33CCCC">
              <a:alpha val="70000"/>
            </a:srgbClr>
          </a:solidFill>
          <a:ln w="9525" cap="flat" cmpd="sng" algn="ctr">
            <a:noFill/>
            <a:prstDash val="solid"/>
          </a:ln>
          <a:effectLst>
            <a:outerShdw blurRad="40000" dist="23000" dir="5400000" rotWithShape="0">
              <a:schemeClr val="bg2">
                <a:alpha val="35000"/>
              </a:schemeClr>
            </a:outerShdw>
          </a:effectLst>
          <a:scene3d>
            <a:camera prst="orthographicFront"/>
            <a:lightRig rig="threePt" dir="t"/>
          </a:scene3d>
          <a:sp3d extrusionH="76200">
            <a:extrusionClr>
              <a:schemeClr val="bg2"/>
            </a:extrusionClr>
          </a:sp3d>
        </p:spPr>
        <p:txBody>
          <a:bodyPr vert="vert270" rtlCol="0" anchor="ctr"/>
          <a:lstStyle/>
          <a:p>
            <a:pPr marL="0" marR="0" indent="0" algn="ctr" defTabSz="914400" eaLnBrk="1" fontAlgn="auto" latinLnBrk="0" hangingPunct="1">
              <a:lnSpc>
                <a:spcPct val="100000"/>
              </a:lnSpc>
              <a:spcBef>
                <a:spcPts val="0"/>
              </a:spcBef>
              <a:spcAft>
                <a:spcPts val="0"/>
              </a:spcAft>
              <a:buClrTx/>
              <a:buSzTx/>
              <a:buFontTx/>
              <a:buNone/>
            </a:pPr>
            <a:r>
              <a:rPr kumimoji="0" lang="zh-CN" altLang="en-US" sz="1050" i="0" u="none" strike="noStrike" kern="0" cap="none" spc="0" normalizeH="0" baseline="0" noProof="0" dirty="0">
                <a:ln>
                  <a:noFill/>
                </a:ln>
                <a:effectLst/>
                <a:uLnTx/>
                <a:uFillTx/>
                <a:latin typeface="+mn-ea"/>
                <a:ea typeface="+mn-ea"/>
                <a:cs typeface="Arial" panose="020B0604020202020204" pitchFamily="34" charset="0"/>
              </a:rPr>
              <a:t>接入方式</a:t>
            </a:r>
            <a:endParaRPr kumimoji="0" lang="zh-CN" altLang="en-US" sz="1050" i="0" u="none" strike="noStrike" kern="0" cap="none" spc="0" normalizeH="0" baseline="0" noProof="0" dirty="0">
              <a:ln>
                <a:noFill/>
              </a:ln>
              <a:effectLst/>
              <a:uLnTx/>
              <a:uFillTx/>
              <a:latin typeface="+mn-ea"/>
              <a:ea typeface="+mn-ea"/>
              <a:cs typeface="Arial" panose="020B0604020202020204" pitchFamily="34" charset="0"/>
            </a:endParaRPr>
          </a:p>
        </p:txBody>
      </p:sp>
      <p:sp>
        <p:nvSpPr>
          <p:cNvPr id="89" name="矩形 88"/>
          <p:cNvSpPr/>
          <p:nvPr/>
        </p:nvSpPr>
        <p:spPr bwMode="auto">
          <a:xfrm rot="5400000">
            <a:off x="2854328" y="3500739"/>
            <a:ext cx="277200" cy="431452"/>
          </a:xfrm>
          <a:prstGeom prst="rect">
            <a:avLst/>
          </a:prstGeom>
          <a:solidFill>
            <a:srgbClr val="33CCCC">
              <a:alpha val="70000"/>
            </a:srgbClr>
          </a:solidFill>
          <a:ln w="9525" cap="flat" cmpd="sng" algn="ctr">
            <a:noFill/>
            <a:prstDash val="solid"/>
          </a:ln>
          <a:effectLst>
            <a:outerShdw blurRad="40000" dist="23000" dir="5400000" rotWithShape="0">
              <a:schemeClr val="bg2">
                <a:alpha val="35000"/>
              </a:schemeClr>
            </a:outerShdw>
          </a:effectLst>
          <a:scene3d>
            <a:camera prst="orthographicFront"/>
            <a:lightRig rig="threePt" dir="t"/>
          </a:scene3d>
          <a:sp3d extrusionH="76200">
            <a:extrusionClr>
              <a:schemeClr val="bg2"/>
            </a:extrusionClr>
          </a:sp3d>
        </p:spPr>
        <p:txBody>
          <a:bodyPr vert="vert270" rtlCol="0" anchor="ctr"/>
          <a:lstStyle/>
          <a:p>
            <a:pPr marL="0" marR="0" indent="0" algn="ctr" defTabSz="914400" eaLnBrk="1" fontAlgn="auto" latinLnBrk="0" hangingPunct="1">
              <a:lnSpc>
                <a:spcPct val="100000"/>
              </a:lnSpc>
              <a:spcBef>
                <a:spcPts val="0"/>
              </a:spcBef>
              <a:spcAft>
                <a:spcPts val="0"/>
              </a:spcAft>
              <a:buClrTx/>
              <a:buSzTx/>
              <a:buFontTx/>
              <a:buNone/>
            </a:pPr>
            <a:r>
              <a:rPr kumimoji="0" lang="zh-CN" altLang="en-US" sz="1050" i="0" u="none" strike="noStrike" kern="0" cap="none" spc="0" normalizeH="0" baseline="0" noProof="0" dirty="0">
                <a:ln>
                  <a:noFill/>
                </a:ln>
                <a:effectLst/>
                <a:uLnTx/>
                <a:uFillTx/>
                <a:latin typeface="+mn-ea"/>
                <a:ea typeface="+mn-ea"/>
                <a:cs typeface="Arial" panose="020B0604020202020204" pitchFamily="34" charset="0"/>
              </a:rPr>
              <a:t>终端</a:t>
            </a:r>
            <a:endParaRPr kumimoji="0" lang="zh-CN" altLang="en-US" sz="1050" i="0" u="none" strike="noStrike" kern="0" cap="none" spc="0" normalizeH="0" baseline="0" noProof="0" dirty="0">
              <a:ln>
                <a:noFill/>
              </a:ln>
              <a:effectLst/>
              <a:uLnTx/>
              <a:uFillTx/>
              <a:latin typeface="+mn-ea"/>
              <a:ea typeface="+mn-ea"/>
              <a:cs typeface="Arial" panose="020B0604020202020204" pitchFamily="34" charset="0"/>
            </a:endParaRPr>
          </a:p>
        </p:txBody>
      </p:sp>
      <p:sp>
        <p:nvSpPr>
          <p:cNvPr id="90" name="矩形 89"/>
          <p:cNvSpPr/>
          <p:nvPr/>
        </p:nvSpPr>
        <p:spPr bwMode="auto">
          <a:xfrm rot="5400000">
            <a:off x="5147468" y="4130932"/>
            <a:ext cx="482937" cy="409098"/>
          </a:xfrm>
          <a:prstGeom prst="rect">
            <a:avLst/>
          </a:prstGeom>
          <a:solidFill>
            <a:srgbClr val="33CCCC">
              <a:alpha val="70000"/>
            </a:srgbClr>
          </a:solidFill>
          <a:ln w="9525" cap="flat" cmpd="sng" algn="ctr">
            <a:noFill/>
            <a:prstDash val="solid"/>
          </a:ln>
          <a:effectLst>
            <a:outerShdw blurRad="40000" dist="23000" dir="5400000" rotWithShape="0">
              <a:schemeClr val="bg2">
                <a:alpha val="35000"/>
              </a:schemeClr>
            </a:outerShdw>
          </a:effectLst>
          <a:scene3d>
            <a:camera prst="orthographicFront"/>
            <a:lightRig rig="threePt" dir="t"/>
          </a:scene3d>
          <a:sp3d extrusionH="76200">
            <a:extrusionClr>
              <a:schemeClr val="bg2"/>
            </a:extrusionClr>
          </a:sp3d>
        </p:spPr>
        <p:txBody>
          <a:bodyPr vert="vert270" rtlCol="0" anchor="ctr"/>
          <a:lstStyle/>
          <a:p>
            <a:pPr marL="0" marR="0" indent="0" algn="ctr" defTabSz="914400" eaLnBrk="1" fontAlgn="auto" latinLnBrk="0" hangingPunct="1">
              <a:lnSpc>
                <a:spcPct val="100000"/>
              </a:lnSpc>
              <a:spcBef>
                <a:spcPts val="0"/>
              </a:spcBef>
              <a:spcAft>
                <a:spcPts val="0"/>
              </a:spcAft>
              <a:buClrTx/>
              <a:buSzTx/>
              <a:buFontTx/>
              <a:buNone/>
            </a:pPr>
            <a:r>
              <a:rPr kumimoji="0" lang="zh-CN" altLang="en-US" sz="1050" i="0" u="none" strike="noStrike" kern="0" cap="none" spc="0" normalizeH="0" baseline="0" noProof="0" dirty="0">
                <a:ln>
                  <a:noFill/>
                </a:ln>
                <a:effectLst/>
                <a:uLnTx/>
                <a:uFillTx/>
                <a:latin typeface="+mn-ea"/>
                <a:ea typeface="+mn-ea"/>
                <a:cs typeface="Arial" panose="020B0604020202020204" pitchFamily="34" charset="0"/>
              </a:rPr>
              <a:t>接入设备</a:t>
            </a:r>
            <a:endParaRPr kumimoji="0" lang="zh-CN" altLang="en-US" sz="1050" i="0" u="none" strike="noStrike" kern="0" cap="none" spc="0" normalizeH="0" baseline="0" noProof="0" dirty="0">
              <a:ln>
                <a:noFill/>
              </a:ln>
              <a:effectLst/>
              <a:uLnTx/>
              <a:uFillTx/>
              <a:latin typeface="+mn-ea"/>
              <a:ea typeface="+mn-ea"/>
              <a:cs typeface="Arial" panose="020B0604020202020204" pitchFamily="34" charset="0"/>
            </a:endParaRPr>
          </a:p>
        </p:txBody>
      </p:sp>
      <p:sp>
        <p:nvSpPr>
          <p:cNvPr id="91" name="矩形 90"/>
          <p:cNvSpPr/>
          <p:nvPr/>
        </p:nvSpPr>
        <p:spPr bwMode="auto">
          <a:xfrm rot="5400000">
            <a:off x="4715990" y="4199205"/>
            <a:ext cx="482937" cy="256926"/>
          </a:xfrm>
          <a:prstGeom prst="rect">
            <a:avLst/>
          </a:prstGeom>
          <a:solidFill>
            <a:srgbClr val="33CCCC">
              <a:alpha val="70000"/>
            </a:srgbClr>
          </a:solidFill>
          <a:ln w="9525" cap="flat" cmpd="sng" algn="ctr">
            <a:noFill/>
            <a:prstDash val="solid"/>
          </a:ln>
          <a:effectLst>
            <a:outerShdw blurRad="40000" dist="23000" dir="5400000" rotWithShape="0">
              <a:schemeClr val="bg2">
                <a:alpha val="35000"/>
              </a:schemeClr>
            </a:outerShdw>
          </a:effectLst>
          <a:scene3d>
            <a:camera prst="orthographicFront"/>
            <a:lightRig rig="threePt" dir="t"/>
          </a:scene3d>
          <a:sp3d extrusionH="76200">
            <a:extrusionClr>
              <a:schemeClr val="bg2"/>
            </a:extrusionClr>
          </a:sp3d>
        </p:spPr>
        <p:txBody>
          <a:bodyPr vert="vert270" rtlCol="0" anchor="ctr"/>
          <a:lstStyle/>
          <a:p>
            <a:pPr marL="0" marR="0" indent="0" algn="ctr" defTabSz="914400" eaLnBrk="1" fontAlgn="auto" latinLnBrk="0" hangingPunct="1">
              <a:lnSpc>
                <a:spcPct val="100000"/>
              </a:lnSpc>
              <a:spcBef>
                <a:spcPts val="0"/>
              </a:spcBef>
              <a:spcAft>
                <a:spcPts val="0"/>
              </a:spcAft>
              <a:buClrTx/>
              <a:buSzTx/>
              <a:buFontTx/>
              <a:buNone/>
            </a:pPr>
            <a:r>
              <a:rPr kumimoji="0" lang="en-US" altLang="zh-CN" sz="1050" i="0" u="none" strike="noStrike" kern="0" cap="none" spc="0" normalizeH="0" baseline="0" noProof="0" dirty="0">
                <a:ln>
                  <a:noFill/>
                </a:ln>
                <a:effectLst/>
                <a:uLnTx/>
                <a:uFillTx/>
                <a:latin typeface="+mn-lt"/>
                <a:ea typeface="+mn-ea"/>
                <a:cs typeface="Arial" panose="020B0604020202020204" pitchFamily="34" charset="0"/>
              </a:rPr>
              <a:t>IP</a:t>
            </a:r>
            <a:r>
              <a:rPr kumimoji="0" lang="zh-CN" altLang="en-US" sz="1050" i="0" u="none" strike="noStrike" kern="0" cap="none" spc="0" normalizeH="0" baseline="0" noProof="0" dirty="0">
                <a:ln>
                  <a:noFill/>
                </a:ln>
                <a:effectLst/>
                <a:uLnTx/>
                <a:uFillTx/>
                <a:latin typeface="+mn-ea"/>
                <a:ea typeface="+mn-ea"/>
                <a:cs typeface="Arial" panose="020B0604020202020204" pitchFamily="34" charset="0"/>
              </a:rPr>
              <a:t>段</a:t>
            </a:r>
            <a:endParaRPr kumimoji="0" lang="zh-CN" altLang="en-US" sz="1050" i="0" u="none" strike="noStrike" kern="0" cap="none" spc="0" normalizeH="0" baseline="0" noProof="0" dirty="0">
              <a:ln>
                <a:noFill/>
              </a:ln>
              <a:effectLst/>
              <a:uLnTx/>
              <a:uFillTx/>
              <a:latin typeface="+mn-ea"/>
              <a:ea typeface="+mn-ea"/>
              <a:cs typeface="Arial" panose="020B0604020202020204" pitchFamily="34" charset="0"/>
            </a:endParaRPr>
          </a:p>
        </p:txBody>
      </p:sp>
      <p:sp>
        <p:nvSpPr>
          <p:cNvPr id="93" name="左大括号 92"/>
          <p:cNvSpPr/>
          <p:nvPr/>
        </p:nvSpPr>
        <p:spPr bwMode="auto">
          <a:xfrm rot="5400000">
            <a:off x="5503165" y="3366782"/>
            <a:ext cx="216259" cy="1238205"/>
          </a:xfrm>
          <a:prstGeom prst="leftBrace">
            <a:avLst/>
          </a:prstGeom>
          <a:noFill/>
          <a:ln w="9525" cap="flat" cmpd="sng" algn="ctr">
            <a:solidFill>
              <a:schemeClr val="tx1"/>
            </a:solidFill>
            <a:prstDash val="solid"/>
            <a:round/>
            <a:headEnd type="none" w="med" len="med"/>
            <a:tailEnd type="none" w="med" len="med"/>
          </a:ln>
          <a:effectLst/>
        </p:spPr>
        <p:txBody>
          <a:bodyPr vert="vert270"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
                <a:srgbClr val="CC9900"/>
              </a:buClr>
              <a:buSzTx/>
              <a:buFont typeface="Wingdings" panose="05000000000000000000" pitchFamily="2" charset="2"/>
              <a:buChar char="n"/>
            </a:pPr>
            <a:endParaRPr kumimoji="0" lang="zh-CN" altLang="en-US" sz="1050" b="1" i="0" u="none" strike="noStrike" cap="none" normalizeH="0" baseline="0">
              <a:ln>
                <a:noFill/>
              </a:ln>
              <a:effectLst/>
              <a:latin typeface="+mn-ea"/>
              <a:ea typeface="+mn-ea"/>
            </a:endParaRPr>
          </a:p>
        </p:txBody>
      </p:sp>
      <p:sp>
        <p:nvSpPr>
          <p:cNvPr id="94" name="左大括号 93"/>
          <p:cNvSpPr/>
          <p:nvPr/>
        </p:nvSpPr>
        <p:spPr bwMode="auto">
          <a:xfrm rot="5400000">
            <a:off x="3589979" y="1707151"/>
            <a:ext cx="353793" cy="3420382"/>
          </a:xfrm>
          <a:prstGeom prst="leftBrace">
            <a:avLst>
              <a:gd name="adj1" fmla="val 377119"/>
              <a:gd name="adj2" fmla="val 50000"/>
            </a:avLst>
          </a:prstGeom>
          <a:noFill/>
          <a:ln w="9525" cap="flat" cmpd="sng" algn="ctr">
            <a:solidFill>
              <a:schemeClr val="tx1"/>
            </a:solidFill>
            <a:prstDash val="solid"/>
            <a:round/>
            <a:headEnd type="none" w="med" len="med"/>
            <a:tailEnd type="none" w="med" len="med"/>
          </a:ln>
          <a:effectLst/>
        </p:spPr>
        <p:txBody>
          <a:bodyPr vert="vert270"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
                <a:srgbClr val="CC9900"/>
              </a:buClr>
              <a:buSzTx/>
              <a:buFont typeface="Wingdings" panose="05000000000000000000" pitchFamily="2" charset="2"/>
              <a:buChar char="n"/>
            </a:pPr>
            <a:endParaRPr kumimoji="0" lang="zh-CN" altLang="en-US" b="1" i="0" u="none" strike="noStrike" cap="none" normalizeH="0" baseline="0">
              <a:ln>
                <a:noFill/>
              </a:ln>
              <a:effectLst/>
              <a:latin typeface="+mn-ea"/>
              <a:ea typeface="+mn-ea"/>
            </a:endParaRPr>
          </a:p>
        </p:txBody>
      </p:sp>
      <p:sp>
        <p:nvSpPr>
          <p:cNvPr id="95" name="矩形 94"/>
          <p:cNvSpPr/>
          <p:nvPr/>
        </p:nvSpPr>
        <p:spPr bwMode="auto">
          <a:xfrm rot="5400000">
            <a:off x="4337928" y="4205666"/>
            <a:ext cx="482937" cy="244004"/>
          </a:xfrm>
          <a:prstGeom prst="rect">
            <a:avLst/>
          </a:prstGeom>
          <a:solidFill>
            <a:srgbClr val="33CCCC">
              <a:alpha val="70000"/>
            </a:srgbClr>
          </a:solidFill>
          <a:ln w="9525" cap="flat" cmpd="sng" algn="ctr">
            <a:noFill/>
            <a:prstDash val="solid"/>
          </a:ln>
          <a:effectLst>
            <a:outerShdw blurRad="40000" dist="23000" dir="5400000" rotWithShape="0">
              <a:schemeClr val="bg2">
                <a:alpha val="35000"/>
              </a:schemeClr>
            </a:outerShdw>
          </a:effectLst>
          <a:scene3d>
            <a:camera prst="orthographicFront"/>
            <a:lightRig rig="threePt" dir="t"/>
          </a:scene3d>
          <a:sp3d extrusionH="76200">
            <a:extrusionClr>
              <a:schemeClr val="bg2"/>
            </a:extrusionClr>
          </a:sp3d>
        </p:spPr>
        <p:txBody>
          <a:bodyPr vert="vert270" rtlCol="0" anchor="ctr"/>
          <a:lstStyle/>
          <a:p>
            <a:pPr marL="0" marR="0" indent="0" algn="ctr" defTabSz="914400" eaLnBrk="1" fontAlgn="auto" latinLnBrk="0" hangingPunct="1">
              <a:lnSpc>
                <a:spcPct val="100000"/>
              </a:lnSpc>
              <a:spcBef>
                <a:spcPts val="0"/>
              </a:spcBef>
              <a:spcAft>
                <a:spcPts val="0"/>
              </a:spcAft>
              <a:buClrTx/>
              <a:buSzTx/>
              <a:buFontTx/>
              <a:buNone/>
            </a:pPr>
            <a:r>
              <a:rPr kumimoji="0" lang="zh-CN" altLang="en-US" sz="1050" i="0" u="none" strike="noStrike" kern="0" cap="none" spc="0" normalizeH="0" baseline="0" noProof="0" dirty="0">
                <a:ln>
                  <a:noFill/>
                </a:ln>
                <a:effectLst/>
                <a:uLnTx/>
                <a:uFillTx/>
                <a:latin typeface="+mn-ea"/>
                <a:ea typeface="+mn-ea"/>
                <a:cs typeface="Arial" panose="020B0604020202020204" pitchFamily="34" charset="0"/>
              </a:rPr>
              <a:t>无线</a:t>
            </a:r>
            <a:endParaRPr kumimoji="0" lang="zh-CN" altLang="en-US" sz="1050" i="0" u="none" strike="noStrike" kern="0" cap="none" spc="0" normalizeH="0" baseline="0" noProof="0" dirty="0">
              <a:ln>
                <a:noFill/>
              </a:ln>
              <a:effectLst/>
              <a:uLnTx/>
              <a:uFillTx/>
              <a:latin typeface="+mn-ea"/>
              <a:ea typeface="+mn-ea"/>
              <a:cs typeface="Arial" panose="020B0604020202020204" pitchFamily="34" charset="0"/>
            </a:endParaRPr>
          </a:p>
        </p:txBody>
      </p:sp>
      <p:sp>
        <p:nvSpPr>
          <p:cNvPr id="96" name="矩形 95"/>
          <p:cNvSpPr/>
          <p:nvPr/>
        </p:nvSpPr>
        <p:spPr bwMode="auto">
          <a:xfrm rot="5400000">
            <a:off x="4050961" y="4213461"/>
            <a:ext cx="482937" cy="228414"/>
          </a:xfrm>
          <a:prstGeom prst="rect">
            <a:avLst/>
          </a:prstGeom>
          <a:solidFill>
            <a:srgbClr val="33CCCC">
              <a:alpha val="70000"/>
            </a:srgbClr>
          </a:solidFill>
          <a:ln w="9525" cap="flat" cmpd="sng" algn="ctr">
            <a:noFill/>
            <a:prstDash val="solid"/>
          </a:ln>
          <a:effectLst>
            <a:outerShdw blurRad="40000" dist="23000" dir="5400000" rotWithShape="0">
              <a:schemeClr val="bg2">
                <a:alpha val="35000"/>
              </a:schemeClr>
            </a:outerShdw>
          </a:effectLst>
          <a:scene3d>
            <a:camera prst="orthographicFront"/>
            <a:lightRig rig="threePt" dir="t"/>
          </a:scene3d>
          <a:sp3d extrusionH="76200">
            <a:extrusionClr>
              <a:schemeClr val="bg2"/>
            </a:extrusionClr>
          </a:sp3d>
        </p:spPr>
        <p:txBody>
          <a:bodyPr vert="vert270" rtlCol="0" anchor="ctr"/>
          <a:lstStyle/>
          <a:p>
            <a:pPr marL="0" marR="0" indent="0" algn="ctr" defTabSz="914400" eaLnBrk="1" fontAlgn="auto" latinLnBrk="0" hangingPunct="1">
              <a:lnSpc>
                <a:spcPct val="100000"/>
              </a:lnSpc>
              <a:spcBef>
                <a:spcPts val="0"/>
              </a:spcBef>
              <a:spcAft>
                <a:spcPts val="0"/>
              </a:spcAft>
              <a:buClrTx/>
              <a:buSzTx/>
              <a:buFontTx/>
              <a:buNone/>
            </a:pPr>
            <a:r>
              <a:rPr kumimoji="0" lang="zh-CN" altLang="en-US" sz="1050" i="0" u="none" strike="noStrike" kern="0" cap="none" spc="0" normalizeH="0" baseline="0" noProof="0" dirty="0">
                <a:ln>
                  <a:noFill/>
                </a:ln>
                <a:effectLst/>
                <a:uLnTx/>
                <a:uFillTx/>
                <a:latin typeface="+mn-ea"/>
                <a:ea typeface="+mn-ea"/>
                <a:cs typeface="Arial" panose="020B0604020202020204" pitchFamily="34" charset="0"/>
              </a:rPr>
              <a:t>有线</a:t>
            </a:r>
            <a:endParaRPr kumimoji="0" lang="zh-CN" altLang="en-US" sz="1050" i="0" u="none" strike="noStrike" kern="0" cap="none" spc="0" normalizeH="0" baseline="0" noProof="0" dirty="0">
              <a:ln>
                <a:noFill/>
              </a:ln>
              <a:effectLst/>
              <a:uLnTx/>
              <a:uFillTx/>
              <a:latin typeface="+mn-ea"/>
              <a:ea typeface="+mn-ea"/>
              <a:cs typeface="Arial" panose="020B0604020202020204" pitchFamily="34" charset="0"/>
            </a:endParaRPr>
          </a:p>
        </p:txBody>
      </p:sp>
      <p:sp>
        <p:nvSpPr>
          <p:cNvPr id="97" name="矩形 96"/>
          <p:cNvSpPr/>
          <p:nvPr/>
        </p:nvSpPr>
        <p:spPr bwMode="auto">
          <a:xfrm rot="5400000">
            <a:off x="3466748" y="3900275"/>
            <a:ext cx="482937" cy="854786"/>
          </a:xfrm>
          <a:prstGeom prst="rect">
            <a:avLst/>
          </a:prstGeom>
          <a:solidFill>
            <a:srgbClr val="33CCCC">
              <a:alpha val="70000"/>
            </a:srgbClr>
          </a:solidFill>
          <a:ln w="9525" cap="flat" cmpd="sng" algn="ctr">
            <a:noFill/>
            <a:prstDash val="solid"/>
          </a:ln>
          <a:effectLst>
            <a:outerShdw blurRad="40000" dist="23000" dir="5400000" rotWithShape="0">
              <a:schemeClr val="bg2">
                <a:alpha val="35000"/>
              </a:schemeClr>
            </a:outerShdw>
          </a:effectLst>
          <a:scene3d>
            <a:camera prst="orthographicFront"/>
            <a:lightRig rig="threePt" dir="t"/>
          </a:scene3d>
          <a:sp3d extrusionH="76200">
            <a:extrusionClr>
              <a:schemeClr val="bg2"/>
            </a:extrusionClr>
          </a:sp3d>
        </p:spPr>
        <p:txBody>
          <a:bodyPr vert="vert270" rtlCol="0" anchor="ctr"/>
          <a:lstStyle/>
          <a:p>
            <a:pPr marL="0" marR="0" indent="0" algn="ctr" defTabSz="914400" eaLnBrk="1" fontAlgn="auto" latinLnBrk="0" hangingPunct="1">
              <a:lnSpc>
                <a:spcPct val="100000"/>
              </a:lnSpc>
              <a:spcBef>
                <a:spcPts val="0"/>
              </a:spcBef>
              <a:spcAft>
                <a:spcPts val="0"/>
              </a:spcAft>
              <a:buClrTx/>
              <a:buSzTx/>
              <a:buFontTx/>
              <a:buNone/>
            </a:pPr>
            <a:r>
              <a:rPr kumimoji="0" lang="en-US" altLang="zh-CN" sz="1050" i="0" u="none" strike="noStrike" kern="0" cap="none" spc="0" normalizeH="0" baseline="0" noProof="0" dirty="0">
                <a:ln>
                  <a:noFill/>
                </a:ln>
                <a:effectLst/>
                <a:uLnTx/>
                <a:uFillTx/>
                <a:latin typeface="+mn-lt"/>
                <a:ea typeface="+mn-ea"/>
                <a:cs typeface="Arial" panose="020B0604020202020204" pitchFamily="34" charset="0"/>
              </a:rPr>
              <a:t>Windows</a:t>
            </a:r>
            <a:r>
              <a:rPr kumimoji="0" lang="zh-CN" altLang="en-US" sz="1050" i="0" u="none" strike="noStrike" kern="0" cap="none" spc="0" normalizeH="0" baseline="0" noProof="0" dirty="0">
                <a:ln>
                  <a:noFill/>
                </a:ln>
                <a:effectLst/>
                <a:uLnTx/>
                <a:uFillTx/>
                <a:latin typeface="+mn-ea"/>
                <a:ea typeface="+mn-ea"/>
                <a:cs typeface="Arial" panose="020B0604020202020204" pitchFamily="34" charset="0"/>
              </a:rPr>
              <a:t>认证</a:t>
            </a:r>
            <a:endParaRPr kumimoji="0" lang="zh-CN" altLang="en-US" sz="1050" i="0" u="none" strike="noStrike" kern="0" cap="none" spc="0" normalizeH="0" baseline="0" noProof="0" dirty="0">
              <a:ln>
                <a:noFill/>
              </a:ln>
              <a:effectLst/>
              <a:uLnTx/>
              <a:uFillTx/>
              <a:latin typeface="+mn-ea"/>
              <a:ea typeface="+mn-ea"/>
              <a:cs typeface="Arial" panose="020B0604020202020204" pitchFamily="34" charset="0"/>
            </a:endParaRPr>
          </a:p>
        </p:txBody>
      </p:sp>
      <p:sp>
        <p:nvSpPr>
          <p:cNvPr id="98" name="左大括号 97"/>
          <p:cNvSpPr/>
          <p:nvPr/>
        </p:nvSpPr>
        <p:spPr bwMode="auto">
          <a:xfrm rot="5400000">
            <a:off x="3947424" y="3486253"/>
            <a:ext cx="145957" cy="928955"/>
          </a:xfrm>
          <a:prstGeom prst="leftBrace">
            <a:avLst/>
          </a:prstGeom>
          <a:noFill/>
          <a:ln w="9525" cap="flat" cmpd="sng" algn="ctr">
            <a:solidFill>
              <a:schemeClr val="tx1"/>
            </a:solidFill>
            <a:prstDash val="solid"/>
            <a:round/>
            <a:headEnd type="none" w="med" len="med"/>
            <a:tailEnd type="none" w="med" len="med"/>
          </a:ln>
          <a:effectLst/>
        </p:spPr>
        <p:txBody>
          <a:bodyPr vert="vert270"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
                <a:srgbClr val="CC9900"/>
              </a:buClr>
              <a:buSzTx/>
              <a:buFont typeface="Wingdings" panose="05000000000000000000" pitchFamily="2" charset="2"/>
              <a:buChar char="n"/>
            </a:pPr>
            <a:endParaRPr kumimoji="0" lang="zh-CN" altLang="en-US" sz="1050" b="1" i="0" u="none" strike="noStrike" cap="none" normalizeH="0" baseline="0" dirty="0">
              <a:ln>
                <a:noFill/>
              </a:ln>
              <a:effectLst/>
              <a:latin typeface="+mn-ea"/>
              <a:ea typeface="+mn-ea"/>
            </a:endParaRPr>
          </a:p>
        </p:txBody>
      </p:sp>
      <p:sp>
        <p:nvSpPr>
          <p:cNvPr id="99" name="椭圆 98"/>
          <p:cNvSpPr/>
          <p:nvPr/>
        </p:nvSpPr>
        <p:spPr bwMode="auto">
          <a:xfrm rot="5400000">
            <a:off x="2913473" y="4742020"/>
            <a:ext cx="603672" cy="203035"/>
          </a:xfrm>
          <a:prstGeom prst="ellipse">
            <a:avLst/>
          </a:prstGeom>
          <a:solidFill>
            <a:srgbClr val="00B0F0">
              <a:alpha val="70000"/>
            </a:srgbClr>
          </a:solidFill>
          <a:ln w="9525" cap="flat" cmpd="sng" algn="ctr">
            <a:noFill/>
            <a:prstDash val="solid"/>
          </a:ln>
          <a:effectLst>
            <a:outerShdw blurRad="40000" dist="23000" dir="5400000" rotWithShape="0">
              <a:schemeClr val="bg2">
                <a:alpha val="35000"/>
              </a:schemeClr>
            </a:outerShdw>
          </a:effectLst>
          <a:scene3d>
            <a:camera prst="orthographicFront"/>
            <a:lightRig rig="threePt" dir="t"/>
          </a:scene3d>
          <a:sp3d extrusionH="76200">
            <a:extrusionClr>
              <a:schemeClr val="bg2"/>
            </a:extrusionClr>
          </a:sp3d>
        </p:spPr>
        <p:txBody>
          <a:bodyPr vert="vert270" rtlCol="0" anchor="ctr"/>
          <a:lstStyle/>
          <a:p>
            <a:pPr marL="0" marR="0" indent="0" algn="ctr" defTabSz="914400" eaLnBrk="1" fontAlgn="auto" latinLnBrk="0" hangingPunct="1">
              <a:lnSpc>
                <a:spcPct val="100000"/>
              </a:lnSpc>
              <a:spcBef>
                <a:spcPts val="0"/>
              </a:spcBef>
              <a:spcAft>
                <a:spcPts val="0"/>
              </a:spcAft>
              <a:buClrTx/>
              <a:buSzTx/>
              <a:buFontTx/>
              <a:buNone/>
            </a:pPr>
            <a:r>
              <a:rPr kumimoji="0" lang="zh-CN" altLang="en-US" sz="1050" i="0" u="none" strike="noStrike" kern="0" cap="none" spc="0" normalizeH="0" baseline="0" noProof="0" dirty="0">
                <a:ln>
                  <a:noFill/>
                </a:ln>
                <a:effectLst/>
                <a:uLnTx/>
                <a:uFillTx/>
                <a:latin typeface="+mn-ea"/>
                <a:ea typeface="+mn-ea"/>
                <a:cs typeface="Arial" panose="020B0604020202020204" pitchFamily="34" charset="0"/>
              </a:rPr>
              <a:t>厂商</a:t>
            </a:r>
            <a:endParaRPr kumimoji="0" lang="zh-CN" altLang="en-US" sz="1050" i="0" u="none" strike="noStrike" kern="0" cap="none" spc="0" normalizeH="0" baseline="0" noProof="0" dirty="0">
              <a:ln>
                <a:noFill/>
              </a:ln>
              <a:effectLst/>
              <a:uLnTx/>
              <a:uFillTx/>
              <a:latin typeface="+mn-ea"/>
              <a:ea typeface="+mn-ea"/>
              <a:cs typeface="Arial" panose="020B0604020202020204" pitchFamily="34" charset="0"/>
            </a:endParaRPr>
          </a:p>
        </p:txBody>
      </p:sp>
      <p:sp>
        <p:nvSpPr>
          <p:cNvPr id="111" name="椭圆 110"/>
          <p:cNvSpPr/>
          <p:nvPr/>
        </p:nvSpPr>
        <p:spPr bwMode="auto">
          <a:xfrm rot="5400000">
            <a:off x="2697746" y="4742020"/>
            <a:ext cx="603672" cy="203035"/>
          </a:xfrm>
          <a:prstGeom prst="ellipse">
            <a:avLst/>
          </a:prstGeom>
          <a:solidFill>
            <a:srgbClr val="00B0F0">
              <a:alpha val="70000"/>
            </a:srgbClr>
          </a:solidFill>
          <a:ln w="9525" cap="flat" cmpd="sng" algn="ctr">
            <a:noFill/>
            <a:prstDash val="solid"/>
          </a:ln>
          <a:effectLst>
            <a:outerShdw blurRad="40000" dist="23000" dir="5400000" rotWithShape="0">
              <a:schemeClr val="bg2">
                <a:alpha val="35000"/>
              </a:schemeClr>
            </a:outerShdw>
          </a:effectLst>
          <a:scene3d>
            <a:camera prst="orthographicFront"/>
            <a:lightRig rig="threePt" dir="t"/>
          </a:scene3d>
          <a:sp3d extrusionH="76200">
            <a:extrusionClr>
              <a:schemeClr val="bg2"/>
            </a:extrusionClr>
          </a:sp3d>
        </p:spPr>
        <p:txBody>
          <a:bodyPr vert="vert270" rtlCol="0" anchor="ctr"/>
          <a:lstStyle/>
          <a:p>
            <a:pPr marL="0" marR="0" indent="0" algn="ctr" defTabSz="914400" eaLnBrk="1" fontAlgn="auto" latinLnBrk="0" hangingPunct="1">
              <a:lnSpc>
                <a:spcPct val="100000"/>
              </a:lnSpc>
              <a:spcBef>
                <a:spcPts val="0"/>
              </a:spcBef>
              <a:spcAft>
                <a:spcPts val="0"/>
              </a:spcAft>
              <a:buClrTx/>
              <a:buSzTx/>
              <a:buFontTx/>
              <a:buNone/>
            </a:pPr>
            <a:r>
              <a:rPr kumimoji="0" lang="zh-CN" altLang="en-US" sz="1050" i="0" u="none" strike="noStrike" kern="0" cap="none" spc="0" normalizeH="0" baseline="0" noProof="0" dirty="0">
                <a:ln>
                  <a:noFill/>
                </a:ln>
                <a:effectLst/>
                <a:uLnTx/>
                <a:uFillTx/>
                <a:latin typeface="+mn-ea"/>
                <a:ea typeface="+mn-ea"/>
                <a:cs typeface="Arial" panose="020B0604020202020204" pitchFamily="34" charset="0"/>
              </a:rPr>
              <a:t>类型</a:t>
            </a:r>
            <a:endParaRPr kumimoji="0" lang="zh-CN" altLang="en-US" sz="1050" i="0" u="none" strike="noStrike" kern="0" cap="none" spc="0" normalizeH="0" baseline="0" noProof="0" dirty="0">
              <a:ln>
                <a:noFill/>
              </a:ln>
              <a:effectLst/>
              <a:uLnTx/>
              <a:uFillTx/>
              <a:latin typeface="+mn-ea"/>
              <a:ea typeface="+mn-ea"/>
              <a:cs typeface="Arial" panose="020B0604020202020204" pitchFamily="34" charset="0"/>
            </a:endParaRPr>
          </a:p>
        </p:txBody>
      </p:sp>
      <p:sp>
        <p:nvSpPr>
          <p:cNvPr id="112" name="椭圆 111"/>
          <p:cNvSpPr/>
          <p:nvPr/>
        </p:nvSpPr>
        <p:spPr bwMode="auto">
          <a:xfrm rot="5400000">
            <a:off x="2482023" y="4742019"/>
            <a:ext cx="603672" cy="203035"/>
          </a:xfrm>
          <a:prstGeom prst="ellipse">
            <a:avLst/>
          </a:prstGeom>
          <a:solidFill>
            <a:srgbClr val="00B0F0">
              <a:alpha val="70000"/>
            </a:srgbClr>
          </a:solidFill>
          <a:ln w="9525" cap="flat" cmpd="sng" algn="ctr">
            <a:noFill/>
            <a:prstDash val="solid"/>
          </a:ln>
          <a:effectLst>
            <a:outerShdw blurRad="40000" dist="23000" dir="5400000" rotWithShape="0">
              <a:schemeClr val="bg2">
                <a:alpha val="35000"/>
              </a:schemeClr>
            </a:outerShdw>
          </a:effectLst>
          <a:scene3d>
            <a:camera prst="orthographicFront"/>
            <a:lightRig rig="threePt" dir="t"/>
          </a:scene3d>
          <a:sp3d extrusionH="76200">
            <a:extrusionClr>
              <a:schemeClr val="bg2"/>
            </a:extrusionClr>
          </a:sp3d>
        </p:spPr>
        <p:txBody>
          <a:bodyPr vert="vert270" rtlCol="0" anchor="ctr"/>
          <a:lstStyle/>
          <a:p>
            <a:pPr marL="0" marR="0" indent="0" algn="ctr" defTabSz="914400" eaLnBrk="1" fontAlgn="auto" latinLnBrk="0" hangingPunct="1">
              <a:lnSpc>
                <a:spcPct val="100000"/>
              </a:lnSpc>
              <a:spcBef>
                <a:spcPts val="0"/>
              </a:spcBef>
              <a:spcAft>
                <a:spcPts val="0"/>
              </a:spcAft>
              <a:buClrTx/>
              <a:buSzTx/>
              <a:buFontTx/>
              <a:buNone/>
            </a:pPr>
            <a:r>
              <a:rPr kumimoji="0" lang="zh-CN" altLang="en-US" sz="1050" i="0" u="none" strike="noStrike" kern="0" cap="none" spc="0" normalizeH="0" baseline="0" noProof="0" dirty="0">
                <a:ln>
                  <a:noFill/>
                </a:ln>
                <a:effectLst/>
                <a:uLnTx/>
                <a:uFillTx/>
                <a:latin typeface="+mn-ea"/>
                <a:ea typeface="+mn-ea"/>
                <a:cs typeface="Arial" panose="020B0604020202020204" pitchFamily="34" charset="0"/>
              </a:rPr>
              <a:t>操作系统</a:t>
            </a:r>
            <a:endParaRPr kumimoji="0" lang="zh-CN" altLang="en-US" sz="1050" i="0" u="none" strike="noStrike" kern="0" cap="none" spc="0" normalizeH="0" baseline="0" noProof="0" dirty="0">
              <a:ln>
                <a:noFill/>
              </a:ln>
              <a:effectLst/>
              <a:uLnTx/>
              <a:uFillTx/>
              <a:latin typeface="+mn-ea"/>
              <a:ea typeface="+mn-ea"/>
              <a:cs typeface="Arial" panose="020B0604020202020204" pitchFamily="34" charset="0"/>
            </a:endParaRPr>
          </a:p>
        </p:txBody>
      </p:sp>
      <p:cxnSp>
        <p:nvCxnSpPr>
          <p:cNvPr id="113" name="直接连接符 112"/>
          <p:cNvCxnSpPr>
            <a:stCxn id="89" idx="3"/>
            <a:endCxn id="99" idx="2"/>
          </p:cNvCxnSpPr>
          <p:nvPr/>
        </p:nvCxnSpPr>
        <p:spPr bwMode="auto">
          <a:xfrm>
            <a:off x="2992928" y="3855065"/>
            <a:ext cx="222381" cy="686637"/>
          </a:xfrm>
          <a:prstGeom prst="line">
            <a:avLst/>
          </a:prstGeom>
          <a:noFill/>
          <a:ln w="9525" cap="flat" cmpd="sng" algn="ctr">
            <a:solidFill>
              <a:schemeClr val="tx1"/>
            </a:solidFill>
            <a:prstDash val="solid"/>
            <a:round/>
            <a:headEnd type="none" w="med" len="med"/>
            <a:tailEnd type="none" w="med" len="med"/>
          </a:ln>
          <a:effectLst/>
        </p:spPr>
      </p:cxnSp>
      <p:cxnSp>
        <p:nvCxnSpPr>
          <p:cNvPr id="114" name="直接连接符 113"/>
          <p:cNvCxnSpPr>
            <a:stCxn id="89" idx="3"/>
            <a:endCxn id="111" idx="2"/>
          </p:cNvCxnSpPr>
          <p:nvPr/>
        </p:nvCxnSpPr>
        <p:spPr bwMode="auto">
          <a:xfrm>
            <a:off x="2992928" y="3855065"/>
            <a:ext cx="0" cy="686637"/>
          </a:xfrm>
          <a:prstGeom prst="line">
            <a:avLst/>
          </a:prstGeom>
          <a:noFill/>
          <a:ln w="9525" cap="flat" cmpd="sng" algn="ctr">
            <a:solidFill>
              <a:schemeClr val="tx1"/>
            </a:solidFill>
            <a:prstDash val="solid"/>
            <a:round/>
            <a:headEnd type="none" w="med" len="med"/>
            <a:tailEnd type="none" w="med" len="med"/>
          </a:ln>
          <a:effectLst/>
        </p:spPr>
      </p:cxnSp>
      <p:cxnSp>
        <p:nvCxnSpPr>
          <p:cNvPr id="115" name="直接连接符 114"/>
          <p:cNvCxnSpPr>
            <a:stCxn id="89" idx="3"/>
            <a:endCxn id="112" idx="2"/>
          </p:cNvCxnSpPr>
          <p:nvPr/>
        </p:nvCxnSpPr>
        <p:spPr bwMode="auto">
          <a:xfrm flipH="1">
            <a:off x="2783859" y="3855065"/>
            <a:ext cx="209069" cy="686636"/>
          </a:xfrm>
          <a:prstGeom prst="line">
            <a:avLst/>
          </a:prstGeom>
          <a:noFill/>
          <a:ln w="9525" cap="flat" cmpd="sng" algn="ctr">
            <a:solidFill>
              <a:schemeClr val="tx1"/>
            </a:solidFill>
            <a:prstDash val="solid"/>
            <a:round/>
            <a:headEnd type="none" w="med" len="med"/>
            <a:tailEnd type="none" w="med" len="med"/>
          </a:ln>
          <a:effectLst/>
        </p:spPr>
      </p:cxnSp>
      <p:sp>
        <p:nvSpPr>
          <p:cNvPr id="116" name="矩形 115"/>
          <p:cNvSpPr/>
          <p:nvPr/>
        </p:nvSpPr>
        <p:spPr bwMode="auto">
          <a:xfrm rot="5400000">
            <a:off x="8336681" y="2536119"/>
            <a:ext cx="277302" cy="1080119"/>
          </a:xfrm>
          <a:prstGeom prst="rect">
            <a:avLst/>
          </a:prstGeom>
          <a:solidFill>
            <a:srgbClr val="C00000"/>
          </a:solidFill>
          <a:ln w="9525" cap="flat" cmpd="sng" algn="ctr">
            <a:noFill/>
            <a:prstDash val="solid"/>
          </a:ln>
          <a:effectLst>
            <a:outerShdw blurRad="40000" dist="23000" dir="5400000" rotWithShape="0">
              <a:schemeClr val="bg2">
                <a:alpha val="35000"/>
              </a:schemeClr>
            </a:outerShdw>
          </a:effectLst>
          <a:scene3d>
            <a:camera prst="orthographicFront"/>
            <a:lightRig rig="threePt" dir="t"/>
          </a:scene3d>
          <a:sp3d extrusionH="76200">
            <a:extrusionClr>
              <a:schemeClr val="bg2"/>
            </a:extrusionClr>
          </a:sp3d>
        </p:spPr>
        <p:txBody>
          <a:bodyPr vert="vert270" rtlCol="0" anchor="ctr"/>
          <a:lstStyle/>
          <a:p>
            <a:pPr marL="0" marR="0" indent="0" algn="ctr" defTabSz="914400" eaLnBrk="1" fontAlgn="auto" latinLnBrk="0" hangingPunct="1">
              <a:lnSpc>
                <a:spcPct val="100000"/>
              </a:lnSpc>
              <a:spcBef>
                <a:spcPts val="0"/>
              </a:spcBef>
              <a:spcAft>
                <a:spcPts val="0"/>
              </a:spcAft>
              <a:buClrTx/>
              <a:buSzTx/>
              <a:buFontTx/>
              <a:buNone/>
            </a:pPr>
            <a:r>
              <a:rPr kumimoji="0" lang="zh-CN" altLang="en-US" sz="1200" b="1" i="0" u="none" strike="noStrike" kern="0" cap="none" spc="0" normalizeH="0" baseline="0" noProof="0" dirty="0">
                <a:ln>
                  <a:noFill/>
                </a:ln>
                <a:solidFill>
                  <a:schemeClr val="bg1"/>
                </a:solidFill>
                <a:effectLst/>
                <a:uLnTx/>
                <a:uFillTx/>
                <a:latin typeface="+mn-ea"/>
                <a:ea typeface="+mn-ea"/>
                <a:cs typeface="Arial" panose="020B0604020202020204" pitchFamily="34" charset="0"/>
              </a:rPr>
              <a:t>授权结果</a:t>
            </a:r>
            <a:endParaRPr kumimoji="0" lang="zh-CN" altLang="en-US" sz="1200" b="1" i="0" u="none" strike="noStrike" kern="0" cap="none" spc="0" normalizeH="0" baseline="0" noProof="0" dirty="0">
              <a:ln>
                <a:noFill/>
              </a:ln>
              <a:solidFill>
                <a:schemeClr val="bg1"/>
              </a:solidFill>
              <a:effectLst/>
              <a:uLnTx/>
              <a:uFillTx/>
              <a:latin typeface="+mn-ea"/>
              <a:ea typeface="+mn-ea"/>
              <a:cs typeface="Arial" panose="020B0604020202020204" pitchFamily="34" charset="0"/>
            </a:endParaRPr>
          </a:p>
        </p:txBody>
      </p:sp>
      <p:sp>
        <p:nvSpPr>
          <p:cNvPr id="117" name="矩形 116"/>
          <p:cNvSpPr/>
          <p:nvPr/>
        </p:nvSpPr>
        <p:spPr bwMode="auto">
          <a:xfrm rot="5400000">
            <a:off x="1916837" y="3446465"/>
            <a:ext cx="277200" cy="540001"/>
          </a:xfrm>
          <a:prstGeom prst="rect">
            <a:avLst/>
          </a:prstGeom>
          <a:solidFill>
            <a:srgbClr val="33CCCC">
              <a:alpha val="70000"/>
            </a:srgbClr>
          </a:solidFill>
          <a:ln w="9525" cap="flat" cmpd="sng" algn="ctr">
            <a:noFill/>
            <a:prstDash val="solid"/>
          </a:ln>
          <a:effectLst>
            <a:outerShdw blurRad="40000" dist="23000" dir="5400000" rotWithShape="0">
              <a:schemeClr val="bg2">
                <a:alpha val="35000"/>
              </a:schemeClr>
            </a:outerShdw>
          </a:effectLst>
          <a:scene3d>
            <a:camera prst="orthographicFront"/>
            <a:lightRig rig="threePt" dir="t"/>
          </a:scene3d>
          <a:sp3d extrusionH="76200">
            <a:extrusionClr>
              <a:schemeClr val="bg2"/>
            </a:extrusionClr>
          </a:sp3d>
        </p:spPr>
        <p:txBody>
          <a:bodyPr vert="vert270" rtlCol="0" anchor="ctr"/>
          <a:lstStyle/>
          <a:p>
            <a:pPr marL="0" marR="0" indent="0" algn="ctr" defTabSz="914400" eaLnBrk="1" fontAlgn="auto" latinLnBrk="0" hangingPunct="1">
              <a:lnSpc>
                <a:spcPct val="100000"/>
              </a:lnSpc>
              <a:spcBef>
                <a:spcPts val="0"/>
              </a:spcBef>
              <a:spcAft>
                <a:spcPts val="0"/>
              </a:spcAft>
              <a:buClrTx/>
              <a:buSzTx/>
              <a:buFontTx/>
              <a:buNone/>
            </a:pPr>
            <a:r>
              <a:rPr kumimoji="0" lang="zh-CN" altLang="en-US" sz="1050" i="0" u="none" strike="noStrike" kern="0" cap="none" spc="0" normalizeH="0" baseline="0" noProof="0" dirty="0">
                <a:ln>
                  <a:noFill/>
                </a:ln>
                <a:effectLst/>
                <a:uLnTx/>
                <a:uFillTx/>
                <a:latin typeface="+mn-ea"/>
                <a:ea typeface="+mn-ea"/>
                <a:cs typeface="Arial" panose="020B0604020202020204" pitchFamily="34" charset="0"/>
              </a:rPr>
              <a:t>人</a:t>
            </a:r>
            <a:endParaRPr kumimoji="0" lang="zh-CN" altLang="en-US" sz="1050" i="0" u="none" strike="noStrike" kern="0" cap="none" spc="0" normalizeH="0" baseline="0" noProof="0" dirty="0">
              <a:ln>
                <a:noFill/>
              </a:ln>
              <a:effectLst/>
              <a:uLnTx/>
              <a:uFillTx/>
              <a:latin typeface="+mn-ea"/>
              <a:ea typeface="+mn-ea"/>
              <a:cs typeface="Arial" panose="020B0604020202020204" pitchFamily="34" charset="0"/>
            </a:endParaRPr>
          </a:p>
        </p:txBody>
      </p:sp>
      <p:sp>
        <p:nvSpPr>
          <p:cNvPr id="118" name="椭圆 117"/>
          <p:cNvSpPr/>
          <p:nvPr/>
        </p:nvSpPr>
        <p:spPr bwMode="auto">
          <a:xfrm rot="5400000">
            <a:off x="2023997" y="4750281"/>
            <a:ext cx="603671" cy="203035"/>
          </a:xfrm>
          <a:prstGeom prst="ellipse">
            <a:avLst/>
          </a:prstGeom>
          <a:solidFill>
            <a:srgbClr val="00B0F0">
              <a:alpha val="70000"/>
            </a:srgbClr>
          </a:solidFill>
          <a:ln w="9525" cap="flat" cmpd="sng" algn="ctr">
            <a:noFill/>
            <a:prstDash val="solid"/>
          </a:ln>
          <a:effectLst>
            <a:outerShdw blurRad="40000" dist="23000" dir="5400000" rotWithShape="0">
              <a:schemeClr val="bg2">
                <a:alpha val="35000"/>
              </a:schemeClr>
            </a:outerShdw>
          </a:effectLst>
          <a:scene3d>
            <a:camera prst="orthographicFront"/>
            <a:lightRig rig="threePt" dir="t"/>
          </a:scene3d>
          <a:sp3d extrusionH="76200">
            <a:extrusionClr>
              <a:schemeClr val="bg2"/>
            </a:extrusionClr>
          </a:sp3d>
        </p:spPr>
        <p:txBody>
          <a:bodyPr vert="vert270" rtlCol="0" anchor="ctr"/>
          <a:lstStyle/>
          <a:p>
            <a:pPr marL="0" marR="0" indent="0" algn="ctr" defTabSz="914400" eaLnBrk="1" fontAlgn="auto" latinLnBrk="0" hangingPunct="1">
              <a:lnSpc>
                <a:spcPct val="100000"/>
              </a:lnSpc>
              <a:spcBef>
                <a:spcPts val="0"/>
              </a:spcBef>
              <a:spcAft>
                <a:spcPts val="0"/>
              </a:spcAft>
              <a:buClrTx/>
              <a:buSzTx/>
              <a:buFontTx/>
              <a:buNone/>
            </a:pPr>
            <a:r>
              <a:rPr kumimoji="0" lang="zh-CN" altLang="en-US" sz="1050" i="0" u="none" strike="noStrike" kern="0" cap="none" spc="0" normalizeH="0" baseline="0" noProof="0" dirty="0">
                <a:ln>
                  <a:noFill/>
                </a:ln>
                <a:effectLst/>
                <a:uLnTx/>
                <a:uFillTx/>
                <a:latin typeface="+mn-ea"/>
                <a:ea typeface="+mn-ea"/>
                <a:cs typeface="Arial" panose="020B0604020202020204" pitchFamily="34" charset="0"/>
              </a:rPr>
              <a:t>组织</a:t>
            </a:r>
            <a:endParaRPr kumimoji="0" lang="zh-CN" altLang="en-US" sz="1050" i="0" u="none" strike="noStrike" kern="0" cap="none" spc="0" normalizeH="0" baseline="0" noProof="0" dirty="0">
              <a:ln>
                <a:noFill/>
              </a:ln>
              <a:effectLst/>
              <a:uLnTx/>
              <a:uFillTx/>
              <a:latin typeface="+mn-ea"/>
              <a:ea typeface="+mn-ea"/>
              <a:cs typeface="Arial" panose="020B0604020202020204" pitchFamily="34" charset="0"/>
            </a:endParaRPr>
          </a:p>
        </p:txBody>
      </p:sp>
      <p:sp>
        <p:nvSpPr>
          <p:cNvPr id="119" name="椭圆 118"/>
          <p:cNvSpPr/>
          <p:nvPr/>
        </p:nvSpPr>
        <p:spPr bwMode="auto">
          <a:xfrm rot="5400000">
            <a:off x="1770203" y="4750281"/>
            <a:ext cx="603671" cy="203035"/>
          </a:xfrm>
          <a:prstGeom prst="ellipse">
            <a:avLst/>
          </a:prstGeom>
          <a:solidFill>
            <a:srgbClr val="00B0F0">
              <a:alpha val="70000"/>
            </a:srgbClr>
          </a:solidFill>
          <a:ln w="9525" cap="flat" cmpd="sng" algn="ctr">
            <a:noFill/>
            <a:prstDash val="solid"/>
          </a:ln>
          <a:effectLst>
            <a:outerShdw blurRad="40000" dist="23000" dir="5400000" rotWithShape="0">
              <a:schemeClr val="bg2">
                <a:alpha val="35000"/>
              </a:schemeClr>
            </a:outerShdw>
          </a:effectLst>
          <a:scene3d>
            <a:camera prst="orthographicFront"/>
            <a:lightRig rig="threePt" dir="t"/>
          </a:scene3d>
          <a:sp3d extrusionH="76200">
            <a:extrusionClr>
              <a:schemeClr val="bg2"/>
            </a:extrusionClr>
          </a:sp3d>
        </p:spPr>
        <p:txBody>
          <a:bodyPr vert="vert270" rtlCol="0" anchor="ctr"/>
          <a:lstStyle/>
          <a:p>
            <a:pPr marL="0" marR="0" indent="0" algn="ctr" defTabSz="914400" eaLnBrk="1" fontAlgn="auto" latinLnBrk="0" hangingPunct="1">
              <a:lnSpc>
                <a:spcPct val="100000"/>
              </a:lnSpc>
              <a:spcBef>
                <a:spcPts val="0"/>
              </a:spcBef>
              <a:spcAft>
                <a:spcPts val="0"/>
              </a:spcAft>
              <a:buClrTx/>
              <a:buSzTx/>
              <a:buFontTx/>
              <a:buNone/>
            </a:pPr>
            <a:r>
              <a:rPr kumimoji="0" lang="zh-CN" altLang="en-US" sz="1050" i="0" u="none" strike="noStrike" kern="0" cap="none" spc="0" normalizeH="0" baseline="0" noProof="0" dirty="0">
                <a:ln>
                  <a:noFill/>
                </a:ln>
                <a:effectLst/>
                <a:uLnTx/>
                <a:uFillTx/>
                <a:latin typeface="+mn-ea"/>
                <a:ea typeface="+mn-ea"/>
                <a:cs typeface="Arial" panose="020B0604020202020204" pitchFamily="34" charset="0"/>
              </a:rPr>
              <a:t>身份</a:t>
            </a:r>
            <a:endParaRPr kumimoji="0" lang="zh-CN" altLang="en-US" sz="1050" i="0" u="none" strike="noStrike" kern="0" cap="none" spc="0" normalizeH="0" baseline="0" noProof="0" dirty="0">
              <a:ln>
                <a:noFill/>
              </a:ln>
              <a:effectLst/>
              <a:uLnTx/>
              <a:uFillTx/>
              <a:latin typeface="+mn-ea"/>
              <a:ea typeface="+mn-ea"/>
              <a:cs typeface="Arial" panose="020B0604020202020204" pitchFamily="34" charset="0"/>
            </a:endParaRPr>
          </a:p>
        </p:txBody>
      </p:sp>
      <p:sp>
        <p:nvSpPr>
          <p:cNvPr id="120" name="椭圆 119"/>
          <p:cNvSpPr/>
          <p:nvPr/>
        </p:nvSpPr>
        <p:spPr bwMode="auto">
          <a:xfrm rot="5400000">
            <a:off x="1532333" y="4766422"/>
            <a:ext cx="603671" cy="203035"/>
          </a:xfrm>
          <a:prstGeom prst="ellipse">
            <a:avLst/>
          </a:prstGeom>
          <a:solidFill>
            <a:srgbClr val="00B0F0">
              <a:alpha val="70000"/>
            </a:srgbClr>
          </a:solidFill>
          <a:ln w="9525" cap="flat" cmpd="sng" algn="ctr">
            <a:noFill/>
            <a:prstDash val="solid"/>
          </a:ln>
          <a:effectLst>
            <a:outerShdw blurRad="40000" dist="23000" dir="5400000" rotWithShape="0">
              <a:schemeClr val="bg2">
                <a:alpha val="35000"/>
              </a:schemeClr>
            </a:outerShdw>
          </a:effectLst>
          <a:scene3d>
            <a:camera prst="orthographicFront"/>
            <a:lightRig rig="threePt" dir="t"/>
          </a:scene3d>
          <a:sp3d extrusionH="76200">
            <a:extrusionClr>
              <a:schemeClr val="bg2"/>
            </a:extrusionClr>
          </a:sp3d>
        </p:spPr>
        <p:txBody>
          <a:bodyPr vert="vert270" rtlCol="0" anchor="ctr"/>
          <a:lstStyle/>
          <a:p>
            <a:pPr marL="0" marR="0" indent="0" algn="ctr" defTabSz="914400" eaLnBrk="1" fontAlgn="auto" latinLnBrk="0" hangingPunct="1">
              <a:lnSpc>
                <a:spcPct val="100000"/>
              </a:lnSpc>
              <a:spcBef>
                <a:spcPts val="0"/>
              </a:spcBef>
              <a:spcAft>
                <a:spcPts val="0"/>
              </a:spcAft>
              <a:buClrTx/>
              <a:buSzTx/>
              <a:buFontTx/>
              <a:buNone/>
            </a:pPr>
            <a:r>
              <a:rPr kumimoji="0" lang="zh-CN" altLang="en-US" sz="1050" i="0" u="none" strike="noStrike" kern="0" cap="none" spc="0" normalizeH="0" baseline="0" noProof="0" dirty="0">
                <a:ln>
                  <a:noFill/>
                </a:ln>
                <a:effectLst/>
                <a:uLnTx/>
                <a:uFillTx/>
                <a:latin typeface="+mn-ea"/>
                <a:ea typeface="+mn-ea"/>
                <a:cs typeface="Arial" panose="020B0604020202020204" pitchFamily="34" charset="0"/>
              </a:rPr>
              <a:t>帐号</a:t>
            </a:r>
            <a:endParaRPr kumimoji="0" lang="zh-CN" altLang="en-US" sz="1050" i="0" u="none" strike="noStrike" kern="0" cap="none" spc="0" normalizeH="0" baseline="0" noProof="0" dirty="0">
              <a:ln>
                <a:noFill/>
              </a:ln>
              <a:effectLst/>
              <a:uLnTx/>
              <a:uFillTx/>
              <a:latin typeface="+mn-ea"/>
              <a:ea typeface="+mn-ea"/>
              <a:cs typeface="Arial" panose="020B0604020202020204" pitchFamily="34" charset="0"/>
            </a:endParaRPr>
          </a:p>
        </p:txBody>
      </p:sp>
      <p:cxnSp>
        <p:nvCxnSpPr>
          <p:cNvPr id="121" name="直接连接符 120"/>
          <p:cNvCxnSpPr>
            <a:stCxn id="117" idx="3"/>
            <a:endCxn id="118" idx="2"/>
          </p:cNvCxnSpPr>
          <p:nvPr/>
        </p:nvCxnSpPr>
        <p:spPr bwMode="auto">
          <a:xfrm>
            <a:off x="2055437" y="3855066"/>
            <a:ext cx="270395" cy="694897"/>
          </a:xfrm>
          <a:prstGeom prst="line">
            <a:avLst/>
          </a:prstGeom>
          <a:noFill/>
          <a:ln w="9525" cap="flat" cmpd="sng" algn="ctr">
            <a:solidFill>
              <a:schemeClr val="tx1"/>
            </a:solidFill>
            <a:prstDash val="solid"/>
            <a:round/>
            <a:headEnd type="none" w="med" len="med"/>
            <a:tailEnd type="none" w="med" len="med"/>
          </a:ln>
          <a:effectLst/>
        </p:spPr>
      </p:cxnSp>
      <p:cxnSp>
        <p:nvCxnSpPr>
          <p:cNvPr id="122" name="直接连接符 121"/>
          <p:cNvCxnSpPr>
            <a:stCxn id="117" idx="3"/>
            <a:endCxn id="119" idx="2"/>
          </p:cNvCxnSpPr>
          <p:nvPr/>
        </p:nvCxnSpPr>
        <p:spPr bwMode="auto">
          <a:xfrm>
            <a:off x="2055437" y="3855066"/>
            <a:ext cx="0" cy="694897"/>
          </a:xfrm>
          <a:prstGeom prst="line">
            <a:avLst/>
          </a:prstGeom>
          <a:noFill/>
          <a:ln w="9525" cap="flat" cmpd="sng" algn="ctr">
            <a:solidFill>
              <a:schemeClr val="tx1"/>
            </a:solidFill>
            <a:prstDash val="solid"/>
            <a:round/>
            <a:headEnd type="none" w="med" len="med"/>
            <a:tailEnd type="none" w="med" len="med"/>
          </a:ln>
          <a:effectLst/>
        </p:spPr>
      </p:cxnSp>
      <p:cxnSp>
        <p:nvCxnSpPr>
          <p:cNvPr id="123" name="直接连接符 122"/>
          <p:cNvCxnSpPr>
            <a:stCxn id="117" idx="3"/>
          </p:cNvCxnSpPr>
          <p:nvPr/>
        </p:nvCxnSpPr>
        <p:spPr bwMode="auto">
          <a:xfrm flipH="1">
            <a:off x="1814944" y="3855066"/>
            <a:ext cx="240493" cy="694897"/>
          </a:xfrm>
          <a:prstGeom prst="line">
            <a:avLst/>
          </a:prstGeom>
          <a:noFill/>
          <a:ln w="9525" cap="flat" cmpd="sng" algn="ctr">
            <a:solidFill>
              <a:schemeClr val="tx1"/>
            </a:solidFill>
            <a:prstDash val="solid"/>
            <a:round/>
            <a:headEnd type="none" w="med" len="med"/>
            <a:tailEnd type="none" w="med" len="med"/>
          </a:ln>
          <a:effectLst/>
        </p:spPr>
      </p:cxnSp>
      <p:cxnSp>
        <p:nvCxnSpPr>
          <p:cNvPr id="124" name="直接连接符 123"/>
          <p:cNvCxnSpPr/>
          <p:nvPr/>
        </p:nvCxnSpPr>
        <p:spPr bwMode="auto">
          <a:xfrm flipH="1">
            <a:off x="2059350" y="5133771"/>
            <a:ext cx="0" cy="170580"/>
          </a:xfrm>
          <a:prstGeom prst="line">
            <a:avLst/>
          </a:prstGeom>
          <a:noFill/>
          <a:ln w="9525" cap="flat" cmpd="sng" algn="ctr">
            <a:solidFill>
              <a:schemeClr val="tx1"/>
            </a:solidFill>
            <a:prstDash val="solid"/>
            <a:round/>
            <a:headEnd type="none" w="med" len="med"/>
            <a:tailEnd type="none" w="med" len="med"/>
          </a:ln>
          <a:effectLst/>
        </p:spPr>
      </p:cxnSp>
      <p:sp>
        <p:nvSpPr>
          <p:cNvPr id="125" name="矩形 124"/>
          <p:cNvSpPr/>
          <p:nvPr/>
        </p:nvSpPr>
        <p:spPr bwMode="auto">
          <a:xfrm rot="5400000">
            <a:off x="8529380" y="3499752"/>
            <a:ext cx="324000" cy="432000"/>
          </a:xfrm>
          <a:prstGeom prst="rect">
            <a:avLst/>
          </a:prstGeom>
          <a:solidFill>
            <a:srgbClr val="33CCCC">
              <a:alpha val="70000"/>
            </a:srgbClr>
          </a:solidFill>
          <a:ln w="9525" cap="flat" cmpd="sng" algn="ctr">
            <a:noFill/>
            <a:prstDash val="solid"/>
          </a:ln>
          <a:effectLst>
            <a:outerShdw blurRad="40000" dist="23000" dir="5400000" rotWithShape="0">
              <a:schemeClr val="bg2">
                <a:alpha val="35000"/>
              </a:schemeClr>
            </a:outerShdw>
          </a:effectLst>
          <a:scene3d>
            <a:camera prst="orthographicFront"/>
            <a:lightRig rig="threePt" dir="t"/>
          </a:scene3d>
          <a:sp3d extrusionH="76200">
            <a:extrusionClr>
              <a:schemeClr val="bg2"/>
            </a:extrusionClr>
          </a:sp3d>
        </p:spPr>
        <p:txBody>
          <a:bodyPr vert="vert270" rtlCol="0" anchor="ctr"/>
          <a:lstStyle/>
          <a:p>
            <a:pPr marL="0" marR="0" indent="0" algn="ctr" defTabSz="914400" eaLnBrk="1" fontAlgn="auto" latinLnBrk="0" hangingPunct="1">
              <a:lnSpc>
                <a:spcPct val="100000"/>
              </a:lnSpc>
              <a:spcBef>
                <a:spcPts val="0"/>
              </a:spcBef>
              <a:spcAft>
                <a:spcPts val="0"/>
              </a:spcAft>
              <a:buClrTx/>
              <a:buSzTx/>
              <a:buFontTx/>
              <a:buNone/>
            </a:pPr>
            <a:r>
              <a:rPr kumimoji="0" lang="zh-CN" altLang="en-US" sz="1050" i="0" u="none" strike="noStrike" kern="0" cap="none" spc="0" normalizeH="0" baseline="0" noProof="0" dirty="0">
                <a:ln>
                  <a:noFill/>
                </a:ln>
                <a:effectLst/>
                <a:uLnTx/>
                <a:uFillTx/>
                <a:latin typeface="+mn-ea"/>
                <a:ea typeface="+mn-ea"/>
                <a:cs typeface="Arial" panose="020B0604020202020204" pitchFamily="34" charset="0"/>
              </a:rPr>
              <a:t>安全组</a:t>
            </a:r>
            <a:endParaRPr kumimoji="0" lang="zh-CN" altLang="en-US" sz="1050" i="0" u="none" strike="noStrike" kern="0" cap="none" spc="0" normalizeH="0" baseline="0" noProof="0" dirty="0">
              <a:ln>
                <a:noFill/>
              </a:ln>
              <a:effectLst/>
              <a:uLnTx/>
              <a:uFillTx/>
              <a:latin typeface="+mn-ea"/>
              <a:ea typeface="+mn-ea"/>
              <a:cs typeface="Arial" panose="020B0604020202020204" pitchFamily="34" charset="0"/>
            </a:endParaRPr>
          </a:p>
        </p:txBody>
      </p:sp>
      <p:sp>
        <p:nvSpPr>
          <p:cNvPr id="126" name="矩形 125"/>
          <p:cNvSpPr/>
          <p:nvPr/>
        </p:nvSpPr>
        <p:spPr bwMode="auto">
          <a:xfrm rot="5400000">
            <a:off x="5665943" y="4101120"/>
            <a:ext cx="482937" cy="470333"/>
          </a:xfrm>
          <a:prstGeom prst="rect">
            <a:avLst/>
          </a:prstGeom>
          <a:solidFill>
            <a:srgbClr val="33CCCC">
              <a:alpha val="70000"/>
            </a:srgbClr>
          </a:solidFill>
          <a:ln w="9525" cap="flat" cmpd="sng" algn="ctr">
            <a:noFill/>
            <a:prstDash val="solid"/>
          </a:ln>
          <a:effectLst>
            <a:outerShdw blurRad="40000" dist="23000" dir="5400000" rotWithShape="0">
              <a:schemeClr val="bg2">
                <a:alpha val="35000"/>
              </a:schemeClr>
            </a:outerShdw>
          </a:effectLst>
          <a:scene3d>
            <a:camera prst="orthographicFront"/>
            <a:lightRig rig="threePt" dir="t"/>
          </a:scene3d>
          <a:sp3d extrusionH="76200">
            <a:extrusionClr>
              <a:schemeClr val="bg2"/>
            </a:extrusionClr>
          </a:sp3d>
        </p:spPr>
        <p:txBody>
          <a:bodyPr vert="vert270" rtlCol="0" anchor="ctr"/>
          <a:lstStyle/>
          <a:p>
            <a:pPr marL="0" marR="0" indent="0" algn="ctr" defTabSz="914400" eaLnBrk="1" fontAlgn="auto" latinLnBrk="0" hangingPunct="1">
              <a:lnSpc>
                <a:spcPct val="100000"/>
              </a:lnSpc>
              <a:spcBef>
                <a:spcPts val="0"/>
              </a:spcBef>
              <a:spcAft>
                <a:spcPts val="0"/>
              </a:spcAft>
              <a:buClrTx/>
              <a:buSzTx/>
              <a:buFontTx/>
              <a:buNone/>
            </a:pPr>
            <a:r>
              <a:rPr kumimoji="0" lang="en-US" altLang="zh-CN" sz="1050" i="0" u="none" strike="noStrike" kern="0" cap="none" spc="0" normalizeH="0" baseline="0" noProof="0" dirty="0">
                <a:ln>
                  <a:noFill/>
                </a:ln>
                <a:effectLst/>
                <a:uLnTx/>
                <a:uFillTx/>
                <a:latin typeface="+mn-lt"/>
                <a:ea typeface="+mn-ea"/>
                <a:cs typeface="Arial" panose="020B0604020202020204" pitchFamily="34" charset="0"/>
              </a:rPr>
              <a:t>SSID</a:t>
            </a:r>
            <a:endParaRPr kumimoji="0" lang="zh-CN" altLang="en-US" sz="1050" i="0" u="none" strike="noStrike" kern="0" cap="none" spc="0" normalizeH="0" baseline="0" noProof="0" dirty="0">
              <a:ln>
                <a:noFill/>
              </a:ln>
              <a:effectLst/>
              <a:uLnTx/>
              <a:uFillTx/>
              <a:latin typeface="+mn-lt"/>
              <a:ea typeface="+mn-ea"/>
              <a:cs typeface="Arial" panose="020B0604020202020204" pitchFamily="34" charset="0"/>
            </a:endParaRPr>
          </a:p>
        </p:txBody>
      </p:sp>
      <p:sp>
        <p:nvSpPr>
          <p:cNvPr id="127" name="矩形 126"/>
          <p:cNvSpPr/>
          <p:nvPr/>
        </p:nvSpPr>
        <p:spPr bwMode="auto">
          <a:xfrm rot="5400000">
            <a:off x="8997384" y="3499752"/>
            <a:ext cx="324000" cy="432000"/>
          </a:xfrm>
          <a:prstGeom prst="rect">
            <a:avLst/>
          </a:prstGeom>
          <a:solidFill>
            <a:srgbClr val="33CCCC">
              <a:alpha val="70000"/>
            </a:srgbClr>
          </a:solidFill>
          <a:ln w="9525" cap="flat" cmpd="sng" algn="ctr">
            <a:noFill/>
            <a:prstDash val="solid"/>
          </a:ln>
          <a:effectLst>
            <a:outerShdw blurRad="40000" dist="23000" dir="5400000" rotWithShape="0">
              <a:schemeClr val="bg2">
                <a:alpha val="35000"/>
              </a:schemeClr>
            </a:outerShdw>
          </a:effectLst>
          <a:scene3d>
            <a:camera prst="orthographicFront"/>
            <a:lightRig rig="threePt" dir="t"/>
          </a:scene3d>
          <a:sp3d extrusionH="76200">
            <a:extrusionClr>
              <a:schemeClr val="bg2"/>
            </a:extrusionClr>
          </a:sp3d>
        </p:spPr>
        <p:txBody>
          <a:bodyPr vert="vert270" rtlCol="0" anchor="ctr"/>
          <a:lstStyle/>
          <a:p>
            <a:pPr marL="0" marR="0" indent="0" algn="ctr" defTabSz="914400" eaLnBrk="1" fontAlgn="auto" latinLnBrk="0" hangingPunct="1">
              <a:lnSpc>
                <a:spcPct val="100000"/>
              </a:lnSpc>
              <a:spcBef>
                <a:spcPts val="0"/>
              </a:spcBef>
              <a:spcAft>
                <a:spcPts val="0"/>
              </a:spcAft>
              <a:buClrTx/>
              <a:buSzTx/>
              <a:buFontTx/>
              <a:buNone/>
            </a:pPr>
            <a:r>
              <a:rPr kumimoji="0" lang="zh-CN" altLang="en-US" sz="1050" i="0" u="none" strike="noStrike" kern="0" cap="none" spc="0" normalizeH="0" baseline="0" noProof="0" dirty="0">
                <a:ln>
                  <a:noFill/>
                </a:ln>
                <a:effectLst/>
                <a:uLnTx/>
                <a:uFillTx/>
                <a:latin typeface="+mn-ea"/>
                <a:ea typeface="+mn-ea"/>
                <a:cs typeface="Arial" panose="020B0604020202020204" pitchFamily="34" charset="0"/>
              </a:rPr>
              <a:t>带宽</a:t>
            </a:r>
            <a:endParaRPr kumimoji="0" lang="zh-CN" altLang="en-US" sz="1050" i="0" u="none" strike="noStrike" kern="0" cap="none" spc="0" normalizeH="0" baseline="0" noProof="0" dirty="0">
              <a:ln>
                <a:noFill/>
              </a:ln>
              <a:effectLst/>
              <a:uLnTx/>
              <a:uFillTx/>
              <a:latin typeface="+mn-ea"/>
              <a:ea typeface="+mn-ea"/>
              <a:cs typeface="Arial" panose="020B0604020202020204" pitchFamily="34" charset="0"/>
            </a:endParaRPr>
          </a:p>
        </p:txBody>
      </p:sp>
      <p:sp>
        <p:nvSpPr>
          <p:cNvPr id="128" name="矩形 127"/>
          <p:cNvSpPr/>
          <p:nvPr/>
        </p:nvSpPr>
        <p:spPr bwMode="auto">
          <a:xfrm rot="5400000">
            <a:off x="9537468" y="3427720"/>
            <a:ext cx="324000" cy="576064"/>
          </a:xfrm>
          <a:prstGeom prst="rect">
            <a:avLst/>
          </a:prstGeom>
          <a:solidFill>
            <a:srgbClr val="33CCCC">
              <a:alpha val="70000"/>
            </a:srgbClr>
          </a:solidFill>
          <a:ln w="9525" cap="flat" cmpd="sng" algn="ctr">
            <a:noFill/>
            <a:prstDash val="solid"/>
          </a:ln>
          <a:effectLst>
            <a:outerShdw blurRad="40000" dist="23000" dir="5400000" rotWithShape="0">
              <a:schemeClr val="bg2">
                <a:alpha val="35000"/>
              </a:schemeClr>
            </a:outerShdw>
          </a:effectLst>
          <a:scene3d>
            <a:camera prst="orthographicFront"/>
            <a:lightRig rig="threePt" dir="t"/>
          </a:scene3d>
          <a:sp3d extrusionH="76200">
            <a:extrusionClr>
              <a:schemeClr val="bg2"/>
            </a:extrusionClr>
          </a:sp3d>
        </p:spPr>
        <p:txBody>
          <a:bodyPr vert="vert270" rtlCol="0" anchor="ctr"/>
          <a:lstStyle/>
          <a:p>
            <a:pPr marL="0" marR="0" indent="0" algn="ctr" defTabSz="914400" eaLnBrk="1" fontAlgn="auto" latinLnBrk="0" hangingPunct="1">
              <a:lnSpc>
                <a:spcPct val="100000"/>
              </a:lnSpc>
              <a:spcBef>
                <a:spcPts val="0"/>
              </a:spcBef>
              <a:spcAft>
                <a:spcPts val="0"/>
              </a:spcAft>
              <a:buClrTx/>
              <a:buSzTx/>
              <a:buFontTx/>
              <a:buNone/>
            </a:pPr>
            <a:r>
              <a:rPr kumimoji="0" lang="en-US" altLang="zh-CN" sz="1050" i="0" u="none" strike="noStrike" kern="0" cap="none" spc="0" normalizeH="0" baseline="0" noProof="0" dirty="0">
                <a:ln>
                  <a:noFill/>
                </a:ln>
                <a:effectLst/>
                <a:uLnTx/>
                <a:uFillTx/>
                <a:latin typeface="+mn-lt"/>
                <a:ea typeface="+mn-ea"/>
                <a:cs typeface="Arial" panose="020B0604020202020204" pitchFamily="34" charset="0"/>
              </a:rPr>
              <a:t>RADIUS</a:t>
            </a:r>
            <a:r>
              <a:rPr kumimoji="0" lang="zh-CN" altLang="en-US" sz="1050" i="0" u="none" strike="noStrike" kern="0" cap="none" spc="0" normalizeH="0" baseline="0" noProof="0" dirty="0">
                <a:ln>
                  <a:noFill/>
                </a:ln>
                <a:effectLst/>
                <a:uLnTx/>
                <a:uFillTx/>
                <a:latin typeface="+mn-ea"/>
                <a:ea typeface="+mn-ea"/>
                <a:cs typeface="Arial" panose="020B0604020202020204" pitchFamily="34" charset="0"/>
              </a:rPr>
              <a:t>属性</a:t>
            </a:r>
            <a:endParaRPr kumimoji="0" lang="zh-CN" altLang="en-US" sz="1050" i="0" u="none" strike="noStrike" kern="0" cap="none" spc="0" normalizeH="0" baseline="0" noProof="0" dirty="0">
              <a:ln>
                <a:noFill/>
              </a:ln>
              <a:effectLst/>
              <a:uLnTx/>
              <a:uFillTx/>
              <a:latin typeface="+mn-ea"/>
              <a:ea typeface="+mn-ea"/>
              <a:cs typeface="Arial" panose="020B0604020202020204" pitchFamily="34" charset="0"/>
            </a:endParaRPr>
          </a:p>
        </p:txBody>
      </p:sp>
      <p:sp>
        <p:nvSpPr>
          <p:cNvPr id="129" name="矩形 128"/>
          <p:cNvSpPr/>
          <p:nvPr/>
        </p:nvSpPr>
        <p:spPr bwMode="auto">
          <a:xfrm rot="5400000">
            <a:off x="7593276" y="3499752"/>
            <a:ext cx="324000" cy="432000"/>
          </a:xfrm>
          <a:prstGeom prst="rect">
            <a:avLst/>
          </a:prstGeom>
          <a:solidFill>
            <a:srgbClr val="33CCCC">
              <a:alpha val="70000"/>
            </a:srgbClr>
          </a:solidFill>
          <a:ln w="9525" cap="flat" cmpd="sng" algn="ctr">
            <a:noFill/>
            <a:prstDash val="solid"/>
          </a:ln>
          <a:effectLst>
            <a:outerShdw blurRad="40000" dist="23000" dir="5400000" rotWithShape="0">
              <a:schemeClr val="bg2">
                <a:alpha val="35000"/>
              </a:schemeClr>
            </a:outerShdw>
          </a:effectLst>
          <a:scene3d>
            <a:camera prst="orthographicFront"/>
            <a:lightRig rig="threePt" dir="t"/>
          </a:scene3d>
          <a:sp3d extrusionH="76200">
            <a:extrusionClr>
              <a:schemeClr val="bg2"/>
            </a:extrusionClr>
          </a:sp3d>
        </p:spPr>
        <p:txBody>
          <a:bodyPr vert="vert270" rtlCol="0" anchor="ctr"/>
          <a:lstStyle/>
          <a:p>
            <a:pPr marL="0" marR="0" indent="0" algn="ctr" defTabSz="914400" eaLnBrk="1" fontAlgn="auto" latinLnBrk="0" hangingPunct="1">
              <a:lnSpc>
                <a:spcPct val="100000"/>
              </a:lnSpc>
              <a:spcBef>
                <a:spcPts val="0"/>
              </a:spcBef>
              <a:spcAft>
                <a:spcPts val="0"/>
              </a:spcAft>
              <a:buClrTx/>
              <a:buSzTx/>
              <a:buFontTx/>
              <a:buNone/>
            </a:pPr>
            <a:r>
              <a:rPr kumimoji="0" lang="zh-CN" altLang="en-US" sz="1050" i="0" u="none" strike="noStrike" kern="0" cap="none" spc="0" normalizeH="0" baseline="0" noProof="0" dirty="0">
                <a:ln>
                  <a:noFill/>
                </a:ln>
                <a:effectLst/>
                <a:uLnTx/>
                <a:uFillTx/>
                <a:latin typeface="+mn-ea"/>
                <a:ea typeface="+mn-ea"/>
                <a:cs typeface="Arial" panose="020B0604020202020204" pitchFamily="34" charset="0"/>
              </a:rPr>
              <a:t>动态</a:t>
            </a:r>
            <a:r>
              <a:rPr kumimoji="0" lang="en-US" altLang="zh-CN" sz="1050" i="0" u="none" strike="noStrike" kern="0" cap="none" spc="0" normalizeH="0" baseline="0" noProof="0" dirty="0">
                <a:ln>
                  <a:noFill/>
                </a:ln>
                <a:effectLst/>
                <a:uLnTx/>
                <a:uFillTx/>
                <a:latin typeface="+mn-lt"/>
                <a:ea typeface="+mn-ea"/>
                <a:cs typeface="Arial" panose="020B0604020202020204" pitchFamily="34" charset="0"/>
              </a:rPr>
              <a:t>ACL</a:t>
            </a:r>
            <a:endParaRPr kumimoji="0" lang="zh-CN" altLang="en-US" sz="1050" i="0" u="none" strike="noStrike" kern="0" cap="none" spc="0" normalizeH="0" baseline="0" noProof="0" dirty="0">
              <a:ln>
                <a:noFill/>
              </a:ln>
              <a:effectLst/>
              <a:uLnTx/>
              <a:uFillTx/>
              <a:latin typeface="+mn-lt"/>
              <a:ea typeface="+mn-ea"/>
              <a:cs typeface="Arial" panose="020B0604020202020204" pitchFamily="34" charset="0"/>
            </a:endParaRPr>
          </a:p>
        </p:txBody>
      </p:sp>
      <p:sp>
        <p:nvSpPr>
          <p:cNvPr id="130" name="矩形 129"/>
          <p:cNvSpPr/>
          <p:nvPr/>
        </p:nvSpPr>
        <p:spPr bwMode="auto">
          <a:xfrm rot="5400000">
            <a:off x="2097055" y="5405049"/>
            <a:ext cx="482937" cy="228414"/>
          </a:xfrm>
          <a:prstGeom prst="rect">
            <a:avLst/>
          </a:prstGeom>
          <a:solidFill>
            <a:srgbClr val="33CCCC">
              <a:alpha val="70000"/>
            </a:srgbClr>
          </a:solidFill>
          <a:ln w="9525" cap="flat" cmpd="sng" algn="ctr">
            <a:noFill/>
            <a:prstDash val="solid"/>
          </a:ln>
          <a:effectLst>
            <a:outerShdw blurRad="40000" dist="23000" dir="5400000" rotWithShape="0">
              <a:schemeClr val="bg2">
                <a:alpha val="35000"/>
              </a:schemeClr>
            </a:outerShdw>
          </a:effectLst>
          <a:scene3d>
            <a:camera prst="orthographicFront"/>
            <a:lightRig rig="threePt" dir="t"/>
          </a:scene3d>
          <a:sp3d extrusionH="76200">
            <a:extrusionClr>
              <a:schemeClr val="bg2"/>
            </a:extrusionClr>
          </a:sp3d>
        </p:spPr>
        <p:txBody>
          <a:bodyPr vert="vert270" rtlCol="0" anchor="ctr"/>
          <a:lstStyle/>
          <a:p>
            <a:pPr marL="0" marR="0" indent="0" algn="ctr" defTabSz="914400" eaLnBrk="1" fontAlgn="auto" latinLnBrk="0" hangingPunct="1">
              <a:lnSpc>
                <a:spcPct val="100000"/>
              </a:lnSpc>
              <a:spcBef>
                <a:spcPts val="0"/>
              </a:spcBef>
              <a:spcAft>
                <a:spcPts val="0"/>
              </a:spcAft>
              <a:buClrTx/>
              <a:buSzTx/>
              <a:buFontTx/>
              <a:buNone/>
            </a:pPr>
            <a:r>
              <a:rPr kumimoji="0" lang="zh-CN" altLang="en-US" sz="1050" i="0" u="none" strike="noStrike" kern="0" cap="none" spc="0" normalizeH="0" baseline="0" noProof="0" dirty="0">
                <a:ln>
                  <a:noFill/>
                </a:ln>
                <a:effectLst/>
                <a:uLnTx/>
                <a:uFillTx/>
                <a:latin typeface="+mn-ea"/>
                <a:ea typeface="+mn-ea"/>
                <a:cs typeface="Arial" panose="020B0604020202020204" pitchFamily="34" charset="0"/>
              </a:rPr>
              <a:t>用户组</a:t>
            </a:r>
            <a:endParaRPr kumimoji="0" lang="zh-CN" altLang="en-US" sz="1050" i="0" u="none" strike="noStrike" kern="0" cap="none" spc="0" normalizeH="0" baseline="0" noProof="0" dirty="0">
              <a:ln>
                <a:noFill/>
              </a:ln>
              <a:effectLst/>
              <a:uLnTx/>
              <a:uFillTx/>
              <a:latin typeface="+mn-ea"/>
              <a:ea typeface="+mn-ea"/>
              <a:cs typeface="Arial" panose="020B0604020202020204" pitchFamily="34" charset="0"/>
            </a:endParaRPr>
          </a:p>
        </p:txBody>
      </p:sp>
      <p:sp>
        <p:nvSpPr>
          <p:cNvPr id="131" name="矩形 130"/>
          <p:cNvSpPr/>
          <p:nvPr/>
        </p:nvSpPr>
        <p:spPr bwMode="auto">
          <a:xfrm rot="5400000">
            <a:off x="1817882" y="5405049"/>
            <a:ext cx="482937" cy="228414"/>
          </a:xfrm>
          <a:prstGeom prst="rect">
            <a:avLst/>
          </a:prstGeom>
          <a:solidFill>
            <a:srgbClr val="33CCCC">
              <a:alpha val="70000"/>
            </a:srgbClr>
          </a:solidFill>
          <a:ln w="9525" cap="flat" cmpd="sng" algn="ctr">
            <a:noFill/>
            <a:prstDash val="solid"/>
          </a:ln>
          <a:effectLst>
            <a:outerShdw blurRad="40000" dist="23000" dir="5400000" rotWithShape="0">
              <a:schemeClr val="bg2">
                <a:alpha val="35000"/>
              </a:schemeClr>
            </a:outerShdw>
          </a:effectLst>
          <a:scene3d>
            <a:camera prst="orthographicFront"/>
            <a:lightRig rig="threePt" dir="t"/>
          </a:scene3d>
          <a:sp3d extrusionH="76200">
            <a:extrusionClr>
              <a:schemeClr val="bg2"/>
            </a:extrusionClr>
          </a:sp3d>
        </p:spPr>
        <p:txBody>
          <a:bodyPr vert="vert270" rtlCol="0" anchor="ctr"/>
          <a:lstStyle/>
          <a:p>
            <a:pPr marL="0" marR="0" indent="0" algn="ctr" defTabSz="914400" eaLnBrk="1" fontAlgn="auto" latinLnBrk="0" hangingPunct="1">
              <a:lnSpc>
                <a:spcPct val="100000"/>
              </a:lnSpc>
              <a:spcBef>
                <a:spcPts val="0"/>
              </a:spcBef>
              <a:spcAft>
                <a:spcPts val="0"/>
              </a:spcAft>
              <a:buClrTx/>
              <a:buSzTx/>
              <a:buFontTx/>
              <a:buNone/>
            </a:pPr>
            <a:r>
              <a:rPr kumimoji="0" lang="zh-CN" altLang="en-US" sz="1050" i="0" u="none" strike="noStrike" kern="0" cap="none" spc="0" normalizeH="0" baseline="0" noProof="0" dirty="0">
                <a:ln>
                  <a:noFill/>
                </a:ln>
                <a:effectLst/>
                <a:uLnTx/>
                <a:uFillTx/>
                <a:latin typeface="+mn-ea"/>
                <a:ea typeface="+mn-ea"/>
                <a:cs typeface="Arial" panose="020B0604020202020204" pitchFamily="34" charset="0"/>
              </a:rPr>
              <a:t>角色</a:t>
            </a:r>
            <a:endParaRPr kumimoji="0" lang="zh-CN" altLang="en-US" sz="1050" i="0" u="none" strike="noStrike" kern="0" cap="none" spc="0" normalizeH="0" baseline="0" noProof="0" dirty="0">
              <a:ln>
                <a:noFill/>
              </a:ln>
              <a:effectLst/>
              <a:uLnTx/>
              <a:uFillTx/>
              <a:latin typeface="+mn-ea"/>
              <a:ea typeface="+mn-ea"/>
              <a:cs typeface="Arial" panose="020B0604020202020204" pitchFamily="34" charset="0"/>
            </a:endParaRPr>
          </a:p>
        </p:txBody>
      </p:sp>
      <p:sp>
        <p:nvSpPr>
          <p:cNvPr id="132" name="矩形 131"/>
          <p:cNvSpPr/>
          <p:nvPr/>
        </p:nvSpPr>
        <p:spPr bwMode="auto">
          <a:xfrm rot="5400000">
            <a:off x="6193478" y="4114363"/>
            <a:ext cx="482937" cy="409098"/>
          </a:xfrm>
          <a:prstGeom prst="rect">
            <a:avLst/>
          </a:prstGeom>
          <a:solidFill>
            <a:srgbClr val="33CCCC">
              <a:alpha val="70000"/>
            </a:srgbClr>
          </a:solidFill>
          <a:ln w="9525" cap="flat" cmpd="sng" algn="ctr">
            <a:noFill/>
            <a:prstDash val="solid"/>
          </a:ln>
          <a:effectLst>
            <a:outerShdw blurRad="40000" dist="23000" dir="5400000" rotWithShape="0">
              <a:schemeClr val="bg2">
                <a:alpha val="35000"/>
              </a:schemeClr>
            </a:outerShdw>
          </a:effectLst>
          <a:scene3d>
            <a:camera prst="orthographicFront"/>
            <a:lightRig rig="threePt" dir="t"/>
          </a:scene3d>
          <a:sp3d extrusionH="76200">
            <a:extrusionClr>
              <a:schemeClr val="bg2"/>
            </a:extrusionClr>
          </a:sp3d>
        </p:spPr>
        <p:txBody>
          <a:bodyPr vert="vert270" rtlCol="0" anchor="ctr"/>
          <a:lstStyle/>
          <a:p>
            <a:pPr marL="0" marR="0" indent="0" algn="ctr" defTabSz="914400" eaLnBrk="1" fontAlgn="auto" latinLnBrk="0" hangingPunct="1">
              <a:lnSpc>
                <a:spcPct val="100000"/>
              </a:lnSpc>
              <a:spcBef>
                <a:spcPts val="0"/>
              </a:spcBef>
              <a:spcAft>
                <a:spcPts val="0"/>
              </a:spcAft>
              <a:buClrTx/>
              <a:buSzTx/>
              <a:buFontTx/>
              <a:buNone/>
            </a:pPr>
            <a:r>
              <a:rPr kumimoji="0" lang="zh-CN" altLang="en-US" sz="1050" i="0" u="none" strike="noStrike" kern="0" cap="none" spc="0" normalizeH="0" baseline="0" noProof="0" dirty="0">
                <a:ln>
                  <a:noFill/>
                </a:ln>
                <a:effectLst/>
                <a:uLnTx/>
                <a:uFillTx/>
                <a:latin typeface="+mn-ea"/>
                <a:ea typeface="+mn-ea"/>
                <a:cs typeface="Arial" panose="020B0604020202020204" pitchFamily="34" charset="0"/>
              </a:rPr>
              <a:t>站点</a:t>
            </a:r>
            <a:endParaRPr kumimoji="0" lang="zh-CN" altLang="en-US" sz="1050" i="0" u="none" strike="noStrike" kern="0" cap="none" spc="0" normalizeH="0" baseline="0" noProof="0" dirty="0">
              <a:ln>
                <a:noFill/>
              </a:ln>
              <a:effectLst/>
              <a:uLnTx/>
              <a:uFillTx/>
              <a:latin typeface="+mn-ea"/>
              <a:ea typeface="+mn-ea"/>
              <a:cs typeface="Arial" panose="020B0604020202020204" pitchFamily="34" charset="0"/>
            </a:endParaRP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p:txBody>
          <a:bodyPr/>
          <a:lstStyle/>
          <a:p>
            <a:pPr>
              <a:lnSpc>
                <a:spcPct val="100000"/>
              </a:lnSpc>
            </a:pPr>
            <a:r>
              <a:rPr lang="zh-CN" altLang="en-US" sz="1800" dirty="0">
                <a:solidFill>
                  <a:schemeClr val="bg1">
                    <a:lumMod val="50000"/>
                  </a:schemeClr>
                </a:solidFill>
              </a:rPr>
              <a:t>准入控制概述</a:t>
            </a:r>
            <a:endParaRPr lang="en-US" altLang="zh-CN" sz="1800" dirty="0">
              <a:solidFill>
                <a:schemeClr val="bg1">
                  <a:lumMod val="50000"/>
                </a:schemeClr>
              </a:solidFill>
            </a:endParaRPr>
          </a:p>
          <a:p>
            <a:pPr>
              <a:lnSpc>
                <a:spcPct val="100000"/>
              </a:lnSpc>
            </a:pPr>
            <a:r>
              <a:rPr lang="en-US" altLang="zh-CN" sz="1800" dirty="0">
                <a:solidFill>
                  <a:schemeClr val="bg1">
                    <a:lumMod val="50000"/>
                  </a:schemeClr>
                </a:solidFill>
              </a:rPr>
              <a:t>802.1x</a:t>
            </a:r>
            <a:r>
              <a:rPr lang="zh-CN" altLang="en-US" sz="1800" dirty="0">
                <a:solidFill>
                  <a:schemeClr val="bg1">
                    <a:lumMod val="50000"/>
                  </a:schemeClr>
                </a:solidFill>
              </a:rPr>
              <a:t>认证</a:t>
            </a:r>
            <a:endParaRPr lang="en-US" altLang="zh-CN" sz="1800" dirty="0">
              <a:solidFill>
                <a:schemeClr val="bg1">
                  <a:lumMod val="50000"/>
                </a:schemeClr>
              </a:solidFill>
            </a:endParaRPr>
          </a:p>
          <a:p>
            <a:pPr>
              <a:lnSpc>
                <a:spcPct val="100000"/>
              </a:lnSpc>
            </a:pPr>
            <a:r>
              <a:rPr lang="en-US" altLang="zh-CN" sz="1800" dirty="0">
                <a:solidFill>
                  <a:schemeClr val="bg1">
                    <a:lumMod val="50000"/>
                  </a:schemeClr>
                </a:solidFill>
              </a:rPr>
              <a:t>MAC</a:t>
            </a:r>
            <a:r>
              <a:rPr lang="zh-CN" altLang="en-US" sz="1800" dirty="0">
                <a:solidFill>
                  <a:schemeClr val="bg1">
                    <a:lumMod val="50000"/>
                  </a:schemeClr>
                </a:solidFill>
              </a:rPr>
              <a:t>认证</a:t>
            </a:r>
            <a:endParaRPr lang="en-US" altLang="zh-CN" sz="1800" dirty="0">
              <a:solidFill>
                <a:schemeClr val="bg1">
                  <a:lumMod val="50000"/>
                </a:schemeClr>
              </a:solidFill>
            </a:endParaRPr>
          </a:p>
          <a:p>
            <a:pPr>
              <a:lnSpc>
                <a:spcPct val="100000"/>
              </a:lnSpc>
            </a:pPr>
            <a:r>
              <a:rPr lang="en-US" altLang="zh-CN" sz="1800" dirty="0"/>
              <a:t>Portal</a:t>
            </a:r>
            <a:r>
              <a:rPr lang="zh-CN" altLang="en-US" sz="1800" dirty="0"/>
              <a:t>认证</a:t>
            </a:r>
            <a:endParaRPr lang="en-US" altLang="zh-CN" sz="1800" dirty="0"/>
          </a:p>
          <a:p>
            <a:pPr lvl="1">
              <a:lnSpc>
                <a:spcPct val="100000"/>
              </a:lnSpc>
            </a:pPr>
            <a:r>
              <a:rPr lang="en-US" altLang="zh-CN" sz="1600" dirty="0"/>
              <a:t>Portal</a:t>
            </a:r>
            <a:r>
              <a:rPr lang="zh-CN" altLang="en-US" sz="1600" dirty="0"/>
              <a:t>概述</a:t>
            </a:r>
            <a:endParaRPr lang="en-US" altLang="zh-CN" sz="1600" dirty="0"/>
          </a:p>
          <a:p>
            <a:pPr lvl="1">
              <a:lnSpc>
                <a:spcPct val="100000"/>
              </a:lnSpc>
            </a:pPr>
            <a:r>
              <a:rPr lang="en-US" altLang="zh-CN" sz="1600" dirty="0">
                <a:solidFill>
                  <a:schemeClr val="bg1">
                    <a:lumMod val="50000"/>
                  </a:schemeClr>
                </a:solidFill>
              </a:rPr>
              <a:t>Portal</a:t>
            </a:r>
            <a:r>
              <a:rPr lang="zh-CN" altLang="en-US" sz="1600" dirty="0">
                <a:solidFill>
                  <a:schemeClr val="bg1">
                    <a:lumMod val="50000"/>
                  </a:schemeClr>
                </a:solidFill>
              </a:rPr>
              <a:t>认证应用场景</a:t>
            </a:r>
            <a:endParaRPr lang="en-US" altLang="zh-CN" sz="1600" dirty="0">
              <a:solidFill>
                <a:schemeClr val="bg1">
                  <a:lumMod val="50000"/>
                </a:schemeClr>
              </a:solidFill>
            </a:endParaRPr>
          </a:p>
          <a:p>
            <a:pPr lvl="1">
              <a:lnSpc>
                <a:spcPct val="100000"/>
              </a:lnSpc>
            </a:pPr>
            <a:r>
              <a:rPr lang="en-US" altLang="zh-CN" sz="1600" dirty="0">
                <a:solidFill>
                  <a:schemeClr val="bg1">
                    <a:lumMod val="50000"/>
                  </a:schemeClr>
                </a:solidFill>
              </a:rPr>
              <a:t>Portal</a:t>
            </a:r>
            <a:r>
              <a:rPr lang="zh-CN" altLang="en-US" sz="1600" dirty="0">
                <a:solidFill>
                  <a:schemeClr val="bg1">
                    <a:lumMod val="50000"/>
                  </a:schemeClr>
                </a:solidFill>
              </a:rPr>
              <a:t>认证流程</a:t>
            </a:r>
            <a:endParaRPr lang="en-US" altLang="zh-CN" sz="1600" dirty="0">
              <a:solidFill>
                <a:schemeClr val="bg1">
                  <a:lumMod val="50000"/>
                </a:schemeClr>
              </a:solidFill>
            </a:endParaRPr>
          </a:p>
          <a:p>
            <a:pPr lvl="1">
              <a:lnSpc>
                <a:spcPct val="100000"/>
              </a:lnSpc>
            </a:pPr>
            <a:r>
              <a:rPr lang="en-US" altLang="zh-CN" sz="1600" dirty="0">
                <a:solidFill>
                  <a:schemeClr val="bg1">
                    <a:lumMod val="50000"/>
                  </a:schemeClr>
                </a:solidFill>
              </a:rPr>
              <a:t>Portal</a:t>
            </a:r>
            <a:r>
              <a:rPr lang="zh-CN" altLang="en-US" sz="1600" dirty="0">
                <a:solidFill>
                  <a:schemeClr val="bg1">
                    <a:lumMod val="50000"/>
                  </a:schemeClr>
                </a:solidFill>
              </a:rPr>
              <a:t>认证配置</a:t>
            </a:r>
            <a:endParaRPr lang="en-US" altLang="zh-CN" sz="1600" dirty="0">
              <a:solidFill>
                <a:schemeClr val="bg1">
                  <a:lumMod val="50000"/>
                </a:schemeClr>
              </a:solidFill>
            </a:endParaRPr>
          </a:p>
          <a:p>
            <a:pPr>
              <a:lnSpc>
                <a:spcPct val="100000"/>
              </a:lnSpc>
            </a:pPr>
            <a:r>
              <a:rPr lang="en-US" altLang="zh-CN" sz="1800" dirty="0">
                <a:solidFill>
                  <a:schemeClr val="bg1">
                    <a:lumMod val="50000"/>
                  </a:schemeClr>
                </a:solidFill>
              </a:rPr>
              <a:t>TACACS</a:t>
            </a:r>
            <a:r>
              <a:rPr lang="zh-CN" altLang="en-US" sz="1800" dirty="0">
                <a:solidFill>
                  <a:schemeClr val="bg1">
                    <a:lumMod val="50000"/>
                  </a:schemeClr>
                </a:solidFill>
              </a:rPr>
              <a:t>认证</a:t>
            </a:r>
            <a:endParaRPr lang="en-US" altLang="zh-CN" sz="1800" dirty="0">
              <a:solidFill>
                <a:schemeClr val="bg1">
                  <a:lumMod val="50000"/>
                </a:schemeClr>
              </a:solidFill>
            </a:endParaRPr>
          </a:p>
          <a:p>
            <a:pPr>
              <a:lnSpc>
                <a:spcPct val="100000"/>
              </a:lnSpc>
            </a:pPr>
            <a:r>
              <a:rPr lang="en-US" altLang="zh-CN" sz="1800" dirty="0">
                <a:solidFill>
                  <a:schemeClr val="bg1">
                    <a:lumMod val="50000"/>
                  </a:schemeClr>
                </a:solidFill>
              </a:rPr>
              <a:t>MDM</a:t>
            </a:r>
            <a:r>
              <a:rPr lang="zh-CN" altLang="en-US" sz="1800" dirty="0">
                <a:solidFill>
                  <a:schemeClr val="bg1">
                    <a:lumMod val="50000"/>
                  </a:schemeClr>
                </a:solidFill>
              </a:rPr>
              <a:t>联动认证</a:t>
            </a:r>
            <a:endParaRPr lang="en-US" altLang="zh-CN" sz="1800" dirty="0">
              <a:solidFill>
                <a:schemeClr val="bg1">
                  <a:lumMod val="50000"/>
                </a:schemeClr>
              </a:solidFill>
            </a:endParaRPr>
          </a:p>
          <a:p>
            <a:pPr>
              <a:lnSpc>
                <a:spcPct val="100000"/>
              </a:lnSpc>
            </a:pPr>
            <a:r>
              <a:rPr lang="zh-CN" altLang="en-US" sz="1800" dirty="0">
                <a:solidFill>
                  <a:schemeClr val="bg1">
                    <a:lumMod val="50000"/>
                  </a:schemeClr>
                </a:solidFill>
              </a:rPr>
              <a:t>网络防私接</a:t>
            </a:r>
            <a:endParaRPr lang="en-US" altLang="zh-CN" sz="1800" dirty="0">
              <a:solidFill>
                <a:schemeClr val="bg1">
                  <a:lumMod val="50000"/>
                </a:schemeClr>
              </a:solidFill>
            </a:endParaRPr>
          </a:p>
          <a:p>
            <a:pPr>
              <a:lnSpc>
                <a:spcPct val="100000"/>
              </a:lnSpc>
            </a:pPr>
            <a:r>
              <a:rPr lang="zh-CN" altLang="en-US" sz="1800" dirty="0">
                <a:solidFill>
                  <a:schemeClr val="bg1">
                    <a:lumMod val="50000"/>
                  </a:schemeClr>
                </a:solidFill>
              </a:rPr>
              <a:t>外部数据源统一身份认证</a:t>
            </a:r>
            <a:endParaRPr lang="en-US" altLang="zh-CN" sz="1800" dirty="0">
              <a:solidFill>
                <a:schemeClr val="bg1">
                  <a:lumMod val="50000"/>
                </a:schemeClr>
              </a:solidFill>
            </a:endParaRPr>
          </a:p>
          <a:p>
            <a:pPr>
              <a:lnSpc>
                <a:spcPct val="100000"/>
              </a:lnSpc>
            </a:pPr>
            <a:r>
              <a:rPr lang="zh-CN" altLang="en-US" sz="1800" dirty="0">
                <a:solidFill>
                  <a:schemeClr val="bg1">
                    <a:lumMod val="50000"/>
                  </a:schemeClr>
                </a:solidFill>
              </a:rPr>
              <a:t>准入认证组件认证</a:t>
            </a:r>
            <a:endParaRPr lang="en-US" altLang="zh-CN" sz="1800" dirty="0">
              <a:solidFill>
                <a:schemeClr val="bg1">
                  <a:lumMod val="50000"/>
                </a:schemeClr>
              </a:solidFill>
            </a:endParaRPr>
          </a:p>
          <a:p>
            <a:pPr>
              <a:lnSpc>
                <a:spcPct val="100000"/>
              </a:lnSpc>
            </a:pPr>
            <a:r>
              <a:rPr lang="zh-CN" altLang="en-US" sz="1800" dirty="0">
                <a:solidFill>
                  <a:schemeClr val="bg1">
                    <a:lumMod val="50000"/>
                  </a:schemeClr>
                </a:solidFill>
              </a:rPr>
              <a:t>准入运维</a:t>
            </a:r>
            <a:endParaRPr lang="en-US" altLang="zh-CN" sz="1800" dirty="0">
              <a:solidFill>
                <a:schemeClr val="bg1">
                  <a:lumMod val="50000"/>
                </a:schemeClr>
              </a:solidFill>
            </a:endParaRPr>
          </a:p>
          <a:p>
            <a:pPr>
              <a:lnSpc>
                <a:spcPct val="100000"/>
              </a:lnSpc>
            </a:pPr>
            <a:endParaRPr lang="en-US" altLang="zh-CN" sz="1800" dirty="0">
              <a:solidFill>
                <a:schemeClr val="bg1">
                  <a:lumMod val="50000"/>
                </a:schemeClr>
              </a:solidFill>
            </a:endParaRPr>
          </a:p>
          <a:p>
            <a:pPr>
              <a:lnSpc>
                <a:spcPct val="100000"/>
              </a:lnSpc>
            </a:pPr>
            <a:endParaRPr lang="zh-CN" altLang="en-US" sz="1800" dirty="0">
              <a:solidFill>
                <a:schemeClr val="bg1">
                  <a:lumMod val="50000"/>
                </a:schemeClr>
              </a:solidFill>
            </a:endParaRPr>
          </a:p>
          <a:p>
            <a:pPr>
              <a:lnSpc>
                <a:spcPct val="100000"/>
              </a:lnSpc>
            </a:pPr>
            <a:endParaRPr lang="zh-CN" altLang="en-US" sz="1800" dirty="0">
              <a:solidFill>
                <a:schemeClr val="bg1">
                  <a:lumMod val="50000"/>
                </a:schemeClr>
              </a:solidFill>
            </a:endParaRP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t>Portal</a:t>
            </a:r>
            <a:r>
              <a:rPr lang="zh-CN" altLang="en-US" dirty="0"/>
              <a:t>认证概述</a:t>
            </a:r>
            <a:endParaRPr lang="zh-CN" altLang="en-US" dirty="0">
              <a:latin typeface="Huawei Sans" panose="020C0503030203020204" pitchFamily="34" charset="0"/>
              <a:ea typeface="方正兰亭黑简体" panose="02000000000000000000" pitchFamily="2" charset="-122"/>
              <a:sym typeface="Huawei Sans" panose="020C0503030203020204" pitchFamily="34" charset="0"/>
            </a:endParaRPr>
          </a:p>
        </p:txBody>
      </p:sp>
      <p:sp>
        <p:nvSpPr>
          <p:cNvPr id="5" name="文本占位符 3"/>
          <p:cNvSpPr txBox="1"/>
          <p:nvPr/>
        </p:nvSpPr>
        <p:spPr>
          <a:xfrm>
            <a:off x="769938" y="1566863"/>
            <a:ext cx="10364787" cy="4691062"/>
          </a:xfrm>
          <a:prstGeom prst="rect">
            <a:avLst/>
          </a:prstGeom>
        </p:spPr>
        <p:txBody>
          <a:bodyPr/>
          <a:lstStyle>
            <a:lvl1pPr marL="302260" indent="-302260" algn="l" defTabSz="913765" rtl="0" eaLnBrk="1" latinLnBrk="0" hangingPunct="1">
              <a:lnSpc>
                <a:spcPct val="140000"/>
              </a:lnSpc>
              <a:spcBef>
                <a:spcPts val="790"/>
              </a:spcBef>
              <a:buFont typeface="Arial" panose="020B0604020202020204" pitchFamily="34" charset="0"/>
              <a:buChar char="•"/>
              <a:defRPr sz="2200" kern="1200">
                <a:solidFill>
                  <a:schemeClr val="tx1"/>
                </a:solidFill>
                <a:latin typeface="+mn-lt"/>
                <a:ea typeface="+mn-ea"/>
                <a:cs typeface="+mn-cs"/>
              </a:defRPr>
            </a:lvl1pPr>
            <a:lvl2pPr marL="654685" indent="-252095" algn="l" defTabSz="913765" rtl="0" eaLnBrk="1" latinLnBrk="0" hangingPunct="1">
              <a:lnSpc>
                <a:spcPct val="140000"/>
              </a:lnSpc>
              <a:spcBef>
                <a:spcPts val="720"/>
              </a:spcBef>
              <a:buClrTx/>
              <a:buFont typeface="Huawei Sans" panose="020C0503030203020204" pitchFamily="34" charset="0"/>
              <a:buChar char="▫"/>
              <a:defRPr sz="2000" kern="1200">
                <a:solidFill>
                  <a:schemeClr val="tx1"/>
                </a:solidFill>
                <a:latin typeface="+mn-lt"/>
                <a:ea typeface="+mn-ea"/>
                <a:cs typeface="+mn-cs"/>
              </a:defRPr>
            </a:lvl2pPr>
            <a:lvl3pPr marL="1003935" indent="-201295" algn="l" defTabSz="913765" rtl="0" eaLnBrk="1" latinLnBrk="0" hangingPunct="1">
              <a:lnSpc>
                <a:spcPct val="140000"/>
              </a:lnSpc>
              <a:spcBef>
                <a:spcPts val="650"/>
              </a:spcBef>
              <a:buClrTx/>
              <a:buFont typeface="微软雅黑" panose="020B0503020204020204" pitchFamily="34" charset="-122"/>
              <a:buChar char="▪"/>
              <a:defRPr sz="1800" kern="1200">
                <a:solidFill>
                  <a:schemeClr val="tx1"/>
                </a:solidFill>
                <a:latin typeface="+mn-lt"/>
                <a:ea typeface="+mn-ea"/>
                <a:cs typeface="+mn-cs"/>
              </a:defRPr>
            </a:lvl3pPr>
            <a:lvl4pPr marL="1399540" indent="-198120" algn="l" defTabSz="913765" rtl="0" eaLnBrk="1" latinLnBrk="0" hangingPunct="1">
              <a:lnSpc>
                <a:spcPct val="140000"/>
              </a:lnSpc>
              <a:spcBef>
                <a:spcPts val="575"/>
              </a:spcBef>
              <a:buFont typeface="Huawei Sans" panose="020C0503030203020204" pitchFamily="34" charset="0"/>
              <a:buChar char="−"/>
              <a:defRPr sz="1600" kern="1200">
                <a:solidFill>
                  <a:schemeClr val="tx1"/>
                </a:solidFill>
                <a:latin typeface="+mn-lt"/>
                <a:ea typeface="+mn-ea"/>
                <a:cs typeface="+mn-cs"/>
              </a:defRPr>
            </a:lvl4pPr>
            <a:lvl5pPr marL="1802765" indent="-201295" algn="l" defTabSz="913765" rtl="0" eaLnBrk="1" latinLnBrk="0" hangingPunct="1">
              <a:lnSpc>
                <a:spcPct val="140000"/>
              </a:lnSpc>
              <a:spcBef>
                <a:spcPts val="575"/>
              </a:spcBef>
              <a:buFont typeface="Huawei Sans" panose="020C0503030203020204" pitchFamily="34" charset="0"/>
              <a:buChar char="~"/>
              <a:defRPr sz="1400" kern="1200">
                <a:solidFill>
                  <a:schemeClr val="tx1"/>
                </a:solidFill>
                <a:latin typeface="+mn-lt"/>
                <a:ea typeface="+mn-ea"/>
                <a:cs typeface="+mn-cs"/>
              </a:defRPr>
            </a:lvl5pPr>
            <a:lvl6pPr marL="251333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053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773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493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tLang="zh-CN" sz="2000" dirty="0"/>
              <a:t>Portal</a:t>
            </a:r>
            <a:r>
              <a:rPr lang="zh-CN" altLang="en-US" sz="2000" dirty="0"/>
              <a:t>认证通常也称为</a:t>
            </a:r>
            <a:r>
              <a:rPr lang="en-US" altLang="zh-CN" sz="2000" dirty="0"/>
              <a:t>Web</a:t>
            </a:r>
            <a:r>
              <a:rPr lang="zh-CN" altLang="en-US" sz="2000" dirty="0"/>
              <a:t>认证，一般将</a:t>
            </a:r>
            <a:r>
              <a:rPr lang="en-US" altLang="zh-CN" sz="2000" dirty="0"/>
              <a:t>Portal</a:t>
            </a:r>
            <a:r>
              <a:rPr lang="zh-CN" altLang="en-US" sz="2000" dirty="0"/>
              <a:t>认证网站称为门户网站。用户上网时，必须在门户网站进行认证，只有认证通过后才可以使用网络资源</a:t>
            </a:r>
            <a:endParaRPr lang="en-US" altLang="zh-CN" sz="2000" dirty="0"/>
          </a:p>
          <a:p>
            <a:pPr lvl="1"/>
            <a:r>
              <a:rPr lang="zh-CN" altLang="en-US" sz="1800" dirty="0"/>
              <a:t>主动认证：用户主动访问已知的</a:t>
            </a:r>
            <a:r>
              <a:rPr lang="en-US" altLang="zh-CN" sz="1800" dirty="0"/>
              <a:t>Portal</a:t>
            </a:r>
            <a:r>
              <a:rPr lang="zh-CN" altLang="en-US" sz="1800" dirty="0"/>
              <a:t>认证网站，输入用户名和密码进行认证；</a:t>
            </a:r>
            <a:endParaRPr lang="en-US" altLang="zh-CN" sz="1800" dirty="0"/>
          </a:p>
          <a:p>
            <a:pPr lvl="1"/>
            <a:r>
              <a:rPr lang="zh-CN" altLang="en-US" sz="1800" dirty="0"/>
              <a:t>强制认证：如果用户试图通过</a:t>
            </a:r>
            <a:r>
              <a:rPr lang="en-US" altLang="zh-CN" sz="1800" dirty="0"/>
              <a:t>HTTP</a:t>
            </a:r>
            <a:r>
              <a:rPr lang="zh-CN" altLang="en-US" sz="1800" dirty="0"/>
              <a:t>访问其他外网，将被强制访问</a:t>
            </a:r>
            <a:r>
              <a:rPr lang="en-US" altLang="zh-CN" sz="1800" dirty="0"/>
              <a:t>Portal</a:t>
            </a:r>
            <a:r>
              <a:rPr lang="zh-CN" altLang="en-US" sz="1800" dirty="0"/>
              <a:t>认证网站，从而开始</a:t>
            </a:r>
            <a:r>
              <a:rPr lang="en-US" altLang="zh-CN" sz="1800" dirty="0"/>
              <a:t>Portal</a:t>
            </a:r>
            <a:r>
              <a:rPr lang="zh-CN" altLang="en-US" sz="1800" dirty="0"/>
              <a:t>认证过程。</a:t>
            </a:r>
            <a:endParaRPr lang="en-US" altLang="zh-CN" sz="1800" dirty="0"/>
          </a:p>
          <a:p>
            <a:r>
              <a:rPr lang="en-US" altLang="zh-CN" sz="2000" dirty="0"/>
              <a:t>Portal</a:t>
            </a:r>
            <a:r>
              <a:rPr lang="zh-CN" altLang="en-US" sz="2000" dirty="0"/>
              <a:t>认证不需要安装专门的软件</a:t>
            </a:r>
            <a:endParaRPr lang="en-US" altLang="zh-CN" sz="2000" dirty="0"/>
          </a:p>
          <a:p>
            <a:pPr lvl="1"/>
            <a:r>
              <a:rPr lang="en-US" altLang="zh-CN" sz="1800" dirty="0"/>
              <a:t>802.1X</a:t>
            </a:r>
            <a:r>
              <a:rPr lang="zh-CN" altLang="en-US" sz="1800" dirty="0"/>
              <a:t>客户端软件的安装部署是一个很实际的问题；</a:t>
            </a:r>
            <a:endParaRPr lang="en-US" altLang="zh-CN" sz="1800" dirty="0"/>
          </a:p>
          <a:p>
            <a:pPr lvl="1"/>
            <a:r>
              <a:rPr lang="zh-CN" altLang="en-US" sz="1800" dirty="0"/>
              <a:t>对于网络的临时访问者，要求安装专门软件更不可取。</a:t>
            </a:r>
            <a:endParaRPr lang="en-US" altLang="zh-CN" sz="1800" dirty="0"/>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t>Portal</a:t>
            </a:r>
            <a:r>
              <a:rPr lang="zh-CN" altLang="en-US" dirty="0"/>
              <a:t>认证架构</a:t>
            </a:r>
            <a:endParaRPr lang="zh-CN" altLang="en-US" dirty="0">
              <a:latin typeface="Huawei Sans" panose="020C0503030203020204" pitchFamily="34" charset="0"/>
              <a:ea typeface="方正兰亭黑简体" panose="02000000000000000000" pitchFamily="2" charset="-122"/>
              <a:sym typeface="Huawei Sans" panose="020C0503030203020204" pitchFamily="34" charset="0"/>
            </a:endParaRPr>
          </a:p>
        </p:txBody>
      </p:sp>
      <p:sp>
        <p:nvSpPr>
          <p:cNvPr id="5" name="文本占位符 2"/>
          <p:cNvSpPr txBox="1"/>
          <p:nvPr/>
        </p:nvSpPr>
        <p:spPr>
          <a:xfrm>
            <a:off x="684213" y="1376363"/>
            <a:ext cx="7920037" cy="3924300"/>
          </a:xfrm>
          <a:prstGeom prst="rect">
            <a:avLst/>
          </a:prstGeom>
        </p:spPr>
        <p:txBody>
          <a:bodyPr/>
          <a:lstStyle>
            <a:lvl1pPr marL="302260" indent="-302260" algn="l" defTabSz="913765" rtl="0" eaLnBrk="1" latinLnBrk="0" hangingPunct="1">
              <a:lnSpc>
                <a:spcPct val="140000"/>
              </a:lnSpc>
              <a:spcBef>
                <a:spcPts val="790"/>
              </a:spcBef>
              <a:buFont typeface="Arial" panose="020B0604020202020204" pitchFamily="34" charset="0"/>
              <a:buChar char="•"/>
              <a:defRPr sz="2200" kern="1200">
                <a:solidFill>
                  <a:schemeClr val="tx1"/>
                </a:solidFill>
                <a:latin typeface="+mn-lt"/>
                <a:ea typeface="+mn-ea"/>
                <a:cs typeface="+mn-cs"/>
              </a:defRPr>
            </a:lvl1pPr>
            <a:lvl2pPr marL="654685" indent="-252095" algn="l" defTabSz="913765" rtl="0" eaLnBrk="1" latinLnBrk="0" hangingPunct="1">
              <a:lnSpc>
                <a:spcPct val="140000"/>
              </a:lnSpc>
              <a:spcBef>
                <a:spcPts val="720"/>
              </a:spcBef>
              <a:buClrTx/>
              <a:buFont typeface="Huawei Sans" panose="020C0503030203020204" pitchFamily="34" charset="0"/>
              <a:buChar char="▫"/>
              <a:defRPr sz="2000" kern="1200">
                <a:solidFill>
                  <a:schemeClr val="tx1"/>
                </a:solidFill>
                <a:latin typeface="+mn-lt"/>
                <a:ea typeface="+mn-ea"/>
                <a:cs typeface="+mn-cs"/>
              </a:defRPr>
            </a:lvl2pPr>
            <a:lvl3pPr marL="1003935" indent="-201295" algn="l" defTabSz="913765" rtl="0" eaLnBrk="1" latinLnBrk="0" hangingPunct="1">
              <a:lnSpc>
                <a:spcPct val="140000"/>
              </a:lnSpc>
              <a:spcBef>
                <a:spcPts val="650"/>
              </a:spcBef>
              <a:buClrTx/>
              <a:buFont typeface="微软雅黑" panose="020B0503020204020204" pitchFamily="34" charset="-122"/>
              <a:buChar char="▪"/>
              <a:defRPr sz="1800" kern="1200">
                <a:solidFill>
                  <a:schemeClr val="tx1"/>
                </a:solidFill>
                <a:latin typeface="+mn-lt"/>
                <a:ea typeface="+mn-ea"/>
                <a:cs typeface="+mn-cs"/>
              </a:defRPr>
            </a:lvl3pPr>
            <a:lvl4pPr marL="1399540" indent="-198120" algn="l" defTabSz="913765" rtl="0" eaLnBrk="1" latinLnBrk="0" hangingPunct="1">
              <a:lnSpc>
                <a:spcPct val="140000"/>
              </a:lnSpc>
              <a:spcBef>
                <a:spcPts val="575"/>
              </a:spcBef>
              <a:buFont typeface="Huawei Sans" panose="020C0503030203020204" pitchFamily="34" charset="0"/>
              <a:buChar char="−"/>
              <a:defRPr sz="1600" kern="1200">
                <a:solidFill>
                  <a:schemeClr val="tx1"/>
                </a:solidFill>
                <a:latin typeface="+mn-lt"/>
                <a:ea typeface="+mn-ea"/>
                <a:cs typeface="+mn-cs"/>
              </a:defRPr>
            </a:lvl4pPr>
            <a:lvl5pPr marL="1802765" indent="-201295" algn="l" defTabSz="913765" rtl="0" eaLnBrk="1" latinLnBrk="0" hangingPunct="1">
              <a:lnSpc>
                <a:spcPct val="140000"/>
              </a:lnSpc>
              <a:spcBef>
                <a:spcPts val="575"/>
              </a:spcBef>
              <a:buFont typeface="Huawei Sans" panose="020C0503030203020204" pitchFamily="34" charset="0"/>
              <a:buChar char="~"/>
              <a:defRPr sz="1400" kern="1200">
                <a:solidFill>
                  <a:schemeClr val="tx1"/>
                </a:solidFill>
                <a:latin typeface="+mn-lt"/>
                <a:ea typeface="+mn-ea"/>
                <a:cs typeface="+mn-cs"/>
              </a:defRPr>
            </a:lvl5pPr>
            <a:lvl6pPr marL="251333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053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773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493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tLang="zh-CN"/>
              <a:t>Portal</a:t>
            </a:r>
            <a:r>
              <a:rPr lang="zh-CN" altLang="en-US"/>
              <a:t>认证系统的典型组网方式由四个基本要素组成：客户端、接入设备、</a:t>
            </a:r>
            <a:r>
              <a:rPr lang="en-US" altLang="zh-CN"/>
              <a:t>Portal</a:t>
            </a:r>
            <a:r>
              <a:rPr lang="zh-CN" altLang="en-US"/>
              <a:t>服务器与</a:t>
            </a:r>
            <a:r>
              <a:rPr lang="en-US" altLang="zh-CN"/>
              <a:t>RADIUS</a:t>
            </a:r>
            <a:r>
              <a:rPr lang="zh-CN" altLang="en-US"/>
              <a:t>服务器</a:t>
            </a:r>
            <a:endParaRPr lang="zh-CN" altLang="en-US" dirty="0"/>
          </a:p>
        </p:txBody>
      </p:sp>
      <p:pic>
        <p:nvPicPr>
          <p:cNvPr id="6" name="图片 5"/>
          <p:cNvPicPr>
            <a:picLocks noChangeAspect="1"/>
          </p:cNvPicPr>
          <p:nvPr/>
        </p:nvPicPr>
        <p:blipFill>
          <a:blip r:embed="rId1" cstate="print"/>
          <a:stretch>
            <a:fillRect/>
          </a:stretch>
        </p:blipFill>
        <p:spPr>
          <a:xfrm>
            <a:off x="1151620" y="2384884"/>
            <a:ext cx="5940660" cy="3661104"/>
          </a:xfrm>
          <a:prstGeom prst="rect">
            <a:avLst/>
          </a:prstGeom>
        </p:spPr>
      </p:pic>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p:txBody>
          <a:bodyPr/>
          <a:lstStyle/>
          <a:p>
            <a:pPr>
              <a:lnSpc>
                <a:spcPct val="100000"/>
              </a:lnSpc>
            </a:pPr>
            <a:r>
              <a:rPr lang="zh-CN" altLang="en-US" sz="1800" dirty="0">
                <a:solidFill>
                  <a:schemeClr val="bg1">
                    <a:lumMod val="50000"/>
                  </a:schemeClr>
                </a:solidFill>
              </a:rPr>
              <a:t>准入控制概述</a:t>
            </a:r>
            <a:endParaRPr lang="en-US" altLang="zh-CN" sz="1800" dirty="0">
              <a:solidFill>
                <a:schemeClr val="bg1">
                  <a:lumMod val="50000"/>
                </a:schemeClr>
              </a:solidFill>
            </a:endParaRPr>
          </a:p>
          <a:p>
            <a:pPr>
              <a:lnSpc>
                <a:spcPct val="100000"/>
              </a:lnSpc>
            </a:pPr>
            <a:r>
              <a:rPr lang="en-US" altLang="zh-CN" sz="1800" dirty="0">
                <a:solidFill>
                  <a:schemeClr val="bg1">
                    <a:lumMod val="50000"/>
                  </a:schemeClr>
                </a:solidFill>
              </a:rPr>
              <a:t>802.1x</a:t>
            </a:r>
            <a:r>
              <a:rPr lang="zh-CN" altLang="en-US" sz="1800" dirty="0">
                <a:solidFill>
                  <a:schemeClr val="bg1">
                    <a:lumMod val="50000"/>
                  </a:schemeClr>
                </a:solidFill>
              </a:rPr>
              <a:t>认证</a:t>
            </a:r>
            <a:endParaRPr lang="en-US" altLang="zh-CN" sz="1800" dirty="0">
              <a:solidFill>
                <a:schemeClr val="bg1">
                  <a:lumMod val="50000"/>
                </a:schemeClr>
              </a:solidFill>
            </a:endParaRPr>
          </a:p>
          <a:p>
            <a:pPr>
              <a:lnSpc>
                <a:spcPct val="100000"/>
              </a:lnSpc>
            </a:pPr>
            <a:r>
              <a:rPr lang="en-US" altLang="zh-CN" sz="1800" dirty="0">
                <a:solidFill>
                  <a:schemeClr val="bg1">
                    <a:lumMod val="50000"/>
                  </a:schemeClr>
                </a:solidFill>
              </a:rPr>
              <a:t>MAC</a:t>
            </a:r>
            <a:r>
              <a:rPr lang="zh-CN" altLang="en-US" sz="1800" dirty="0">
                <a:solidFill>
                  <a:schemeClr val="bg1">
                    <a:lumMod val="50000"/>
                  </a:schemeClr>
                </a:solidFill>
              </a:rPr>
              <a:t>认证</a:t>
            </a:r>
            <a:endParaRPr lang="en-US" altLang="zh-CN" sz="1800" dirty="0">
              <a:solidFill>
                <a:schemeClr val="bg1">
                  <a:lumMod val="50000"/>
                </a:schemeClr>
              </a:solidFill>
            </a:endParaRPr>
          </a:p>
          <a:p>
            <a:pPr>
              <a:lnSpc>
                <a:spcPct val="100000"/>
              </a:lnSpc>
            </a:pPr>
            <a:r>
              <a:rPr lang="en-US" altLang="zh-CN" sz="1800" dirty="0"/>
              <a:t>Portal</a:t>
            </a:r>
            <a:r>
              <a:rPr lang="zh-CN" altLang="en-US" sz="1800" dirty="0"/>
              <a:t>认证</a:t>
            </a:r>
            <a:endParaRPr lang="en-US" altLang="zh-CN" sz="1800" dirty="0"/>
          </a:p>
          <a:p>
            <a:pPr lvl="1">
              <a:lnSpc>
                <a:spcPct val="100000"/>
              </a:lnSpc>
            </a:pPr>
            <a:r>
              <a:rPr lang="en-US" altLang="zh-CN" sz="1600" dirty="0">
                <a:solidFill>
                  <a:schemeClr val="bg1">
                    <a:lumMod val="50000"/>
                  </a:schemeClr>
                </a:solidFill>
              </a:rPr>
              <a:t>Portal</a:t>
            </a:r>
            <a:r>
              <a:rPr lang="zh-CN" altLang="en-US" sz="1600" dirty="0">
                <a:solidFill>
                  <a:schemeClr val="bg1">
                    <a:lumMod val="50000"/>
                  </a:schemeClr>
                </a:solidFill>
              </a:rPr>
              <a:t>概述</a:t>
            </a:r>
            <a:endParaRPr lang="en-US" altLang="zh-CN" sz="1600" dirty="0">
              <a:solidFill>
                <a:schemeClr val="bg1">
                  <a:lumMod val="50000"/>
                </a:schemeClr>
              </a:solidFill>
            </a:endParaRPr>
          </a:p>
          <a:p>
            <a:pPr lvl="1">
              <a:lnSpc>
                <a:spcPct val="100000"/>
              </a:lnSpc>
            </a:pPr>
            <a:r>
              <a:rPr lang="en-US" altLang="zh-CN" sz="1600" dirty="0"/>
              <a:t>Portal</a:t>
            </a:r>
            <a:r>
              <a:rPr lang="zh-CN" altLang="en-US" sz="1600" dirty="0"/>
              <a:t>认证应用场景</a:t>
            </a:r>
            <a:endParaRPr lang="en-US" altLang="zh-CN" sz="1600" dirty="0"/>
          </a:p>
          <a:p>
            <a:pPr lvl="1">
              <a:lnSpc>
                <a:spcPct val="100000"/>
              </a:lnSpc>
            </a:pPr>
            <a:r>
              <a:rPr lang="en-US" altLang="zh-CN" sz="1600" dirty="0">
                <a:solidFill>
                  <a:schemeClr val="bg1">
                    <a:lumMod val="50000"/>
                  </a:schemeClr>
                </a:solidFill>
              </a:rPr>
              <a:t>Portal</a:t>
            </a:r>
            <a:r>
              <a:rPr lang="zh-CN" altLang="en-US" sz="1600" dirty="0">
                <a:solidFill>
                  <a:schemeClr val="bg1">
                    <a:lumMod val="50000"/>
                  </a:schemeClr>
                </a:solidFill>
              </a:rPr>
              <a:t>认证流程</a:t>
            </a:r>
            <a:endParaRPr lang="en-US" altLang="zh-CN" sz="1600" dirty="0">
              <a:solidFill>
                <a:schemeClr val="bg1">
                  <a:lumMod val="50000"/>
                </a:schemeClr>
              </a:solidFill>
            </a:endParaRPr>
          </a:p>
          <a:p>
            <a:pPr lvl="1">
              <a:lnSpc>
                <a:spcPct val="100000"/>
              </a:lnSpc>
            </a:pPr>
            <a:r>
              <a:rPr lang="en-US" altLang="zh-CN" sz="1600" dirty="0">
                <a:solidFill>
                  <a:schemeClr val="bg1">
                    <a:lumMod val="50000"/>
                  </a:schemeClr>
                </a:solidFill>
              </a:rPr>
              <a:t>Portal</a:t>
            </a:r>
            <a:r>
              <a:rPr lang="zh-CN" altLang="en-US" sz="1600" dirty="0">
                <a:solidFill>
                  <a:schemeClr val="bg1">
                    <a:lumMod val="50000"/>
                  </a:schemeClr>
                </a:solidFill>
              </a:rPr>
              <a:t>认证配置</a:t>
            </a:r>
            <a:endParaRPr lang="en-US" altLang="zh-CN" sz="1600" dirty="0">
              <a:solidFill>
                <a:schemeClr val="bg1">
                  <a:lumMod val="50000"/>
                </a:schemeClr>
              </a:solidFill>
            </a:endParaRPr>
          </a:p>
          <a:p>
            <a:pPr>
              <a:lnSpc>
                <a:spcPct val="100000"/>
              </a:lnSpc>
            </a:pPr>
            <a:r>
              <a:rPr lang="en-US" altLang="zh-CN" sz="1800" dirty="0">
                <a:solidFill>
                  <a:schemeClr val="bg1">
                    <a:lumMod val="50000"/>
                  </a:schemeClr>
                </a:solidFill>
              </a:rPr>
              <a:t>TACACS</a:t>
            </a:r>
            <a:r>
              <a:rPr lang="zh-CN" altLang="en-US" sz="1800" dirty="0">
                <a:solidFill>
                  <a:schemeClr val="bg1">
                    <a:lumMod val="50000"/>
                  </a:schemeClr>
                </a:solidFill>
              </a:rPr>
              <a:t>认证</a:t>
            </a:r>
            <a:endParaRPr lang="en-US" altLang="zh-CN" sz="1800" dirty="0">
              <a:solidFill>
                <a:schemeClr val="bg1">
                  <a:lumMod val="50000"/>
                </a:schemeClr>
              </a:solidFill>
            </a:endParaRPr>
          </a:p>
          <a:p>
            <a:pPr>
              <a:lnSpc>
                <a:spcPct val="100000"/>
              </a:lnSpc>
            </a:pPr>
            <a:r>
              <a:rPr lang="en-US" altLang="zh-CN" sz="1800" dirty="0">
                <a:solidFill>
                  <a:schemeClr val="bg1">
                    <a:lumMod val="50000"/>
                  </a:schemeClr>
                </a:solidFill>
              </a:rPr>
              <a:t>MDM</a:t>
            </a:r>
            <a:r>
              <a:rPr lang="zh-CN" altLang="en-US" sz="1800" dirty="0">
                <a:solidFill>
                  <a:schemeClr val="bg1">
                    <a:lumMod val="50000"/>
                  </a:schemeClr>
                </a:solidFill>
              </a:rPr>
              <a:t>联动认证</a:t>
            </a:r>
            <a:endParaRPr lang="en-US" altLang="zh-CN" sz="1800" dirty="0">
              <a:solidFill>
                <a:schemeClr val="bg1">
                  <a:lumMod val="50000"/>
                </a:schemeClr>
              </a:solidFill>
            </a:endParaRPr>
          </a:p>
          <a:p>
            <a:pPr>
              <a:lnSpc>
                <a:spcPct val="100000"/>
              </a:lnSpc>
            </a:pPr>
            <a:r>
              <a:rPr lang="zh-CN" altLang="en-US" sz="1800" dirty="0">
                <a:solidFill>
                  <a:schemeClr val="bg1">
                    <a:lumMod val="50000"/>
                  </a:schemeClr>
                </a:solidFill>
              </a:rPr>
              <a:t>网络防私接</a:t>
            </a:r>
            <a:endParaRPr lang="en-US" altLang="zh-CN" sz="1800" dirty="0">
              <a:solidFill>
                <a:schemeClr val="bg1">
                  <a:lumMod val="50000"/>
                </a:schemeClr>
              </a:solidFill>
            </a:endParaRPr>
          </a:p>
          <a:p>
            <a:pPr>
              <a:lnSpc>
                <a:spcPct val="100000"/>
              </a:lnSpc>
            </a:pPr>
            <a:r>
              <a:rPr lang="zh-CN" altLang="en-US" sz="1800" dirty="0">
                <a:solidFill>
                  <a:schemeClr val="bg1">
                    <a:lumMod val="50000"/>
                  </a:schemeClr>
                </a:solidFill>
              </a:rPr>
              <a:t>外部数据源统一身份认证</a:t>
            </a:r>
            <a:endParaRPr lang="en-US" altLang="zh-CN" sz="1800" dirty="0">
              <a:solidFill>
                <a:schemeClr val="bg1">
                  <a:lumMod val="50000"/>
                </a:schemeClr>
              </a:solidFill>
            </a:endParaRPr>
          </a:p>
          <a:p>
            <a:pPr>
              <a:lnSpc>
                <a:spcPct val="100000"/>
              </a:lnSpc>
            </a:pPr>
            <a:r>
              <a:rPr lang="zh-CN" altLang="en-US" sz="1800" dirty="0">
                <a:solidFill>
                  <a:schemeClr val="bg1">
                    <a:lumMod val="50000"/>
                  </a:schemeClr>
                </a:solidFill>
              </a:rPr>
              <a:t>准入认证组件认证</a:t>
            </a:r>
            <a:endParaRPr lang="en-US" altLang="zh-CN" sz="1800" dirty="0">
              <a:solidFill>
                <a:schemeClr val="bg1">
                  <a:lumMod val="50000"/>
                </a:schemeClr>
              </a:solidFill>
            </a:endParaRPr>
          </a:p>
          <a:p>
            <a:pPr>
              <a:lnSpc>
                <a:spcPct val="100000"/>
              </a:lnSpc>
            </a:pPr>
            <a:r>
              <a:rPr lang="zh-CN" altLang="en-US" sz="1800" dirty="0">
                <a:solidFill>
                  <a:schemeClr val="bg1">
                    <a:lumMod val="50000"/>
                  </a:schemeClr>
                </a:solidFill>
              </a:rPr>
              <a:t>准入运维</a:t>
            </a:r>
            <a:endParaRPr lang="en-US" altLang="zh-CN" sz="1800" dirty="0">
              <a:solidFill>
                <a:schemeClr val="bg1">
                  <a:lumMod val="50000"/>
                </a:schemeClr>
              </a:solidFill>
            </a:endParaRPr>
          </a:p>
          <a:p>
            <a:pPr>
              <a:lnSpc>
                <a:spcPct val="100000"/>
              </a:lnSpc>
            </a:pPr>
            <a:endParaRPr lang="zh-CN" altLang="en-US" sz="1800" dirty="0">
              <a:solidFill>
                <a:schemeClr val="bg1">
                  <a:lumMod val="50000"/>
                </a:schemeClr>
              </a:solidFill>
            </a:endParaRPr>
          </a:p>
          <a:p>
            <a:pPr>
              <a:lnSpc>
                <a:spcPct val="100000"/>
              </a:lnSpc>
            </a:pPr>
            <a:endParaRPr lang="zh-CN" altLang="en-US" sz="1800" dirty="0">
              <a:solidFill>
                <a:schemeClr val="bg1">
                  <a:lumMod val="50000"/>
                </a:schemeClr>
              </a:solidFill>
            </a:endParaRP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应用场景（有线无线二层）</a:t>
            </a:r>
            <a:endParaRPr lang="zh-CN" altLang="en-US" dirty="0">
              <a:latin typeface="Huawei Sans" panose="020C0503030203020204" pitchFamily="34" charset="0"/>
              <a:ea typeface="方正兰亭黑简体" panose="02000000000000000000" pitchFamily="2" charset="-122"/>
              <a:sym typeface="Huawei Sans" panose="020C0503030203020204" pitchFamily="34" charset="0"/>
            </a:endParaRPr>
          </a:p>
        </p:txBody>
      </p:sp>
      <p:graphicFrame>
        <p:nvGraphicFramePr>
          <p:cNvPr id="8" name="Object 2"/>
          <p:cNvGraphicFramePr>
            <a:graphicFrameLocks noChangeAspect="1"/>
          </p:cNvGraphicFramePr>
          <p:nvPr/>
        </p:nvGraphicFramePr>
        <p:xfrm>
          <a:off x="1259632" y="1392759"/>
          <a:ext cx="6632234" cy="4808016"/>
        </p:xfrm>
        <a:graphic>
          <a:graphicData uri="http://schemas.openxmlformats.org/presentationml/2006/ole">
            <mc:AlternateContent xmlns:mc="http://schemas.openxmlformats.org/markup-compatibility/2006">
              <mc:Choice xmlns:v="urn:schemas-microsoft-com:vml" Requires="v">
                <p:oleObj spid="_x0000_s8598" name="Visio" r:id="rId1" imgW="9601200" imgH="6959600" progId="">
                  <p:embed/>
                </p:oleObj>
              </mc:Choice>
              <mc:Fallback>
                <p:oleObj name="Visio" r:id="rId1" imgW="9601200" imgH="6959600" progId="">
                  <p:embed/>
                  <p:pic>
                    <p:nvPicPr>
                      <p:cNvPr id="0" name="图片 859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59632" y="1392759"/>
                        <a:ext cx="6632234" cy="4808016"/>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9" name="圆角矩形标注 8"/>
          <p:cNvSpPr/>
          <p:nvPr/>
        </p:nvSpPr>
        <p:spPr bwMode="auto">
          <a:xfrm>
            <a:off x="6300192" y="5517232"/>
            <a:ext cx="2088232" cy="432048"/>
          </a:xfrm>
          <a:prstGeom prst="wedgeRoundRectCallout">
            <a:avLst>
              <a:gd name="adj1" fmla="val -68077"/>
              <a:gd name="adj2" fmla="val -65036"/>
              <a:gd name="adj3" fmla="val 16667"/>
            </a:avLst>
          </a:prstGeom>
          <a:solidFill>
            <a:srgbClr val="C0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lstStyle/>
          <a:p>
            <a:r>
              <a:rPr lang="zh-CN" altLang="en-US" sz="1200" dirty="0">
                <a:solidFill>
                  <a:schemeClr val="bg1"/>
                </a:solidFill>
              </a:rPr>
              <a:t>终端与认证控制点之间的网络为二层网络。</a:t>
            </a:r>
            <a:endParaRPr lang="zh-CN" altLang="en-US" sz="1200" dirty="0">
              <a:solidFill>
                <a:schemeClr val="bg1"/>
              </a:solidFill>
            </a:endParaRP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应用场景（有线三层</a:t>
            </a:r>
            <a:r>
              <a:rPr lang="en-US" altLang="zh-CN" dirty="0"/>
              <a:t>+</a:t>
            </a:r>
            <a:r>
              <a:rPr lang="zh-CN" altLang="en-US" dirty="0"/>
              <a:t>无线二层）</a:t>
            </a:r>
            <a:endParaRPr lang="zh-CN" altLang="en-US" dirty="0">
              <a:latin typeface="Huawei Sans" panose="020C0503030203020204" pitchFamily="34" charset="0"/>
              <a:ea typeface="方正兰亭黑简体" panose="02000000000000000000" pitchFamily="2" charset="-122"/>
              <a:sym typeface="Huawei Sans" panose="020C0503030203020204" pitchFamily="34" charset="0"/>
            </a:endParaRPr>
          </a:p>
        </p:txBody>
      </p:sp>
      <p:sp>
        <p:nvSpPr>
          <p:cNvPr id="5" name="文本占位符 2"/>
          <p:cNvSpPr txBox="1"/>
          <p:nvPr/>
        </p:nvSpPr>
        <p:spPr>
          <a:xfrm>
            <a:off x="684213" y="1376363"/>
            <a:ext cx="7920037" cy="3924300"/>
          </a:xfrm>
          <a:prstGeom prst="rect">
            <a:avLst/>
          </a:prstGeom>
        </p:spPr>
        <p:txBody>
          <a:bodyPr/>
          <a:lstStyle>
            <a:lvl1pPr marL="302260" indent="-302260" algn="l" defTabSz="913765" rtl="0" eaLnBrk="1" latinLnBrk="0" hangingPunct="1">
              <a:lnSpc>
                <a:spcPct val="140000"/>
              </a:lnSpc>
              <a:spcBef>
                <a:spcPts val="790"/>
              </a:spcBef>
              <a:buFont typeface="Arial" panose="020B0604020202020204" pitchFamily="34" charset="0"/>
              <a:buChar char="•"/>
              <a:defRPr sz="2200" kern="1200">
                <a:solidFill>
                  <a:schemeClr val="tx1"/>
                </a:solidFill>
                <a:latin typeface="+mn-lt"/>
                <a:ea typeface="+mn-ea"/>
                <a:cs typeface="+mn-cs"/>
              </a:defRPr>
            </a:lvl1pPr>
            <a:lvl2pPr marL="654685" indent="-252095" algn="l" defTabSz="913765" rtl="0" eaLnBrk="1" latinLnBrk="0" hangingPunct="1">
              <a:lnSpc>
                <a:spcPct val="140000"/>
              </a:lnSpc>
              <a:spcBef>
                <a:spcPts val="720"/>
              </a:spcBef>
              <a:buClrTx/>
              <a:buFont typeface="Huawei Sans" panose="020C0503030203020204" pitchFamily="34" charset="0"/>
              <a:buChar char="▫"/>
              <a:defRPr sz="2000" kern="1200">
                <a:solidFill>
                  <a:schemeClr val="tx1"/>
                </a:solidFill>
                <a:latin typeface="+mn-lt"/>
                <a:ea typeface="+mn-ea"/>
                <a:cs typeface="+mn-cs"/>
              </a:defRPr>
            </a:lvl2pPr>
            <a:lvl3pPr marL="1003935" indent="-201295" algn="l" defTabSz="913765" rtl="0" eaLnBrk="1" latinLnBrk="0" hangingPunct="1">
              <a:lnSpc>
                <a:spcPct val="140000"/>
              </a:lnSpc>
              <a:spcBef>
                <a:spcPts val="650"/>
              </a:spcBef>
              <a:buClrTx/>
              <a:buFont typeface="微软雅黑" panose="020B0503020204020204" pitchFamily="34" charset="-122"/>
              <a:buChar char="▪"/>
              <a:defRPr sz="1800" kern="1200">
                <a:solidFill>
                  <a:schemeClr val="tx1"/>
                </a:solidFill>
                <a:latin typeface="+mn-lt"/>
                <a:ea typeface="+mn-ea"/>
                <a:cs typeface="+mn-cs"/>
              </a:defRPr>
            </a:lvl3pPr>
            <a:lvl4pPr marL="1399540" indent="-198120" algn="l" defTabSz="913765" rtl="0" eaLnBrk="1" latinLnBrk="0" hangingPunct="1">
              <a:lnSpc>
                <a:spcPct val="140000"/>
              </a:lnSpc>
              <a:spcBef>
                <a:spcPts val="575"/>
              </a:spcBef>
              <a:buFont typeface="Huawei Sans" panose="020C0503030203020204" pitchFamily="34" charset="0"/>
              <a:buChar char="−"/>
              <a:defRPr sz="1600" kern="1200">
                <a:solidFill>
                  <a:schemeClr val="tx1"/>
                </a:solidFill>
                <a:latin typeface="+mn-lt"/>
                <a:ea typeface="+mn-ea"/>
                <a:cs typeface="+mn-cs"/>
              </a:defRPr>
            </a:lvl4pPr>
            <a:lvl5pPr marL="1802765" indent="-201295" algn="l" defTabSz="913765" rtl="0" eaLnBrk="1" latinLnBrk="0" hangingPunct="1">
              <a:lnSpc>
                <a:spcPct val="140000"/>
              </a:lnSpc>
              <a:spcBef>
                <a:spcPts val="575"/>
              </a:spcBef>
              <a:buFont typeface="Huawei Sans" panose="020C0503030203020204" pitchFamily="34" charset="0"/>
              <a:buChar char="~"/>
              <a:defRPr sz="1400" kern="1200">
                <a:solidFill>
                  <a:schemeClr val="tx1"/>
                </a:solidFill>
                <a:latin typeface="+mn-lt"/>
                <a:ea typeface="+mn-ea"/>
                <a:cs typeface="+mn-cs"/>
              </a:defRPr>
            </a:lvl5pPr>
            <a:lvl6pPr marL="251333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053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773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493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dirty="0"/>
              <a:t>有线终端与认证控制点之间的网络存在三层网络，无线终端与认证控制点之间的网络为二层网络。 </a:t>
            </a:r>
            <a:endParaRPr lang="zh-CN" altLang="en-US" dirty="0"/>
          </a:p>
        </p:txBody>
      </p:sp>
      <p:graphicFrame>
        <p:nvGraphicFramePr>
          <p:cNvPr id="6" name="Object 2"/>
          <p:cNvGraphicFramePr>
            <a:graphicFrameLocks noChangeAspect="1"/>
          </p:cNvGraphicFramePr>
          <p:nvPr/>
        </p:nvGraphicFramePr>
        <p:xfrm>
          <a:off x="1257300" y="2311400"/>
          <a:ext cx="5369294" cy="3889375"/>
        </p:xfrm>
        <a:graphic>
          <a:graphicData uri="http://schemas.openxmlformats.org/presentationml/2006/ole">
            <mc:AlternateContent xmlns:mc="http://schemas.openxmlformats.org/markup-compatibility/2006">
              <mc:Choice xmlns:v="urn:schemas-microsoft-com:vml" Requires="v">
                <p:oleObj spid="_x0000_s9618" name="Visio" r:id="rId1" imgW="9601200" imgH="6959600" progId="">
                  <p:embed/>
                </p:oleObj>
              </mc:Choice>
              <mc:Fallback>
                <p:oleObj name="Visio" r:id="rId1" imgW="9601200" imgH="6959600" progId="">
                  <p:embed/>
                  <p:pic>
                    <p:nvPicPr>
                      <p:cNvPr id="0" name="图片 961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57300" y="2311400"/>
                        <a:ext cx="5369294" cy="38893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应用场景（有线无线三层）</a:t>
            </a:r>
            <a:endParaRPr lang="zh-CN" altLang="en-US" dirty="0">
              <a:latin typeface="Huawei Sans" panose="020C0503030203020204" pitchFamily="34" charset="0"/>
              <a:ea typeface="方正兰亭黑简体" panose="02000000000000000000" pitchFamily="2" charset="-122"/>
              <a:sym typeface="Huawei Sans" panose="020C0503030203020204" pitchFamily="34" charset="0"/>
            </a:endParaRPr>
          </a:p>
        </p:txBody>
      </p:sp>
      <p:sp>
        <p:nvSpPr>
          <p:cNvPr id="5" name="文本占位符 2"/>
          <p:cNvSpPr txBox="1"/>
          <p:nvPr/>
        </p:nvSpPr>
        <p:spPr>
          <a:xfrm>
            <a:off x="684213" y="1376363"/>
            <a:ext cx="7920037" cy="3924300"/>
          </a:xfrm>
          <a:prstGeom prst="rect">
            <a:avLst/>
          </a:prstGeom>
        </p:spPr>
        <p:txBody>
          <a:bodyPr/>
          <a:lstStyle>
            <a:lvl1pPr marL="302260" indent="-302260" algn="l" defTabSz="913765" rtl="0" eaLnBrk="1" latinLnBrk="0" hangingPunct="1">
              <a:lnSpc>
                <a:spcPct val="140000"/>
              </a:lnSpc>
              <a:spcBef>
                <a:spcPts val="790"/>
              </a:spcBef>
              <a:buFont typeface="Arial" panose="020B0604020202020204" pitchFamily="34" charset="0"/>
              <a:buChar char="•"/>
              <a:defRPr sz="2200" kern="1200">
                <a:solidFill>
                  <a:schemeClr val="tx1"/>
                </a:solidFill>
                <a:latin typeface="+mn-lt"/>
                <a:ea typeface="+mn-ea"/>
                <a:cs typeface="+mn-cs"/>
              </a:defRPr>
            </a:lvl1pPr>
            <a:lvl2pPr marL="654685" indent="-252095" algn="l" defTabSz="913765" rtl="0" eaLnBrk="1" latinLnBrk="0" hangingPunct="1">
              <a:lnSpc>
                <a:spcPct val="140000"/>
              </a:lnSpc>
              <a:spcBef>
                <a:spcPts val="720"/>
              </a:spcBef>
              <a:buClrTx/>
              <a:buFont typeface="Huawei Sans" panose="020C0503030203020204" pitchFamily="34" charset="0"/>
              <a:buChar char="▫"/>
              <a:defRPr sz="2000" kern="1200">
                <a:solidFill>
                  <a:schemeClr val="tx1"/>
                </a:solidFill>
                <a:latin typeface="+mn-lt"/>
                <a:ea typeface="+mn-ea"/>
                <a:cs typeface="+mn-cs"/>
              </a:defRPr>
            </a:lvl2pPr>
            <a:lvl3pPr marL="1003935" indent="-201295" algn="l" defTabSz="913765" rtl="0" eaLnBrk="1" latinLnBrk="0" hangingPunct="1">
              <a:lnSpc>
                <a:spcPct val="140000"/>
              </a:lnSpc>
              <a:spcBef>
                <a:spcPts val="650"/>
              </a:spcBef>
              <a:buClrTx/>
              <a:buFont typeface="微软雅黑" panose="020B0503020204020204" pitchFamily="34" charset="-122"/>
              <a:buChar char="▪"/>
              <a:defRPr sz="1800" kern="1200">
                <a:solidFill>
                  <a:schemeClr val="tx1"/>
                </a:solidFill>
                <a:latin typeface="+mn-lt"/>
                <a:ea typeface="+mn-ea"/>
                <a:cs typeface="+mn-cs"/>
              </a:defRPr>
            </a:lvl3pPr>
            <a:lvl4pPr marL="1399540" indent="-198120" algn="l" defTabSz="913765" rtl="0" eaLnBrk="1" latinLnBrk="0" hangingPunct="1">
              <a:lnSpc>
                <a:spcPct val="140000"/>
              </a:lnSpc>
              <a:spcBef>
                <a:spcPts val="575"/>
              </a:spcBef>
              <a:buFont typeface="Huawei Sans" panose="020C0503030203020204" pitchFamily="34" charset="0"/>
              <a:buChar char="−"/>
              <a:defRPr sz="1600" kern="1200">
                <a:solidFill>
                  <a:schemeClr val="tx1"/>
                </a:solidFill>
                <a:latin typeface="+mn-lt"/>
                <a:ea typeface="+mn-ea"/>
                <a:cs typeface="+mn-cs"/>
              </a:defRPr>
            </a:lvl4pPr>
            <a:lvl5pPr marL="1802765" indent="-201295" algn="l" defTabSz="913765" rtl="0" eaLnBrk="1" latinLnBrk="0" hangingPunct="1">
              <a:lnSpc>
                <a:spcPct val="140000"/>
              </a:lnSpc>
              <a:spcBef>
                <a:spcPts val="575"/>
              </a:spcBef>
              <a:buFont typeface="Huawei Sans" panose="020C0503030203020204" pitchFamily="34" charset="0"/>
              <a:buChar char="~"/>
              <a:defRPr sz="1400" kern="1200">
                <a:solidFill>
                  <a:schemeClr val="tx1"/>
                </a:solidFill>
                <a:latin typeface="+mn-lt"/>
                <a:ea typeface="+mn-ea"/>
                <a:cs typeface="+mn-cs"/>
              </a:defRPr>
            </a:lvl5pPr>
            <a:lvl6pPr marL="251333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053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773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493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dirty="0"/>
              <a:t>终端与认证控制点之间的网络存在三层网络，终端网关设置在汇聚交换机。</a:t>
            </a:r>
            <a:endParaRPr lang="zh-CN" altLang="en-US" dirty="0"/>
          </a:p>
        </p:txBody>
      </p:sp>
      <p:graphicFrame>
        <p:nvGraphicFramePr>
          <p:cNvPr id="6" name="Object 2"/>
          <p:cNvGraphicFramePr>
            <a:graphicFrameLocks noChangeAspect="1"/>
          </p:cNvGraphicFramePr>
          <p:nvPr/>
        </p:nvGraphicFramePr>
        <p:xfrm>
          <a:off x="1905000" y="1981200"/>
          <a:ext cx="5803900" cy="4216400"/>
        </p:xfrm>
        <a:graphic>
          <a:graphicData uri="http://schemas.openxmlformats.org/presentationml/2006/ole">
            <mc:AlternateContent xmlns:mc="http://schemas.openxmlformats.org/markup-compatibility/2006">
              <mc:Choice xmlns:v="urn:schemas-microsoft-com:vml" Requires="v">
                <p:oleObj spid="_x0000_s10639" name="Visio" r:id="rId1" imgW="9601200" imgH="6959600" progId="">
                  <p:embed/>
                </p:oleObj>
              </mc:Choice>
              <mc:Fallback>
                <p:oleObj name="Visio" r:id="rId1" imgW="9601200" imgH="6959600" progId="">
                  <p:embed/>
                  <p:pic>
                    <p:nvPicPr>
                      <p:cNvPr id="0" name="图片 1063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05000" y="1981200"/>
                        <a:ext cx="5803900" cy="4216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p:txBody>
          <a:bodyPr/>
          <a:lstStyle/>
          <a:p>
            <a:pPr>
              <a:lnSpc>
                <a:spcPct val="100000"/>
              </a:lnSpc>
            </a:pPr>
            <a:r>
              <a:rPr lang="zh-CN" altLang="en-US" sz="1800" dirty="0">
                <a:solidFill>
                  <a:schemeClr val="bg1">
                    <a:lumMod val="50000"/>
                  </a:schemeClr>
                </a:solidFill>
              </a:rPr>
              <a:t>准入控制概述</a:t>
            </a:r>
            <a:endParaRPr lang="en-US" altLang="zh-CN" sz="1800" dirty="0">
              <a:solidFill>
                <a:schemeClr val="bg1">
                  <a:lumMod val="50000"/>
                </a:schemeClr>
              </a:solidFill>
            </a:endParaRPr>
          </a:p>
          <a:p>
            <a:pPr>
              <a:lnSpc>
                <a:spcPct val="100000"/>
              </a:lnSpc>
            </a:pPr>
            <a:r>
              <a:rPr lang="en-US" altLang="zh-CN" sz="1800" dirty="0">
                <a:solidFill>
                  <a:schemeClr val="bg1">
                    <a:lumMod val="50000"/>
                  </a:schemeClr>
                </a:solidFill>
              </a:rPr>
              <a:t>802.1x</a:t>
            </a:r>
            <a:r>
              <a:rPr lang="zh-CN" altLang="en-US" sz="1800" dirty="0">
                <a:solidFill>
                  <a:schemeClr val="bg1">
                    <a:lumMod val="50000"/>
                  </a:schemeClr>
                </a:solidFill>
              </a:rPr>
              <a:t>认证</a:t>
            </a:r>
            <a:endParaRPr lang="en-US" altLang="zh-CN" sz="1800" dirty="0">
              <a:solidFill>
                <a:schemeClr val="bg1">
                  <a:lumMod val="50000"/>
                </a:schemeClr>
              </a:solidFill>
            </a:endParaRPr>
          </a:p>
          <a:p>
            <a:pPr>
              <a:lnSpc>
                <a:spcPct val="100000"/>
              </a:lnSpc>
            </a:pPr>
            <a:r>
              <a:rPr lang="en-US" altLang="zh-CN" sz="1800" dirty="0">
                <a:solidFill>
                  <a:schemeClr val="bg1">
                    <a:lumMod val="50000"/>
                  </a:schemeClr>
                </a:solidFill>
              </a:rPr>
              <a:t>MAC</a:t>
            </a:r>
            <a:r>
              <a:rPr lang="zh-CN" altLang="en-US" sz="1800" dirty="0">
                <a:solidFill>
                  <a:schemeClr val="bg1">
                    <a:lumMod val="50000"/>
                  </a:schemeClr>
                </a:solidFill>
              </a:rPr>
              <a:t>认证</a:t>
            </a:r>
            <a:endParaRPr lang="en-US" altLang="zh-CN" sz="1800" dirty="0">
              <a:solidFill>
                <a:schemeClr val="bg1">
                  <a:lumMod val="50000"/>
                </a:schemeClr>
              </a:solidFill>
            </a:endParaRPr>
          </a:p>
          <a:p>
            <a:pPr>
              <a:lnSpc>
                <a:spcPct val="100000"/>
              </a:lnSpc>
            </a:pPr>
            <a:r>
              <a:rPr lang="en-US" altLang="zh-CN" sz="1800" dirty="0"/>
              <a:t>Portal</a:t>
            </a:r>
            <a:r>
              <a:rPr lang="zh-CN" altLang="en-US" sz="1800" dirty="0"/>
              <a:t>认证</a:t>
            </a:r>
            <a:endParaRPr lang="en-US" altLang="zh-CN" sz="1800" dirty="0"/>
          </a:p>
          <a:p>
            <a:pPr lvl="1">
              <a:lnSpc>
                <a:spcPct val="100000"/>
              </a:lnSpc>
            </a:pPr>
            <a:r>
              <a:rPr lang="en-US" altLang="zh-CN" sz="1600" dirty="0">
                <a:solidFill>
                  <a:schemeClr val="bg1">
                    <a:lumMod val="50000"/>
                  </a:schemeClr>
                </a:solidFill>
              </a:rPr>
              <a:t>Portal</a:t>
            </a:r>
            <a:r>
              <a:rPr lang="zh-CN" altLang="en-US" sz="1600" dirty="0">
                <a:solidFill>
                  <a:schemeClr val="bg1">
                    <a:lumMod val="50000"/>
                  </a:schemeClr>
                </a:solidFill>
              </a:rPr>
              <a:t>概述</a:t>
            </a:r>
            <a:endParaRPr lang="en-US" altLang="zh-CN" sz="1600" dirty="0">
              <a:solidFill>
                <a:schemeClr val="bg1">
                  <a:lumMod val="50000"/>
                </a:schemeClr>
              </a:solidFill>
            </a:endParaRPr>
          </a:p>
          <a:p>
            <a:pPr lvl="1">
              <a:lnSpc>
                <a:spcPct val="100000"/>
              </a:lnSpc>
            </a:pPr>
            <a:r>
              <a:rPr lang="en-US" altLang="zh-CN" sz="1600" dirty="0">
                <a:solidFill>
                  <a:schemeClr val="bg1">
                    <a:lumMod val="50000"/>
                  </a:schemeClr>
                </a:solidFill>
              </a:rPr>
              <a:t>Portal</a:t>
            </a:r>
            <a:r>
              <a:rPr lang="zh-CN" altLang="en-US" sz="1600" dirty="0">
                <a:solidFill>
                  <a:schemeClr val="bg1">
                    <a:lumMod val="50000"/>
                  </a:schemeClr>
                </a:solidFill>
              </a:rPr>
              <a:t>认证应用场景</a:t>
            </a:r>
            <a:endParaRPr lang="en-US" altLang="zh-CN" sz="1600" dirty="0">
              <a:solidFill>
                <a:schemeClr val="bg1">
                  <a:lumMod val="50000"/>
                </a:schemeClr>
              </a:solidFill>
            </a:endParaRPr>
          </a:p>
          <a:p>
            <a:pPr lvl="1">
              <a:lnSpc>
                <a:spcPct val="100000"/>
              </a:lnSpc>
            </a:pPr>
            <a:r>
              <a:rPr lang="en-US" altLang="zh-CN" sz="1600" dirty="0"/>
              <a:t>Portal</a:t>
            </a:r>
            <a:r>
              <a:rPr lang="zh-CN" altLang="en-US" sz="1600" dirty="0"/>
              <a:t>认证流程</a:t>
            </a:r>
            <a:endParaRPr lang="en-US" altLang="zh-CN" sz="1600" dirty="0"/>
          </a:p>
          <a:p>
            <a:pPr lvl="1">
              <a:lnSpc>
                <a:spcPct val="100000"/>
              </a:lnSpc>
            </a:pPr>
            <a:r>
              <a:rPr lang="en-US" altLang="zh-CN" sz="1600" dirty="0">
                <a:solidFill>
                  <a:schemeClr val="bg1">
                    <a:lumMod val="50000"/>
                  </a:schemeClr>
                </a:solidFill>
              </a:rPr>
              <a:t>Portal</a:t>
            </a:r>
            <a:r>
              <a:rPr lang="zh-CN" altLang="en-US" sz="1600" dirty="0">
                <a:solidFill>
                  <a:schemeClr val="bg1">
                    <a:lumMod val="50000"/>
                  </a:schemeClr>
                </a:solidFill>
              </a:rPr>
              <a:t>认证配置</a:t>
            </a:r>
            <a:endParaRPr lang="en-US" altLang="zh-CN" sz="1600" dirty="0">
              <a:solidFill>
                <a:schemeClr val="bg1">
                  <a:lumMod val="50000"/>
                </a:schemeClr>
              </a:solidFill>
            </a:endParaRPr>
          </a:p>
          <a:p>
            <a:pPr>
              <a:lnSpc>
                <a:spcPct val="100000"/>
              </a:lnSpc>
            </a:pPr>
            <a:r>
              <a:rPr lang="en-US" altLang="zh-CN" sz="1800" dirty="0">
                <a:solidFill>
                  <a:schemeClr val="bg1">
                    <a:lumMod val="50000"/>
                  </a:schemeClr>
                </a:solidFill>
              </a:rPr>
              <a:t>TACACS</a:t>
            </a:r>
            <a:r>
              <a:rPr lang="zh-CN" altLang="en-US" sz="1800" dirty="0">
                <a:solidFill>
                  <a:schemeClr val="bg1">
                    <a:lumMod val="50000"/>
                  </a:schemeClr>
                </a:solidFill>
              </a:rPr>
              <a:t>认证</a:t>
            </a:r>
            <a:endParaRPr lang="en-US" altLang="zh-CN" sz="1800" dirty="0">
              <a:solidFill>
                <a:schemeClr val="bg1">
                  <a:lumMod val="50000"/>
                </a:schemeClr>
              </a:solidFill>
            </a:endParaRPr>
          </a:p>
          <a:p>
            <a:pPr>
              <a:lnSpc>
                <a:spcPct val="100000"/>
              </a:lnSpc>
            </a:pPr>
            <a:r>
              <a:rPr lang="en-US" altLang="zh-CN" sz="1800" dirty="0">
                <a:solidFill>
                  <a:schemeClr val="bg1">
                    <a:lumMod val="50000"/>
                  </a:schemeClr>
                </a:solidFill>
              </a:rPr>
              <a:t>MDM</a:t>
            </a:r>
            <a:r>
              <a:rPr lang="zh-CN" altLang="en-US" sz="1800" dirty="0">
                <a:solidFill>
                  <a:schemeClr val="bg1">
                    <a:lumMod val="50000"/>
                  </a:schemeClr>
                </a:solidFill>
              </a:rPr>
              <a:t>联动认证</a:t>
            </a:r>
            <a:endParaRPr lang="en-US" altLang="zh-CN" sz="1800" dirty="0">
              <a:solidFill>
                <a:schemeClr val="bg1">
                  <a:lumMod val="50000"/>
                </a:schemeClr>
              </a:solidFill>
            </a:endParaRPr>
          </a:p>
          <a:p>
            <a:pPr>
              <a:lnSpc>
                <a:spcPct val="100000"/>
              </a:lnSpc>
            </a:pPr>
            <a:r>
              <a:rPr lang="zh-CN" altLang="en-US" sz="1800" dirty="0">
                <a:solidFill>
                  <a:schemeClr val="bg1">
                    <a:lumMod val="50000"/>
                  </a:schemeClr>
                </a:solidFill>
              </a:rPr>
              <a:t>网络防私接</a:t>
            </a:r>
            <a:endParaRPr lang="en-US" altLang="zh-CN" sz="1800" dirty="0">
              <a:solidFill>
                <a:schemeClr val="bg1">
                  <a:lumMod val="50000"/>
                </a:schemeClr>
              </a:solidFill>
            </a:endParaRPr>
          </a:p>
          <a:p>
            <a:pPr>
              <a:lnSpc>
                <a:spcPct val="100000"/>
              </a:lnSpc>
            </a:pPr>
            <a:r>
              <a:rPr lang="zh-CN" altLang="en-US" sz="1800" dirty="0">
                <a:solidFill>
                  <a:schemeClr val="bg1">
                    <a:lumMod val="50000"/>
                  </a:schemeClr>
                </a:solidFill>
              </a:rPr>
              <a:t>外部数据源统一身份认证</a:t>
            </a:r>
            <a:endParaRPr lang="en-US" altLang="zh-CN" sz="1800" dirty="0">
              <a:solidFill>
                <a:schemeClr val="bg1">
                  <a:lumMod val="50000"/>
                </a:schemeClr>
              </a:solidFill>
            </a:endParaRPr>
          </a:p>
          <a:p>
            <a:pPr>
              <a:lnSpc>
                <a:spcPct val="100000"/>
              </a:lnSpc>
            </a:pPr>
            <a:r>
              <a:rPr lang="zh-CN" altLang="en-US" sz="1800" dirty="0">
                <a:solidFill>
                  <a:schemeClr val="bg1">
                    <a:lumMod val="50000"/>
                  </a:schemeClr>
                </a:solidFill>
              </a:rPr>
              <a:t>准入认证组件认证</a:t>
            </a:r>
            <a:endParaRPr lang="en-US" altLang="zh-CN" sz="1800" dirty="0">
              <a:solidFill>
                <a:schemeClr val="bg1">
                  <a:lumMod val="50000"/>
                </a:schemeClr>
              </a:solidFill>
            </a:endParaRPr>
          </a:p>
          <a:p>
            <a:pPr>
              <a:lnSpc>
                <a:spcPct val="100000"/>
              </a:lnSpc>
            </a:pPr>
            <a:r>
              <a:rPr lang="zh-CN" altLang="en-US" sz="1800" dirty="0">
                <a:solidFill>
                  <a:schemeClr val="bg1">
                    <a:lumMod val="50000"/>
                  </a:schemeClr>
                </a:solidFill>
              </a:rPr>
              <a:t>准入运维</a:t>
            </a:r>
            <a:endParaRPr lang="en-US" altLang="zh-CN" sz="1800" dirty="0">
              <a:solidFill>
                <a:schemeClr val="bg1">
                  <a:lumMod val="50000"/>
                </a:schemeClr>
              </a:solidFill>
            </a:endParaRPr>
          </a:p>
          <a:p>
            <a:pPr>
              <a:lnSpc>
                <a:spcPct val="100000"/>
              </a:lnSpc>
            </a:pPr>
            <a:endParaRPr lang="en-US" altLang="zh-CN" sz="1800" dirty="0">
              <a:solidFill>
                <a:schemeClr val="bg1">
                  <a:lumMod val="50000"/>
                </a:schemeClr>
              </a:solidFill>
            </a:endParaRPr>
          </a:p>
          <a:p>
            <a:pPr>
              <a:lnSpc>
                <a:spcPct val="100000"/>
              </a:lnSpc>
            </a:pPr>
            <a:endParaRPr lang="zh-CN" altLang="en-US" sz="1800" dirty="0">
              <a:solidFill>
                <a:schemeClr val="bg1">
                  <a:lumMod val="50000"/>
                </a:schemeClr>
              </a:solidFill>
            </a:endParaRPr>
          </a:p>
          <a:p>
            <a:pPr>
              <a:lnSpc>
                <a:spcPct val="100000"/>
              </a:lnSpc>
            </a:pPr>
            <a:endParaRPr lang="zh-CN" altLang="en-US" sz="1800" dirty="0">
              <a:solidFill>
                <a:schemeClr val="bg1">
                  <a:lumMod val="50000"/>
                </a:schemeClr>
              </a:solidFill>
            </a:endParaRP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上线流程（</a:t>
            </a:r>
            <a:r>
              <a:rPr lang="en-US" altLang="zh-CN" dirty="0"/>
              <a:t>Portal2.0</a:t>
            </a:r>
            <a:r>
              <a:rPr lang="zh-CN" altLang="en-US" dirty="0"/>
              <a:t>）</a:t>
            </a:r>
            <a:endParaRPr lang="zh-CN" altLang="en-US" dirty="0">
              <a:latin typeface="Huawei Sans" panose="020C0503030203020204" pitchFamily="34" charset="0"/>
              <a:ea typeface="方正兰亭黑简体" panose="02000000000000000000" pitchFamily="2" charset="-122"/>
              <a:sym typeface="Huawei Sans" panose="020C0503030203020204" pitchFamily="34" charset="0"/>
            </a:endParaRPr>
          </a:p>
        </p:txBody>
      </p:sp>
      <p:graphicFrame>
        <p:nvGraphicFramePr>
          <p:cNvPr id="5" name="Object 2"/>
          <p:cNvGraphicFramePr>
            <a:graphicFrameLocks noChangeAspect="1"/>
          </p:cNvGraphicFramePr>
          <p:nvPr/>
        </p:nvGraphicFramePr>
        <p:xfrm>
          <a:off x="2251186" y="1376362"/>
          <a:ext cx="5870984" cy="4788941"/>
        </p:xfrm>
        <a:graphic>
          <a:graphicData uri="http://schemas.openxmlformats.org/presentationml/2006/ole">
            <mc:AlternateContent xmlns:mc="http://schemas.openxmlformats.org/markup-compatibility/2006">
              <mc:Choice xmlns:v="urn:schemas-microsoft-com:vml" Requires="v">
                <p:oleObj spid="_x0000_s11654" name="Visio" r:id="rId1" imgW="9220200" imgH="7886700" progId="">
                  <p:embed/>
                </p:oleObj>
              </mc:Choice>
              <mc:Fallback>
                <p:oleObj name="Visio" r:id="rId1" imgW="9220200" imgH="7886700" progId="">
                  <p:embed/>
                  <p:pic>
                    <p:nvPicPr>
                      <p:cNvPr id="0" name="图片 1165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51186" y="1376362"/>
                        <a:ext cx="5870984" cy="4788941"/>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下线流程</a:t>
            </a:r>
            <a:r>
              <a:rPr lang="en-US" altLang="zh-CN" dirty="0"/>
              <a:t>—</a:t>
            </a:r>
            <a:r>
              <a:rPr lang="zh-CN" altLang="en-US" dirty="0"/>
              <a:t>用户主动注销</a:t>
            </a:r>
            <a:endParaRPr lang="zh-CN" altLang="en-US" dirty="0">
              <a:latin typeface="Huawei Sans" panose="020C0503030203020204" pitchFamily="34" charset="0"/>
              <a:ea typeface="方正兰亭黑简体" panose="02000000000000000000" pitchFamily="2" charset="-122"/>
              <a:sym typeface="Huawei Sans" panose="020C0503030203020204" pitchFamily="34" charset="0"/>
            </a:endParaRPr>
          </a:p>
        </p:txBody>
      </p:sp>
      <p:graphicFrame>
        <p:nvGraphicFramePr>
          <p:cNvPr id="4" name="Object 2"/>
          <p:cNvGraphicFramePr>
            <a:graphicFrameLocks noChangeAspect="1"/>
          </p:cNvGraphicFramePr>
          <p:nvPr/>
        </p:nvGraphicFramePr>
        <p:xfrm>
          <a:off x="2519772" y="1448780"/>
          <a:ext cx="5760566" cy="4804557"/>
        </p:xfrm>
        <a:graphic>
          <a:graphicData uri="http://schemas.openxmlformats.org/presentationml/2006/ole">
            <mc:AlternateContent xmlns:mc="http://schemas.openxmlformats.org/markup-compatibility/2006">
              <mc:Choice xmlns:v="urn:schemas-microsoft-com:vml" Requires="v">
                <p:oleObj spid="_x0000_s12675" name="Visio" r:id="rId1" imgW="6654800" imgH="5562600" progId="">
                  <p:embed/>
                </p:oleObj>
              </mc:Choice>
              <mc:Fallback>
                <p:oleObj name="Visio" r:id="rId1" imgW="6654800" imgH="5562600" progId="">
                  <p:embed/>
                  <p:pic>
                    <p:nvPicPr>
                      <p:cNvPr id="0" name="图片 1267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9772" y="1448780"/>
                        <a:ext cx="5760566" cy="480455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准入控制主要技术</a:t>
            </a:r>
            <a:endParaRPr lang="zh-CN" altLang="en-US" dirty="0">
              <a:latin typeface="Huawei Sans" panose="020C0503030203020204" pitchFamily="34" charset="0"/>
              <a:ea typeface="方正兰亭黑简体" panose="02000000000000000000" pitchFamily="2" charset="-122"/>
              <a:sym typeface="Huawei Sans" panose="020C0503030203020204" pitchFamily="34" charset="0"/>
            </a:endParaRPr>
          </a:p>
        </p:txBody>
      </p:sp>
      <p:sp>
        <p:nvSpPr>
          <p:cNvPr id="56" name="Rectangle 24"/>
          <p:cNvSpPr>
            <a:spLocks noChangeArrowheads="1"/>
          </p:cNvSpPr>
          <p:nvPr/>
        </p:nvSpPr>
        <p:spPr bwMode="auto">
          <a:xfrm>
            <a:off x="1453302" y="292531"/>
            <a:ext cx="8497887" cy="871537"/>
          </a:xfrm>
          <a:prstGeom prst="rect">
            <a:avLst/>
          </a:prstGeom>
          <a:noFill/>
          <a:ln w="9525">
            <a:noFill/>
            <a:miter lim="800000"/>
          </a:ln>
        </p:spPr>
        <p:txBody>
          <a:bodyPr lIns="80139" tIns="40069" rIns="80139" bIns="40069" anchor="ctr"/>
          <a:lstStyle/>
          <a:p>
            <a:pPr defTabSz="802005">
              <a:defRPr/>
            </a:pPr>
            <a:endParaRPr lang="zh-CN" altLang="en-US" sz="3500" dirty="0">
              <a:solidFill>
                <a:srgbClr val="990000"/>
              </a:solidFill>
              <a:latin typeface="+mj-lt"/>
              <a:ea typeface="+mj-ea"/>
              <a:cs typeface="+mj-cs"/>
            </a:endParaRPr>
          </a:p>
        </p:txBody>
      </p:sp>
      <p:grpSp>
        <p:nvGrpSpPr>
          <p:cNvPr id="57" name="Group 77"/>
          <p:cNvGrpSpPr/>
          <p:nvPr/>
        </p:nvGrpSpPr>
        <p:grpSpPr bwMode="auto">
          <a:xfrm>
            <a:off x="1594177" y="1355559"/>
            <a:ext cx="7924800" cy="4598988"/>
            <a:chOff x="336" y="911"/>
            <a:chExt cx="4992" cy="2897"/>
          </a:xfrm>
        </p:grpSpPr>
        <p:sp>
          <p:nvSpPr>
            <p:cNvPr id="58" name="Oval 4"/>
            <p:cNvSpPr>
              <a:spLocks noChangeArrowheads="1"/>
            </p:cNvSpPr>
            <p:nvPr/>
          </p:nvSpPr>
          <p:spPr bwMode="auto">
            <a:xfrm>
              <a:off x="1607" y="1426"/>
              <a:ext cx="2405" cy="2382"/>
            </a:xfrm>
            <a:prstGeom prst="ellipse">
              <a:avLst/>
            </a:prstGeom>
            <a:noFill/>
            <a:ln w="19050" algn="ctr">
              <a:solidFill>
                <a:schemeClr val="accent1"/>
              </a:solidFill>
              <a:round/>
            </a:ln>
          </p:spPr>
          <p:txBody>
            <a:bodyPr wrap="none" anchor="ctr"/>
            <a:lstStyle/>
            <a:p>
              <a:pPr>
                <a:defRPr/>
              </a:pPr>
              <a:endParaRPr lang="zh-CN" altLang="en-US">
                <a:latin typeface="+mn-ea"/>
                <a:ea typeface="+mn-ea"/>
              </a:endParaRPr>
            </a:p>
          </p:txBody>
        </p:sp>
        <p:grpSp>
          <p:nvGrpSpPr>
            <p:cNvPr id="59" name="Group 5"/>
            <p:cNvGrpSpPr/>
            <p:nvPr/>
          </p:nvGrpSpPr>
          <p:grpSpPr bwMode="auto">
            <a:xfrm>
              <a:off x="2197" y="2021"/>
              <a:ext cx="1225" cy="1283"/>
              <a:chOff x="2016" y="1920"/>
              <a:chExt cx="1680" cy="1680"/>
            </a:xfrm>
          </p:grpSpPr>
          <p:sp>
            <p:nvSpPr>
              <p:cNvPr id="105" name="Oval 6"/>
              <p:cNvSpPr>
                <a:spLocks noChangeArrowheads="1"/>
              </p:cNvSpPr>
              <p:nvPr/>
            </p:nvSpPr>
            <p:spPr bwMode="gray">
              <a:xfrm>
                <a:off x="2016" y="1920"/>
                <a:ext cx="1680" cy="1680"/>
              </a:xfrm>
              <a:prstGeom prst="ellipse">
                <a:avLst/>
              </a:prstGeom>
              <a:gradFill rotWithShape="1">
                <a:gsLst>
                  <a:gs pos="0">
                    <a:srgbClr val="FF6600"/>
                  </a:gs>
                  <a:gs pos="100000">
                    <a:srgbClr val="742E00"/>
                  </a:gs>
                </a:gsLst>
                <a:lin ang="5400000" scaled="1"/>
              </a:gradFill>
              <a:ln w="9525">
                <a:solidFill>
                  <a:schemeClr val="tx1"/>
                </a:solidFill>
                <a:round/>
              </a:ln>
            </p:spPr>
            <p:txBody>
              <a:bodyPr wrap="none" anchor="ctr"/>
              <a:lstStyle/>
              <a:p>
                <a:pPr>
                  <a:defRPr/>
                </a:pPr>
                <a:endParaRPr lang="zh-CN" altLang="en-US">
                  <a:latin typeface="+mn-ea"/>
                  <a:ea typeface="+mn-ea"/>
                </a:endParaRPr>
              </a:p>
            </p:txBody>
          </p:sp>
          <p:sp>
            <p:nvSpPr>
              <p:cNvPr id="106" name="Freeform 7"/>
              <p:cNvSpPr/>
              <p:nvPr/>
            </p:nvSpPr>
            <p:spPr bwMode="gray">
              <a:xfrm>
                <a:off x="2208" y="1947"/>
                <a:ext cx="1296" cy="635"/>
              </a:xfrm>
              <a:custGeom>
                <a:avLst/>
                <a:gdLst>
                  <a:gd name="T0" fmla="*/ 1095 w 1321"/>
                  <a:gd name="T1" fmla="*/ 141 h 712"/>
                  <a:gd name="T2" fmla="*/ 1109 w 1321"/>
                  <a:gd name="T3" fmla="*/ 156 h 712"/>
                  <a:gd name="T4" fmla="*/ 1112 w 1321"/>
                  <a:gd name="T5" fmla="*/ 170 h 712"/>
                  <a:gd name="T6" fmla="*/ 1107 w 1321"/>
                  <a:gd name="T7" fmla="*/ 182 h 712"/>
                  <a:gd name="T8" fmla="*/ 1093 w 1321"/>
                  <a:gd name="T9" fmla="*/ 192 h 712"/>
                  <a:gd name="T10" fmla="*/ 1071 w 1321"/>
                  <a:gd name="T11" fmla="*/ 204 h 712"/>
                  <a:gd name="T12" fmla="*/ 1043 w 1321"/>
                  <a:gd name="T13" fmla="*/ 213 h 712"/>
                  <a:gd name="T14" fmla="*/ 1007 w 1321"/>
                  <a:gd name="T15" fmla="*/ 221 h 712"/>
                  <a:gd name="T16" fmla="*/ 966 w 1321"/>
                  <a:gd name="T17" fmla="*/ 229 h 712"/>
                  <a:gd name="T18" fmla="*/ 919 w 1321"/>
                  <a:gd name="T19" fmla="*/ 235 h 712"/>
                  <a:gd name="T20" fmla="*/ 868 w 1321"/>
                  <a:gd name="T21" fmla="*/ 240 h 712"/>
                  <a:gd name="T22" fmla="*/ 814 w 1321"/>
                  <a:gd name="T23" fmla="*/ 243 h 712"/>
                  <a:gd name="T24" fmla="*/ 754 w 1321"/>
                  <a:gd name="T25" fmla="*/ 248 h 712"/>
                  <a:gd name="T26" fmla="*/ 694 w 1321"/>
                  <a:gd name="T27" fmla="*/ 249 h 712"/>
                  <a:gd name="T28" fmla="*/ 670 w 1321"/>
                  <a:gd name="T29" fmla="*/ 250 h 712"/>
                  <a:gd name="T30" fmla="*/ 401 w 1321"/>
                  <a:gd name="T31" fmla="*/ 250 h 712"/>
                  <a:gd name="T32" fmla="*/ 397 w 1321"/>
                  <a:gd name="T33" fmla="*/ 250 h 712"/>
                  <a:gd name="T34" fmla="*/ 344 w 1321"/>
                  <a:gd name="T35" fmla="*/ 249 h 712"/>
                  <a:gd name="T36" fmla="*/ 293 w 1321"/>
                  <a:gd name="T37" fmla="*/ 248 h 712"/>
                  <a:gd name="T38" fmla="*/ 245 w 1321"/>
                  <a:gd name="T39" fmla="*/ 245 h 712"/>
                  <a:gd name="T40" fmla="*/ 199 w 1321"/>
                  <a:gd name="T41" fmla="*/ 242 h 712"/>
                  <a:gd name="T42" fmla="*/ 158 w 1321"/>
                  <a:gd name="T43" fmla="*/ 238 h 712"/>
                  <a:gd name="T44" fmla="*/ 120 w 1321"/>
                  <a:gd name="T45" fmla="*/ 232 h 712"/>
                  <a:gd name="T46" fmla="*/ 84 w 1321"/>
                  <a:gd name="T47" fmla="*/ 228 h 712"/>
                  <a:gd name="T48" fmla="*/ 58 w 1321"/>
                  <a:gd name="T49" fmla="*/ 222 h 712"/>
                  <a:gd name="T50" fmla="*/ 30 w 1321"/>
                  <a:gd name="T51" fmla="*/ 214 h 712"/>
                  <a:gd name="T52" fmla="*/ 18 w 1321"/>
                  <a:gd name="T53" fmla="*/ 205 h 712"/>
                  <a:gd name="T54" fmla="*/ 6 w 1321"/>
                  <a:gd name="T55" fmla="*/ 195 h 712"/>
                  <a:gd name="T56" fmla="*/ 0 w 1321"/>
                  <a:gd name="T57" fmla="*/ 184 h 712"/>
                  <a:gd name="T58" fmla="*/ 0 w 1321"/>
                  <a:gd name="T59" fmla="*/ 183 h 712"/>
                  <a:gd name="T60" fmla="*/ 4 w 1321"/>
                  <a:gd name="T61" fmla="*/ 170 h 712"/>
                  <a:gd name="T62" fmla="*/ 16 w 1321"/>
                  <a:gd name="T63" fmla="*/ 157 h 712"/>
                  <a:gd name="T64" fmla="*/ 42 w 1321"/>
                  <a:gd name="T65" fmla="*/ 130 h 712"/>
                  <a:gd name="T66" fmla="*/ 77 w 1321"/>
                  <a:gd name="T67" fmla="*/ 105 h 712"/>
                  <a:gd name="T68" fmla="*/ 124 w 1321"/>
                  <a:gd name="T69" fmla="*/ 83 h 712"/>
                  <a:gd name="T70" fmla="*/ 172 w 1321"/>
                  <a:gd name="T71" fmla="*/ 61 h 712"/>
                  <a:gd name="T72" fmla="*/ 227 w 1321"/>
                  <a:gd name="T73" fmla="*/ 43 h 712"/>
                  <a:gd name="T74" fmla="*/ 287 w 1321"/>
                  <a:gd name="T75" fmla="*/ 29 h 712"/>
                  <a:gd name="T76" fmla="*/ 349 w 1321"/>
                  <a:gd name="T77" fmla="*/ 16 h 712"/>
                  <a:gd name="T78" fmla="*/ 419 w 1321"/>
                  <a:gd name="T79" fmla="*/ 8 h 712"/>
                  <a:gd name="T80" fmla="*/ 489 w 1321"/>
                  <a:gd name="T81" fmla="*/ 4 h 712"/>
                  <a:gd name="T82" fmla="*/ 562 w 1321"/>
                  <a:gd name="T83" fmla="*/ 0 h 712"/>
                  <a:gd name="T84" fmla="*/ 562 w 1321"/>
                  <a:gd name="T85" fmla="*/ 0 h 712"/>
                  <a:gd name="T86" fmla="*/ 639 w 1321"/>
                  <a:gd name="T87" fmla="*/ 4 h 712"/>
                  <a:gd name="T88" fmla="*/ 713 w 1321"/>
                  <a:gd name="T89" fmla="*/ 8 h 712"/>
                  <a:gd name="T90" fmla="*/ 785 w 1321"/>
                  <a:gd name="T91" fmla="*/ 18 h 712"/>
                  <a:gd name="T92" fmla="*/ 851 w 1321"/>
                  <a:gd name="T93" fmla="*/ 32 h 712"/>
                  <a:gd name="T94" fmla="*/ 911 w 1321"/>
                  <a:gd name="T95" fmla="*/ 48 h 712"/>
                  <a:gd name="T96" fmla="*/ 967 w 1321"/>
                  <a:gd name="T97" fmla="*/ 69 h 712"/>
                  <a:gd name="T98" fmla="*/ 1017 w 1321"/>
                  <a:gd name="T99" fmla="*/ 90 h 712"/>
                  <a:gd name="T100" fmla="*/ 1060 w 1321"/>
                  <a:gd name="T101" fmla="*/ 114 h 712"/>
                  <a:gd name="T102" fmla="*/ 1095 w 1321"/>
                  <a:gd name="T103" fmla="*/ 141 h 712"/>
                  <a:gd name="T104" fmla="*/ 1095 w 1321"/>
                  <a:gd name="T105" fmla="*/ 141 h 7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321"/>
                  <a:gd name="T160" fmla="*/ 0 h 712"/>
                  <a:gd name="T161" fmla="*/ 1321 w 1321"/>
                  <a:gd name="T162" fmla="*/ 712 h 71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gs>
                  <a:gs pos="100000">
                    <a:srgbClr val="FF6600"/>
                  </a:gs>
                </a:gsLst>
                <a:lin ang="5400000" scaled="1"/>
              </a:gradFill>
              <a:ln w="0">
                <a:noFill/>
                <a:round/>
              </a:ln>
            </p:spPr>
            <p:txBody>
              <a:bodyPr/>
              <a:lstStyle/>
              <a:p>
                <a:pPr>
                  <a:defRPr/>
                </a:pPr>
                <a:endParaRPr lang="zh-CN" altLang="en-US">
                  <a:latin typeface="+mn-ea"/>
                  <a:ea typeface="+mn-ea"/>
                </a:endParaRPr>
              </a:p>
            </p:txBody>
          </p:sp>
        </p:grpSp>
        <p:sp>
          <p:nvSpPr>
            <p:cNvPr id="60" name="Text Box 8"/>
            <p:cNvSpPr txBox="1">
              <a:spLocks noChangeArrowheads="1"/>
            </p:cNvSpPr>
            <p:nvPr/>
          </p:nvSpPr>
          <p:spPr bwMode="gray">
            <a:xfrm>
              <a:off x="2388" y="2525"/>
              <a:ext cx="892" cy="291"/>
            </a:xfrm>
            <a:prstGeom prst="rect">
              <a:avLst/>
            </a:prstGeom>
            <a:noFill/>
            <a:ln w="9525">
              <a:noFill/>
              <a:miter lim="800000"/>
            </a:ln>
            <a:effectLst/>
          </p:spPr>
          <p:txBody>
            <a:bodyPr wrap="none">
              <a:spAutoFit/>
            </a:bodyPr>
            <a:lstStyle/>
            <a:p>
              <a:pPr algn="ctr" eaLnBrk="0" hangingPunct="0">
                <a:defRPr/>
              </a:pPr>
              <a:r>
                <a:rPr lang="zh-CN" altLang="en-US" sz="2400" dirty="0">
                  <a:solidFill>
                    <a:srgbClr val="FFFF00"/>
                  </a:solidFill>
                  <a:effectLst>
                    <a:outerShdw blurRad="38100" dist="38100" dir="2700000" algn="tl">
                      <a:srgbClr val="C0C0C0"/>
                    </a:outerShdw>
                  </a:effectLst>
                  <a:latin typeface="+mn-ea"/>
                  <a:ea typeface="+mn-ea"/>
                </a:rPr>
                <a:t>准入控制</a:t>
              </a:r>
              <a:endParaRPr lang="zh-CN" altLang="en-US" sz="2400" dirty="0">
                <a:solidFill>
                  <a:srgbClr val="FFFF00"/>
                </a:solidFill>
                <a:effectLst>
                  <a:outerShdw blurRad="38100" dist="38100" dir="2700000" algn="tl">
                    <a:srgbClr val="C0C0C0"/>
                  </a:outerShdw>
                </a:effectLst>
                <a:latin typeface="+mn-ea"/>
                <a:ea typeface="+mn-ea"/>
              </a:endParaRPr>
            </a:p>
          </p:txBody>
        </p:sp>
        <p:grpSp>
          <p:nvGrpSpPr>
            <p:cNvPr id="62" name="Group 9"/>
            <p:cNvGrpSpPr/>
            <p:nvPr/>
          </p:nvGrpSpPr>
          <p:grpSpPr bwMode="auto">
            <a:xfrm>
              <a:off x="2560" y="1196"/>
              <a:ext cx="408" cy="397"/>
              <a:chOff x="2640" y="1088"/>
              <a:chExt cx="432" cy="415"/>
            </a:xfrm>
          </p:grpSpPr>
          <p:grpSp>
            <p:nvGrpSpPr>
              <p:cNvPr id="101" name="Group 10"/>
              <p:cNvGrpSpPr/>
              <p:nvPr/>
            </p:nvGrpSpPr>
            <p:grpSpPr bwMode="auto">
              <a:xfrm>
                <a:off x="2640" y="1088"/>
                <a:ext cx="432" cy="415"/>
                <a:chOff x="2016" y="1920"/>
                <a:chExt cx="1680" cy="1680"/>
              </a:xfrm>
            </p:grpSpPr>
            <p:sp>
              <p:nvSpPr>
                <p:cNvPr id="103" name="Oval 11"/>
                <p:cNvSpPr>
                  <a:spLocks noChangeArrowheads="1"/>
                </p:cNvSpPr>
                <p:nvPr/>
              </p:nvSpPr>
              <p:spPr bwMode="gray">
                <a:xfrm>
                  <a:off x="2016" y="1920"/>
                  <a:ext cx="1680" cy="1680"/>
                </a:xfrm>
                <a:prstGeom prst="ellipse">
                  <a:avLst/>
                </a:prstGeom>
                <a:gradFill rotWithShape="1">
                  <a:gsLst>
                    <a:gs pos="0">
                      <a:schemeClr val="accent2"/>
                    </a:gs>
                    <a:gs pos="100000">
                      <a:schemeClr val="accent2">
                        <a:gamma/>
                        <a:shade val="42353"/>
                        <a:invGamma/>
                      </a:schemeClr>
                    </a:gs>
                  </a:gsLst>
                  <a:lin ang="5400000" scaled="1"/>
                </a:gradFill>
                <a:ln w="9525">
                  <a:solidFill>
                    <a:srgbClr val="000000"/>
                  </a:solidFill>
                  <a:round/>
                </a:ln>
                <a:effectLst/>
              </p:spPr>
              <p:txBody>
                <a:bodyPr wrap="none" anchor="ctr"/>
                <a:lstStyle/>
                <a:p>
                  <a:pPr>
                    <a:defRPr/>
                  </a:pPr>
                  <a:endParaRPr lang="zh-CN" altLang="en-US">
                    <a:latin typeface="+mn-ea"/>
                    <a:ea typeface="+mn-ea"/>
                  </a:endParaRPr>
                </a:p>
              </p:txBody>
            </p:sp>
            <p:sp>
              <p:nvSpPr>
                <p:cNvPr id="104" name="Freeform 12"/>
                <p:cNvSpPr/>
                <p:nvPr/>
              </p:nvSpPr>
              <p:spPr bwMode="gray">
                <a:xfrm>
                  <a:off x="2210" y="1950"/>
                  <a:ext cx="1293" cy="631"/>
                </a:xfrm>
                <a:custGeom>
                  <a:avLst/>
                  <a:gdLst>
                    <a:gd name="T0" fmla="*/ 1095 w 1321"/>
                    <a:gd name="T1" fmla="*/ 141 h 712"/>
                    <a:gd name="T2" fmla="*/ 1109 w 1321"/>
                    <a:gd name="T3" fmla="*/ 156 h 712"/>
                    <a:gd name="T4" fmla="*/ 1112 w 1321"/>
                    <a:gd name="T5" fmla="*/ 170 h 712"/>
                    <a:gd name="T6" fmla="*/ 1107 w 1321"/>
                    <a:gd name="T7" fmla="*/ 182 h 712"/>
                    <a:gd name="T8" fmla="*/ 1093 w 1321"/>
                    <a:gd name="T9" fmla="*/ 192 h 712"/>
                    <a:gd name="T10" fmla="*/ 1071 w 1321"/>
                    <a:gd name="T11" fmla="*/ 204 h 712"/>
                    <a:gd name="T12" fmla="*/ 1043 w 1321"/>
                    <a:gd name="T13" fmla="*/ 213 h 712"/>
                    <a:gd name="T14" fmla="*/ 1007 w 1321"/>
                    <a:gd name="T15" fmla="*/ 221 h 712"/>
                    <a:gd name="T16" fmla="*/ 966 w 1321"/>
                    <a:gd name="T17" fmla="*/ 229 h 712"/>
                    <a:gd name="T18" fmla="*/ 919 w 1321"/>
                    <a:gd name="T19" fmla="*/ 235 h 712"/>
                    <a:gd name="T20" fmla="*/ 868 w 1321"/>
                    <a:gd name="T21" fmla="*/ 240 h 712"/>
                    <a:gd name="T22" fmla="*/ 814 w 1321"/>
                    <a:gd name="T23" fmla="*/ 243 h 712"/>
                    <a:gd name="T24" fmla="*/ 754 w 1321"/>
                    <a:gd name="T25" fmla="*/ 248 h 712"/>
                    <a:gd name="T26" fmla="*/ 694 w 1321"/>
                    <a:gd name="T27" fmla="*/ 249 h 712"/>
                    <a:gd name="T28" fmla="*/ 670 w 1321"/>
                    <a:gd name="T29" fmla="*/ 250 h 712"/>
                    <a:gd name="T30" fmla="*/ 401 w 1321"/>
                    <a:gd name="T31" fmla="*/ 250 h 712"/>
                    <a:gd name="T32" fmla="*/ 397 w 1321"/>
                    <a:gd name="T33" fmla="*/ 250 h 712"/>
                    <a:gd name="T34" fmla="*/ 344 w 1321"/>
                    <a:gd name="T35" fmla="*/ 249 h 712"/>
                    <a:gd name="T36" fmla="*/ 293 w 1321"/>
                    <a:gd name="T37" fmla="*/ 248 h 712"/>
                    <a:gd name="T38" fmla="*/ 245 w 1321"/>
                    <a:gd name="T39" fmla="*/ 245 h 712"/>
                    <a:gd name="T40" fmla="*/ 199 w 1321"/>
                    <a:gd name="T41" fmla="*/ 242 h 712"/>
                    <a:gd name="T42" fmla="*/ 158 w 1321"/>
                    <a:gd name="T43" fmla="*/ 238 h 712"/>
                    <a:gd name="T44" fmla="*/ 120 w 1321"/>
                    <a:gd name="T45" fmla="*/ 232 h 712"/>
                    <a:gd name="T46" fmla="*/ 84 w 1321"/>
                    <a:gd name="T47" fmla="*/ 228 h 712"/>
                    <a:gd name="T48" fmla="*/ 58 w 1321"/>
                    <a:gd name="T49" fmla="*/ 222 h 712"/>
                    <a:gd name="T50" fmla="*/ 30 w 1321"/>
                    <a:gd name="T51" fmla="*/ 214 h 712"/>
                    <a:gd name="T52" fmla="*/ 18 w 1321"/>
                    <a:gd name="T53" fmla="*/ 205 h 712"/>
                    <a:gd name="T54" fmla="*/ 6 w 1321"/>
                    <a:gd name="T55" fmla="*/ 195 h 712"/>
                    <a:gd name="T56" fmla="*/ 0 w 1321"/>
                    <a:gd name="T57" fmla="*/ 184 h 712"/>
                    <a:gd name="T58" fmla="*/ 0 w 1321"/>
                    <a:gd name="T59" fmla="*/ 183 h 712"/>
                    <a:gd name="T60" fmla="*/ 4 w 1321"/>
                    <a:gd name="T61" fmla="*/ 170 h 712"/>
                    <a:gd name="T62" fmla="*/ 16 w 1321"/>
                    <a:gd name="T63" fmla="*/ 157 h 712"/>
                    <a:gd name="T64" fmla="*/ 42 w 1321"/>
                    <a:gd name="T65" fmla="*/ 130 h 712"/>
                    <a:gd name="T66" fmla="*/ 77 w 1321"/>
                    <a:gd name="T67" fmla="*/ 105 h 712"/>
                    <a:gd name="T68" fmla="*/ 124 w 1321"/>
                    <a:gd name="T69" fmla="*/ 83 h 712"/>
                    <a:gd name="T70" fmla="*/ 172 w 1321"/>
                    <a:gd name="T71" fmla="*/ 61 h 712"/>
                    <a:gd name="T72" fmla="*/ 227 w 1321"/>
                    <a:gd name="T73" fmla="*/ 43 h 712"/>
                    <a:gd name="T74" fmla="*/ 287 w 1321"/>
                    <a:gd name="T75" fmla="*/ 29 h 712"/>
                    <a:gd name="T76" fmla="*/ 349 w 1321"/>
                    <a:gd name="T77" fmla="*/ 16 h 712"/>
                    <a:gd name="T78" fmla="*/ 419 w 1321"/>
                    <a:gd name="T79" fmla="*/ 8 h 712"/>
                    <a:gd name="T80" fmla="*/ 489 w 1321"/>
                    <a:gd name="T81" fmla="*/ 4 h 712"/>
                    <a:gd name="T82" fmla="*/ 562 w 1321"/>
                    <a:gd name="T83" fmla="*/ 0 h 712"/>
                    <a:gd name="T84" fmla="*/ 562 w 1321"/>
                    <a:gd name="T85" fmla="*/ 0 h 712"/>
                    <a:gd name="T86" fmla="*/ 639 w 1321"/>
                    <a:gd name="T87" fmla="*/ 4 h 712"/>
                    <a:gd name="T88" fmla="*/ 713 w 1321"/>
                    <a:gd name="T89" fmla="*/ 8 h 712"/>
                    <a:gd name="T90" fmla="*/ 785 w 1321"/>
                    <a:gd name="T91" fmla="*/ 18 h 712"/>
                    <a:gd name="T92" fmla="*/ 851 w 1321"/>
                    <a:gd name="T93" fmla="*/ 32 h 712"/>
                    <a:gd name="T94" fmla="*/ 911 w 1321"/>
                    <a:gd name="T95" fmla="*/ 48 h 712"/>
                    <a:gd name="T96" fmla="*/ 967 w 1321"/>
                    <a:gd name="T97" fmla="*/ 69 h 712"/>
                    <a:gd name="T98" fmla="*/ 1017 w 1321"/>
                    <a:gd name="T99" fmla="*/ 90 h 712"/>
                    <a:gd name="T100" fmla="*/ 1060 w 1321"/>
                    <a:gd name="T101" fmla="*/ 114 h 712"/>
                    <a:gd name="T102" fmla="*/ 1095 w 1321"/>
                    <a:gd name="T103" fmla="*/ 141 h 712"/>
                    <a:gd name="T104" fmla="*/ 1095 w 1321"/>
                    <a:gd name="T105" fmla="*/ 141 h 7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321"/>
                    <a:gd name="T160" fmla="*/ 0 h 712"/>
                    <a:gd name="T161" fmla="*/ 1321 w 1321"/>
                    <a:gd name="T162" fmla="*/ 712 h 71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gs>
                    <a:gs pos="100000">
                      <a:schemeClr val="accent2"/>
                    </a:gs>
                  </a:gsLst>
                  <a:lin ang="5400000" scaled="1"/>
                </a:gradFill>
                <a:ln w="0">
                  <a:noFill/>
                  <a:round/>
                </a:ln>
              </p:spPr>
              <p:txBody>
                <a:bodyPr/>
                <a:lstStyle/>
                <a:p>
                  <a:pPr>
                    <a:defRPr/>
                  </a:pPr>
                  <a:endParaRPr lang="zh-CN" altLang="en-US">
                    <a:latin typeface="+mn-ea"/>
                    <a:ea typeface="+mn-ea"/>
                  </a:endParaRPr>
                </a:p>
              </p:txBody>
            </p:sp>
          </p:grpSp>
          <p:sp>
            <p:nvSpPr>
              <p:cNvPr id="102" name="Text Box 13"/>
              <p:cNvSpPr txBox="1">
                <a:spLocks noChangeArrowheads="1"/>
              </p:cNvSpPr>
              <p:nvPr/>
            </p:nvSpPr>
            <p:spPr bwMode="gray">
              <a:xfrm>
                <a:off x="2745" y="1152"/>
                <a:ext cx="241" cy="304"/>
              </a:xfrm>
              <a:prstGeom prst="rect">
                <a:avLst/>
              </a:prstGeom>
              <a:noFill/>
              <a:ln w="9525" algn="ctr">
                <a:noFill/>
                <a:miter lim="800000"/>
              </a:ln>
              <a:effectLst/>
            </p:spPr>
            <p:txBody>
              <a:bodyPr wrap="none">
                <a:spAutoFit/>
              </a:bodyPr>
              <a:lstStyle/>
              <a:p>
                <a:pPr algn="ctr" eaLnBrk="0" hangingPunct="0">
                  <a:defRPr/>
                </a:pPr>
                <a:r>
                  <a:rPr lang="en-US" altLang="zh-CN" sz="2400" dirty="0">
                    <a:solidFill>
                      <a:srgbClr val="FFFFFF"/>
                    </a:solidFill>
                    <a:effectLst>
                      <a:outerShdw blurRad="38100" dist="38100" dir="2700000" algn="tl">
                        <a:srgbClr val="C0C0C0"/>
                      </a:outerShdw>
                    </a:effectLst>
                    <a:latin typeface="+mn-ea"/>
                    <a:ea typeface="+mn-ea"/>
                  </a:rPr>
                  <a:t>B</a:t>
                </a:r>
                <a:endParaRPr lang="en-US" altLang="zh-CN" sz="2400" dirty="0">
                  <a:solidFill>
                    <a:srgbClr val="FFFFFF"/>
                  </a:solidFill>
                  <a:effectLst>
                    <a:outerShdw blurRad="38100" dist="38100" dir="2700000" algn="tl">
                      <a:srgbClr val="C0C0C0"/>
                    </a:outerShdw>
                  </a:effectLst>
                  <a:latin typeface="+mn-ea"/>
                  <a:ea typeface="+mn-ea"/>
                </a:endParaRPr>
              </a:p>
            </p:txBody>
          </p:sp>
        </p:grpSp>
        <p:grpSp>
          <p:nvGrpSpPr>
            <p:cNvPr id="63" name="Group 14"/>
            <p:cNvGrpSpPr/>
            <p:nvPr/>
          </p:nvGrpSpPr>
          <p:grpSpPr bwMode="auto">
            <a:xfrm>
              <a:off x="2178" y="3188"/>
              <a:ext cx="190" cy="168"/>
              <a:chOff x="2236" y="3191"/>
              <a:chExt cx="201" cy="176"/>
            </a:xfrm>
          </p:grpSpPr>
          <p:sp>
            <p:nvSpPr>
              <p:cNvPr id="99" name="Oval 15"/>
              <p:cNvSpPr>
                <a:spLocks noChangeArrowheads="1"/>
              </p:cNvSpPr>
              <p:nvPr/>
            </p:nvSpPr>
            <p:spPr bwMode="gray">
              <a:xfrm rot="-3372907">
                <a:off x="2231" y="3291"/>
                <a:ext cx="88" cy="88"/>
              </a:xfrm>
              <a:prstGeom prst="ellipse">
                <a:avLst/>
              </a:prstGeom>
              <a:gradFill rotWithShape="1">
                <a:gsLst>
                  <a:gs pos="0">
                    <a:schemeClr val="folHlink"/>
                  </a:gs>
                  <a:gs pos="100000">
                    <a:srgbClr val="48677F"/>
                  </a:gs>
                </a:gsLst>
                <a:path path="shape">
                  <a:fillToRect l="50000" t="50000" r="50000" b="50000"/>
                </a:path>
              </a:gradFill>
              <a:ln w="9525">
                <a:solidFill>
                  <a:srgbClr val="000000"/>
                </a:solidFill>
                <a:round/>
              </a:ln>
            </p:spPr>
            <p:txBody>
              <a:bodyPr vert="eaVert" wrap="none" anchor="ctr"/>
              <a:lstStyle/>
              <a:p>
                <a:pPr>
                  <a:defRPr/>
                </a:pPr>
                <a:endParaRPr lang="zh-CN" altLang="en-US">
                  <a:latin typeface="+mn-ea"/>
                  <a:ea typeface="+mn-ea"/>
                </a:endParaRPr>
              </a:p>
            </p:txBody>
          </p:sp>
          <p:sp>
            <p:nvSpPr>
              <p:cNvPr id="100" name="Oval 16"/>
              <p:cNvSpPr>
                <a:spLocks noChangeArrowheads="1"/>
              </p:cNvSpPr>
              <p:nvPr/>
            </p:nvSpPr>
            <p:spPr bwMode="gray">
              <a:xfrm rot="-3372907">
                <a:off x="2353" y="3188"/>
                <a:ext cx="82" cy="87"/>
              </a:xfrm>
              <a:prstGeom prst="ellipse">
                <a:avLst/>
              </a:prstGeom>
              <a:gradFill rotWithShape="1">
                <a:gsLst>
                  <a:gs pos="0">
                    <a:schemeClr val="folHlink"/>
                  </a:gs>
                  <a:gs pos="100000">
                    <a:srgbClr val="48677F"/>
                  </a:gs>
                </a:gsLst>
                <a:path path="shape">
                  <a:fillToRect l="50000" t="50000" r="50000" b="50000"/>
                </a:path>
              </a:gradFill>
              <a:ln w="9525">
                <a:solidFill>
                  <a:srgbClr val="000000"/>
                </a:solidFill>
                <a:round/>
              </a:ln>
            </p:spPr>
            <p:txBody>
              <a:bodyPr vert="eaVert" wrap="none" anchor="ctr"/>
              <a:lstStyle/>
              <a:p>
                <a:pPr>
                  <a:defRPr/>
                </a:pPr>
                <a:endParaRPr lang="zh-CN" altLang="en-US">
                  <a:latin typeface="+mn-ea"/>
                  <a:ea typeface="+mn-ea"/>
                </a:endParaRPr>
              </a:p>
            </p:txBody>
          </p:sp>
        </p:grpSp>
        <p:grpSp>
          <p:nvGrpSpPr>
            <p:cNvPr id="64" name="Group 17"/>
            <p:cNvGrpSpPr/>
            <p:nvPr/>
          </p:nvGrpSpPr>
          <p:grpSpPr bwMode="auto">
            <a:xfrm>
              <a:off x="1788" y="3347"/>
              <a:ext cx="409" cy="412"/>
              <a:chOff x="1824" y="3357"/>
              <a:chExt cx="432" cy="432"/>
            </a:xfrm>
          </p:grpSpPr>
          <p:grpSp>
            <p:nvGrpSpPr>
              <p:cNvPr id="95" name="Group 18"/>
              <p:cNvGrpSpPr/>
              <p:nvPr/>
            </p:nvGrpSpPr>
            <p:grpSpPr bwMode="auto">
              <a:xfrm>
                <a:off x="1824" y="3357"/>
                <a:ext cx="432" cy="432"/>
                <a:chOff x="2016" y="1920"/>
                <a:chExt cx="1680" cy="1680"/>
              </a:xfrm>
            </p:grpSpPr>
            <p:sp>
              <p:nvSpPr>
                <p:cNvPr id="97" name="Oval 19"/>
                <p:cNvSpPr>
                  <a:spLocks noChangeArrowheads="1"/>
                </p:cNvSpPr>
                <p:nvPr/>
              </p:nvSpPr>
              <p:spPr bwMode="gray">
                <a:xfrm>
                  <a:off x="2016" y="1920"/>
                  <a:ext cx="1680" cy="1680"/>
                </a:xfrm>
                <a:prstGeom prst="ellipse">
                  <a:avLst/>
                </a:prstGeom>
                <a:gradFill rotWithShape="1">
                  <a:gsLst>
                    <a:gs pos="0">
                      <a:schemeClr val="folHlink"/>
                    </a:gs>
                    <a:gs pos="100000">
                      <a:schemeClr val="folHlink">
                        <a:gamma/>
                        <a:shade val="24314"/>
                        <a:invGamma/>
                      </a:schemeClr>
                    </a:gs>
                  </a:gsLst>
                  <a:lin ang="5400000" scaled="1"/>
                </a:gradFill>
                <a:ln w="9525">
                  <a:solidFill>
                    <a:srgbClr val="000000"/>
                  </a:solidFill>
                  <a:round/>
                </a:ln>
                <a:effectLst/>
              </p:spPr>
              <p:txBody>
                <a:bodyPr wrap="none" anchor="ctr"/>
                <a:lstStyle/>
                <a:p>
                  <a:pPr>
                    <a:defRPr/>
                  </a:pPr>
                  <a:endParaRPr lang="zh-CN" altLang="en-US">
                    <a:latin typeface="+mn-ea"/>
                    <a:ea typeface="+mn-ea"/>
                  </a:endParaRPr>
                </a:p>
              </p:txBody>
            </p:sp>
            <p:sp>
              <p:nvSpPr>
                <p:cNvPr id="98" name="Freeform 20"/>
                <p:cNvSpPr/>
                <p:nvPr/>
              </p:nvSpPr>
              <p:spPr bwMode="gray">
                <a:xfrm>
                  <a:off x="2209" y="1949"/>
                  <a:ext cx="1294" cy="632"/>
                </a:xfrm>
                <a:custGeom>
                  <a:avLst/>
                  <a:gdLst>
                    <a:gd name="T0" fmla="*/ 1095 w 1321"/>
                    <a:gd name="T1" fmla="*/ 141 h 712"/>
                    <a:gd name="T2" fmla="*/ 1109 w 1321"/>
                    <a:gd name="T3" fmla="*/ 156 h 712"/>
                    <a:gd name="T4" fmla="*/ 1112 w 1321"/>
                    <a:gd name="T5" fmla="*/ 170 h 712"/>
                    <a:gd name="T6" fmla="*/ 1107 w 1321"/>
                    <a:gd name="T7" fmla="*/ 182 h 712"/>
                    <a:gd name="T8" fmla="*/ 1093 w 1321"/>
                    <a:gd name="T9" fmla="*/ 192 h 712"/>
                    <a:gd name="T10" fmla="*/ 1071 w 1321"/>
                    <a:gd name="T11" fmla="*/ 204 h 712"/>
                    <a:gd name="T12" fmla="*/ 1043 w 1321"/>
                    <a:gd name="T13" fmla="*/ 213 h 712"/>
                    <a:gd name="T14" fmla="*/ 1007 w 1321"/>
                    <a:gd name="T15" fmla="*/ 221 h 712"/>
                    <a:gd name="T16" fmla="*/ 966 w 1321"/>
                    <a:gd name="T17" fmla="*/ 229 h 712"/>
                    <a:gd name="T18" fmla="*/ 919 w 1321"/>
                    <a:gd name="T19" fmla="*/ 235 h 712"/>
                    <a:gd name="T20" fmla="*/ 868 w 1321"/>
                    <a:gd name="T21" fmla="*/ 240 h 712"/>
                    <a:gd name="T22" fmla="*/ 814 w 1321"/>
                    <a:gd name="T23" fmla="*/ 243 h 712"/>
                    <a:gd name="T24" fmla="*/ 754 w 1321"/>
                    <a:gd name="T25" fmla="*/ 248 h 712"/>
                    <a:gd name="T26" fmla="*/ 694 w 1321"/>
                    <a:gd name="T27" fmla="*/ 249 h 712"/>
                    <a:gd name="T28" fmla="*/ 670 w 1321"/>
                    <a:gd name="T29" fmla="*/ 250 h 712"/>
                    <a:gd name="T30" fmla="*/ 401 w 1321"/>
                    <a:gd name="T31" fmla="*/ 250 h 712"/>
                    <a:gd name="T32" fmla="*/ 397 w 1321"/>
                    <a:gd name="T33" fmla="*/ 250 h 712"/>
                    <a:gd name="T34" fmla="*/ 344 w 1321"/>
                    <a:gd name="T35" fmla="*/ 249 h 712"/>
                    <a:gd name="T36" fmla="*/ 293 w 1321"/>
                    <a:gd name="T37" fmla="*/ 248 h 712"/>
                    <a:gd name="T38" fmla="*/ 245 w 1321"/>
                    <a:gd name="T39" fmla="*/ 245 h 712"/>
                    <a:gd name="T40" fmla="*/ 199 w 1321"/>
                    <a:gd name="T41" fmla="*/ 242 h 712"/>
                    <a:gd name="T42" fmla="*/ 158 w 1321"/>
                    <a:gd name="T43" fmla="*/ 238 h 712"/>
                    <a:gd name="T44" fmla="*/ 120 w 1321"/>
                    <a:gd name="T45" fmla="*/ 232 h 712"/>
                    <a:gd name="T46" fmla="*/ 84 w 1321"/>
                    <a:gd name="T47" fmla="*/ 228 h 712"/>
                    <a:gd name="T48" fmla="*/ 58 w 1321"/>
                    <a:gd name="T49" fmla="*/ 222 h 712"/>
                    <a:gd name="T50" fmla="*/ 30 w 1321"/>
                    <a:gd name="T51" fmla="*/ 214 h 712"/>
                    <a:gd name="T52" fmla="*/ 18 w 1321"/>
                    <a:gd name="T53" fmla="*/ 205 h 712"/>
                    <a:gd name="T54" fmla="*/ 6 w 1321"/>
                    <a:gd name="T55" fmla="*/ 195 h 712"/>
                    <a:gd name="T56" fmla="*/ 0 w 1321"/>
                    <a:gd name="T57" fmla="*/ 184 h 712"/>
                    <a:gd name="T58" fmla="*/ 0 w 1321"/>
                    <a:gd name="T59" fmla="*/ 183 h 712"/>
                    <a:gd name="T60" fmla="*/ 4 w 1321"/>
                    <a:gd name="T61" fmla="*/ 170 h 712"/>
                    <a:gd name="T62" fmla="*/ 16 w 1321"/>
                    <a:gd name="T63" fmla="*/ 157 h 712"/>
                    <a:gd name="T64" fmla="*/ 42 w 1321"/>
                    <a:gd name="T65" fmla="*/ 130 h 712"/>
                    <a:gd name="T66" fmla="*/ 77 w 1321"/>
                    <a:gd name="T67" fmla="*/ 105 h 712"/>
                    <a:gd name="T68" fmla="*/ 124 w 1321"/>
                    <a:gd name="T69" fmla="*/ 83 h 712"/>
                    <a:gd name="T70" fmla="*/ 172 w 1321"/>
                    <a:gd name="T71" fmla="*/ 61 h 712"/>
                    <a:gd name="T72" fmla="*/ 227 w 1321"/>
                    <a:gd name="T73" fmla="*/ 43 h 712"/>
                    <a:gd name="T74" fmla="*/ 287 w 1321"/>
                    <a:gd name="T75" fmla="*/ 29 h 712"/>
                    <a:gd name="T76" fmla="*/ 349 w 1321"/>
                    <a:gd name="T77" fmla="*/ 16 h 712"/>
                    <a:gd name="T78" fmla="*/ 419 w 1321"/>
                    <a:gd name="T79" fmla="*/ 8 h 712"/>
                    <a:gd name="T80" fmla="*/ 489 w 1321"/>
                    <a:gd name="T81" fmla="*/ 4 h 712"/>
                    <a:gd name="T82" fmla="*/ 562 w 1321"/>
                    <a:gd name="T83" fmla="*/ 0 h 712"/>
                    <a:gd name="T84" fmla="*/ 562 w 1321"/>
                    <a:gd name="T85" fmla="*/ 0 h 712"/>
                    <a:gd name="T86" fmla="*/ 639 w 1321"/>
                    <a:gd name="T87" fmla="*/ 4 h 712"/>
                    <a:gd name="T88" fmla="*/ 713 w 1321"/>
                    <a:gd name="T89" fmla="*/ 8 h 712"/>
                    <a:gd name="T90" fmla="*/ 785 w 1321"/>
                    <a:gd name="T91" fmla="*/ 18 h 712"/>
                    <a:gd name="T92" fmla="*/ 851 w 1321"/>
                    <a:gd name="T93" fmla="*/ 32 h 712"/>
                    <a:gd name="T94" fmla="*/ 911 w 1321"/>
                    <a:gd name="T95" fmla="*/ 48 h 712"/>
                    <a:gd name="T96" fmla="*/ 967 w 1321"/>
                    <a:gd name="T97" fmla="*/ 69 h 712"/>
                    <a:gd name="T98" fmla="*/ 1017 w 1321"/>
                    <a:gd name="T99" fmla="*/ 90 h 712"/>
                    <a:gd name="T100" fmla="*/ 1060 w 1321"/>
                    <a:gd name="T101" fmla="*/ 114 h 712"/>
                    <a:gd name="T102" fmla="*/ 1095 w 1321"/>
                    <a:gd name="T103" fmla="*/ 141 h 712"/>
                    <a:gd name="T104" fmla="*/ 1095 w 1321"/>
                    <a:gd name="T105" fmla="*/ 141 h 7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321"/>
                    <a:gd name="T160" fmla="*/ 0 h 712"/>
                    <a:gd name="T161" fmla="*/ 1321 w 1321"/>
                    <a:gd name="T162" fmla="*/ 712 h 71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gs>
                    <a:gs pos="100000">
                      <a:schemeClr val="folHlink"/>
                    </a:gs>
                  </a:gsLst>
                  <a:lin ang="5400000" scaled="1"/>
                </a:gradFill>
                <a:ln w="0">
                  <a:noFill/>
                  <a:round/>
                </a:ln>
              </p:spPr>
              <p:txBody>
                <a:bodyPr/>
                <a:lstStyle/>
                <a:p>
                  <a:pPr>
                    <a:defRPr/>
                  </a:pPr>
                  <a:endParaRPr lang="zh-CN" altLang="en-US">
                    <a:latin typeface="+mn-ea"/>
                    <a:ea typeface="+mn-ea"/>
                  </a:endParaRPr>
                </a:p>
              </p:txBody>
            </p:sp>
          </p:grpSp>
          <p:sp>
            <p:nvSpPr>
              <p:cNvPr id="96" name="Text Box 21"/>
              <p:cNvSpPr txBox="1">
                <a:spLocks noChangeArrowheads="1"/>
              </p:cNvSpPr>
              <p:nvPr/>
            </p:nvSpPr>
            <p:spPr bwMode="gray">
              <a:xfrm>
                <a:off x="1919" y="3438"/>
                <a:ext cx="233" cy="305"/>
              </a:xfrm>
              <a:prstGeom prst="rect">
                <a:avLst/>
              </a:prstGeom>
              <a:noFill/>
              <a:ln w="9525" algn="ctr">
                <a:noFill/>
                <a:miter lim="800000"/>
              </a:ln>
              <a:effectLst/>
            </p:spPr>
            <p:txBody>
              <a:bodyPr wrap="none">
                <a:spAutoFit/>
              </a:bodyPr>
              <a:lstStyle/>
              <a:p>
                <a:pPr algn="ctr" eaLnBrk="0" hangingPunct="0">
                  <a:defRPr/>
                </a:pPr>
                <a:r>
                  <a:rPr lang="en-US" altLang="zh-CN" sz="2400" dirty="0">
                    <a:solidFill>
                      <a:srgbClr val="FFFFFF"/>
                    </a:solidFill>
                    <a:effectLst>
                      <a:outerShdw blurRad="38100" dist="38100" dir="2700000" algn="tl">
                        <a:srgbClr val="C0C0C0"/>
                      </a:outerShdw>
                    </a:effectLst>
                    <a:latin typeface="+mn-ea"/>
                    <a:ea typeface="+mn-ea"/>
                  </a:rPr>
                  <a:t>E</a:t>
                </a:r>
                <a:endParaRPr lang="en-US" altLang="zh-CN" sz="2400" dirty="0">
                  <a:solidFill>
                    <a:srgbClr val="FFFFFF"/>
                  </a:solidFill>
                  <a:effectLst>
                    <a:outerShdw blurRad="38100" dist="38100" dir="2700000" algn="tl">
                      <a:srgbClr val="C0C0C0"/>
                    </a:outerShdw>
                  </a:effectLst>
                  <a:latin typeface="+mn-ea"/>
                  <a:ea typeface="+mn-ea"/>
                </a:endParaRPr>
              </a:p>
            </p:txBody>
          </p:sp>
        </p:grpSp>
        <p:grpSp>
          <p:nvGrpSpPr>
            <p:cNvPr id="65" name="Group 22"/>
            <p:cNvGrpSpPr/>
            <p:nvPr/>
          </p:nvGrpSpPr>
          <p:grpSpPr bwMode="auto">
            <a:xfrm>
              <a:off x="3787" y="2021"/>
              <a:ext cx="406" cy="417"/>
              <a:chOff x="3938" y="1968"/>
              <a:chExt cx="430" cy="437"/>
            </a:xfrm>
          </p:grpSpPr>
          <p:grpSp>
            <p:nvGrpSpPr>
              <p:cNvPr id="91" name="Group 23"/>
              <p:cNvGrpSpPr/>
              <p:nvPr/>
            </p:nvGrpSpPr>
            <p:grpSpPr bwMode="auto">
              <a:xfrm>
                <a:off x="3938" y="1968"/>
                <a:ext cx="430" cy="437"/>
                <a:chOff x="2016" y="1920"/>
                <a:chExt cx="1680" cy="1680"/>
              </a:xfrm>
            </p:grpSpPr>
            <p:sp>
              <p:nvSpPr>
                <p:cNvPr id="93" name="Oval 24"/>
                <p:cNvSpPr>
                  <a:spLocks noChangeArrowheads="1"/>
                </p:cNvSpPr>
                <p:nvPr/>
              </p:nvSpPr>
              <p:spPr bwMode="gray">
                <a:xfrm>
                  <a:off x="2016" y="1920"/>
                  <a:ext cx="1680" cy="1680"/>
                </a:xfrm>
                <a:prstGeom prst="ellipse">
                  <a:avLst/>
                </a:prstGeom>
                <a:gradFill rotWithShape="1">
                  <a:gsLst>
                    <a:gs pos="0">
                      <a:schemeClr val="hlink"/>
                    </a:gs>
                    <a:gs pos="100000">
                      <a:schemeClr val="hlink">
                        <a:gamma/>
                        <a:tint val="57647"/>
                        <a:invGamma/>
                      </a:schemeClr>
                    </a:gs>
                  </a:gsLst>
                  <a:lin ang="5400000" scaled="1"/>
                </a:gradFill>
                <a:ln w="9525">
                  <a:solidFill>
                    <a:srgbClr val="000000"/>
                  </a:solidFill>
                  <a:round/>
                </a:ln>
                <a:effectLst/>
              </p:spPr>
              <p:txBody>
                <a:bodyPr wrap="none" anchor="ctr"/>
                <a:lstStyle/>
                <a:p>
                  <a:pPr>
                    <a:defRPr/>
                  </a:pPr>
                  <a:endParaRPr lang="zh-CN" altLang="en-US">
                    <a:latin typeface="+mn-ea"/>
                    <a:ea typeface="+mn-ea"/>
                  </a:endParaRPr>
                </a:p>
              </p:txBody>
            </p:sp>
            <p:sp>
              <p:nvSpPr>
                <p:cNvPr id="94" name="Freeform 25"/>
                <p:cNvSpPr/>
                <p:nvPr/>
              </p:nvSpPr>
              <p:spPr bwMode="gray">
                <a:xfrm>
                  <a:off x="2206" y="1948"/>
                  <a:ext cx="1299" cy="633"/>
                </a:xfrm>
                <a:custGeom>
                  <a:avLst/>
                  <a:gdLst>
                    <a:gd name="T0" fmla="*/ 1095 w 1321"/>
                    <a:gd name="T1" fmla="*/ 141 h 712"/>
                    <a:gd name="T2" fmla="*/ 1109 w 1321"/>
                    <a:gd name="T3" fmla="*/ 156 h 712"/>
                    <a:gd name="T4" fmla="*/ 1112 w 1321"/>
                    <a:gd name="T5" fmla="*/ 170 h 712"/>
                    <a:gd name="T6" fmla="*/ 1107 w 1321"/>
                    <a:gd name="T7" fmla="*/ 182 h 712"/>
                    <a:gd name="T8" fmla="*/ 1093 w 1321"/>
                    <a:gd name="T9" fmla="*/ 192 h 712"/>
                    <a:gd name="T10" fmla="*/ 1071 w 1321"/>
                    <a:gd name="T11" fmla="*/ 204 h 712"/>
                    <a:gd name="T12" fmla="*/ 1043 w 1321"/>
                    <a:gd name="T13" fmla="*/ 213 h 712"/>
                    <a:gd name="T14" fmla="*/ 1007 w 1321"/>
                    <a:gd name="T15" fmla="*/ 221 h 712"/>
                    <a:gd name="T16" fmla="*/ 966 w 1321"/>
                    <a:gd name="T17" fmla="*/ 229 h 712"/>
                    <a:gd name="T18" fmla="*/ 919 w 1321"/>
                    <a:gd name="T19" fmla="*/ 235 h 712"/>
                    <a:gd name="T20" fmla="*/ 868 w 1321"/>
                    <a:gd name="T21" fmla="*/ 240 h 712"/>
                    <a:gd name="T22" fmla="*/ 814 w 1321"/>
                    <a:gd name="T23" fmla="*/ 243 h 712"/>
                    <a:gd name="T24" fmla="*/ 754 w 1321"/>
                    <a:gd name="T25" fmla="*/ 248 h 712"/>
                    <a:gd name="T26" fmla="*/ 694 w 1321"/>
                    <a:gd name="T27" fmla="*/ 249 h 712"/>
                    <a:gd name="T28" fmla="*/ 670 w 1321"/>
                    <a:gd name="T29" fmla="*/ 250 h 712"/>
                    <a:gd name="T30" fmla="*/ 401 w 1321"/>
                    <a:gd name="T31" fmla="*/ 250 h 712"/>
                    <a:gd name="T32" fmla="*/ 397 w 1321"/>
                    <a:gd name="T33" fmla="*/ 250 h 712"/>
                    <a:gd name="T34" fmla="*/ 344 w 1321"/>
                    <a:gd name="T35" fmla="*/ 249 h 712"/>
                    <a:gd name="T36" fmla="*/ 293 w 1321"/>
                    <a:gd name="T37" fmla="*/ 248 h 712"/>
                    <a:gd name="T38" fmla="*/ 245 w 1321"/>
                    <a:gd name="T39" fmla="*/ 245 h 712"/>
                    <a:gd name="T40" fmla="*/ 199 w 1321"/>
                    <a:gd name="T41" fmla="*/ 242 h 712"/>
                    <a:gd name="T42" fmla="*/ 158 w 1321"/>
                    <a:gd name="T43" fmla="*/ 238 h 712"/>
                    <a:gd name="T44" fmla="*/ 120 w 1321"/>
                    <a:gd name="T45" fmla="*/ 232 h 712"/>
                    <a:gd name="T46" fmla="*/ 84 w 1321"/>
                    <a:gd name="T47" fmla="*/ 228 h 712"/>
                    <a:gd name="T48" fmla="*/ 58 w 1321"/>
                    <a:gd name="T49" fmla="*/ 222 h 712"/>
                    <a:gd name="T50" fmla="*/ 30 w 1321"/>
                    <a:gd name="T51" fmla="*/ 214 h 712"/>
                    <a:gd name="T52" fmla="*/ 18 w 1321"/>
                    <a:gd name="T53" fmla="*/ 205 h 712"/>
                    <a:gd name="T54" fmla="*/ 6 w 1321"/>
                    <a:gd name="T55" fmla="*/ 195 h 712"/>
                    <a:gd name="T56" fmla="*/ 0 w 1321"/>
                    <a:gd name="T57" fmla="*/ 184 h 712"/>
                    <a:gd name="T58" fmla="*/ 0 w 1321"/>
                    <a:gd name="T59" fmla="*/ 183 h 712"/>
                    <a:gd name="T60" fmla="*/ 4 w 1321"/>
                    <a:gd name="T61" fmla="*/ 170 h 712"/>
                    <a:gd name="T62" fmla="*/ 16 w 1321"/>
                    <a:gd name="T63" fmla="*/ 157 h 712"/>
                    <a:gd name="T64" fmla="*/ 42 w 1321"/>
                    <a:gd name="T65" fmla="*/ 130 h 712"/>
                    <a:gd name="T66" fmla="*/ 77 w 1321"/>
                    <a:gd name="T67" fmla="*/ 105 h 712"/>
                    <a:gd name="T68" fmla="*/ 124 w 1321"/>
                    <a:gd name="T69" fmla="*/ 83 h 712"/>
                    <a:gd name="T70" fmla="*/ 172 w 1321"/>
                    <a:gd name="T71" fmla="*/ 61 h 712"/>
                    <a:gd name="T72" fmla="*/ 227 w 1321"/>
                    <a:gd name="T73" fmla="*/ 43 h 712"/>
                    <a:gd name="T74" fmla="*/ 287 w 1321"/>
                    <a:gd name="T75" fmla="*/ 29 h 712"/>
                    <a:gd name="T76" fmla="*/ 349 w 1321"/>
                    <a:gd name="T77" fmla="*/ 16 h 712"/>
                    <a:gd name="T78" fmla="*/ 419 w 1321"/>
                    <a:gd name="T79" fmla="*/ 8 h 712"/>
                    <a:gd name="T80" fmla="*/ 489 w 1321"/>
                    <a:gd name="T81" fmla="*/ 4 h 712"/>
                    <a:gd name="T82" fmla="*/ 562 w 1321"/>
                    <a:gd name="T83" fmla="*/ 0 h 712"/>
                    <a:gd name="T84" fmla="*/ 562 w 1321"/>
                    <a:gd name="T85" fmla="*/ 0 h 712"/>
                    <a:gd name="T86" fmla="*/ 639 w 1321"/>
                    <a:gd name="T87" fmla="*/ 4 h 712"/>
                    <a:gd name="T88" fmla="*/ 713 w 1321"/>
                    <a:gd name="T89" fmla="*/ 8 h 712"/>
                    <a:gd name="T90" fmla="*/ 785 w 1321"/>
                    <a:gd name="T91" fmla="*/ 18 h 712"/>
                    <a:gd name="T92" fmla="*/ 851 w 1321"/>
                    <a:gd name="T93" fmla="*/ 32 h 712"/>
                    <a:gd name="T94" fmla="*/ 911 w 1321"/>
                    <a:gd name="T95" fmla="*/ 48 h 712"/>
                    <a:gd name="T96" fmla="*/ 967 w 1321"/>
                    <a:gd name="T97" fmla="*/ 69 h 712"/>
                    <a:gd name="T98" fmla="*/ 1017 w 1321"/>
                    <a:gd name="T99" fmla="*/ 90 h 712"/>
                    <a:gd name="T100" fmla="*/ 1060 w 1321"/>
                    <a:gd name="T101" fmla="*/ 114 h 712"/>
                    <a:gd name="T102" fmla="*/ 1095 w 1321"/>
                    <a:gd name="T103" fmla="*/ 141 h 712"/>
                    <a:gd name="T104" fmla="*/ 1095 w 1321"/>
                    <a:gd name="T105" fmla="*/ 141 h 7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321"/>
                    <a:gd name="T160" fmla="*/ 0 h 712"/>
                    <a:gd name="T161" fmla="*/ 1321 w 1321"/>
                    <a:gd name="T162" fmla="*/ 712 h 71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gs>
                    <a:gs pos="100000">
                      <a:schemeClr val="hlink"/>
                    </a:gs>
                  </a:gsLst>
                  <a:lin ang="5400000" scaled="1"/>
                </a:gradFill>
                <a:ln w="0">
                  <a:noFill/>
                  <a:round/>
                </a:ln>
              </p:spPr>
              <p:txBody>
                <a:bodyPr/>
                <a:lstStyle/>
                <a:p>
                  <a:pPr>
                    <a:defRPr/>
                  </a:pPr>
                  <a:endParaRPr lang="zh-CN" altLang="en-US">
                    <a:latin typeface="+mn-ea"/>
                    <a:ea typeface="+mn-ea"/>
                  </a:endParaRPr>
                </a:p>
              </p:txBody>
            </p:sp>
          </p:grpSp>
          <p:sp>
            <p:nvSpPr>
              <p:cNvPr id="92" name="Text Box 26"/>
              <p:cNvSpPr txBox="1">
                <a:spLocks noChangeArrowheads="1"/>
              </p:cNvSpPr>
              <p:nvPr/>
            </p:nvSpPr>
            <p:spPr bwMode="gray">
              <a:xfrm>
                <a:off x="4003" y="2028"/>
                <a:ext cx="290" cy="305"/>
              </a:xfrm>
              <a:prstGeom prst="rect">
                <a:avLst/>
              </a:prstGeom>
              <a:noFill/>
              <a:ln w="9525" algn="ctr">
                <a:noFill/>
                <a:miter lim="800000"/>
              </a:ln>
              <a:effectLst/>
            </p:spPr>
            <p:txBody>
              <a:bodyPr wrap="none">
                <a:spAutoFit/>
              </a:bodyPr>
              <a:lstStyle/>
              <a:p>
                <a:pPr algn="ctr" eaLnBrk="0" hangingPunct="0">
                  <a:defRPr/>
                </a:pPr>
                <a:r>
                  <a:rPr lang="en-US" altLang="zh-CN" sz="2400">
                    <a:solidFill>
                      <a:srgbClr val="FFFFFF"/>
                    </a:solidFill>
                    <a:effectLst>
                      <a:outerShdw blurRad="38100" dist="38100" dir="2700000" algn="tl">
                        <a:srgbClr val="C0C0C0"/>
                      </a:outerShdw>
                    </a:effectLst>
                    <a:latin typeface="+mn-ea"/>
                    <a:ea typeface="+mn-ea"/>
                  </a:rPr>
                  <a:t>C</a:t>
                </a:r>
                <a:endParaRPr lang="en-US" altLang="zh-CN" sz="2400">
                  <a:solidFill>
                    <a:srgbClr val="FFFFFF"/>
                  </a:solidFill>
                  <a:effectLst>
                    <a:outerShdw blurRad="38100" dist="38100" dir="2700000" algn="tl">
                      <a:srgbClr val="C0C0C0"/>
                    </a:outerShdw>
                  </a:effectLst>
                  <a:latin typeface="+mn-ea"/>
                  <a:ea typeface="+mn-ea"/>
                </a:endParaRPr>
              </a:p>
            </p:txBody>
          </p:sp>
        </p:grpSp>
        <p:grpSp>
          <p:nvGrpSpPr>
            <p:cNvPr id="66" name="Group 27"/>
            <p:cNvGrpSpPr/>
            <p:nvPr/>
          </p:nvGrpSpPr>
          <p:grpSpPr bwMode="auto">
            <a:xfrm>
              <a:off x="3422" y="3350"/>
              <a:ext cx="389" cy="374"/>
              <a:chOff x="3552" y="3339"/>
              <a:chExt cx="412" cy="392"/>
            </a:xfrm>
          </p:grpSpPr>
          <p:grpSp>
            <p:nvGrpSpPr>
              <p:cNvPr id="87" name="Group 28"/>
              <p:cNvGrpSpPr/>
              <p:nvPr/>
            </p:nvGrpSpPr>
            <p:grpSpPr bwMode="auto">
              <a:xfrm>
                <a:off x="3552" y="3339"/>
                <a:ext cx="412" cy="392"/>
                <a:chOff x="2016" y="1920"/>
                <a:chExt cx="1680" cy="1680"/>
              </a:xfrm>
            </p:grpSpPr>
            <p:sp>
              <p:nvSpPr>
                <p:cNvPr id="89" name="Oval 29"/>
                <p:cNvSpPr>
                  <a:spLocks noChangeArrowheads="1"/>
                </p:cNvSpPr>
                <p:nvPr/>
              </p:nvSpPr>
              <p:spPr bwMode="gray">
                <a:xfrm>
                  <a:off x="2016" y="1920"/>
                  <a:ext cx="1680" cy="1680"/>
                </a:xfrm>
                <a:prstGeom prst="ellipse">
                  <a:avLst/>
                </a:prstGeom>
                <a:gradFill rotWithShape="1">
                  <a:gsLst>
                    <a:gs pos="0">
                      <a:schemeClr val="bg2"/>
                    </a:gs>
                    <a:gs pos="100000">
                      <a:schemeClr val="bg2">
                        <a:gamma/>
                        <a:shade val="45490"/>
                        <a:invGamma/>
                      </a:schemeClr>
                    </a:gs>
                  </a:gsLst>
                  <a:lin ang="5400000" scaled="1"/>
                </a:gradFill>
                <a:ln w="9525">
                  <a:solidFill>
                    <a:srgbClr val="000000"/>
                  </a:solidFill>
                  <a:round/>
                </a:ln>
                <a:effectLst/>
              </p:spPr>
              <p:txBody>
                <a:bodyPr wrap="none" anchor="ctr"/>
                <a:lstStyle/>
                <a:p>
                  <a:pPr>
                    <a:defRPr/>
                  </a:pPr>
                  <a:endParaRPr lang="zh-CN" altLang="en-US">
                    <a:latin typeface="+mn-ea"/>
                    <a:ea typeface="+mn-ea"/>
                  </a:endParaRPr>
                </a:p>
              </p:txBody>
            </p:sp>
            <p:sp>
              <p:nvSpPr>
                <p:cNvPr id="90" name="Freeform 30"/>
                <p:cNvSpPr/>
                <p:nvPr/>
              </p:nvSpPr>
              <p:spPr bwMode="gray">
                <a:xfrm>
                  <a:off x="2206" y="1947"/>
                  <a:ext cx="1300" cy="633"/>
                </a:xfrm>
                <a:custGeom>
                  <a:avLst/>
                  <a:gdLst>
                    <a:gd name="T0" fmla="*/ 1095 w 1321"/>
                    <a:gd name="T1" fmla="*/ 141 h 712"/>
                    <a:gd name="T2" fmla="*/ 1109 w 1321"/>
                    <a:gd name="T3" fmla="*/ 156 h 712"/>
                    <a:gd name="T4" fmla="*/ 1112 w 1321"/>
                    <a:gd name="T5" fmla="*/ 170 h 712"/>
                    <a:gd name="T6" fmla="*/ 1107 w 1321"/>
                    <a:gd name="T7" fmla="*/ 182 h 712"/>
                    <a:gd name="T8" fmla="*/ 1093 w 1321"/>
                    <a:gd name="T9" fmla="*/ 192 h 712"/>
                    <a:gd name="T10" fmla="*/ 1071 w 1321"/>
                    <a:gd name="T11" fmla="*/ 204 h 712"/>
                    <a:gd name="T12" fmla="*/ 1043 w 1321"/>
                    <a:gd name="T13" fmla="*/ 213 h 712"/>
                    <a:gd name="T14" fmla="*/ 1007 w 1321"/>
                    <a:gd name="T15" fmla="*/ 221 h 712"/>
                    <a:gd name="T16" fmla="*/ 966 w 1321"/>
                    <a:gd name="T17" fmla="*/ 229 h 712"/>
                    <a:gd name="T18" fmla="*/ 919 w 1321"/>
                    <a:gd name="T19" fmla="*/ 235 h 712"/>
                    <a:gd name="T20" fmla="*/ 868 w 1321"/>
                    <a:gd name="T21" fmla="*/ 240 h 712"/>
                    <a:gd name="T22" fmla="*/ 814 w 1321"/>
                    <a:gd name="T23" fmla="*/ 243 h 712"/>
                    <a:gd name="T24" fmla="*/ 754 w 1321"/>
                    <a:gd name="T25" fmla="*/ 248 h 712"/>
                    <a:gd name="T26" fmla="*/ 694 w 1321"/>
                    <a:gd name="T27" fmla="*/ 249 h 712"/>
                    <a:gd name="T28" fmla="*/ 670 w 1321"/>
                    <a:gd name="T29" fmla="*/ 250 h 712"/>
                    <a:gd name="T30" fmla="*/ 401 w 1321"/>
                    <a:gd name="T31" fmla="*/ 250 h 712"/>
                    <a:gd name="T32" fmla="*/ 397 w 1321"/>
                    <a:gd name="T33" fmla="*/ 250 h 712"/>
                    <a:gd name="T34" fmla="*/ 344 w 1321"/>
                    <a:gd name="T35" fmla="*/ 249 h 712"/>
                    <a:gd name="T36" fmla="*/ 293 w 1321"/>
                    <a:gd name="T37" fmla="*/ 248 h 712"/>
                    <a:gd name="T38" fmla="*/ 245 w 1321"/>
                    <a:gd name="T39" fmla="*/ 245 h 712"/>
                    <a:gd name="T40" fmla="*/ 199 w 1321"/>
                    <a:gd name="T41" fmla="*/ 242 h 712"/>
                    <a:gd name="T42" fmla="*/ 158 w 1321"/>
                    <a:gd name="T43" fmla="*/ 238 h 712"/>
                    <a:gd name="T44" fmla="*/ 120 w 1321"/>
                    <a:gd name="T45" fmla="*/ 232 h 712"/>
                    <a:gd name="T46" fmla="*/ 84 w 1321"/>
                    <a:gd name="T47" fmla="*/ 228 h 712"/>
                    <a:gd name="T48" fmla="*/ 58 w 1321"/>
                    <a:gd name="T49" fmla="*/ 222 h 712"/>
                    <a:gd name="T50" fmla="*/ 30 w 1321"/>
                    <a:gd name="T51" fmla="*/ 214 h 712"/>
                    <a:gd name="T52" fmla="*/ 18 w 1321"/>
                    <a:gd name="T53" fmla="*/ 205 h 712"/>
                    <a:gd name="T54" fmla="*/ 6 w 1321"/>
                    <a:gd name="T55" fmla="*/ 195 h 712"/>
                    <a:gd name="T56" fmla="*/ 0 w 1321"/>
                    <a:gd name="T57" fmla="*/ 184 h 712"/>
                    <a:gd name="T58" fmla="*/ 0 w 1321"/>
                    <a:gd name="T59" fmla="*/ 183 h 712"/>
                    <a:gd name="T60" fmla="*/ 4 w 1321"/>
                    <a:gd name="T61" fmla="*/ 170 h 712"/>
                    <a:gd name="T62" fmla="*/ 16 w 1321"/>
                    <a:gd name="T63" fmla="*/ 157 h 712"/>
                    <a:gd name="T64" fmla="*/ 42 w 1321"/>
                    <a:gd name="T65" fmla="*/ 130 h 712"/>
                    <a:gd name="T66" fmla="*/ 77 w 1321"/>
                    <a:gd name="T67" fmla="*/ 105 h 712"/>
                    <a:gd name="T68" fmla="*/ 124 w 1321"/>
                    <a:gd name="T69" fmla="*/ 83 h 712"/>
                    <a:gd name="T70" fmla="*/ 172 w 1321"/>
                    <a:gd name="T71" fmla="*/ 61 h 712"/>
                    <a:gd name="T72" fmla="*/ 227 w 1321"/>
                    <a:gd name="T73" fmla="*/ 43 h 712"/>
                    <a:gd name="T74" fmla="*/ 287 w 1321"/>
                    <a:gd name="T75" fmla="*/ 29 h 712"/>
                    <a:gd name="T76" fmla="*/ 349 w 1321"/>
                    <a:gd name="T77" fmla="*/ 16 h 712"/>
                    <a:gd name="T78" fmla="*/ 419 w 1321"/>
                    <a:gd name="T79" fmla="*/ 8 h 712"/>
                    <a:gd name="T80" fmla="*/ 489 w 1321"/>
                    <a:gd name="T81" fmla="*/ 4 h 712"/>
                    <a:gd name="T82" fmla="*/ 562 w 1321"/>
                    <a:gd name="T83" fmla="*/ 0 h 712"/>
                    <a:gd name="T84" fmla="*/ 562 w 1321"/>
                    <a:gd name="T85" fmla="*/ 0 h 712"/>
                    <a:gd name="T86" fmla="*/ 639 w 1321"/>
                    <a:gd name="T87" fmla="*/ 4 h 712"/>
                    <a:gd name="T88" fmla="*/ 713 w 1321"/>
                    <a:gd name="T89" fmla="*/ 8 h 712"/>
                    <a:gd name="T90" fmla="*/ 785 w 1321"/>
                    <a:gd name="T91" fmla="*/ 18 h 712"/>
                    <a:gd name="T92" fmla="*/ 851 w 1321"/>
                    <a:gd name="T93" fmla="*/ 32 h 712"/>
                    <a:gd name="T94" fmla="*/ 911 w 1321"/>
                    <a:gd name="T95" fmla="*/ 48 h 712"/>
                    <a:gd name="T96" fmla="*/ 967 w 1321"/>
                    <a:gd name="T97" fmla="*/ 69 h 712"/>
                    <a:gd name="T98" fmla="*/ 1017 w 1321"/>
                    <a:gd name="T99" fmla="*/ 90 h 712"/>
                    <a:gd name="T100" fmla="*/ 1060 w 1321"/>
                    <a:gd name="T101" fmla="*/ 114 h 712"/>
                    <a:gd name="T102" fmla="*/ 1095 w 1321"/>
                    <a:gd name="T103" fmla="*/ 141 h 712"/>
                    <a:gd name="T104" fmla="*/ 1095 w 1321"/>
                    <a:gd name="T105" fmla="*/ 141 h 7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321"/>
                    <a:gd name="T160" fmla="*/ 0 h 712"/>
                    <a:gd name="T161" fmla="*/ 1321 w 1321"/>
                    <a:gd name="T162" fmla="*/ 712 h 71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gs>
                    <a:gs pos="100000">
                      <a:schemeClr val="bg2"/>
                    </a:gs>
                  </a:gsLst>
                  <a:lin ang="5400000" scaled="1"/>
                </a:gradFill>
                <a:ln w="0">
                  <a:noFill/>
                  <a:round/>
                </a:ln>
              </p:spPr>
              <p:txBody>
                <a:bodyPr/>
                <a:lstStyle/>
                <a:p>
                  <a:pPr>
                    <a:defRPr/>
                  </a:pPr>
                  <a:endParaRPr lang="zh-CN" altLang="en-US">
                    <a:latin typeface="+mn-ea"/>
                    <a:ea typeface="+mn-ea"/>
                  </a:endParaRPr>
                </a:p>
              </p:txBody>
            </p:sp>
          </p:grpSp>
          <p:sp>
            <p:nvSpPr>
              <p:cNvPr id="88" name="Text Box 31"/>
              <p:cNvSpPr txBox="1">
                <a:spLocks noChangeArrowheads="1"/>
              </p:cNvSpPr>
              <p:nvPr/>
            </p:nvSpPr>
            <p:spPr bwMode="gray">
              <a:xfrm>
                <a:off x="3641" y="3360"/>
                <a:ext cx="276" cy="305"/>
              </a:xfrm>
              <a:prstGeom prst="rect">
                <a:avLst/>
              </a:prstGeom>
              <a:noFill/>
              <a:ln w="9525" algn="ctr">
                <a:noFill/>
                <a:miter lim="800000"/>
              </a:ln>
              <a:effectLst/>
            </p:spPr>
            <p:txBody>
              <a:bodyPr wrap="none">
                <a:spAutoFit/>
              </a:bodyPr>
              <a:lstStyle/>
              <a:p>
                <a:pPr algn="ctr" eaLnBrk="0" hangingPunct="0">
                  <a:defRPr/>
                </a:pPr>
                <a:r>
                  <a:rPr lang="en-US" altLang="zh-CN" sz="2400">
                    <a:solidFill>
                      <a:srgbClr val="FFFFFF"/>
                    </a:solidFill>
                    <a:effectLst>
                      <a:outerShdw blurRad="38100" dist="38100" dir="2700000" algn="tl">
                        <a:srgbClr val="C0C0C0"/>
                      </a:outerShdw>
                    </a:effectLst>
                    <a:latin typeface="+mn-ea"/>
                    <a:ea typeface="+mn-ea"/>
                  </a:rPr>
                  <a:t>D</a:t>
                </a:r>
                <a:endParaRPr lang="en-US" altLang="zh-CN" sz="2400">
                  <a:solidFill>
                    <a:srgbClr val="FFFFFF"/>
                  </a:solidFill>
                  <a:effectLst>
                    <a:outerShdw blurRad="38100" dist="38100" dir="2700000" algn="tl">
                      <a:srgbClr val="C0C0C0"/>
                    </a:outerShdw>
                  </a:effectLst>
                  <a:latin typeface="+mn-ea"/>
                  <a:ea typeface="+mn-ea"/>
                </a:endParaRPr>
              </a:p>
            </p:txBody>
          </p:sp>
        </p:grpSp>
        <p:grpSp>
          <p:nvGrpSpPr>
            <p:cNvPr id="67" name="Group 32"/>
            <p:cNvGrpSpPr/>
            <p:nvPr/>
          </p:nvGrpSpPr>
          <p:grpSpPr bwMode="auto">
            <a:xfrm>
              <a:off x="1471" y="2021"/>
              <a:ext cx="408" cy="412"/>
              <a:chOff x="1488" y="1968"/>
              <a:chExt cx="432" cy="432"/>
            </a:xfrm>
          </p:grpSpPr>
          <p:grpSp>
            <p:nvGrpSpPr>
              <p:cNvPr id="83" name="Group 33"/>
              <p:cNvGrpSpPr/>
              <p:nvPr/>
            </p:nvGrpSpPr>
            <p:grpSpPr bwMode="auto">
              <a:xfrm>
                <a:off x="1488" y="1968"/>
                <a:ext cx="432" cy="432"/>
                <a:chOff x="2016" y="1920"/>
                <a:chExt cx="1680" cy="1680"/>
              </a:xfrm>
            </p:grpSpPr>
            <p:sp>
              <p:nvSpPr>
                <p:cNvPr id="85" name="Oval 34"/>
                <p:cNvSpPr>
                  <a:spLocks noChangeArrowheads="1"/>
                </p:cNvSpPr>
                <p:nvPr/>
              </p:nvSpPr>
              <p:spPr bwMode="gray">
                <a:xfrm>
                  <a:off x="2016" y="1920"/>
                  <a:ext cx="1680" cy="1680"/>
                </a:xfrm>
                <a:prstGeom prst="ellipse">
                  <a:avLst/>
                </a:prstGeom>
                <a:gradFill rotWithShape="1">
                  <a:gsLst>
                    <a:gs pos="0">
                      <a:schemeClr val="accent1"/>
                    </a:gs>
                    <a:gs pos="100000">
                      <a:schemeClr val="accent1">
                        <a:gamma/>
                        <a:shade val="45490"/>
                        <a:invGamma/>
                      </a:schemeClr>
                    </a:gs>
                  </a:gsLst>
                  <a:lin ang="5400000" scaled="1"/>
                </a:gradFill>
                <a:ln w="9525">
                  <a:solidFill>
                    <a:srgbClr val="000000"/>
                  </a:solidFill>
                  <a:round/>
                </a:ln>
                <a:effectLst/>
              </p:spPr>
              <p:txBody>
                <a:bodyPr wrap="none" anchor="ctr"/>
                <a:lstStyle/>
                <a:p>
                  <a:pPr>
                    <a:defRPr/>
                  </a:pPr>
                  <a:endParaRPr lang="zh-CN" altLang="en-US">
                    <a:latin typeface="+mn-ea"/>
                    <a:ea typeface="+mn-ea"/>
                  </a:endParaRPr>
                </a:p>
              </p:txBody>
            </p:sp>
            <p:sp>
              <p:nvSpPr>
                <p:cNvPr id="86" name="Freeform 35"/>
                <p:cNvSpPr/>
                <p:nvPr/>
              </p:nvSpPr>
              <p:spPr bwMode="gray">
                <a:xfrm>
                  <a:off x="2210" y="1949"/>
                  <a:ext cx="1293" cy="632"/>
                </a:xfrm>
                <a:custGeom>
                  <a:avLst/>
                  <a:gdLst>
                    <a:gd name="T0" fmla="*/ 1095 w 1321"/>
                    <a:gd name="T1" fmla="*/ 141 h 712"/>
                    <a:gd name="T2" fmla="*/ 1109 w 1321"/>
                    <a:gd name="T3" fmla="*/ 156 h 712"/>
                    <a:gd name="T4" fmla="*/ 1112 w 1321"/>
                    <a:gd name="T5" fmla="*/ 170 h 712"/>
                    <a:gd name="T6" fmla="*/ 1107 w 1321"/>
                    <a:gd name="T7" fmla="*/ 182 h 712"/>
                    <a:gd name="T8" fmla="*/ 1093 w 1321"/>
                    <a:gd name="T9" fmla="*/ 192 h 712"/>
                    <a:gd name="T10" fmla="*/ 1071 w 1321"/>
                    <a:gd name="T11" fmla="*/ 204 h 712"/>
                    <a:gd name="T12" fmla="*/ 1043 w 1321"/>
                    <a:gd name="T13" fmla="*/ 213 h 712"/>
                    <a:gd name="T14" fmla="*/ 1007 w 1321"/>
                    <a:gd name="T15" fmla="*/ 221 h 712"/>
                    <a:gd name="T16" fmla="*/ 966 w 1321"/>
                    <a:gd name="T17" fmla="*/ 229 h 712"/>
                    <a:gd name="T18" fmla="*/ 919 w 1321"/>
                    <a:gd name="T19" fmla="*/ 235 h 712"/>
                    <a:gd name="T20" fmla="*/ 868 w 1321"/>
                    <a:gd name="T21" fmla="*/ 240 h 712"/>
                    <a:gd name="T22" fmla="*/ 814 w 1321"/>
                    <a:gd name="T23" fmla="*/ 243 h 712"/>
                    <a:gd name="T24" fmla="*/ 754 w 1321"/>
                    <a:gd name="T25" fmla="*/ 248 h 712"/>
                    <a:gd name="T26" fmla="*/ 694 w 1321"/>
                    <a:gd name="T27" fmla="*/ 249 h 712"/>
                    <a:gd name="T28" fmla="*/ 670 w 1321"/>
                    <a:gd name="T29" fmla="*/ 250 h 712"/>
                    <a:gd name="T30" fmla="*/ 401 w 1321"/>
                    <a:gd name="T31" fmla="*/ 250 h 712"/>
                    <a:gd name="T32" fmla="*/ 397 w 1321"/>
                    <a:gd name="T33" fmla="*/ 250 h 712"/>
                    <a:gd name="T34" fmla="*/ 344 w 1321"/>
                    <a:gd name="T35" fmla="*/ 249 h 712"/>
                    <a:gd name="T36" fmla="*/ 293 w 1321"/>
                    <a:gd name="T37" fmla="*/ 248 h 712"/>
                    <a:gd name="T38" fmla="*/ 245 w 1321"/>
                    <a:gd name="T39" fmla="*/ 245 h 712"/>
                    <a:gd name="T40" fmla="*/ 199 w 1321"/>
                    <a:gd name="T41" fmla="*/ 242 h 712"/>
                    <a:gd name="T42" fmla="*/ 158 w 1321"/>
                    <a:gd name="T43" fmla="*/ 238 h 712"/>
                    <a:gd name="T44" fmla="*/ 120 w 1321"/>
                    <a:gd name="T45" fmla="*/ 232 h 712"/>
                    <a:gd name="T46" fmla="*/ 84 w 1321"/>
                    <a:gd name="T47" fmla="*/ 228 h 712"/>
                    <a:gd name="T48" fmla="*/ 58 w 1321"/>
                    <a:gd name="T49" fmla="*/ 222 h 712"/>
                    <a:gd name="T50" fmla="*/ 30 w 1321"/>
                    <a:gd name="T51" fmla="*/ 214 h 712"/>
                    <a:gd name="T52" fmla="*/ 18 w 1321"/>
                    <a:gd name="T53" fmla="*/ 205 h 712"/>
                    <a:gd name="T54" fmla="*/ 6 w 1321"/>
                    <a:gd name="T55" fmla="*/ 195 h 712"/>
                    <a:gd name="T56" fmla="*/ 0 w 1321"/>
                    <a:gd name="T57" fmla="*/ 184 h 712"/>
                    <a:gd name="T58" fmla="*/ 0 w 1321"/>
                    <a:gd name="T59" fmla="*/ 183 h 712"/>
                    <a:gd name="T60" fmla="*/ 4 w 1321"/>
                    <a:gd name="T61" fmla="*/ 170 h 712"/>
                    <a:gd name="T62" fmla="*/ 16 w 1321"/>
                    <a:gd name="T63" fmla="*/ 157 h 712"/>
                    <a:gd name="T64" fmla="*/ 42 w 1321"/>
                    <a:gd name="T65" fmla="*/ 130 h 712"/>
                    <a:gd name="T66" fmla="*/ 77 w 1321"/>
                    <a:gd name="T67" fmla="*/ 105 h 712"/>
                    <a:gd name="T68" fmla="*/ 124 w 1321"/>
                    <a:gd name="T69" fmla="*/ 83 h 712"/>
                    <a:gd name="T70" fmla="*/ 172 w 1321"/>
                    <a:gd name="T71" fmla="*/ 61 h 712"/>
                    <a:gd name="T72" fmla="*/ 227 w 1321"/>
                    <a:gd name="T73" fmla="*/ 43 h 712"/>
                    <a:gd name="T74" fmla="*/ 287 w 1321"/>
                    <a:gd name="T75" fmla="*/ 29 h 712"/>
                    <a:gd name="T76" fmla="*/ 349 w 1321"/>
                    <a:gd name="T77" fmla="*/ 16 h 712"/>
                    <a:gd name="T78" fmla="*/ 419 w 1321"/>
                    <a:gd name="T79" fmla="*/ 8 h 712"/>
                    <a:gd name="T80" fmla="*/ 489 w 1321"/>
                    <a:gd name="T81" fmla="*/ 4 h 712"/>
                    <a:gd name="T82" fmla="*/ 562 w 1321"/>
                    <a:gd name="T83" fmla="*/ 0 h 712"/>
                    <a:gd name="T84" fmla="*/ 562 w 1321"/>
                    <a:gd name="T85" fmla="*/ 0 h 712"/>
                    <a:gd name="T86" fmla="*/ 639 w 1321"/>
                    <a:gd name="T87" fmla="*/ 4 h 712"/>
                    <a:gd name="T88" fmla="*/ 713 w 1321"/>
                    <a:gd name="T89" fmla="*/ 8 h 712"/>
                    <a:gd name="T90" fmla="*/ 785 w 1321"/>
                    <a:gd name="T91" fmla="*/ 18 h 712"/>
                    <a:gd name="T92" fmla="*/ 851 w 1321"/>
                    <a:gd name="T93" fmla="*/ 32 h 712"/>
                    <a:gd name="T94" fmla="*/ 911 w 1321"/>
                    <a:gd name="T95" fmla="*/ 48 h 712"/>
                    <a:gd name="T96" fmla="*/ 967 w 1321"/>
                    <a:gd name="T97" fmla="*/ 69 h 712"/>
                    <a:gd name="T98" fmla="*/ 1017 w 1321"/>
                    <a:gd name="T99" fmla="*/ 90 h 712"/>
                    <a:gd name="T100" fmla="*/ 1060 w 1321"/>
                    <a:gd name="T101" fmla="*/ 114 h 712"/>
                    <a:gd name="T102" fmla="*/ 1095 w 1321"/>
                    <a:gd name="T103" fmla="*/ 141 h 712"/>
                    <a:gd name="T104" fmla="*/ 1095 w 1321"/>
                    <a:gd name="T105" fmla="*/ 141 h 7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321"/>
                    <a:gd name="T160" fmla="*/ 0 h 712"/>
                    <a:gd name="T161" fmla="*/ 1321 w 1321"/>
                    <a:gd name="T162" fmla="*/ 712 h 71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gs>
                    <a:gs pos="100000">
                      <a:schemeClr val="accent1"/>
                    </a:gs>
                  </a:gsLst>
                  <a:lin ang="5400000" scaled="1"/>
                </a:gradFill>
                <a:ln w="0">
                  <a:noFill/>
                  <a:round/>
                </a:ln>
              </p:spPr>
              <p:txBody>
                <a:bodyPr/>
                <a:lstStyle/>
                <a:p>
                  <a:pPr>
                    <a:defRPr/>
                  </a:pPr>
                  <a:endParaRPr lang="zh-CN" altLang="en-US">
                    <a:latin typeface="+mn-ea"/>
                    <a:ea typeface="+mn-ea"/>
                  </a:endParaRPr>
                </a:p>
              </p:txBody>
            </p:sp>
          </p:grpSp>
          <p:sp>
            <p:nvSpPr>
              <p:cNvPr id="84" name="Text Box 36"/>
              <p:cNvSpPr txBox="1">
                <a:spLocks noChangeArrowheads="1"/>
              </p:cNvSpPr>
              <p:nvPr/>
            </p:nvSpPr>
            <p:spPr bwMode="gray">
              <a:xfrm>
                <a:off x="1578" y="2016"/>
                <a:ext cx="275" cy="305"/>
              </a:xfrm>
              <a:prstGeom prst="rect">
                <a:avLst/>
              </a:prstGeom>
              <a:noFill/>
              <a:ln w="9525" algn="ctr">
                <a:noFill/>
                <a:miter lim="800000"/>
              </a:ln>
              <a:effectLst/>
            </p:spPr>
            <p:txBody>
              <a:bodyPr wrap="none">
                <a:spAutoFit/>
              </a:bodyPr>
              <a:lstStyle/>
              <a:p>
                <a:pPr algn="ctr" eaLnBrk="0" hangingPunct="0">
                  <a:defRPr/>
                </a:pPr>
                <a:r>
                  <a:rPr lang="en-US" altLang="zh-CN" sz="2400">
                    <a:solidFill>
                      <a:srgbClr val="FFFFFF"/>
                    </a:solidFill>
                    <a:effectLst>
                      <a:outerShdw blurRad="38100" dist="38100" dir="2700000" algn="tl">
                        <a:srgbClr val="C0C0C0"/>
                      </a:outerShdw>
                    </a:effectLst>
                    <a:latin typeface="+mn-ea"/>
                    <a:ea typeface="+mn-ea"/>
                  </a:rPr>
                  <a:t>A</a:t>
                </a:r>
                <a:endParaRPr lang="en-US" altLang="zh-CN" sz="2400">
                  <a:solidFill>
                    <a:srgbClr val="FFFFFF"/>
                  </a:solidFill>
                  <a:effectLst>
                    <a:outerShdw blurRad="38100" dist="38100" dir="2700000" algn="tl">
                      <a:srgbClr val="C0C0C0"/>
                    </a:outerShdw>
                  </a:effectLst>
                  <a:latin typeface="+mn-ea"/>
                  <a:ea typeface="+mn-ea"/>
                </a:endParaRPr>
              </a:p>
            </p:txBody>
          </p:sp>
        </p:grpSp>
        <p:sp>
          <p:nvSpPr>
            <p:cNvPr id="68" name="Oval 37"/>
            <p:cNvSpPr>
              <a:spLocks noChangeArrowheads="1"/>
            </p:cNvSpPr>
            <p:nvPr/>
          </p:nvSpPr>
          <p:spPr bwMode="gray">
            <a:xfrm rot="-3372907">
              <a:off x="3379" y="3256"/>
              <a:ext cx="78" cy="82"/>
            </a:xfrm>
            <a:prstGeom prst="ellipse">
              <a:avLst/>
            </a:prstGeom>
            <a:gradFill rotWithShape="1">
              <a:gsLst>
                <a:gs pos="0">
                  <a:schemeClr val="bg2"/>
                </a:gs>
                <a:gs pos="100000">
                  <a:srgbClr val="808080"/>
                </a:gs>
              </a:gsLst>
              <a:path path="shape">
                <a:fillToRect l="50000" t="50000" r="50000" b="50000"/>
              </a:path>
            </a:gradFill>
            <a:ln w="9525">
              <a:solidFill>
                <a:srgbClr val="000000"/>
              </a:solidFill>
              <a:round/>
            </a:ln>
          </p:spPr>
          <p:txBody>
            <a:bodyPr vert="eaVert" wrap="none" anchor="ctr"/>
            <a:lstStyle/>
            <a:p>
              <a:pPr>
                <a:defRPr/>
              </a:pPr>
              <a:endParaRPr lang="zh-CN" altLang="en-US">
                <a:latin typeface="+mn-ea"/>
                <a:ea typeface="+mn-ea"/>
              </a:endParaRPr>
            </a:p>
          </p:txBody>
        </p:sp>
        <p:sp>
          <p:nvSpPr>
            <p:cNvPr id="69" name="Oval 38"/>
            <p:cNvSpPr>
              <a:spLocks noChangeArrowheads="1"/>
            </p:cNvSpPr>
            <p:nvPr/>
          </p:nvSpPr>
          <p:spPr bwMode="gray">
            <a:xfrm rot="-3372907">
              <a:off x="3291" y="3160"/>
              <a:ext cx="79" cy="82"/>
            </a:xfrm>
            <a:prstGeom prst="ellipse">
              <a:avLst/>
            </a:prstGeom>
            <a:gradFill rotWithShape="1">
              <a:gsLst>
                <a:gs pos="0">
                  <a:schemeClr val="bg2"/>
                </a:gs>
                <a:gs pos="100000">
                  <a:srgbClr val="808080"/>
                </a:gs>
              </a:gsLst>
              <a:path path="shape">
                <a:fillToRect l="50000" t="50000" r="50000" b="50000"/>
              </a:path>
            </a:gradFill>
            <a:ln w="9525">
              <a:solidFill>
                <a:srgbClr val="000000"/>
              </a:solidFill>
              <a:round/>
            </a:ln>
          </p:spPr>
          <p:txBody>
            <a:bodyPr vert="eaVert" wrap="none" anchor="ctr"/>
            <a:lstStyle/>
            <a:p>
              <a:pPr>
                <a:defRPr/>
              </a:pPr>
              <a:endParaRPr lang="zh-CN" altLang="en-US">
                <a:latin typeface="+mn-ea"/>
                <a:ea typeface="+mn-ea"/>
              </a:endParaRPr>
            </a:p>
          </p:txBody>
        </p:sp>
        <p:grpSp>
          <p:nvGrpSpPr>
            <p:cNvPr id="70" name="Group 39"/>
            <p:cNvGrpSpPr/>
            <p:nvPr/>
          </p:nvGrpSpPr>
          <p:grpSpPr bwMode="auto">
            <a:xfrm>
              <a:off x="1924" y="2296"/>
              <a:ext cx="219" cy="124"/>
              <a:chOff x="2016" y="2304"/>
              <a:chExt cx="231" cy="130"/>
            </a:xfrm>
          </p:grpSpPr>
          <p:sp>
            <p:nvSpPr>
              <p:cNvPr id="81" name="Oval 40"/>
              <p:cNvSpPr>
                <a:spLocks noChangeArrowheads="1"/>
              </p:cNvSpPr>
              <p:nvPr/>
            </p:nvSpPr>
            <p:spPr bwMode="gray">
              <a:xfrm rot="-3372907">
                <a:off x="2018" y="2302"/>
                <a:ext cx="82" cy="86"/>
              </a:xfrm>
              <a:prstGeom prst="ellipse">
                <a:avLst/>
              </a:prstGeom>
              <a:gradFill rotWithShape="1">
                <a:gsLst>
                  <a:gs pos="0">
                    <a:schemeClr val="accent1"/>
                  </a:gs>
                  <a:gs pos="100000">
                    <a:srgbClr val="285252"/>
                  </a:gs>
                </a:gsLst>
                <a:path path="shape">
                  <a:fillToRect l="50000" t="50000" r="50000" b="50000"/>
                </a:path>
              </a:gradFill>
              <a:ln w="9525">
                <a:solidFill>
                  <a:srgbClr val="000000"/>
                </a:solidFill>
                <a:round/>
              </a:ln>
            </p:spPr>
            <p:txBody>
              <a:bodyPr vert="eaVert" wrap="none" anchor="ctr"/>
              <a:lstStyle/>
              <a:p>
                <a:pPr>
                  <a:defRPr/>
                </a:pPr>
                <a:endParaRPr lang="zh-CN" altLang="en-US">
                  <a:latin typeface="+mn-ea"/>
                  <a:ea typeface="+mn-ea"/>
                </a:endParaRPr>
              </a:p>
            </p:txBody>
          </p:sp>
          <p:sp>
            <p:nvSpPr>
              <p:cNvPr id="82" name="Oval 41"/>
              <p:cNvSpPr>
                <a:spLocks noChangeArrowheads="1"/>
              </p:cNvSpPr>
              <p:nvPr/>
            </p:nvSpPr>
            <p:spPr bwMode="gray">
              <a:xfrm rot="-3372907">
                <a:off x="2163" y="2350"/>
                <a:ext cx="82" cy="86"/>
              </a:xfrm>
              <a:prstGeom prst="ellipse">
                <a:avLst/>
              </a:prstGeom>
              <a:gradFill rotWithShape="1">
                <a:gsLst>
                  <a:gs pos="0">
                    <a:schemeClr val="accent1"/>
                  </a:gs>
                  <a:gs pos="100000">
                    <a:srgbClr val="224646"/>
                  </a:gs>
                </a:gsLst>
                <a:path path="shape">
                  <a:fillToRect l="50000" t="50000" r="50000" b="50000"/>
                </a:path>
              </a:gradFill>
              <a:ln w="9525">
                <a:solidFill>
                  <a:srgbClr val="000000"/>
                </a:solidFill>
                <a:round/>
              </a:ln>
            </p:spPr>
            <p:txBody>
              <a:bodyPr vert="eaVert" wrap="none" anchor="ctr"/>
              <a:lstStyle/>
              <a:p>
                <a:pPr>
                  <a:defRPr/>
                </a:pPr>
                <a:endParaRPr lang="zh-CN" altLang="en-US">
                  <a:latin typeface="+mn-ea"/>
                  <a:ea typeface="+mn-ea"/>
                </a:endParaRPr>
              </a:p>
            </p:txBody>
          </p:sp>
        </p:grpSp>
        <p:grpSp>
          <p:nvGrpSpPr>
            <p:cNvPr id="71" name="Group 42"/>
            <p:cNvGrpSpPr/>
            <p:nvPr/>
          </p:nvGrpSpPr>
          <p:grpSpPr bwMode="auto">
            <a:xfrm>
              <a:off x="2741" y="1681"/>
              <a:ext cx="82" cy="248"/>
              <a:chOff x="2832" y="1612"/>
              <a:chExt cx="87" cy="260"/>
            </a:xfrm>
          </p:grpSpPr>
          <p:sp>
            <p:nvSpPr>
              <p:cNvPr id="79" name="Oval 43"/>
              <p:cNvSpPr>
                <a:spLocks noChangeArrowheads="1"/>
              </p:cNvSpPr>
              <p:nvPr/>
            </p:nvSpPr>
            <p:spPr bwMode="gray">
              <a:xfrm rot="-3372907">
                <a:off x="2835" y="1609"/>
                <a:ext cx="82" cy="87"/>
              </a:xfrm>
              <a:prstGeom prst="ellipse">
                <a:avLst/>
              </a:prstGeom>
              <a:gradFill rotWithShape="1">
                <a:gsLst>
                  <a:gs pos="0">
                    <a:schemeClr val="accent2"/>
                  </a:gs>
                  <a:gs pos="100000">
                    <a:srgbClr val="5D5D00"/>
                  </a:gs>
                </a:gsLst>
                <a:path path="shape">
                  <a:fillToRect l="50000" t="50000" r="50000" b="50000"/>
                </a:path>
              </a:gradFill>
              <a:ln w="9525">
                <a:solidFill>
                  <a:srgbClr val="000000"/>
                </a:solidFill>
                <a:round/>
              </a:ln>
            </p:spPr>
            <p:txBody>
              <a:bodyPr vert="eaVert" wrap="none" anchor="ctr"/>
              <a:lstStyle/>
              <a:p>
                <a:pPr>
                  <a:defRPr/>
                </a:pPr>
                <a:endParaRPr lang="zh-CN" altLang="en-US">
                  <a:latin typeface="+mn-ea"/>
                  <a:ea typeface="+mn-ea"/>
                </a:endParaRPr>
              </a:p>
            </p:txBody>
          </p:sp>
          <p:sp>
            <p:nvSpPr>
              <p:cNvPr id="80" name="Oval 44"/>
              <p:cNvSpPr>
                <a:spLocks noChangeArrowheads="1"/>
              </p:cNvSpPr>
              <p:nvPr/>
            </p:nvSpPr>
            <p:spPr bwMode="gray">
              <a:xfrm rot="-3372907">
                <a:off x="2834" y="1794"/>
                <a:ext cx="83" cy="87"/>
              </a:xfrm>
              <a:prstGeom prst="ellipse">
                <a:avLst/>
              </a:prstGeom>
              <a:gradFill rotWithShape="1">
                <a:gsLst>
                  <a:gs pos="0">
                    <a:schemeClr val="accent2"/>
                  </a:gs>
                  <a:gs pos="100000">
                    <a:srgbClr val="636300"/>
                  </a:gs>
                </a:gsLst>
                <a:path path="shape">
                  <a:fillToRect l="50000" t="50000" r="50000" b="50000"/>
                </a:path>
              </a:gradFill>
              <a:ln w="9525">
                <a:solidFill>
                  <a:srgbClr val="000000"/>
                </a:solidFill>
                <a:round/>
              </a:ln>
            </p:spPr>
            <p:txBody>
              <a:bodyPr vert="eaVert" wrap="none" anchor="ctr"/>
              <a:lstStyle/>
              <a:p>
                <a:pPr>
                  <a:defRPr/>
                </a:pPr>
                <a:endParaRPr lang="zh-CN" altLang="en-US">
                  <a:latin typeface="+mn-ea"/>
                  <a:ea typeface="+mn-ea"/>
                </a:endParaRPr>
              </a:p>
            </p:txBody>
          </p:sp>
        </p:grpSp>
        <p:sp>
          <p:nvSpPr>
            <p:cNvPr id="72" name="Oval 45"/>
            <p:cNvSpPr>
              <a:spLocks noChangeArrowheads="1"/>
            </p:cNvSpPr>
            <p:nvPr/>
          </p:nvSpPr>
          <p:spPr bwMode="gray">
            <a:xfrm rot="-3372907">
              <a:off x="3617" y="2311"/>
              <a:ext cx="78" cy="82"/>
            </a:xfrm>
            <a:prstGeom prst="ellipse">
              <a:avLst/>
            </a:prstGeom>
            <a:gradFill rotWithShape="1">
              <a:gsLst>
                <a:gs pos="0">
                  <a:srgbClr val="B2B2FF"/>
                </a:gs>
                <a:gs pos="100000">
                  <a:schemeClr val="hlink"/>
                </a:gs>
              </a:gsLst>
              <a:path path="shape">
                <a:fillToRect l="50000" t="50000" r="50000" b="50000"/>
              </a:path>
            </a:gradFill>
            <a:ln w="9525">
              <a:solidFill>
                <a:srgbClr val="000000"/>
              </a:solidFill>
              <a:round/>
            </a:ln>
          </p:spPr>
          <p:txBody>
            <a:bodyPr vert="eaVert" wrap="none" anchor="ctr"/>
            <a:lstStyle/>
            <a:p>
              <a:pPr>
                <a:defRPr/>
              </a:pPr>
              <a:endParaRPr lang="zh-CN" altLang="en-US">
                <a:latin typeface="+mn-ea"/>
                <a:ea typeface="+mn-ea"/>
              </a:endParaRPr>
            </a:p>
          </p:txBody>
        </p:sp>
        <p:sp>
          <p:nvSpPr>
            <p:cNvPr id="73" name="Oval 46"/>
            <p:cNvSpPr>
              <a:spLocks noChangeArrowheads="1"/>
            </p:cNvSpPr>
            <p:nvPr/>
          </p:nvSpPr>
          <p:spPr bwMode="gray">
            <a:xfrm rot="-3372907">
              <a:off x="3435" y="2420"/>
              <a:ext cx="78" cy="83"/>
            </a:xfrm>
            <a:prstGeom prst="ellipse">
              <a:avLst/>
            </a:prstGeom>
            <a:gradFill rotWithShape="1">
              <a:gsLst>
                <a:gs pos="0">
                  <a:srgbClr val="B2B2FF"/>
                </a:gs>
                <a:gs pos="100000">
                  <a:schemeClr val="hlink"/>
                </a:gs>
              </a:gsLst>
              <a:path path="shape">
                <a:fillToRect l="50000" t="50000" r="50000" b="50000"/>
              </a:path>
            </a:gradFill>
            <a:ln w="9525">
              <a:solidFill>
                <a:srgbClr val="000000"/>
              </a:solidFill>
              <a:round/>
            </a:ln>
          </p:spPr>
          <p:txBody>
            <a:bodyPr vert="eaVert" wrap="none" anchor="ctr"/>
            <a:lstStyle/>
            <a:p>
              <a:pPr>
                <a:defRPr/>
              </a:pPr>
              <a:endParaRPr lang="zh-CN" altLang="en-US">
                <a:latin typeface="+mn-ea"/>
                <a:ea typeface="+mn-ea"/>
              </a:endParaRPr>
            </a:p>
          </p:txBody>
        </p:sp>
        <p:sp>
          <p:nvSpPr>
            <p:cNvPr id="74" name="Text Box 47"/>
            <p:cNvSpPr txBox="1">
              <a:spLocks noChangeArrowheads="1"/>
            </p:cNvSpPr>
            <p:nvPr/>
          </p:nvSpPr>
          <p:spPr bwMode="auto">
            <a:xfrm>
              <a:off x="336" y="2113"/>
              <a:ext cx="1135" cy="252"/>
            </a:xfrm>
            <a:prstGeom prst="rect">
              <a:avLst/>
            </a:prstGeom>
            <a:noFill/>
            <a:ln w="9525">
              <a:noFill/>
              <a:miter lim="800000"/>
            </a:ln>
          </p:spPr>
          <p:txBody>
            <a:bodyPr>
              <a:spAutoFit/>
            </a:bodyPr>
            <a:lstStyle/>
            <a:p>
              <a:pPr algn="ctr" eaLnBrk="0" hangingPunct="0">
                <a:defRPr/>
              </a:pPr>
              <a:r>
                <a:rPr lang="en-US" altLang="zh-CN" sz="2000" dirty="0">
                  <a:solidFill>
                    <a:srgbClr val="C00000"/>
                  </a:solidFill>
                  <a:latin typeface="+mn-lt"/>
                  <a:ea typeface="+mn-ea"/>
                </a:rPr>
                <a:t>MAC</a:t>
              </a:r>
              <a:r>
                <a:rPr lang="zh-CN" altLang="en-US" sz="2000" dirty="0">
                  <a:solidFill>
                    <a:srgbClr val="C00000"/>
                  </a:solidFill>
                  <a:latin typeface="+mn-ea"/>
                  <a:ea typeface="+mn-ea"/>
                </a:rPr>
                <a:t>认证</a:t>
              </a:r>
              <a:endParaRPr lang="zh-CN" altLang="en-US" sz="2000" dirty="0">
                <a:solidFill>
                  <a:srgbClr val="C00000"/>
                </a:solidFill>
                <a:latin typeface="+mn-ea"/>
                <a:ea typeface="+mn-ea"/>
              </a:endParaRPr>
            </a:p>
          </p:txBody>
        </p:sp>
        <p:sp>
          <p:nvSpPr>
            <p:cNvPr id="75" name="Text Box 48"/>
            <p:cNvSpPr txBox="1">
              <a:spLocks noChangeArrowheads="1"/>
            </p:cNvSpPr>
            <p:nvPr/>
          </p:nvSpPr>
          <p:spPr bwMode="auto">
            <a:xfrm>
              <a:off x="2109" y="911"/>
              <a:ext cx="1497" cy="250"/>
            </a:xfrm>
            <a:prstGeom prst="rect">
              <a:avLst/>
            </a:prstGeom>
            <a:noFill/>
            <a:ln w="9525">
              <a:noFill/>
              <a:miter lim="800000"/>
            </a:ln>
          </p:spPr>
          <p:txBody>
            <a:bodyPr>
              <a:spAutoFit/>
            </a:bodyPr>
            <a:lstStyle/>
            <a:p>
              <a:pPr algn="ctr" eaLnBrk="0" hangingPunct="0">
                <a:defRPr/>
              </a:pPr>
              <a:r>
                <a:rPr lang="en-US" altLang="zh-CN" sz="2000" dirty="0">
                  <a:solidFill>
                    <a:srgbClr val="C00000"/>
                  </a:solidFill>
                  <a:latin typeface="+mn-lt"/>
                  <a:ea typeface="+mn-ea"/>
                </a:rPr>
                <a:t>802.1</a:t>
              </a:r>
              <a:r>
                <a:rPr lang="en-US" altLang="zh-CN" sz="2000" dirty="0">
                  <a:solidFill>
                    <a:srgbClr val="C00000"/>
                  </a:solidFill>
                  <a:latin typeface="+mn-ea"/>
                  <a:ea typeface="+mn-ea"/>
                </a:rPr>
                <a:t>x</a:t>
              </a:r>
              <a:endParaRPr lang="zh-CN" altLang="en-US" sz="2000" dirty="0">
                <a:solidFill>
                  <a:srgbClr val="C00000"/>
                </a:solidFill>
                <a:latin typeface="+mn-ea"/>
                <a:ea typeface="+mn-ea"/>
              </a:endParaRPr>
            </a:p>
          </p:txBody>
        </p:sp>
        <p:sp>
          <p:nvSpPr>
            <p:cNvPr id="76" name="Text Box 49"/>
            <p:cNvSpPr txBox="1">
              <a:spLocks noChangeArrowheads="1"/>
            </p:cNvSpPr>
            <p:nvPr/>
          </p:nvSpPr>
          <p:spPr bwMode="auto">
            <a:xfrm>
              <a:off x="4193" y="2121"/>
              <a:ext cx="1135" cy="252"/>
            </a:xfrm>
            <a:prstGeom prst="rect">
              <a:avLst/>
            </a:prstGeom>
            <a:noFill/>
            <a:ln w="9525">
              <a:noFill/>
              <a:miter lim="800000"/>
            </a:ln>
          </p:spPr>
          <p:txBody>
            <a:bodyPr>
              <a:spAutoFit/>
            </a:bodyPr>
            <a:lstStyle/>
            <a:p>
              <a:pPr algn="ctr" eaLnBrk="0" hangingPunct="0">
                <a:defRPr/>
              </a:pPr>
              <a:r>
                <a:rPr lang="en-US" altLang="zh-CN" sz="2000" dirty="0">
                  <a:solidFill>
                    <a:srgbClr val="C00000"/>
                  </a:solidFill>
                  <a:latin typeface="+mn-lt"/>
                  <a:ea typeface="+mn-ea"/>
                </a:rPr>
                <a:t>RADIUS</a:t>
              </a:r>
              <a:endParaRPr lang="zh-CN" altLang="en-US" sz="2000" dirty="0">
                <a:solidFill>
                  <a:srgbClr val="C00000"/>
                </a:solidFill>
                <a:latin typeface="+mn-lt"/>
                <a:ea typeface="+mn-ea"/>
              </a:endParaRPr>
            </a:p>
          </p:txBody>
        </p:sp>
        <p:sp>
          <p:nvSpPr>
            <p:cNvPr id="77" name="Text Box 50"/>
            <p:cNvSpPr txBox="1">
              <a:spLocks noChangeArrowheads="1"/>
            </p:cNvSpPr>
            <p:nvPr/>
          </p:nvSpPr>
          <p:spPr bwMode="auto">
            <a:xfrm>
              <a:off x="400" y="3467"/>
              <a:ext cx="1411" cy="252"/>
            </a:xfrm>
            <a:prstGeom prst="rect">
              <a:avLst/>
            </a:prstGeom>
            <a:noFill/>
            <a:ln w="9525">
              <a:noFill/>
              <a:miter lim="800000"/>
            </a:ln>
          </p:spPr>
          <p:txBody>
            <a:bodyPr wrap="square">
              <a:spAutoFit/>
            </a:bodyPr>
            <a:lstStyle/>
            <a:p>
              <a:pPr algn="ctr" eaLnBrk="0" hangingPunct="0">
                <a:defRPr/>
              </a:pPr>
              <a:r>
                <a:rPr lang="en-US" altLang="zh-CN" sz="2000" dirty="0">
                  <a:solidFill>
                    <a:srgbClr val="C00000"/>
                  </a:solidFill>
                  <a:latin typeface="+mn-lt"/>
                  <a:ea typeface="+mn-ea"/>
                </a:rPr>
                <a:t>Portal</a:t>
              </a:r>
              <a:r>
                <a:rPr lang="zh-CN" altLang="en-US" sz="2000" dirty="0">
                  <a:solidFill>
                    <a:srgbClr val="C00000"/>
                  </a:solidFill>
                  <a:latin typeface="+mn-lt"/>
                  <a:ea typeface="+mn-ea"/>
                </a:rPr>
                <a:t>（</a:t>
              </a:r>
              <a:r>
                <a:rPr lang="en-US" altLang="zh-CN" sz="2000" dirty="0" err="1">
                  <a:solidFill>
                    <a:srgbClr val="C00000"/>
                  </a:solidFill>
                  <a:latin typeface="+mn-lt"/>
                  <a:ea typeface="+mn-ea"/>
                </a:rPr>
                <a:t>Haca</a:t>
              </a:r>
              <a:r>
                <a:rPr lang="zh-CN" altLang="en-US" sz="2000" dirty="0">
                  <a:solidFill>
                    <a:srgbClr val="C00000"/>
                  </a:solidFill>
                  <a:ea typeface="+mn-ea"/>
                </a:rPr>
                <a:t>）</a:t>
              </a:r>
              <a:endParaRPr lang="zh-CN" altLang="en-US" sz="2000" dirty="0">
                <a:solidFill>
                  <a:srgbClr val="C00000"/>
                </a:solidFill>
                <a:latin typeface="+mn-ea"/>
                <a:ea typeface="+mn-ea"/>
              </a:endParaRPr>
            </a:p>
          </p:txBody>
        </p:sp>
        <p:sp>
          <p:nvSpPr>
            <p:cNvPr id="78" name="Text Box 51"/>
            <p:cNvSpPr txBox="1">
              <a:spLocks noChangeArrowheads="1"/>
            </p:cNvSpPr>
            <p:nvPr/>
          </p:nvSpPr>
          <p:spPr bwMode="auto">
            <a:xfrm>
              <a:off x="3540" y="3390"/>
              <a:ext cx="1489" cy="252"/>
            </a:xfrm>
            <a:prstGeom prst="rect">
              <a:avLst/>
            </a:prstGeom>
            <a:noFill/>
            <a:ln w="9525">
              <a:noFill/>
              <a:miter lim="800000"/>
            </a:ln>
          </p:spPr>
          <p:txBody>
            <a:bodyPr>
              <a:spAutoFit/>
            </a:bodyPr>
            <a:lstStyle/>
            <a:p>
              <a:pPr algn="ctr" eaLnBrk="0" hangingPunct="0">
                <a:defRPr/>
              </a:pPr>
              <a:r>
                <a:rPr lang="en-US" altLang="zh-CN" sz="2000" dirty="0">
                  <a:solidFill>
                    <a:srgbClr val="C00000"/>
                  </a:solidFill>
                  <a:latin typeface="+mn-lt"/>
                  <a:ea typeface="+mn-ea"/>
                </a:rPr>
                <a:t>Portal2.0</a:t>
              </a:r>
              <a:endParaRPr lang="zh-CN" altLang="en-US" sz="2000" dirty="0">
                <a:solidFill>
                  <a:srgbClr val="C00000"/>
                </a:solidFill>
                <a:latin typeface="+mn-lt"/>
                <a:ea typeface="+mn-ea"/>
              </a:endParaRPr>
            </a:p>
          </p:txBody>
        </p:sp>
      </p:gr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下线流程</a:t>
            </a:r>
            <a:r>
              <a:rPr lang="en-US" altLang="zh-CN" dirty="0"/>
              <a:t>—</a:t>
            </a:r>
            <a:r>
              <a:rPr lang="zh-CN" altLang="en-US" dirty="0"/>
              <a:t>管理员强制</a:t>
            </a:r>
            <a:r>
              <a:rPr lang="en-US" altLang="zh-CN" dirty="0"/>
              <a:t>Web</a:t>
            </a:r>
            <a:r>
              <a:rPr lang="zh-CN" altLang="en-US" dirty="0"/>
              <a:t>下线（</a:t>
            </a:r>
            <a:r>
              <a:rPr lang="en-US" altLang="zh-CN" dirty="0"/>
              <a:t>1/2</a:t>
            </a:r>
            <a:r>
              <a:rPr lang="zh-CN" altLang="en-US" dirty="0"/>
              <a:t>）</a:t>
            </a:r>
            <a:endParaRPr lang="zh-CN" altLang="en-US" dirty="0">
              <a:latin typeface="Huawei Sans" panose="020C0503030203020204" pitchFamily="34" charset="0"/>
              <a:ea typeface="方正兰亭黑简体" panose="02000000000000000000" pitchFamily="2" charset="-122"/>
              <a:sym typeface="Huawei Sans" panose="020C0503030203020204" pitchFamily="34" charset="0"/>
            </a:endParaRPr>
          </a:p>
        </p:txBody>
      </p:sp>
      <p:sp>
        <p:nvSpPr>
          <p:cNvPr id="5" name="文本占位符 3"/>
          <p:cNvSpPr txBox="1"/>
          <p:nvPr/>
        </p:nvSpPr>
        <p:spPr>
          <a:xfrm>
            <a:off x="1162194" y="1128204"/>
            <a:ext cx="7920037" cy="3924300"/>
          </a:xfrm>
          <a:prstGeom prst="rect">
            <a:avLst/>
          </a:prstGeom>
        </p:spPr>
        <p:txBody>
          <a:bodyPr/>
          <a:lstStyle>
            <a:lvl1pPr marL="302260" indent="-302260" algn="l" defTabSz="913765" rtl="0" eaLnBrk="1" latinLnBrk="0" hangingPunct="1">
              <a:lnSpc>
                <a:spcPct val="140000"/>
              </a:lnSpc>
              <a:spcBef>
                <a:spcPts val="790"/>
              </a:spcBef>
              <a:buFont typeface="Arial" panose="020B0604020202020204" pitchFamily="34" charset="0"/>
              <a:buChar char="•"/>
              <a:defRPr sz="2200" kern="1200">
                <a:solidFill>
                  <a:schemeClr val="tx1"/>
                </a:solidFill>
                <a:latin typeface="+mn-lt"/>
                <a:ea typeface="+mn-ea"/>
                <a:cs typeface="+mn-cs"/>
              </a:defRPr>
            </a:lvl1pPr>
            <a:lvl2pPr marL="654685" indent="-252095" algn="l" defTabSz="913765" rtl="0" eaLnBrk="1" latinLnBrk="0" hangingPunct="1">
              <a:lnSpc>
                <a:spcPct val="140000"/>
              </a:lnSpc>
              <a:spcBef>
                <a:spcPts val="720"/>
              </a:spcBef>
              <a:buClrTx/>
              <a:buFont typeface="Huawei Sans" panose="020C0503030203020204" pitchFamily="34" charset="0"/>
              <a:buChar char="▫"/>
              <a:defRPr sz="2000" kern="1200">
                <a:solidFill>
                  <a:schemeClr val="tx1"/>
                </a:solidFill>
                <a:latin typeface="+mn-lt"/>
                <a:ea typeface="+mn-ea"/>
                <a:cs typeface="+mn-cs"/>
              </a:defRPr>
            </a:lvl2pPr>
            <a:lvl3pPr marL="1003935" indent="-201295" algn="l" defTabSz="913765" rtl="0" eaLnBrk="1" latinLnBrk="0" hangingPunct="1">
              <a:lnSpc>
                <a:spcPct val="140000"/>
              </a:lnSpc>
              <a:spcBef>
                <a:spcPts val="650"/>
              </a:spcBef>
              <a:buClrTx/>
              <a:buFont typeface="微软雅黑" panose="020B0503020204020204" pitchFamily="34" charset="-122"/>
              <a:buChar char="▪"/>
              <a:defRPr sz="1800" kern="1200">
                <a:solidFill>
                  <a:schemeClr val="tx1"/>
                </a:solidFill>
                <a:latin typeface="+mn-lt"/>
                <a:ea typeface="+mn-ea"/>
                <a:cs typeface="+mn-cs"/>
              </a:defRPr>
            </a:lvl3pPr>
            <a:lvl4pPr marL="1399540" indent="-198120" algn="l" defTabSz="913765" rtl="0" eaLnBrk="1" latinLnBrk="0" hangingPunct="1">
              <a:lnSpc>
                <a:spcPct val="140000"/>
              </a:lnSpc>
              <a:spcBef>
                <a:spcPts val="575"/>
              </a:spcBef>
              <a:buFont typeface="Huawei Sans" panose="020C0503030203020204" pitchFamily="34" charset="0"/>
              <a:buChar char="−"/>
              <a:defRPr sz="1600" kern="1200">
                <a:solidFill>
                  <a:schemeClr val="tx1"/>
                </a:solidFill>
                <a:latin typeface="+mn-lt"/>
                <a:ea typeface="+mn-ea"/>
                <a:cs typeface="+mn-cs"/>
              </a:defRPr>
            </a:lvl4pPr>
            <a:lvl5pPr marL="1802765" indent="-201295" algn="l" defTabSz="913765" rtl="0" eaLnBrk="1" latinLnBrk="0" hangingPunct="1">
              <a:lnSpc>
                <a:spcPct val="140000"/>
              </a:lnSpc>
              <a:spcBef>
                <a:spcPts val="575"/>
              </a:spcBef>
              <a:buFont typeface="Huawei Sans" panose="020C0503030203020204" pitchFamily="34" charset="0"/>
              <a:buChar char="~"/>
              <a:defRPr sz="1400" kern="1200">
                <a:solidFill>
                  <a:schemeClr val="tx1"/>
                </a:solidFill>
                <a:latin typeface="+mn-lt"/>
                <a:ea typeface="+mn-ea"/>
                <a:cs typeface="+mn-cs"/>
              </a:defRPr>
            </a:lvl5pPr>
            <a:lvl6pPr marL="251333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053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773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493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pPr>
            <a:r>
              <a:rPr lang="zh-CN" altLang="en-US" sz="1800" dirty="0"/>
              <a:t>当管理员在控制器租户在线用户页面强制用户下线时，会同时发下线通知给</a:t>
            </a:r>
            <a:r>
              <a:rPr lang="en-US" altLang="zh-CN" sz="1800" dirty="0"/>
              <a:t>RADIUS</a:t>
            </a:r>
            <a:r>
              <a:rPr lang="zh-CN" altLang="en-US" sz="1800" dirty="0"/>
              <a:t>服务器和</a:t>
            </a:r>
            <a:r>
              <a:rPr lang="en-US" altLang="zh-CN" sz="1800" dirty="0"/>
              <a:t>Portal</a:t>
            </a:r>
            <a:r>
              <a:rPr lang="zh-CN" altLang="en-US" sz="1800" dirty="0"/>
              <a:t>服务器，然后</a:t>
            </a:r>
            <a:r>
              <a:rPr lang="en-US" altLang="zh-CN" sz="1800" dirty="0"/>
              <a:t>RADIUS</a:t>
            </a:r>
            <a:r>
              <a:rPr lang="zh-CN" altLang="en-US" sz="1800" dirty="0"/>
              <a:t>服务器和</a:t>
            </a:r>
            <a:r>
              <a:rPr lang="en-US" altLang="zh-CN" sz="1800" dirty="0"/>
              <a:t>Portal</a:t>
            </a:r>
            <a:r>
              <a:rPr lang="zh-CN" altLang="en-US" sz="1800" dirty="0"/>
              <a:t>服务器分别给接入设备发送下线通知。根据设备接收到下线报文的先后不同，处理流程不同： </a:t>
            </a:r>
            <a:endParaRPr lang="en-US" altLang="zh-CN" sz="1800" dirty="0"/>
          </a:p>
          <a:p>
            <a:pPr marL="0" indent="0">
              <a:lnSpc>
                <a:spcPct val="100000"/>
              </a:lnSpc>
              <a:buFont typeface="Arial" panose="020B0604020202020204" pitchFamily="34" charset="0"/>
              <a:buNone/>
            </a:pPr>
            <a:endParaRPr lang="zh-CN" altLang="en-US" sz="1800" dirty="0"/>
          </a:p>
          <a:p>
            <a:pPr>
              <a:lnSpc>
                <a:spcPct val="100000"/>
              </a:lnSpc>
            </a:pPr>
            <a:endParaRPr lang="en-US" altLang="zh-CN" sz="1800" dirty="0"/>
          </a:p>
          <a:p>
            <a:pPr>
              <a:lnSpc>
                <a:spcPct val="100000"/>
              </a:lnSpc>
            </a:pPr>
            <a:endParaRPr lang="zh-CN" altLang="en-US" sz="1800" dirty="0"/>
          </a:p>
        </p:txBody>
      </p:sp>
      <p:pic>
        <p:nvPicPr>
          <p:cNvPr id="3" name="图片 2"/>
          <p:cNvPicPr>
            <a:picLocks noChangeAspect="1"/>
          </p:cNvPicPr>
          <p:nvPr/>
        </p:nvPicPr>
        <p:blipFill>
          <a:blip r:embed="rId1"/>
          <a:stretch>
            <a:fillRect/>
          </a:stretch>
        </p:blipFill>
        <p:spPr>
          <a:xfrm>
            <a:off x="1387792" y="2065972"/>
            <a:ext cx="6276975" cy="3914775"/>
          </a:xfrm>
          <a:prstGeom prst="rect">
            <a:avLst/>
          </a:prstGeom>
        </p:spPr>
      </p:pic>
      <p:sp>
        <p:nvSpPr>
          <p:cNvPr id="7" name="圆角矩形标注 6"/>
          <p:cNvSpPr/>
          <p:nvPr/>
        </p:nvSpPr>
        <p:spPr bwMode="auto">
          <a:xfrm>
            <a:off x="6156487" y="4401108"/>
            <a:ext cx="2484276" cy="576064"/>
          </a:xfrm>
          <a:prstGeom prst="wedgeRoundRectCallout">
            <a:avLst>
              <a:gd name="adj1" fmla="val -69227"/>
              <a:gd name="adj2" fmla="val -551"/>
              <a:gd name="adj3" fmla="val 16667"/>
            </a:avLst>
          </a:prstGeom>
          <a:solidFill>
            <a:srgbClr val="C0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lstStyle/>
          <a:p>
            <a:r>
              <a:rPr lang="zh-CN" altLang="en-US" sz="1400" dirty="0">
                <a:solidFill>
                  <a:schemeClr val="bg1"/>
                </a:solidFill>
              </a:rPr>
              <a:t>情况</a:t>
            </a:r>
            <a:r>
              <a:rPr lang="en-US" altLang="zh-CN" sz="1400" dirty="0">
                <a:solidFill>
                  <a:schemeClr val="bg1"/>
                </a:solidFill>
              </a:rPr>
              <a:t>1</a:t>
            </a:r>
            <a:r>
              <a:rPr lang="zh-CN" altLang="en-US" sz="1400" dirty="0">
                <a:solidFill>
                  <a:schemeClr val="bg1"/>
                </a:solidFill>
              </a:rPr>
              <a:t>：设备先收到</a:t>
            </a:r>
            <a:r>
              <a:rPr lang="en-US" altLang="zh-CN" sz="1400" dirty="0">
                <a:solidFill>
                  <a:schemeClr val="bg1"/>
                </a:solidFill>
              </a:rPr>
              <a:t>RADIUS</a:t>
            </a:r>
            <a:r>
              <a:rPr lang="zh-CN" altLang="en-US" sz="1400" dirty="0">
                <a:solidFill>
                  <a:schemeClr val="bg1"/>
                </a:solidFill>
              </a:rPr>
              <a:t>服务器发来的下线通知</a:t>
            </a:r>
            <a:endParaRPr lang="zh-CN" altLang="en-US" sz="1400" dirty="0">
              <a:solidFill>
                <a:schemeClr val="bg1"/>
              </a:solidFill>
            </a:endParaRP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下线流程</a:t>
            </a:r>
            <a:r>
              <a:rPr lang="en-US" altLang="zh-CN" dirty="0"/>
              <a:t>—</a:t>
            </a:r>
            <a:r>
              <a:rPr lang="zh-CN" altLang="en-US"/>
              <a:t>管理</a:t>
            </a:r>
            <a:r>
              <a:rPr lang="zh-CN" altLang="en-US" dirty="0"/>
              <a:t>员强制</a:t>
            </a:r>
            <a:r>
              <a:rPr lang="en-US" altLang="zh-CN" dirty="0"/>
              <a:t>Web</a:t>
            </a:r>
            <a:r>
              <a:rPr lang="zh-CN" altLang="en-US" dirty="0"/>
              <a:t>下线（</a:t>
            </a:r>
            <a:r>
              <a:rPr lang="en-US" altLang="zh-CN" dirty="0"/>
              <a:t>2/2</a:t>
            </a:r>
            <a:r>
              <a:rPr lang="zh-CN" altLang="en-US" dirty="0"/>
              <a:t>）</a:t>
            </a:r>
            <a:endParaRPr lang="zh-CN" altLang="en-US" dirty="0">
              <a:latin typeface="Huawei Sans" panose="020C0503030203020204" pitchFamily="34" charset="0"/>
              <a:ea typeface="方正兰亭黑简体" panose="02000000000000000000" pitchFamily="2" charset="-122"/>
              <a:sym typeface="Huawei Sans" panose="020C0503030203020204" pitchFamily="34" charset="0"/>
            </a:endParaRPr>
          </a:p>
        </p:txBody>
      </p:sp>
      <p:pic>
        <p:nvPicPr>
          <p:cNvPr id="3" name="图片 2"/>
          <p:cNvPicPr>
            <a:picLocks noChangeAspect="1"/>
          </p:cNvPicPr>
          <p:nvPr/>
        </p:nvPicPr>
        <p:blipFill>
          <a:blip r:embed="rId1"/>
          <a:stretch>
            <a:fillRect/>
          </a:stretch>
        </p:blipFill>
        <p:spPr>
          <a:xfrm>
            <a:off x="1957387" y="985837"/>
            <a:ext cx="8277225" cy="4886325"/>
          </a:xfrm>
          <a:prstGeom prst="rect">
            <a:avLst/>
          </a:prstGeom>
        </p:spPr>
      </p:pic>
      <p:sp>
        <p:nvSpPr>
          <p:cNvPr id="5" name="圆角矩形标注 4"/>
          <p:cNvSpPr/>
          <p:nvPr/>
        </p:nvSpPr>
        <p:spPr bwMode="auto">
          <a:xfrm>
            <a:off x="7524539" y="2961581"/>
            <a:ext cx="2484276" cy="576064"/>
          </a:xfrm>
          <a:prstGeom prst="wedgeRoundRectCallout">
            <a:avLst>
              <a:gd name="adj1" fmla="val -62326"/>
              <a:gd name="adj2" fmla="val -55115"/>
              <a:gd name="adj3" fmla="val 16667"/>
            </a:avLst>
          </a:prstGeom>
          <a:solidFill>
            <a:srgbClr val="C0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lstStyle/>
          <a:p>
            <a:r>
              <a:rPr lang="zh-CN" altLang="en-US" sz="1400" dirty="0">
                <a:solidFill>
                  <a:schemeClr val="bg1"/>
                </a:solidFill>
              </a:rPr>
              <a:t>情况</a:t>
            </a:r>
            <a:r>
              <a:rPr lang="en-US" altLang="zh-CN" sz="1400" dirty="0">
                <a:solidFill>
                  <a:schemeClr val="bg1"/>
                </a:solidFill>
              </a:rPr>
              <a:t>2</a:t>
            </a:r>
            <a:r>
              <a:rPr lang="zh-CN" altLang="en-US" sz="1400" dirty="0">
                <a:solidFill>
                  <a:schemeClr val="bg1"/>
                </a:solidFill>
              </a:rPr>
              <a:t>：设备先收到</a:t>
            </a:r>
            <a:r>
              <a:rPr lang="en-US" altLang="zh-CN" sz="1400" dirty="0">
                <a:solidFill>
                  <a:schemeClr val="bg1"/>
                </a:solidFill>
              </a:rPr>
              <a:t>Portal</a:t>
            </a:r>
            <a:r>
              <a:rPr lang="zh-CN" altLang="en-US" sz="1400" dirty="0">
                <a:solidFill>
                  <a:schemeClr val="bg1"/>
                </a:solidFill>
              </a:rPr>
              <a:t>服务器发来的下线通知</a:t>
            </a:r>
            <a:endParaRPr lang="zh-CN" altLang="en-US" sz="1400" dirty="0">
              <a:solidFill>
                <a:schemeClr val="bg1"/>
              </a:solidFill>
            </a:endParaRP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上线流程（</a:t>
            </a:r>
            <a:r>
              <a:rPr lang="en-US" altLang="zh-CN" dirty="0"/>
              <a:t>HACA</a:t>
            </a:r>
            <a:r>
              <a:rPr lang="zh-CN" altLang="en-US" dirty="0"/>
              <a:t>）</a:t>
            </a:r>
            <a:endParaRPr lang="zh-CN" altLang="en-US" dirty="0">
              <a:latin typeface="Huawei Sans" panose="020C0503030203020204" pitchFamily="34" charset="0"/>
              <a:ea typeface="方正兰亭黑简体" panose="02000000000000000000" pitchFamily="2" charset="-122"/>
              <a:sym typeface="Huawei Sans" panose="020C0503030203020204" pitchFamily="34" charset="0"/>
            </a:endParaRPr>
          </a:p>
        </p:txBody>
      </p:sp>
      <p:pic>
        <p:nvPicPr>
          <p:cNvPr id="4" name="图片 3"/>
          <p:cNvPicPr>
            <a:picLocks noChangeAspect="1"/>
          </p:cNvPicPr>
          <p:nvPr/>
        </p:nvPicPr>
        <p:blipFill>
          <a:blip r:embed="rId1"/>
          <a:stretch>
            <a:fillRect/>
          </a:stretch>
        </p:blipFill>
        <p:spPr>
          <a:xfrm>
            <a:off x="2169654" y="1092268"/>
            <a:ext cx="5004556" cy="4842702"/>
          </a:xfrm>
          <a:prstGeom prst="rect">
            <a:avLst/>
          </a:prstGeom>
        </p:spPr>
      </p:pic>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下线流程</a:t>
            </a:r>
            <a:r>
              <a:rPr lang="en-US" altLang="zh-CN" dirty="0"/>
              <a:t>—</a:t>
            </a:r>
            <a:r>
              <a:rPr lang="zh-CN" altLang="en-US" dirty="0"/>
              <a:t>注销</a:t>
            </a:r>
            <a:r>
              <a:rPr lang="en-US" altLang="zh-CN" dirty="0"/>
              <a:t>\</a:t>
            </a:r>
            <a:r>
              <a:rPr lang="zh-CN" altLang="en-US" dirty="0"/>
              <a:t>强制下线（</a:t>
            </a:r>
            <a:r>
              <a:rPr lang="en-US" altLang="zh-CN" dirty="0"/>
              <a:t>HACA</a:t>
            </a:r>
            <a:r>
              <a:rPr lang="zh-CN" altLang="en-US" dirty="0"/>
              <a:t>）</a:t>
            </a:r>
            <a:endParaRPr lang="zh-CN" altLang="en-US" dirty="0">
              <a:latin typeface="Huawei Sans" panose="020C0503030203020204" pitchFamily="34" charset="0"/>
              <a:ea typeface="方正兰亭黑简体" panose="02000000000000000000" pitchFamily="2" charset="-122"/>
              <a:sym typeface="Huawei Sans" panose="020C0503030203020204" pitchFamily="34" charset="0"/>
            </a:endParaRPr>
          </a:p>
        </p:txBody>
      </p:sp>
      <p:pic>
        <p:nvPicPr>
          <p:cNvPr id="4" name="图片 3"/>
          <p:cNvPicPr>
            <a:picLocks noChangeAspect="1"/>
          </p:cNvPicPr>
          <p:nvPr/>
        </p:nvPicPr>
        <p:blipFill>
          <a:blip r:embed="rId1"/>
          <a:stretch>
            <a:fillRect/>
          </a:stretch>
        </p:blipFill>
        <p:spPr>
          <a:xfrm>
            <a:off x="1892288" y="1179513"/>
            <a:ext cx="5867548" cy="4289276"/>
          </a:xfrm>
          <a:prstGeom prst="rect">
            <a:avLst/>
          </a:prstGeom>
        </p:spPr>
      </p:pic>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t>Mac</a:t>
            </a:r>
            <a:r>
              <a:rPr lang="zh-CN" altLang="en-US" dirty="0"/>
              <a:t>优先流程</a:t>
            </a:r>
            <a:r>
              <a:rPr lang="en-US" altLang="zh-CN" dirty="0"/>
              <a:t>—HACA</a:t>
            </a:r>
            <a:endParaRPr lang="zh-CN" altLang="en-US" dirty="0">
              <a:latin typeface="Huawei Sans" panose="020C0503030203020204" pitchFamily="34" charset="0"/>
              <a:ea typeface="方正兰亭黑简体" panose="02000000000000000000" pitchFamily="2" charset="-122"/>
              <a:sym typeface="Huawei Sans" panose="020C0503030203020204" pitchFamily="34" charset="0"/>
            </a:endParaRPr>
          </a:p>
        </p:txBody>
      </p:sp>
      <p:pic>
        <p:nvPicPr>
          <p:cNvPr id="4" name="图片 3"/>
          <p:cNvPicPr>
            <a:picLocks noChangeAspect="1"/>
          </p:cNvPicPr>
          <p:nvPr/>
        </p:nvPicPr>
        <p:blipFill>
          <a:blip r:embed="rId1"/>
          <a:stretch>
            <a:fillRect/>
          </a:stretch>
        </p:blipFill>
        <p:spPr>
          <a:xfrm>
            <a:off x="1594177" y="1255713"/>
            <a:ext cx="5969856" cy="4499369"/>
          </a:xfrm>
          <a:prstGeom prst="rect">
            <a:avLst/>
          </a:prstGeom>
        </p:spPr>
      </p:pic>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t>MAC</a:t>
            </a:r>
            <a:r>
              <a:rPr lang="zh-CN" altLang="en-US" dirty="0"/>
              <a:t>优先的</a:t>
            </a:r>
            <a:r>
              <a:rPr lang="en-US" altLang="zh-CN" dirty="0"/>
              <a:t>Portal</a:t>
            </a:r>
            <a:r>
              <a:rPr lang="zh-CN" altLang="en-US" dirty="0"/>
              <a:t>认证</a:t>
            </a:r>
            <a:endParaRPr lang="zh-CN" altLang="en-US" dirty="0">
              <a:latin typeface="Huawei Sans" panose="020C0503030203020204" pitchFamily="34" charset="0"/>
              <a:ea typeface="方正兰亭黑简体" panose="02000000000000000000" pitchFamily="2" charset="-122"/>
              <a:sym typeface="Huawei Sans" panose="020C0503030203020204" pitchFamily="34" charset="0"/>
            </a:endParaRPr>
          </a:p>
        </p:txBody>
      </p:sp>
      <p:sp>
        <p:nvSpPr>
          <p:cNvPr id="5" name="文本占位符 2"/>
          <p:cNvSpPr txBox="1"/>
          <p:nvPr/>
        </p:nvSpPr>
        <p:spPr>
          <a:xfrm>
            <a:off x="684213" y="1376363"/>
            <a:ext cx="9517062" cy="3924300"/>
          </a:xfrm>
          <a:prstGeom prst="rect">
            <a:avLst/>
          </a:prstGeom>
        </p:spPr>
        <p:txBody>
          <a:bodyPr/>
          <a:lstStyle>
            <a:lvl1pPr marL="302260" indent="-302260" algn="l" defTabSz="913765" rtl="0" eaLnBrk="1" latinLnBrk="0" hangingPunct="1">
              <a:lnSpc>
                <a:spcPct val="140000"/>
              </a:lnSpc>
              <a:spcBef>
                <a:spcPts val="790"/>
              </a:spcBef>
              <a:buFont typeface="Arial" panose="020B0604020202020204" pitchFamily="34" charset="0"/>
              <a:buChar char="•"/>
              <a:defRPr sz="2200" kern="1200">
                <a:solidFill>
                  <a:schemeClr val="tx1"/>
                </a:solidFill>
                <a:latin typeface="+mn-lt"/>
                <a:ea typeface="+mn-ea"/>
                <a:cs typeface="+mn-cs"/>
              </a:defRPr>
            </a:lvl1pPr>
            <a:lvl2pPr marL="654685" indent="-252095" algn="l" defTabSz="913765" rtl="0" eaLnBrk="1" latinLnBrk="0" hangingPunct="1">
              <a:lnSpc>
                <a:spcPct val="140000"/>
              </a:lnSpc>
              <a:spcBef>
                <a:spcPts val="720"/>
              </a:spcBef>
              <a:buClrTx/>
              <a:buFont typeface="Huawei Sans" panose="020C0503030203020204" pitchFamily="34" charset="0"/>
              <a:buChar char="▫"/>
              <a:defRPr sz="2000" kern="1200">
                <a:solidFill>
                  <a:schemeClr val="tx1"/>
                </a:solidFill>
                <a:latin typeface="+mn-lt"/>
                <a:ea typeface="+mn-ea"/>
                <a:cs typeface="+mn-cs"/>
              </a:defRPr>
            </a:lvl2pPr>
            <a:lvl3pPr marL="1003935" indent="-201295" algn="l" defTabSz="913765" rtl="0" eaLnBrk="1" latinLnBrk="0" hangingPunct="1">
              <a:lnSpc>
                <a:spcPct val="140000"/>
              </a:lnSpc>
              <a:spcBef>
                <a:spcPts val="650"/>
              </a:spcBef>
              <a:buClrTx/>
              <a:buFont typeface="微软雅黑" panose="020B0503020204020204" pitchFamily="34" charset="-122"/>
              <a:buChar char="▪"/>
              <a:defRPr sz="1800" kern="1200">
                <a:solidFill>
                  <a:schemeClr val="tx1"/>
                </a:solidFill>
                <a:latin typeface="+mn-lt"/>
                <a:ea typeface="+mn-ea"/>
                <a:cs typeface="+mn-cs"/>
              </a:defRPr>
            </a:lvl3pPr>
            <a:lvl4pPr marL="1399540" indent="-198120" algn="l" defTabSz="913765" rtl="0" eaLnBrk="1" latinLnBrk="0" hangingPunct="1">
              <a:lnSpc>
                <a:spcPct val="140000"/>
              </a:lnSpc>
              <a:spcBef>
                <a:spcPts val="575"/>
              </a:spcBef>
              <a:buFont typeface="Huawei Sans" panose="020C0503030203020204" pitchFamily="34" charset="0"/>
              <a:buChar char="−"/>
              <a:defRPr sz="1600" kern="1200">
                <a:solidFill>
                  <a:schemeClr val="tx1"/>
                </a:solidFill>
                <a:latin typeface="+mn-lt"/>
                <a:ea typeface="+mn-ea"/>
                <a:cs typeface="+mn-cs"/>
              </a:defRPr>
            </a:lvl4pPr>
            <a:lvl5pPr marL="1802765" indent="-201295" algn="l" defTabSz="913765" rtl="0" eaLnBrk="1" latinLnBrk="0" hangingPunct="1">
              <a:lnSpc>
                <a:spcPct val="140000"/>
              </a:lnSpc>
              <a:spcBef>
                <a:spcPts val="575"/>
              </a:spcBef>
              <a:buFont typeface="Huawei Sans" panose="020C0503030203020204" pitchFamily="34" charset="0"/>
              <a:buChar char="~"/>
              <a:defRPr sz="1400" kern="1200">
                <a:solidFill>
                  <a:schemeClr val="tx1"/>
                </a:solidFill>
                <a:latin typeface="+mn-lt"/>
                <a:ea typeface="+mn-ea"/>
                <a:cs typeface="+mn-cs"/>
              </a:defRPr>
            </a:lvl5pPr>
            <a:lvl6pPr marL="251333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053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773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493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pPr>
            <a:r>
              <a:rPr lang="en-US" altLang="zh-CN" sz="1800" dirty="0"/>
              <a:t>MAC</a:t>
            </a:r>
            <a:r>
              <a:rPr lang="zh-CN" altLang="en-US" sz="1800" dirty="0"/>
              <a:t>优先的</a:t>
            </a:r>
            <a:r>
              <a:rPr lang="en-US" altLang="zh-CN" sz="1800" dirty="0"/>
              <a:t>Portal</a:t>
            </a:r>
            <a:r>
              <a:rPr lang="zh-CN" altLang="en-US" sz="1800" dirty="0"/>
              <a:t>认证本质上是</a:t>
            </a:r>
            <a:r>
              <a:rPr lang="en-US" altLang="zh-CN" sz="1800" dirty="0"/>
              <a:t>Portal</a:t>
            </a:r>
            <a:r>
              <a:rPr lang="zh-CN" altLang="en-US" sz="1800" dirty="0"/>
              <a:t>认证，用来解决在无线环境下终端用户通过</a:t>
            </a:r>
            <a:r>
              <a:rPr lang="en-US" altLang="zh-CN" sz="1800" dirty="0"/>
              <a:t>Portal</a:t>
            </a:r>
            <a:r>
              <a:rPr lang="zh-CN" altLang="en-US" sz="1800" dirty="0"/>
              <a:t>认证之后，因无线信号不稳定或终端用户离开无线信号覆盖区域导致终端用户掉线，终端用户需要频繁在</a:t>
            </a:r>
            <a:r>
              <a:rPr lang="en-US" altLang="zh-CN" sz="1800" dirty="0"/>
              <a:t>Web</a:t>
            </a:r>
            <a:r>
              <a:rPr lang="zh-CN" altLang="en-US" sz="1800" dirty="0"/>
              <a:t>浏览器上输入帐号和密码重新认证才能接入网络。有线环境下不存在信号不稳定的情况，所以一般无需启用</a:t>
            </a:r>
            <a:r>
              <a:rPr lang="en-US" altLang="zh-CN" sz="1800" dirty="0"/>
              <a:t>MAC</a:t>
            </a:r>
            <a:r>
              <a:rPr lang="zh-CN" altLang="en-US" sz="1800" dirty="0"/>
              <a:t>优先。</a:t>
            </a:r>
            <a:endParaRPr lang="zh-CN" altLang="en-US" sz="1800" dirty="0"/>
          </a:p>
          <a:p>
            <a:pPr>
              <a:lnSpc>
                <a:spcPct val="100000"/>
              </a:lnSpc>
            </a:pPr>
            <a:r>
              <a:rPr lang="en-US" altLang="zh-CN" sz="1800" dirty="0"/>
              <a:t>MAC</a:t>
            </a:r>
            <a:r>
              <a:rPr lang="zh-CN" altLang="en-US" sz="1800" dirty="0"/>
              <a:t>优先的</a:t>
            </a:r>
            <a:r>
              <a:rPr lang="en-US" altLang="zh-CN" sz="1800" dirty="0"/>
              <a:t>Portal</a:t>
            </a:r>
            <a:r>
              <a:rPr lang="zh-CN" altLang="en-US" sz="1800" dirty="0"/>
              <a:t>认证的原理是，在终端用户通过</a:t>
            </a:r>
            <a:r>
              <a:rPr lang="en-US" altLang="zh-CN" sz="1800" dirty="0"/>
              <a:t>Portal</a:t>
            </a:r>
            <a:r>
              <a:rPr lang="zh-CN" altLang="en-US" sz="1800" dirty="0"/>
              <a:t>认证之后，</a:t>
            </a:r>
            <a:r>
              <a:rPr lang="en-US" altLang="zh-CN" sz="1800" dirty="0"/>
              <a:t>RADIUS</a:t>
            </a:r>
            <a:r>
              <a:rPr lang="zh-CN" altLang="en-US" sz="1800" dirty="0"/>
              <a:t>服务会自动保存终端的</a:t>
            </a:r>
            <a:r>
              <a:rPr lang="en-US" altLang="zh-CN" sz="1800" dirty="0"/>
              <a:t>MAC</a:t>
            </a:r>
            <a:r>
              <a:rPr lang="zh-CN" altLang="en-US" sz="1800" dirty="0"/>
              <a:t>地址和无线热点的</a:t>
            </a:r>
            <a:r>
              <a:rPr lang="en-US" altLang="zh-CN" sz="1800" dirty="0"/>
              <a:t>SSID</a:t>
            </a:r>
            <a:r>
              <a:rPr lang="zh-CN" altLang="en-US" sz="1800" dirty="0"/>
              <a:t>，</a:t>
            </a:r>
            <a:r>
              <a:rPr lang="en-US" altLang="zh-CN" sz="1800" dirty="0"/>
              <a:t>MAC</a:t>
            </a:r>
            <a:r>
              <a:rPr lang="zh-CN" altLang="en-US" sz="1800" dirty="0"/>
              <a:t>地址的有效期由管理员在全局参数自行设定。当终端因无线信号不稳定或离开无线信号覆盖区域导致终掉线而重新尝试接入网络时，接入控制设备会把终端的</a:t>
            </a:r>
            <a:r>
              <a:rPr lang="en-US" altLang="zh-CN" sz="1800" dirty="0"/>
              <a:t>MAC</a:t>
            </a:r>
            <a:r>
              <a:rPr lang="zh-CN" altLang="en-US" sz="1800" dirty="0"/>
              <a:t>地址发到</a:t>
            </a:r>
            <a:r>
              <a:rPr lang="en-US" altLang="zh-CN" sz="1800" dirty="0"/>
              <a:t>RADIUS</a:t>
            </a:r>
            <a:r>
              <a:rPr lang="zh-CN" altLang="en-US" sz="1800" dirty="0"/>
              <a:t>服务进行认证。</a:t>
            </a:r>
            <a:endParaRPr lang="en-US" altLang="zh-CN" sz="1800" dirty="0"/>
          </a:p>
          <a:p>
            <a:pPr>
              <a:lnSpc>
                <a:spcPct val="100000"/>
              </a:lnSpc>
            </a:pPr>
            <a:r>
              <a:rPr lang="zh-CN" altLang="en-US" sz="1800" dirty="0"/>
              <a:t> 如果终端的</a:t>
            </a:r>
            <a:r>
              <a:rPr lang="en-US" altLang="zh-CN" sz="1800" dirty="0"/>
              <a:t>MAC</a:t>
            </a:r>
            <a:r>
              <a:rPr lang="zh-CN" altLang="en-US" sz="1800" dirty="0"/>
              <a:t>地址还保存在</a:t>
            </a:r>
            <a:r>
              <a:rPr lang="en-US" altLang="zh-CN" sz="1800" dirty="0"/>
              <a:t>RADIUS</a:t>
            </a:r>
            <a:r>
              <a:rPr lang="zh-CN" altLang="en-US" sz="1800" dirty="0"/>
              <a:t>服务，则</a:t>
            </a:r>
            <a:r>
              <a:rPr lang="en-US" altLang="zh-CN" sz="1800" dirty="0"/>
              <a:t>RADIUS</a:t>
            </a:r>
            <a:r>
              <a:rPr lang="zh-CN" altLang="en-US" sz="1800" dirty="0"/>
              <a:t>服务会通知接入控制设备予以放行，终端用户无须输入帐号和密码即可自动完成身份认证过程。 </a:t>
            </a:r>
            <a:endParaRPr lang="zh-CN" altLang="en-US" sz="1800" dirty="0"/>
          </a:p>
          <a:p>
            <a:pPr>
              <a:lnSpc>
                <a:spcPct val="100000"/>
              </a:lnSpc>
            </a:pPr>
            <a:r>
              <a:rPr lang="zh-CN" altLang="en-US" sz="1800" dirty="0"/>
              <a:t>如果终端的</a:t>
            </a:r>
            <a:r>
              <a:rPr lang="en-US" altLang="zh-CN" sz="1800" dirty="0"/>
              <a:t>MAC</a:t>
            </a:r>
            <a:r>
              <a:rPr lang="zh-CN" altLang="en-US" sz="1800" dirty="0"/>
              <a:t>地址在</a:t>
            </a:r>
            <a:r>
              <a:rPr lang="en-US" altLang="zh-CN" sz="1800" dirty="0"/>
              <a:t>RADIUS</a:t>
            </a:r>
            <a:r>
              <a:rPr lang="zh-CN" altLang="en-US" sz="1800" dirty="0"/>
              <a:t>服务已经过期，则</a:t>
            </a:r>
            <a:r>
              <a:rPr lang="en-US" altLang="zh-CN" sz="1800" dirty="0"/>
              <a:t>RADIUS</a:t>
            </a:r>
            <a:r>
              <a:rPr lang="zh-CN" altLang="en-US" sz="1800" dirty="0"/>
              <a:t>服务器自动会把保存的终端</a:t>
            </a:r>
            <a:r>
              <a:rPr lang="en-US" altLang="zh-CN" sz="1800" dirty="0"/>
              <a:t>MAC</a:t>
            </a:r>
            <a:r>
              <a:rPr lang="zh-CN" altLang="en-US" sz="1800" dirty="0"/>
              <a:t>地址和无线热点</a:t>
            </a:r>
            <a:r>
              <a:rPr lang="en-US" altLang="zh-CN" sz="1800" dirty="0"/>
              <a:t>SSID</a:t>
            </a:r>
            <a:r>
              <a:rPr lang="zh-CN" altLang="en-US" sz="1800" dirty="0"/>
              <a:t>记录删除。</a:t>
            </a:r>
            <a:r>
              <a:rPr lang="en-US" altLang="zh-CN" sz="1800" dirty="0"/>
              <a:t>MAC</a:t>
            </a:r>
            <a:r>
              <a:rPr lang="zh-CN" altLang="en-US" sz="1800" dirty="0"/>
              <a:t>地址认证失败之后，接入控制设备会向终端用户推送</a:t>
            </a:r>
            <a:r>
              <a:rPr lang="en-US" altLang="zh-CN" sz="1800" dirty="0"/>
              <a:t>Portal</a:t>
            </a:r>
            <a:r>
              <a:rPr lang="zh-CN" altLang="en-US" sz="1800" dirty="0"/>
              <a:t>认证页面。终端用户输入帐号和密码完成身份认证过程。</a:t>
            </a:r>
            <a:endParaRPr lang="zh-CN" altLang="en-US" sz="1800" dirty="0"/>
          </a:p>
          <a:p>
            <a:pPr>
              <a:lnSpc>
                <a:spcPct val="100000"/>
              </a:lnSpc>
            </a:pPr>
            <a:endParaRPr lang="zh-CN" altLang="en-US" sz="1800" dirty="0"/>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p:txBody>
          <a:bodyPr/>
          <a:lstStyle/>
          <a:p>
            <a:pPr>
              <a:lnSpc>
                <a:spcPct val="100000"/>
              </a:lnSpc>
            </a:pPr>
            <a:r>
              <a:rPr lang="zh-CN" altLang="en-US" sz="1800" dirty="0">
                <a:solidFill>
                  <a:schemeClr val="bg1">
                    <a:lumMod val="50000"/>
                  </a:schemeClr>
                </a:solidFill>
              </a:rPr>
              <a:t>准入控制概述</a:t>
            </a:r>
            <a:endParaRPr lang="en-US" altLang="zh-CN" sz="1800" dirty="0">
              <a:solidFill>
                <a:schemeClr val="bg1">
                  <a:lumMod val="50000"/>
                </a:schemeClr>
              </a:solidFill>
            </a:endParaRPr>
          </a:p>
          <a:p>
            <a:pPr>
              <a:lnSpc>
                <a:spcPct val="100000"/>
              </a:lnSpc>
            </a:pPr>
            <a:r>
              <a:rPr lang="en-US" altLang="zh-CN" sz="1800" dirty="0">
                <a:solidFill>
                  <a:schemeClr val="bg1">
                    <a:lumMod val="50000"/>
                  </a:schemeClr>
                </a:solidFill>
              </a:rPr>
              <a:t>802.1x</a:t>
            </a:r>
            <a:r>
              <a:rPr lang="zh-CN" altLang="en-US" sz="1800" dirty="0">
                <a:solidFill>
                  <a:schemeClr val="bg1">
                    <a:lumMod val="50000"/>
                  </a:schemeClr>
                </a:solidFill>
              </a:rPr>
              <a:t>认证</a:t>
            </a:r>
            <a:endParaRPr lang="en-US" altLang="zh-CN" sz="1800" dirty="0">
              <a:solidFill>
                <a:schemeClr val="bg1">
                  <a:lumMod val="50000"/>
                </a:schemeClr>
              </a:solidFill>
            </a:endParaRPr>
          </a:p>
          <a:p>
            <a:pPr>
              <a:lnSpc>
                <a:spcPct val="100000"/>
              </a:lnSpc>
            </a:pPr>
            <a:r>
              <a:rPr lang="en-US" altLang="zh-CN" sz="1800" dirty="0">
                <a:solidFill>
                  <a:schemeClr val="bg1">
                    <a:lumMod val="50000"/>
                  </a:schemeClr>
                </a:solidFill>
              </a:rPr>
              <a:t>MAC</a:t>
            </a:r>
            <a:r>
              <a:rPr lang="zh-CN" altLang="en-US" sz="1800" dirty="0">
                <a:solidFill>
                  <a:schemeClr val="bg1">
                    <a:lumMod val="50000"/>
                  </a:schemeClr>
                </a:solidFill>
              </a:rPr>
              <a:t>认证</a:t>
            </a:r>
            <a:endParaRPr lang="en-US" altLang="zh-CN" sz="1800" dirty="0">
              <a:solidFill>
                <a:schemeClr val="bg1">
                  <a:lumMod val="50000"/>
                </a:schemeClr>
              </a:solidFill>
            </a:endParaRPr>
          </a:p>
          <a:p>
            <a:pPr>
              <a:lnSpc>
                <a:spcPct val="100000"/>
              </a:lnSpc>
            </a:pPr>
            <a:r>
              <a:rPr lang="en-US" altLang="zh-CN" sz="1800" dirty="0"/>
              <a:t>Portal</a:t>
            </a:r>
            <a:r>
              <a:rPr lang="zh-CN" altLang="en-US" sz="1800" dirty="0"/>
              <a:t>认证</a:t>
            </a:r>
            <a:endParaRPr lang="en-US" altLang="zh-CN" sz="1800" dirty="0"/>
          </a:p>
          <a:p>
            <a:pPr lvl="1">
              <a:lnSpc>
                <a:spcPct val="100000"/>
              </a:lnSpc>
            </a:pPr>
            <a:r>
              <a:rPr lang="en-US" altLang="zh-CN" sz="1600" dirty="0">
                <a:solidFill>
                  <a:schemeClr val="bg1">
                    <a:lumMod val="50000"/>
                  </a:schemeClr>
                </a:solidFill>
              </a:rPr>
              <a:t>Portal</a:t>
            </a:r>
            <a:r>
              <a:rPr lang="zh-CN" altLang="en-US" sz="1600" dirty="0">
                <a:solidFill>
                  <a:schemeClr val="bg1">
                    <a:lumMod val="50000"/>
                  </a:schemeClr>
                </a:solidFill>
              </a:rPr>
              <a:t>概述</a:t>
            </a:r>
            <a:endParaRPr lang="en-US" altLang="zh-CN" sz="1600" dirty="0">
              <a:solidFill>
                <a:schemeClr val="bg1">
                  <a:lumMod val="50000"/>
                </a:schemeClr>
              </a:solidFill>
            </a:endParaRPr>
          </a:p>
          <a:p>
            <a:pPr lvl="1">
              <a:lnSpc>
                <a:spcPct val="100000"/>
              </a:lnSpc>
            </a:pPr>
            <a:r>
              <a:rPr lang="en-US" altLang="zh-CN" sz="1600" dirty="0">
                <a:solidFill>
                  <a:schemeClr val="bg1">
                    <a:lumMod val="50000"/>
                  </a:schemeClr>
                </a:solidFill>
              </a:rPr>
              <a:t>Portal</a:t>
            </a:r>
            <a:r>
              <a:rPr lang="zh-CN" altLang="en-US" sz="1600" dirty="0">
                <a:solidFill>
                  <a:schemeClr val="bg1">
                    <a:lumMod val="50000"/>
                  </a:schemeClr>
                </a:solidFill>
              </a:rPr>
              <a:t>认证应用场景</a:t>
            </a:r>
            <a:endParaRPr lang="en-US" altLang="zh-CN" sz="1600" dirty="0">
              <a:solidFill>
                <a:schemeClr val="bg1">
                  <a:lumMod val="50000"/>
                </a:schemeClr>
              </a:solidFill>
            </a:endParaRPr>
          </a:p>
          <a:p>
            <a:pPr lvl="1">
              <a:lnSpc>
                <a:spcPct val="100000"/>
              </a:lnSpc>
            </a:pPr>
            <a:r>
              <a:rPr lang="en-US" altLang="zh-CN" sz="1600" dirty="0">
                <a:solidFill>
                  <a:schemeClr val="bg1">
                    <a:lumMod val="50000"/>
                  </a:schemeClr>
                </a:solidFill>
              </a:rPr>
              <a:t>Portal</a:t>
            </a:r>
            <a:r>
              <a:rPr lang="zh-CN" altLang="en-US" sz="1600" dirty="0">
                <a:solidFill>
                  <a:schemeClr val="bg1">
                    <a:lumMod val="50000"/>
                  </a:schemeClr>
                </a:solidFill>
              </a:rPr>
              <a:t>认证流程</a:t>
            </a:r>
            <a:endParaRPr lang="en-US" altLang="zh-CN" sz="1600" dirty="0">
              <a:solidFill>
                <a:schemeClr val="bg1">
                  <a:lumMod val="50000"/>
                </a:schemeClr>
              </a:solidFill>
            </a:endParaRPr>
          </a:p>
          <a:p>
            <a:pPr lvl="1">
              <a:lnSpc>
                <a:spcPct val="100000"/>
              </a:lnSpc>
            </a:pPr>
            <a:r>
              <a:rPr lang="en-US" altLang="zh-CN" sz="1600" dirty="0"/>
              <a:t>Portal</a:t>
            </a:r>
            <a:r>
              <a:rPr lang="zh-CN" altLang="en-US" sz="1600" dirty="0"/>
              <a:t>认证配置</a:t>
            </a:r>
            <a:endParaRPr lang="en-US" altLang="zh-CN" sz="1600" dirty="0"/>
          </a:p>
          <a:p>
            <a:pPr>
              <a:lnSpc>
                <a:spcPct val="100000"/>
              </a:lnSpc>
            </a:pPr>
            <a:r>
              <a:rPr lang="en-US" altLang="zh-CN" sz="1800" dirty="0">
                <a:solidFill>
                  <a:schemeClr val="bg1">
                    <a:lumMod val="50000"/>
                  </a:schemeClr>
                </a:solidFill>
              </a:rPr>
              <a:t>TACACS</a:t>
            </a:r>
            <a:r>
              <a:rPr lang="zh-CN" altLang="en-US" sz="1800" dirty="0">
                <a:solidFill>
                  <a:schemeClr val="bg1">
                    <a:lumMod val="50000"/>
                  </a:schemeClr>
                </a:solidFill>
              </a:rPr>
              <a:t>认证</a:t>
            </a:r>
            <a:endParaRPr lang="en-US" altLang="zh-CN" sz="1800" dirty="0">
              <a:solidFill>
                <a:schemeClr val="bg1">
                  <a:lumMod val="50000"/>
                </a:schemeClr>
              </a:solidFill>
            </a:endParaRPr>
          </a:p>
          <a:p>
            <a:pPr>
              <a:lnSpc>
                <a:spcPct val="100000"/>
              </a:lnSpc>
            </a:pPr>
            <a:r>
              <a:rPr lang="en-US" altLang="zh-CN" sz="1800" dirty="0">
                <a:solidFill>
                  <a:schemeClr val="bg1">
                    <a:lumMod val="50000"/>
                  </a:schemeClr>
                </a:solidFill>
              </a:rPr>
              <a:t>MDM</a:t>
            </a:r>
            <a:r>
              <a:rPr lang="zh-CN" altLang="en-US" sz="1800" dirty="0">
                <a:solidFill>
                  <a:schemeClr val="bg1">
                    <a:lumMod val="50000"/>
                  </a:schemeClr>
                </a:solidFill>
              </a:rPr>
              <a:t>联动认证</a:t>
            </a:r>
            <a:endParaRPr lang="en-US" altLang="zh-CN" sz="1800" dirty="0">
              <a:solidFill>
                <a:schemeClr val="bg1">
                  <a:lumMod val="50000"/>
                </a:schemeClr>
              </a:solidFill>
            </a:endParaRPr>
          </a:p>
          <a:p>
            <a:pPr>
              <a:lnSpc>
                <a:spcPct val="100000"/>
              </a:lnSpc>
            </a:pPr>
            <a:r>
              <a:rPr lang="zh-CN" altLang="en-US" sz="1800" dirty="0">
                <a:solidFill>
                  <a:schemeClr val="bg1">
                    <a:lumMod val="50000"/>
                  </a:schemeClr>
                </a:solidFill>
              </a:rPr>
              <a:t>网络防私接</a:t>
            </a:r>
            <a:endParaRPr lang="en-US" altLang="zh-CN" sz="1800" dirty="0">
              <a:solidFill>
                <a:schemeClr val="bg1">
                  <a:lumMod val="50000"/>
                </a:schemeClr>
              </a:solidFill>
            </a:endParaRPr>
          </a:p>
          <a:p>
            <a:pPr>
              <a:lnSpc>
                <a:spcPct val="100000"/>
              </a:lnSpc>
            </a:pPr>
            <a:r>
              <a:rPr lang="zh-CN" altLang="en-US" sz="1800" dirty="0">
                <a:solidFill>
                  <a:schemeClr val="bg1">
                    <a:lumMod val="50000"/>
                  </a:schemeClr>
                </a:solidFill>
              </a:rPr>
              <a:t>外部数据源统一身份认证</a:t>
            </a:r>
            <a:endParaRPr lang="en-US" altLang="zh-CN" sz="1800" dirty="0">
              <a:solidFill>
                <a:schemeClr val="bg1">
                  <a:lumMod val="50000"/>
                </a:schemeClr>
              </a:solidFill>
            </a:endParaRPr>
          </a:p>
          <a:p>
            <a:pPr>
              <a:lnSpc>
                <a:spcPct val="100000"/>
              </a:lnSpc>
            </a:pPr>
            <a:r>
              <a:rPr lang="zh-CN" altLang="en-US" sz="1800" dirty="0">
                <a:solidFill>
                  <a:schemeClr val="bg1">
                    <a:lumMod val="50000"/>
                  </a:schemeClr>
                </a:solidFill>
              </a:rPr>
              <a:t>准入认证组件认证</a:t>
            </a:r>
            <a:endParaRPr lang="en-US" altLang="zh-CN" sz="1800" dirty="0">
              <a:solidFill>
                <a:schemeClr val="bg1">
                  <a:lumMod val="50000"/>
                </a:schemeClr>
              </a:solidFill>
            </a:endParaRPr>
          </a:p>
          <a:p>
            <a:pPr>
              <a:lnSpc>
                <a:spcPct val="100000"/>
              </a:lnSpc>
            </a:pPr>
            <a:r>
              <a:rPr lang="zh-CN" altLang="en-US" sz="1800" dirty="0">
                <a:solidFill>
                  <a:schemeClr val="bg1">
                    <a:lumMod val="50000"/>
                  </a:schemeClr>
                </a:solidFill>
              </a:rPr>
              <a:t>准入运维</a:t>
            </a:r>
            <a:endParaRPr lang="en-US" altLang="zh-CN" sz="1800" dirty="0">
              <a:solidFill>
                <a:schemeClr val="bg1">
                  <a:lumMod val="50000"/>
                </a:schemeClr>
              </a:solidFill>
            </a:endParaRPr>
          </a:p>
          <a:p>
            <a:pPr>
              <a:lnSpc>
                <a:spcPct val="100000"/>
              </a:lnSpc>
            </a:pPr>
            <a:endParaRPr lang="en-US" altLang="zh-CN" sz="1800" dirty="0">
              <a:solidFill>
                <a:schemeClr val="bg1">
                  <a:lumMod val="50000"/>
                </a:schemeClr>
              </a:solidFill>
            </a:endParaRPr>
          </a:p>
          <a:p>
            <a:pPr>
              <a:lnSpc>
                <a:spcPct val="100000"/>
              </a:lnSpc>
            </a:pPr>
            <a:endParaRPr lang="zh-CN" altLang="en-US" sz="1800" dirty="0">
              <a:solidFill>
                <a:schemeClr val="bg1">
                  <a:lumMod val="50000"/>
                </a:schemeClr>
              </a:solidFill>
            </a:endParaRPr>
          </a:p>
          <a:p>
            <a:pPr>
              <a:lnSpc>
                <a:spcPct val="100000"/>
              </a:lnSpc>
            </a:pPr>
            <a:endParaRPr lang="zh-CN" altLang="en-US" sz="1800" dirty="0">
              <a:solidFill>
                <a:schemeClr val="bg1">
                  <a:lumMod val="50000"/>
                </a:schemeClr>
              </a:solidFill>
            </a:endParaRPr>
          </a:p>
        </p:txBody>
      </p:sp>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t>Portal</a:t>
            </a:r>
            <a:r>
              <a:rPr lang="zh-CN" altLang="en-US" dirty="0"/>
              <a:t>配置流程</a:t>
            </a:r>
            <a:endParaRPr lang="zh-CN" altLang="en-US" dirty="0">
              <a:latin typeface="Huawei Sans" panose="020C0503030203020204" pitchFamily="34" charset="0"/>
              <a:ea typeface="方正兰亭黑简体" panose="02000000000000000000" pitchFamily="2" charset="-122"/>
              <a:sym typeface="Huawei Sans" panose="020C0503030203020204" pitchFamily="34" charset="0"/>
            </a:endParaRPr>
          </a:p>
        </p:txBody>
      </p:sp>
      <p:sp>
        <p:nvSpPr>
          <p:cNvPr id="5" name="文本占位符 5"/>
          <p:cNvSpPr txBox="1"/>
          <p:nvPr/>
        </p:nvSpPr>
        <p:spPr>
          <a:xfrm>
            <a:off x="684213" y="1376363"/>
            <a:ext cx="7920037" cy="3924300"/>
          </a:xfrm>
          <a:prstGeom prst="rect">
            <a:avLst/>
          </a:prstGeom>
        </p:spPr>
        <p:txBody>
          <a:bodyPr/>
          <a:lstStyle>
            <a:lvl1pPr marL="302260" indent="-302260" algn="l" defTabSz="913765" rtl="0" eaLnBrk="1" latinLnBrk="0" hangingPunct="1">
              <a:lnSpc>
                <a:spcPct val="140000"/>
              </a:lnSpc>
              <a:spcBef>
                <a:spcPts val="790"/>
              </a:spcBef>
              <a:buFont typeface="Arial" panose="020B0604020202020204" pitchFamily="34" charset="0"/>
              <a:buChar char="•"/>
              <a:defRPr sz="2200" kern="1200">
                <a:solidFill>
                  <a:schemeClr val="tx1"/>
                </a:solidFill>
                <a:latin typeface="+mn-lt"/>
                <a:ea typeface="+mn-ea"/>
                <a:cs typeface="+mn-cs"/>
              </a:defRPr>
            </a:lvl1pPr>
            <a:lvl2pPr marL="654685" indent="-252095" algn="l" defTabSz="913765" rtl="0" eaLnBrk="1" latinLnBrk="0" hangingPunct="1">
              <a:lnSpc>
                <a:spcPct val="140000"/>
              </a:lnSpc>
              <a:spcBef>
                <a:spcPts val="720"/>
              </a:spcBef>
              <a:buClrTx/>
              <a:buFont typeface="Huawei Sans" panose="020C0503030203020204" pitchFamily="34" charset="0"/>
              <a:buChar char="▫"/>
              <a:defRPr sz="2000" kern="1200">
                <a:solidFill>
                  <a:schemeClr val="tx1"/>
                </a:solidFill>
                <a:latin typeface="+mn-lt"/>
                <a:ea typeface="+mn-ea"/>
                <a:cs typeface="+mn-cs"/>
              </a:defRPr>
            </a:lvl2pPr>
            <a:lvl3pPr marL="1003935" indent="-201295" algn="l" defTabSz="913765" rtl="0" eaLnBrk="1" latinLnBrk="0" hangingPunct="1">
              <a:lnSpc>
                <a:spcPct val="140000"/>
              </a:lnSpc>
              <a:spcBef>
                <a:spcPts val="650"/>
              </a:spcBef>
              <a:buClrTx/>
              <a:buFont typeface="微软雅黑" panose="020B0503020204020204" pitchFamily="34" charset="-122"/>
              <a:buChar char="▪"/>
              <a:defRPr sz="1800" kern="1200">
                <a:solidFill>
                  <a:schemeClr val="tx1"/>
                </a:solidFill>
                <a:latin typeface="+mn-lt"/>
                <a:ea typeface="+mn-ea"/>
                <a:cs typeface="+mn-cs"/>
              </a:defRPr>
            </a:lvl3pPr>
            <a:lvl4pPr marL="1399540" indent="-198120" algn="l" defTabSz="913765" rtl="0" eaLnBrk="1" latinLnBrk="0" hangingPunct="1">
              <a:lnSpc>
                <a:spcPct val="140000"/>
              </a:lnSpc>
              <a:spcBef>
                <a:spcPts val="575"/>
              </a:spcBef>
              <a:buFont typeface="Huawei Sans" panose="020C0503030203020204" pitchFamily="34" charset="0"/>
              <a:buChar char="−"/>
              <a:defRPr sz="1600" kern="1200">
                <a:solidFill>
                  <a:schemeClr val="tx1"/>
                </a:solidFill>
                <a:latin typeface="+mn-lt"/>
                <a:ea typeface="+mn-ea"/>
                <a:cs typeface="+mn-cs"/>
              </a:defRPr>
            </a:lvl4pPr>
            <a:lvl5pPr marL="1802765" indent="-201295" algn="l" defTabSz="913765" rtl="0" eaLnBrk="1" latinLnBrk="0" hangingPunct="1">
              <a:lnSpc>
                <a:spcPct val="140000"/>
              </a:lnSpc>
              <a:spcBef>
                <a:spcPts val="575"/>
              </a:spcBef>
              <a:buFont typeface="Huawei Sans" panose="020C0503030203020204" pitchFamily="34" charset="0"/>
              <a:buChar char="~"/>
              <a:defRPr sz="1400" kern="1200">
                <a:solidFill>
                  <a:schemeClr val="tx1"/>
                </a:solidFill>
                <a:latin typeface="+mn-lt"/>
                <a:ea typeface="+mn-ea"/>
                <a:cs typeface="+mn-cs"/>
              </a:defRPr>
            </a:lvl5pPr>
            <a:lvl6pPr marL="251333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053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773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493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tLang="zh-CN" dirty="0"/>
              <a:t>Portal</a:t>
            </a:r>
            <a:r>
              <a:rPr lang="zh-CN" altLang="en-US" dirty="0"/>
              <a:t>认证配置流程</a:t>
            </a:r>
            <a:endParaRPr lang="en-US" altLang="zh-CN" dirty="0"/>
          </a:p>
          <a:p>
            <a:endParaRPr lang="en-US" altLang="zh-CN" dirty="0"/>
          </a:p>
          <a:p>
            <a:endParaRPr lang="en-US" altLang="zh-CN" dirty="0"/>
          </a:p>
          <a:p>
            <a:endParaRPr lang="en-US" altLang="zh-CN" dirty="0"/>
          </a:p>
          <a:p>
            <a:r>
              <a:rPr lang="en-US" altLang="zh-CN" dirty="0"/>
              <a:t>MAC</a:t>
            </a:r>
            <a:r>
              <a:rPr lang="zh-CN" altLang="en-US" dirty="0"/>
              <a:t>优先的</a:t>
            </a:r>
            <a:r>
              <a:rPr lang="en-US" altLang="zh-CN" dirty="0"/>
              <a:t>Portal</a:t>
            </a:r>
            <a:r>
              <a:rPr lang="zh-CN" altLang="en-US" dirty="0"/>
              <a:t>认证配置流程</a:t>
            </a:r>
            <a:endParaRPr lang="zh-CN" altLang="en-US" dirty="0"/>
          </a:p>
        </p:txBody>
      </p:sp>
      <p:sp>
        <p:nvSpPr>
          <p:cNvPr id="6" name="五边形 2"/>
          <p:cNvSpPr/>
          <p:nvPr/>
        </p:nvSpPr>
        <p:spPr>
          <a:xfrm>
            <a:off x="835517" y="2286196"/>
            <a:ext cx="1344605" cy="872176"/>
          </a:xfrm>
          <a:prstGeom prst="homePlate">
            <a:avLst>
              <a:gd name="adj" fmla="val 38087"/>
            </a:avLst>
          </a:prstGeom>
          <a:solidFill>
            <a:srgbClr val="9BBB59"/>
          </a:solidFill>
          <a:ln w="25400" cap="flat" cmpd="sng" algn="ctr">
            <a:noFill/>
            <a:prstDash val="solid"/>
          </a:ln>
          <a:effectLst/>
        </p:spPr>
        <p:txBody>
          <a:bodyPr anchor="ctr"/>
          <a:lstStyle/>
          <a:p>
            <a:pPr marL="0" marR="0" lvl="0" indent="0" algn="ctr" defTabSz="914400" eaLnBrk="1" fontAlgn="base" latinLnBrk="0" hangingPunct="1">
              <a:lnSpc>
                <a:spcPct val="100000"/>
              </a:lnSpc>
              <a:spcBef>
                <a:spcPts val="0"/>
              </a:spcBef>
              <a:spcAft>
                <a:spcPts val="0"/>
              </a:spcAft>
              <a:buClrTx/>
              <a:buSzTx/>
              <a:buFontTx/>
              <a:buNone/>
              <a:defRPr/>
            </a:pPr>
            <a:r>
              <a:rPr lang="zh-CN" altLang="en-US" sz="1600" kern="0" dirty="0">
                <a:solidFill>
                  <a:srgbClr val="FFFFFF"/>
                </a:solidFill>
                <a:latin typeface="微软雅黑" panose="020B0503020204020204" pitchFamily="34" charset="-122"/>
                <a:ea typeface="微软雅黑" panose="020B0503020204020204" pitchFamily="34" charset="-122"/>
              </a:rPr>
              <a:t>配置站点</a:t>
            </a:r>
            <a:endParaRPr lang="zh-CN" altLang="en-US" sz="1600" kern="0" dirty="0">
              <a:solidFill>
                <a:srgbClr val="FFFFFF"/>
              </a:solidFill>
              <a:latin typeface="微软雅黑" panose="020B0503020204020204" pitchFamily="34" charset="-122"/>
              <a:ea typeface="微软雅黑" panose="020B0503020204020204" pitchFamily="34" charset="-122"/>
            </a:endParaRPr>
          </a:p>
        </p:txBody>
      </p:sp>
      <p:sp>
        <p:nvSpPr>
          <p:cNvPr id="7" name="燕尾形 8"/>
          <p:cNvSpPr/>
          <p:nvPr/>
        </p:nvSpPr>
        <p:spPr>
          <a:xfrm>
            <a:off x="1910627" y="2276872"/>
            <a:ext cx="1306914" cy="875757"/>
          </a:xfrm>
          <a:prstGeom prst="chevron">
            <a:avLst>
              <a:gd name="adj" fmla="val 38088"/>
            </a:avLst>
          </a:prstGeom>
          <a:solidFill>
            <a:srgbClr val="8064A2"/>
          </a:solidFill>
          <a:ln w="25400" cap="flat" cmpd="sng" algn="ctr">
            <a:noFill/>
            <a:prstDash val="solid"/>
          </a:ln>
          <a:effectLst/>
        </p:spPr>
        <p:txBody>
          <a:bodyPr anchor="ctr"/>
          <a:lstStyle/>
          <a:p>
            <a:pPr marL="0" marR="0" lvl="0" indent="0" algn="ctr" defTabSz="914400" eaLnBrk="1" fontAlgn="base"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rPr>
              <a:t>添加设备</a:t>
            </a:r>
            <a:endParaRPr kumimoji="0" lang="en-US" altLang="zh-CN" sz="1600" b="0"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endParaRPr>
          </a:p>
        </p:txBody>
      </p:sp>
      <p:sp>
        <p:nvSpPr>
          <p:cNvPr id="8" name="燕尾形 6"/>
          <p:cNvSpPr/>
          <p:nvPr/>
        </p:nvSpPr>
        <p:spPr>
          <a:xfrm>
            <a:off x="5148894" y="2276367"/>
            <a:ext cx="1302704" cy="873578"/>
          </a:xfrm>
          <a:prstGeom prst="chevron">
            <a:avLst>
              <a:gd name="adj" fmla="val 38088"/>
            </a:avLst>
          </a:prstGeom>
          <a:solidFill>
            <a:srgbClr val="F79646"/>
          </a:solidFill>
          <a:ln w="25400" cap="flat" cmpd="sng" algn="ctr">
            <a:noFill/>
            <a:prstDash val="solid"/>
          </a:ln>
          <a:effectLst/>
        </p:spPr>
        <p:txBody>
          <a:bodyPr anchor="ctr"/>
          <a:lstStyle/>
          <a:p>
            <a:pPr marL="0" marR="0" lvl="0" indent="0" algn="ctr" defTabSz="914400" eaLnBrk="1" fontAlgn="base" latinLnBrk="0" hangingPunct="1">
              <a:lnSpc>
                <a:spcPct val="100000"/>
              </a:lnSpc>
              <a:spcBef>
                <a:spcPts val="0"/>
              </a:spcBef>
              <a:spcAft>
                <a:spcPts val="0"/>
              </a:spcAft>
              <a:buClrTx/>
              <a:buSzTx/>
              <a:buFontTx/>
              <a:buNone/>
              <a:defRPr/>
            </a:pPr>
            <a:r>
              <a:rPr lang="zh-CN" altLang="en-US" sz="1600" kern="0" dirty="0">
                <a:solidFill>
                  <a:srgbClr val="FFFFFF"/>
                </a:solidFill>
                <a:latin typeface="微软雅黑" panose="020B0503020204020204" pitchFamily="34" charset="-122"/>
                <a:ea typeface="微软雅黑" panose="020B0503020204020204" pitchFamily="34" charset="-122"/>
              </a:rPr>
              <a:t>授权结果</a:t>
            </a:r>
            <a:endParaRPr lang="en-US" altLang="zh-CN" sz="1600" kern="0" dirty="0">
              <a:solidFill>
                <a:srgbClr val="FFFFFF"/>
              </a:solidFill>
              <a:latin typeface="微软雅黑" panose="020B0503020204020204" pitchFamily="34" charset="-122"/>
              <a:ea typeface="微软雅黑" panose="020B0503020204020204" pitchFamily="34" charset="-122"/>
            </a:endParaRPr>
          </a:p>
        </p:txBody>
      </p:sp>
      <p:sp>
        <p:nvSpPr>
          <p:cNvPr id="9" name="燕尾形 7"/>
          <p:cNvSpPr/>
          <p:nvPr/>
        </p:nvSpPr>
        <p:spPr>
          <a:xfrm>
            <a:off x="4117567" y="2279051"/>
            <a:ext cx="1303662" cy="873578"/>
          </a:xfrm>
          <a:prstGeom prst="chevron">
            <a:avLst>
              <a:gd name="adj" fmla="val 38088"/>
            </a:avLst>
          </a:prstGeom>
          <a:solidFill>
            <a:srgbClr val="4BACC6"/>
          </a:solidFill>
          <a:ln w="25400" cap="flat" cmpd="sng" algn="ctr">
            <a:noFill/>
            <a:prstDash val="solid"/>
          </a:ln>
          <a:effectLst/>
        </p:spPr>
        <p:txBody>
          <a:bodyPr anchor="ctr"/>
          <a:lstStyle/>
          <a:p>
            <a:pPr marL="0" marR="0" lvl="0" indent="0" algn="ctr" defTabSz="914400" eaLnBrk="1" fontAlgn="base" latinLnBrk="0" hangingPunct="1">
              <a:lnSpc>
                <a:spcPct val="100000"/>
              </a:lnSpc>
              <a:spcBef>
                <a:spcPts val="0"/>
              </a:spcBef>
              <a:spcAft>
                <a:spcPts val="0"/>
              </a:spcAft>
              <a:buClrTx/>
              <a:buSzTx/>
              <a:buFontTx/>
              <a:buNone/>
              <a:defRPr/>
            </a:pPr>
            <a:r>
              <a:rPr lang="zh-CN" altLang="en-US" sz="1600" kern="0" dirty="0">
                <a:solidFill>
                  <a:srgbClr val="FFFFFF"/>
                </a:solidFill>
                <a:latin typeface="微软雅黑" panose="020B0503020204020204" pitchFamily="34" charset="-122"/>
                <a:ea typeface="微软雅黑" panose="020B0503020204020204" pitchFamily="34" charset="-122"/>
              </a:rPr>
              <a:t>认证规则</a:t>
            </a:r>
            <a:endParaRPr lang="en-US" altLang="zh-CN" sz="1600" kern="0" dirty="0">
              <a:solidFill>
                <a:srgbClr val="FFFFFF"/>
              </a:solidFill>
              <a:latin typeface="微软雅黑" panose="020B0503020204020204" pitchFamily="34" charset="-122"/>
              <a:ea typeface="微软雅黑" panose="020B0503020204020204" pitchFamily="34" charset="-122"/>
            </a:endParaRPr>
          </a:p>
        </p:txBody>
      </p:sp>
      <p:sp>
        <p:nvSpPr>
          <p:cNvPr id="10" name="燕尾形 8"/>
          <p:cNvSpPr/>
          <p:nvPr/>
        </p:nvSpPr>
        <p:spPr>
          <a:xfrm>
            <a:off x="6189758" y="2285691"/>
            <a:ext cx="1306914" cy="875757"/>
          </a:xfrm>
          <a:prstGeom prst="chevron">
            <a:avLst>
              <a:gd name="adj" fmla="val 38088"/>
            </a:avLst>
          </a:prstGeom>
          <a:solidFill>
            <a:srgbClr val="9BBB59"/>
          </a:solidFill>
          <a:ln w="25400" cap="flat" cmpd="sng" algn="ctr">
            <a:noFill/>
            <a:prstDash val="solid"/>
          </a:ln>
          <a:effectLst/>
        </p:spPr>
        <p:txBody>
          <a:bodyPr anchor="ctr"/>
          <a:lstStyle/>
          <a:p>
            <a:pPr algn="ctr" fontAlgn="base">
              <a:spcBef>
                <a:spcPts val="0"/>
              </a:spcBef>
              <a:spcAft>
                <a:spcPts val="0"/>
              </a:spcAft>
            </a:pPr>
            <a:r>
              <a:rPr lang="zh-CN" altLang="en-US" sz="1600" kern="0" dirty="0">
                <a:solidFill>
                  <a:srgbClr val="FFFFFF"/>
                </a:solidFill>
                <a:latin typeface="微软雅黑" panose="020B0503020204020204" pitchFamily="34" charset="-122"/>
                <a:ea typeface="微软雅黑" panose="020B0503020204020204" pitchFamily="34" charset="-122"/>
              </a:rPr>
              <a:t>授权规则</a:t>
            </a:r>
            <a:endParaRPr lang="en-US" altLang="zh-CN" sz="1600" kern="0" dirty="0">
              <a:solidFill>
                <a:srgbClr val="FFFFFF"/>
              </a:solidFill>
              <a:latin typeface="微软雅黑" panose="020B0503020204020204" pitchFamily="34" charset="-122"/>
              <a:ea typeface="微软雅黑" panose="020B0503020204020204" pitchFamily="34" charset="-122"/>
            </a:endParaRPr>
          </a:p>
        </p:txBody>
      </p:sp>
      <p:sp>
        <p:nvSpPr>
          <p:cNvPr id="11" name="燕尾形 8"/>
          <p:cNvSpPr/>
          <p:nvPr/>
        </p:nvSpPr>
        <p:spPr>
          <a:xfrm>
            <a:off x="7236222" y="2295015"/>
            <a:ext cx="1306914" cy="875757"/>
          </a:xfrm>
          <a:prstGeom prst="chevron">
            <a:avLst>
              <a:gd name="adj" fmla="val 38088"/>
            </a:avLst>
          </a:prstGeom>
          <a:solidFill>
            <a:srgbClr val="8064A2"/>
          </a:solidFill>
          <a:ln w="25400" cap="flat" cmpd="sng" algn="ctr">
            <a:noFill/>
            <a:prstDash val="solid"/>
          </a:ln>
          <a:effectLst/>
        </p:spPr>
        <p:txBody>
          <a:bodyPr anchor="ctr"/>
          <a:lstStyle/>
          <a:p>
            <a:pPr marL="0" marR="0" lvl="0" indent="0" algn="ctr" defTabSz="914400" eaLnBrk="1" fontAlgn="base"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rPr>
              <a:t>查看用户</a:t>
            </a:r>
            <a:endParaRPr kumimoji="0" lang="en-US" altLang="zh-CN" sz="1600" b="0"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endParaRPr>
          </a:p>
        </p:txBody>
      </p:sp>
      <p:sp>
        <p:nvSpPr>
          <p:cNvPr id="12" name="五边形 2"/>
          <p:cNvSpPr/>
          <p:nvPr/>
        </p:nvSpPr>
        <p:spPr>
          <a:xfrm>
            <a:off x="803492" y="4713485"/>
            <a:ext cx="1344605" cy="872176"/>
          </a:xfrm>
          <a:prstGeom prst="homePlate">
            <a:avLst>
              <a:gd name="adj" fmla="val 38087"/>
            </a:avLst>
          </a:prstGeom>
          <a:solidFill>
            <a:srgbClr val="9BBB59"/>
          </a:solidFill>
          <a:ln w="25400" cap="flat" cmpd="sng" algn="ctr">
            <a:noFill/>
            <a:prstDash val="solid"/>
          </a:ln>
          <a:effectLst/>
        </p:spPr>
        <p:txBody>
          <a:bodyPr anchor="ctr"/>
          <a:lstStyle/>
          <a:p>
            <a:pPr marL="0" marR="0" lvl="0" indent="0" algn="ctr" defTabSz="914400" eaLnBrk="1" fontAlgn="base" latinLnBrk="0" hangingPunct="1">
              <a:lnSpc>
                <a:spcPct val="100000"/>
              </a:lnSpc>
              <a:spcBef>
                <a:spcPts val="0"/>
              </a:spcBef>
              <a:spcAft>
                <a:spcPts val="0"/>
              </a:spcAft>
              <a:buClrTx/>
              <a:buSzTx/>
              <a:buFontTx/>
              <a:buNone/>
              <a:defRPr/>
            </a:pPr>
            <a:r>
              <a:rPr lang="zh-CN" altLang="en-US" sz="1600" kern="0" dirty="0">
                <a:solidFill>
                  <a:srgbClr val="FFFFFF"/>
                </a:solidFill>
                <a:latin typeface="微软雅黑" panose="020B0503020204020204" pitchFamily="34" charset="-122"/>
                <a:ea typeface="微软雅黑" panose="020B0503020204020204" pitchFamily="34" charset="-122"/>
              </a:rPr>
              <a:t>配置站点</a:t>
            </a:r>
            <a:endParaRPr lang="zh-CN" altLang="en-US" sz="1600" kern="0" dirty="0">
              <a:solidFill>
                <a:srgbClr val="FFFFFF"/>
              </a:solidFill>
              <a:latin typeface="微软雅黑" panose="020B0503020204020204" pitchFamily="34" charset="-122"/>
              <a:ea typeface="微软雅黑" panose="020B0503020204020204" pitchFamily="34" charset="-122"/>
            </a:endParaRPr>
          </a:p>
        </p:txBody>
      </p:sp>
      <p:sp>
        <p:nvSpPr>
          <p:cNvPr id="13" name="燕尾形 8"/>
          <p:cNvSpPr/>
          <p:nvPr/>
        </p:nvSpPr>
        <p:spPr>
          <a:xfrm>
            <a:off x="1878602" y="4704161"/>
            <a:ext cx="1306914" cy="875757"/>
          </a:xfrm>
          <a:prstGeom prst="chevron">
            <a:avLst>
              <a:gd name="adj" fmla="val 38088"/>
            </a:avLst>
          </a:prstGeom>
          <a:solidFill>
            <a:srgbClr val="8064A2"/>
          </a:solidFill>
          <a:ln w="25400" cap="flat" cmpd="sng" algn="ctr">
            <a:noFill/>
            <a:prstDash val="solid"/>
          </a:ln>
          <a:effectLst/>
        </p:spPr>
        <p:txBody>
          <a:bodyPr anchor="ctr"/>
          <a:lstStyle/>
          <a:p>
            <a:pPr marL="0" marR="0" lvl="0" indent="0" algn="ctr" defTabSz="914400" eaLnBrk="1" fontAlgn="base"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rPr>
              <a:t>添加设备</a:t>
            </a:r>
            <a:endParaRPr kumimoji="0" lang="en-US" altLang="zh-CN" sz="1600" b="0"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endParaRPr>
          </a:p>
        </p:txBody>
      </p:sp>
      <p:sp>
        <p:nvSpPr>
          <p:cNvPr id="14" name="燕尾形 6"/>
          <p:cNvSpPr/>
          <p:nvPr/>
        </p:nvSpPr>
        <p:spPr>
          <a:xfrm>
            <a:off x="3960137" y="4704161"/>
            <a:ext cx="1302704" cy="873578"/>
          </a:xfrm>
          <a:prstGeom prst="chevron">
            <a:avLst>
              <a:gd name="adj" fmla="val 38088"/>
            </a:avLst>
          </a:prstGeom>
          <a:solidFill>
            <a:srgbClr val="F79646"/>
          </a:solidFill>
          <a:ln w="25400" cap="flat" cmpd="sng" algn="ctr">
            <a:noFill/>
            <a:prstDash val="solid"/>
          </a:ln>
          <a:effectLst/>
        </p:spPr>
        <p:txBody>
          <a:bodyPr anchor="ctr"/>
          <a:lstStyle/>
          <a:p>
            <a:pPr marL="0" marR="0" lvl="0" indent="0" algn="ctr" defTabSz="914400" eaLnBrk="1" fontAlgn="base" latinLnBrk="0" hangingPunct="1">
              <a:lnSpc>
                <a:spcPct val="100000"/>
              </a:lnSpc>
              <a:spcBef>
                <a:spcPts val="0"/>
              </a:spcBef>
              <a:spcAft>
                <a:spcPts val="0"/>
              </a:spcAft>
              <a:buClrTx/>
              <a:buSzTx/>
              <a:buFontTx/>
              <a:buNone/>
              <a:defRPr/>
            </a:pPr>
            <a:r>
              <a:rPr lang="zh-CN" altLang="en-US" sz="1600" kern="0" dirty="0">
                <a:solidFill>
                  <a:srgbClr val="FFFFFF"/>
                </a:solidFill>
                <a:latin typeface="微软雅黑" panose="020B0503020204020204" pitchFamily="34" charset="-122"/>
                <a:ea typeface="微软雅黑" panose="020B0503020204020204" pitchFamily="34" charset="-122"/>
              </a:rPr>
              <a:t>授权结果</a:t>
            </a:r>
            <a:endParaRPr lang="en-US" altLang="zh-CN" sz="1600" kern="0" dirty="0">
              <a:solidFill>
                <a:srgbClr val="FFFFFF"/>
              </a:solidFill>
              <a:latin typeface="微软雅黑" panose="020B0503020204020204" pitchFamily="34" charset="-122"/>
              <a:ea typeface="微软雅黑" panose="020B0503020204020204" pitchFamily="34" charset="-122"/>
            </a:endParaRPr>
          </a:p>
        </p:txBody>
      </p:sp>
      <p:sp>
        <p:nvSpPr>
          <p:cNvPr id="15" name="燕尾形 7"/>
          <p:cNvSpPr/>
          <p:nvPr/>
        </p:nvSpPr>
        <p:spPr>
          <a:xfrm>
            <a:off x="2922718" y="4706845"/>
            <a:ext cx="1303662" cy="873578"/>
          </a:xfrm>
          <a:prstGeom prst="chevron">
            <a:avLst>
              <a:gd name="adj" fmla="val 38088"/>
            </a:avLst>
          </a:prstGeom>
          <a:solidFill>
            <a:srgbClr val="4BACC6"/>
          </a:solidFill>
          <a:ln w="25400" cap="flat" cmpd="sng" algn="ctr">
            <a:noFill/>
            <a:prstDash val="solid"/>
          </a:ln>
          <a:effectLst/>
        </p:spPr>
        <p:txBody>
          <a:bodyPr anchor="ctr"/>
          <a:lstStyle/>
          <a:p>
            <a:pPr marL="0" marR="0" lvl="0" indent="0" algn="ctr" defTabSz="914400" eaLnBrk="1" fontAlgn="base" latinLnBrk="0" hangingPunct="1">
              <a:lnSpc>
                <a:spcPct val="100000"/>
              </a:lnSpc>
              <a:spcBef>
                <a:spcPts val="0"/>
              </a:spcBef>
              <a:spcAft>
                <a:spcPts val="0"/>
              </a:spcAft>
              <a:buClrTx/>
              <a:buSzTx/>
              <a:buFontTx/>
              <a:buNone/>
              <a:defRPr/>
            </a:pPr>
            <a:r>
              <a:rPr lang="zh-CN" altLang="en-US" sz="1600" kern="0" dirty="0">
                <a:solidFill>
                  <a:srgbClr val="FFFFFF"/>
                </a:solidFill>
                <a:latin typeface="微软雅黑" panose="020B0503020204020204" pitchFamily="34" charset="-122"/>
                <a:ea typeface="微软雅黑" panose="020B0503020204020204" pitchFamily="34" charset="-122"/>
              </a:rPr>
              <a:t>认证规则</a:t>
            </a:r>
            <a:endParaRPr lang="en-US" altLang="zh-CN" sz="1600" kern="0" dirty="0">
              <a:solidFill>
                <a:srgbClr val="FFFFFF"/>
              </a:solidFill>
              <a:latin typeface="微软雅黑" panose="020B0503020204020204" pitchFamily="34" charset="-122"/>
              <a:ea typeface="微软雅黑" panose="020B0503020204020204" pitchFamily="34" charset="-122"/>
            </a:endParaRPr>
          </a:p>
        </p:txBody>
      </p:sp>
      <p:sp>
        <p:nvSpPr>
          <p:cNvPr id="16" name="燕尾形 8"/>
          <p:cNvSpPr/>
          <p:nvPr/>
        </p:nvSpPr>
        <p:spPr>
          <a:xfrm>
            <a:off x="5004185" y="4713483"/>
            <a:ext cx="1306914" cy="875757"/>
          </a:xfrm>
          <a:prstGeom prst="chevron">
            <a:avLst>
              <a:gd name="adj" fmla="val 38088"/>
            </a:avLst>
          </a:prstGeom>
          <a:solidFill>
            <a:srgbClr val="9BBB59"/>
          </a:solidFill>
          <a:ln w="25400" cap="flat" cmpd="sng" algn="ctr">
            <a:noFill/>
            <a:prstDash val="solid"/>
          </a:ln>
          <a:effectLst/>
        </p:spPr>
        <p:txBody>
          <a:bodyPr anchor="ctr"/>
          <a:lstStyle/>
          <a:p>
            <a:pPr algn="ctr" fontAlgn="base">
              <a:spcBef>
                <a:spcPts val="0"/>
              </a:spcBef>
              <a:spcAft>
                <a:spcPts val="0"/>
              </a:spcAft>
            </a:pPr>
            <a:r>
              <a:rPr lang="zh-CN" altLang="en-US" sz="1600" kern="0" dirty="0">
                <a:solidFill>
                  <a:srgbClr val="FFFFFF"/>
                </a:solidFill>
                <a:latin typeface="微软雅黑" panose="020B0503020204020204" pitchFamily="34" charset="-122"/>
                <a:ea typeface="微软雅黑" panose="020B0503020204020204" pitchFamily="34" charset="-122"/>
              </a:rPr>
              <a:t>授权规则</a:t>
            </a:r>
            <a:endParaRPr lang="en-US" altLang="zh-CN" sz="1600" kern="0" dirty="0">
              <a:solidFill>
                <a:srgbClr val="FFFFFF"/>
              </a:solidFill>
              <a:latin typeface="微软雅黑" panose="020B0503020204020204" pitchFamily="34" charset="-122"/>
              <a:ea typeface="微软雅黑" panose="020B0503020204020204" pitchFamily="34" charset="-122"/>
            </a:endParaRPr>
          </a:p>
        </p:txBody>
      </p:sp>
      <p:sp>
        <p:nvSpPr>
          <p:cNvPr id="17" name="燕尾形 8"/>
          <p:cNvSpPr/>
          <p:nvPr/>
        </p:nvSpPr>
        <p:spPr>
          <a:xfrm>
            <a:off x="7081510" y="4701982"/>
            <a:ext cx="1306914" cy="875757"/>
          </a:xfrm>
          <a:prstGeom prst="chevron">
            <a:avLst>
              <a:gd name="adj" fmla="val 38088"/>
            </a:avLst>
          </a:prstGeom>
          <a:solidFill>
            <a:srgbClr val="4BACC6"/>
          </a:solidFill>
          <a:ln w="25400" cap="flat" cmpd="sng" algn="ctr">
            <a:noFill/>
            <a:prstDash val="solid"/>
          </a:ln>
          <a:effectLst/>
        </p:spPr>
        <p:txBody>
          <a:bodyPr anchor="ctr"/>
          <a:lstStyle/>
          <a:p>
            <a:pPr algn="ctr" fontAlgn="base">
              <a:spcBef>
                <a:spcPts val="0"/>
              </a:spcBef>
              <a:spcAft>
                <a:spcPts val="0"/>
              </a:spcAft>
            </a:pPr>
            <a:r>
              <a:rPr lang="zh-CN" altLang="en-US" sz="1600" kern="0" dirty="0">
                <a:solidFill>
                  <a:srgbClr val="FFFFFF"/>
                </a:solidFill>
                <a:latin typeface="微软雅黑" panose="020B0503020204020204" pitchFamily="34" charset="-122"/>
                <a:ea typeface="微软雅黑" panose="020B0503020204020204" pitchFamily="34" charset="-122"/>
              </a:rPr>
              <a:t>查看用户</a:t>
            </a:r>
            <a:endParaRPr lang="en-US" altLang="zh-CN" sz="1600" kern="0" dirty="0">
              <a:solidFill>
                <a:srgbClr val="FFFFFF"/>
              </a:solidFill>
              <a:latin typeface="微软雅黑" panose="020B0503020204020204" pitchFamily="34" charset="-122"/>
              <a:ea typeface="微软雅黑" panose="020B0503020204020204" pitchFamily="34" charset="-122"/>
            </a:endParaRPr>
          </a:p>
        </p:txBody>
      </p:sp>
      <p:sp>
        <p:nvSpPr>
          <p:cNvPr id="18" name="燕尾形 8"/>
          <p:cNvSpPr/>
          <p:nvPr/>
        </p:nvSpPr>
        <p:spPr>
          <a:xfrm>
            <a:off x="6048233" y="4704161"/>
            <a:ext cx="1306914" cy="875757"/>
          </a:xfrm>
          <a:prstGeom prst="chevron">
            <a:avLst>
              <a:gd name="adj" fmla="val 38088"/>
            </a:avLst>
          </a:prstGeom>
          <a:solidFill>
            <a:srgbClr val="8064A2"/>
          </a:solidFill>
          <a:ln w="25400" cap="flat" cmpd="sng" algn="ctr">
            <a:noFill/>
            <a:prstDash val="solid"/>
          </a:ln>
          <a:effectLst/>
        </p:spPr>
        <p:txBody>
          <a:bodyPr anchor="ctr"/>
          <a:lstStyle/>
          <a:p>
            <a:pPr marL="0" marR="0" lvl="0" indent="0" algn="ctr" defTabSz="914400" eaLnBrk="1" fontAlgn="base" latinLnBrk="0" hangingPunct="1">
              <a:lnSpc>
                <a:spcPct val="100000"/>
              </a:lnSpc>
              <a:spcBef>
                <a:spcPts val="0"/>
              </a:spcBef>
              <a:spcAft>
                <a:spcPts val="0"/>
              </a:spcAft>
              <a:buClrTx/>
              <a:buSzTx/>
              <a:buFontTx/>
              <a:buNone/>
              <a:defRPr/>
            </a:pPr>
            <a:r>
              <a:rPr kumimoji="0" lang="zh-CN" altLang="en-US" b="0"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rPr>
              <a:t>启用</a:t>
            </a:r>
            <a:r>
              <a:rPr kumimoji="0" lang="en-US" altLang="zh-CN" b="0"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rPr>
              <a:t>MAC</a:t>
            </a:r>
            <a:r>
              <a:rPr kumimoji="0" lang="zh-CN" altLang="en-US" b="0"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rPr>
              <a:t>优先</a:t>
            </a:r>
            <a:r>
              <a:rPr kumimoji="0" lang="en-US" altLang="zh-CN" b="0"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rPr>
              <a:t>Portal</a:t>
            </a:r>
            <a:r>
              <a:rPr kumimoji="0" lang="zh-CN" altLang="en-US" b="0"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rPr>
              <a:t>认证</a:t>
            </a:r>
            <a:endParaRPr kumimoji="0" lang="en-US" altLang="zh-CN" b="0"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endParaRPr>
          </a:p>
        </p:txBody>
      </p:sp>
      <p:sp>
        <p:nvSpPr>
          <p:cNvPr id="19" name="燕尾形 8"/>
          <p:cNvSpPr/>
          <p:nvPr/>
        </p:nvSpPr>
        <p:spPr>
          <a:xfrm>
            <a:off x="2948651" y="2275277"/>
            <a:ext cx="1476369" cy="875757"/>
          </a:xfrm>
          <a:prstGeom prst="chevron">
            <a:avLst>
              <a:gd name="adj" fmla="val 38088"/>
            </a:avLst>
          </a:prstGeom>
          <a:solidFill>
            <a:srgbClr val="8064A2"/>
          </a:solidFill>
          <a:ln w="25400" cap="flat" cmpd="sng" algn="ctr">
            <a:noFill/>
            <a:prstDash val="solid"/>
          </a:ln>
          <a:effectLst/>
        </p:spPr>
        <p:txBody>
          <a:bodyPr anchor="ctr"/>
          <a:lstStyle/>
          <a:p>
            <a:pPr marL="0" marR="0" lvl="0" indent="0" algn="ctr" defTabSz="914400" eaLnBrk="1" fontAlgn="base" latinLnBrk="0" hangingPunct="1">
              <a:lnSpc>
                <a:spcPct val="100000"/>
              </a:lnSpc>
              <a:spcBef>
                <a:spcPts val="0"/>
              </a:spcBef>
              <a:spcAft>
                <a:spcPts val="0"/>
              </a:spcAft>
              <a:buClrTx/>
              <a:buSzTx/>
              <a:buFontTx/>
              <a:buNone/>
              <a:defRPr/>
            </a:pPr>
            <a:r>
              <a:rPr lang="zh-CN" altLang="en-US" sz="1600" kern="0" dirty="0">
                <a:solidFill>
                  <a:srgbClr val="FFFFFF"/>
                </a:solidFill>
                <a:latin typeface="微软雅黑" panose="020B0503020204020204" pitchFamily="34" charset="-122"/>
                <a:ea typeface="微软雅黑" panose="020B0503020204020204" pitchFamily="34" charset="-122"/>
              </a:rPr>
              <a:t>下发</a:t>
            </a:r>
            <a:r>
              <a:rPr lang="en-US" altLang="zh-CN" sz="1600" kern="0" dirty="0">
                <a:solidFill>
                  <a:srgbClr val="FFFFFF"/>
                </a:solidFill>
                <a:latin typeface="微软雅黑" panose="020B0503020204020204" pitchFamily="34" charset="-122"/>
                <a:ea typeface="微软雅黑" panose="020B0503020204020204" pitchFamily="34" charset="-122"/>
              </a:rPr>
              <a:t>Portal</a:t>
            </a:r>
            <a:r>
              <a:rPr lang="zh-CN" altLang="en-US" sz="1600" kern="0" dirty="0">
                <a:solidFill>
                  <a:srgbClr val="FFFFFF"/>
                </a:solidFill>
                <a:latin typeface="微软雅黑" panose="020B0503020204020204" pitchFamily="34" charset="-122"/>
                <a:ea typeface="微软雅黑" panose="020B0503020204020204" pitchFamily="34" charset="-122"/>
              </a:rPr>
              <a:t>认证配置</a:t>
            </a:r>
            <a:endParaRPr kumimoji="0" lang="en-US" altLang="zh-CN" sz="1600" b="0"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endParaRPr>
          </a:p>
        </p:txBody>
      </p:sp>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创建站点添加设备</a:t>
            </a:r>
            <a:endParaRPr lang="zh-CN" altLang="en-US" dirty="0">
              <a:latin typeface="Huawei Sans" panose="020C0503030203020204" pitchFamily="34" charset="0"/>
              <a:ea typeface="方正兰亭黑简体" panose="02000000000000000000" pitchFamily="2" charset="-122"/>
              <a:sym typeface="Huawei Sans" panose="020C0503030203020204" pitchFamily="34" charset="0"/>
            </a:endParaRPr>
          </a:p>
        </p:txBody>
      </p:sp>
      <p:sp>
        <p:nvSpPr>
          <p:cNvPr id="5" name="文本占位符 2"/>
          <p:cNvSpPr txBox="1"/>
          <p:nvPr/>
        </p:nvSpPr>
        <p:spPr>
          <a:xfrm>
            <a:off x="235046" y="1088470"/>
            <a:ext cx="7920037" cy="3924300"/>
          </a:xfrm>
          <a:prstGeom prst="rect">
            <a:avLst/>
          </a:prstGeom>
        </p:spPr>
        <p:txBody>
          <a:bodyPr/>
          <a:lstStyle>
            <a:lvl1pPr marL="302260" indent="-302260" algn="l" defTabSz="913765" rtl="0" eaLnBrk="1" latinLnBrk="0" hangingPunct="1">
              <a:lnSpc>
                <a:spcPct val="140000"/>
              </a:lnSpc>
              <a:spcBef>
                <a:spcPts val="790"/>
              </a:spcBef>
              <a:buFont typeface="Arial" panose="020B0604020202020204" pitchFamily="34" charset="0"/>
              <a:buChar char="•"/>
              <a:defRPr sz="2200" kern="1200">
                <a:solidFill>
                  <a:schemeClr val="tx1"/>
                </a:solidFill>
                <a:latin typeface="+mn-lt"/>
                <a:ea typeface="+mn-ea"/>
                <a:cs typeface="+mn-cs"/>
              </a:defRPr>
            </a:lvl1pPr>
            <a:lvl2pPr marL="654685" indent="-252095" algn="l" defTabSz="913765" rtl="0" eaLnBrk="1" latinLnBrk="0" hangingPunct="1">
              <a:lnSpc>
                <a:spcPct val="140000"/>
              </a:lnSpc>
              <a:spcBef>
                <a:spcPts val="720"/>
              </a:spcBef>
              <a:buClrTx/>
              <a:buFont typeface="Huawei Sans" panose="020C0503030203020204" pitchFamily="34" charset="0"/>
              <a:buChar char="▫"/>
              <a:defRPr sz="2000" kern="1200">
                <a:solidFill>
                  <a:schemeClr val="tx1"/>
                </a:solidFill>
                <a:latin typeface="+mn-lt"/>
                <a:ea typeface="+mn-ea"/>
                <a:cs typeface="+mn-cs"/>
              </a:defRPr>
            </a:lvl2pPr>
            <a:lvl3pPr marL="1003935" indent="-201295" algn="l" defTabSz="913765" rtl="0" eaLnBrk="1" latinLnBrk="0" hangingPunct="1">
              <a:lnSpc>
                <a:spcPct val="140000"/>
              </a:lnSpc>
              <a:spcBef>
                <a:spcPts val="650"/>
              </a:spcBef>
              <a:buClrTx/>
              <a:buFont typeface="微软雅黑" panose="020B0503020204020204" pitchFamily="34" charset="-122"/>
              <a:buChar char="▪"/>
              <a:defRPr sz="1800" kern="1200">
                <a:solidFill>
                  <a:schemeClr val="tx1"/>
                </a:solidFill>
                <a:latin typeface="+mn-lt"/>
                <a:ea typeface="+mn-ea"/>
                <a:cs typeface="+mn-cs"/>
              </a:defRPr>
            </a:lvl3pPr>
            <a:lvl4pPr marL="1399540" indent="-198120" algn="l" defTabSz="913765" rtl="0" eaLnBrk="1" latinLnBrk="0" hangingPunct="1">
              <a:lnSpc>
                <a:spcPct val="140000"/>
              </a:lnSpc>
              <a:spcBef>
                <a:spcPts val="575"/>
              </a:spcBef>
              <a:buFont typeface="Huawei Sans" panose="020C0503030203020204" pitchFamily="34" charset="0"/>
              <a:buChar char="−"/>
              <a:defRPr sz="1600" kern="1200">
                <a:solidFill>
                  <a:schemeClr val="tx1"/>
                </a:solidFill>
                <a:latin typeface="+mn-lt"/>
                <a:ea typeface="+mn-ea"/>
                <a:cs typeface="+mn-cs"/>
              </a:defRPr>
            </a:lvl4pPr>
            <a:lvl5pPr marL="1802765" indent="-201295" algn="l" defTabSz="913765" rtl="0" eaLnBrk="1" latinLnBrk="0" hangingPunct="1">
              <a:lnSpc>
                <a:spcPct val="140000"/>
              </a:lnSpc>
              <a:spcBef>
                <a:spcPts val="575"/>
              </a:spcBef>
              <a:buFont typeface="Huawei Sans" panose="020C0503030203020204" pitchFamily="34" charset="0"/>
              <a:buChar char="~"/>
              <a:defRPr sz="1400" kern="1200">
                <a:solidFill>
                  <a:schemeClr val="tx1"/>
                </a:solidFill>
                <a:latin typeface="+mn-lt"/>
                <a:ea typeface="+mn-ea"/>
                <a:cs typeface="+mn-cs"/>
              </a:defRPr>
            </a:lvl5pPr>
            <a:lvl6pPr marL="251333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053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773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493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2000"/>
              <a:t>创建站点</a:t>
            </a:r>
            <a:endParaRPr lang="en-US" altLang="zh-CN" sz="2000"/>
          </a:p>
          <a:p>
            <a:endParaRPr lang="en-US" altLang="zh-CN" sz="2000"/>
          </a:p>
          <a:p>
            <a:endParaRPr lang="en-US" altLang="zh-CN" sz="2000"/>
          </a:p>
          <a:p>
            <a:endParaRPr lang="en-US" altLang="zh-CN" sz="2000"/>
          </a:p>
          <a:p>
            <a:pPr marL="0" indent="0">
              <a:buFont typeface="Arial" panose="020B0604020202020204" pitchFamily="34" charset="0"/>
              <a:buNone/>
            </a:pPr>
            <a:endParaRPr lang="en-US" altLang="zh-CN" sz="2000" dirty="0"/>
          </a:p>
        </p:txBody>
      </p:sp>
      <p:pic>
        <p:nvPicPr>
          <p:cNvPr id="6" name="图片 5"/>
          <p:cNvPicPr>
            <a:picLocks noChangeAspect="1"/>
          </p:cNvPicPr>
          <p:nvPr/>
        </p:nvPicPr>
        <p:blipFill>
          <a:blip r:embed="rId1"/>
          <a:stretch>
            <a:fillRect/>
          </a:stretch>
        </p:blipFill>
        <p:spPr>
          <a:xfrm>
            <a:off x="430317" y="1808820"/>
            <a:ext cx="3646762" cy="3420638"/>
          </a:xfrm>
          <a:prstGeom prst="rect">
            <a:avLst/>
          </a:prstGeom>
        </p:spPr>
      </p:pic>
      <p:pic>
        <p:nvPicPr>
          <p:cNvPr id="7" name="图片 6"/>
          <p:cNvPicPr>
            <a:picLocks noChangeAspect="1"/>
          </p:cNvPicPr>
          <p:nvPr/>
        </p:nvPicPr>
        <p:blipFill>
          <a:blip r:embed="rId2"/>
          <a:stretch>
            <a:fillRect/>
          </a:stretch>
        </p:blipFill>
        <p:spPr>
          <a:xfrm>
            <a:off x="5148064" y="1554765"/>
            <a:ext cx="3554269" cy="3625197"/>
          </a:xfrm>
          <a:prstGeom prst="rect">
            <a:avLst/>
          </a:prstGeom>
        </p:spPr>
      </p:pic>
      <p:sp>
        <p:nvSpPr>
          <p:cNvPr id="8" name="矩形 7"/>
          <p:cNvSpPr/>
          <p:nvPr/>
        </p:nvSpPr>
        <p:spPr>
          <a:xfrm>
            <a:off x="4210620" y="1154655"/>
            <a:ext cx="1556836" cy="400110"/>
          </a:xfrm>
          <a:prstGeom prst="rect">
            <a:avLst/>
          </a:prstGeom>
        </p:spPr>
        <p:txBody>
          <a:bodyPr wrap="none">
            <a:spAutoFit/>
          </a:bodyPr>
          <a:lstStyle/>
          <a:p>
            <a:pPr marL="342900" indent="-342900">
              <a:buFont typeface="Arial" panose="020B0604020202020204" pitchFamily="34" charset="0"/>
              <a:buChar char="•"/>
            </a:pPr>
            <a:r>
              <a:rPr lang="zh-CN" altLang="en-US" sz="2000" dirty="0"/>
              <a:t>添加</a:t>
            </a:r>
            <a:r>
              <a:rPr lang="zh-CN" altLang="en-US" sz="2000" dirty="0">
                <a:latin typeface="+mn-lt"/>
                <a:ea typeface="+mn-ea"/>
              </a:rPr>
              <a:t>设备</a:t>
            </a:r>
            <a:endParaRPr lang="zh-CN" altLang="en-US" sz="2000" dirty="0">
              <a:latin typeface="+mn-lt"/>
              <a:ea typeface="+mn-ea"/>
            </a:endParaRPr>
          </a:p>
        </p:txBody>
      </p:sp>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sym typeface="Huawei Sans" panose="020C0503030203020204" pitchFamily="34" charset="0"/>
              </a:rPr>
              <a:t>创建</a:t>
            </a:r>
            <a:r>
              <a:rPr lang="en-US" altLang="zh-CN" dirty="0">
                <a:sym typeface="Huawei Sans" panose="020C0503030203020204" pitchFamily="34" charset="0"/>
              </a:rPr>
              <a:t>Portal</a:t>
            </a:r>
            <a:r>
              <a:rPr lang="zh-CN" altLang="en-US" dirty="0">
                <a:sym typeface="Huawei Sans" panose="020C0503030203020204" pitchFamily="34" charset="0"/>
              </a:rPr>
              <a:t>页面（可选）</a:t>
            </a:r>
            <a:endParaRPr lang="zh-CN" altLang="en-US" dirty="0">
              <a:latin typeface="Huawei Sans" panose="020C0503030203020204" pitchFamily="34" charset="0"/>
              <a:ea typeface="方正兰亭黑简体" panose="02000000000000000000" pitchFamily="2" charset="-122"/>
              <a:sym typeface="Huawei Sans" panose="020C0503030203020204" pitchFamily="34" charset="0"/>
            </a:endParaRPr>
          </a:p>
        </p:txBody>
      </p:sp>
      <p:pic>
        <p:nvPicPr>
          <p:cNvPr id="5" name="图片 4"/>
          <p:cNvPicPr>
            <a:picLocks noChangeAspect="1"/>
          </p:cNvPicPr>
          <p:nvPr/>
        </p:nvPicPr>
        <p:blipFill>
          <a:blip r:embed="rId1"/>
          <a:stretch>
            <a:fillRect/>
          </a:stretch>
        </p:blipFill>
        <p:spPr>
          <a:xfrm>
            <a:off x="735740" y="1255701"/>
            <a:ext cx="10286756" cy="4740754"/>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t>RADIUS</a:t>
            </a:r>
            <a:r>
              <a:rPr lang="zh-CN" altLang="en-US" dirty="0"/>
              <a:t>协议概述</a:t>
            </a:r>
            <a:endParaRPr lang="zh-CN" altLang="en-US" dirty="0">
              <a:latin typeface="Huawei Sans" panose="020C0503030203020204" pitchFamily="34" charset="0"/>
              <a:ea typeface="方正兰亭黑简体" panose="02000000000000000000" pitchFamily="2" charset="-122"/>
              <a:sym typeface="Huawei Sans" panose="020C0503030203020204" pitchFamily="34" charset="0"/>
            </a:endParaRPr>
          </a:p>
        </p:txBody>
      </p:sp>
      <p:sp>
        <p:nvSpPr>
          <p:cNvPr id="6" name="内容占位符 2"/>
          <p:cNvSpPr txBox="1"/>
          <p:nvPr/>
        </p:nvSpPr>
        <p:spPr>
          <a:xfrm>
            <a:off x="684213" y="1376363"/>
            <a:ext cx="7920037" cy="3924300"/>
          </a:xfrm>
          <a:prstGeom prst="rect">
            <a:avLst/>
          </a:prstGeom>
        </p:spPr>
        <p:txBody>
          <a:bodyPr/>
          <a:lstStyle>
            <a:lvl1pPr marL="302260" indent="-302260" algn="l" defTabSz="913765" rtl="0" eaLnBrk="1" latinLnBrk="0" hangingPunct="1">
              <a:lnSpc>
                <a:spcPct val="140000"/>
              </a:lnSpc>
              <a:spcBef>
                <a:spcPts val="790"/>
              </a:spcBef>
              <a:buFont typeface="Arial" panose="020B0604020202020204" pitchFamily="34" charset="0"/>
              <a:buChar char="•"/>
              <a:defRPr sz="2200" kern="1200">
                <a:solidFill>
                  <a:schemeClr val="tx1"/>
                </a:solidFill>
                <a:latin typeface="+mn-lt"/>
                <a:ea typeface="+mn-ea"/>
                <a:cs typeface="+mn-cs"/>
              </a:defRPr>
            </a:lvl1pPr>
            <a:lvl2pPr marL="654685" indent="-252095" algn="l" defTabSz="913765" rtl="0" eaLnBrk="1" latinLnBrk="0" hangingPunct="1">
              <a:lnSpc>
                <a:spcPct val="140000"/>
              </a:lnSpc>
              <a:spcBef>
                <a:spcPts val="720"/>
              </a:spcBef>
              <a:buClrTx/>
              <a:buFont typeface="Huawei Sans" panose="020C0503030203020204" pitchFamily="34" charset="0"/>
              <a:buChar char="▫"/>
              <a:defRPr sz="2000" kern="1200">
                <a:solidFill>
                  <a:schemeClr val="tx1"/>
                </a:solidFill>
                <a:latin typeface="+mn-lt"/>
                <a:ea typeface="+mn-ea"/>
                <a:cs typeface="+mn-cs"/>
              </a:defRPr>
            </a:lvl2pPr>
            <a:lvl3pPr marL="1003935" indent="-201295" algn="l" defTabSz="913765" rtl="0" eaLnBrk="1" latinLnBrk="0" hangingPunct="1">
              <a:lnSpc>
                <a:spcPct val="140000"/>
              </a:lnSpc>
              <a:spcBef>
                <a:spcPts val="650"/>
              </a:spcBef>
              <a:buClrTx/>
              <a:buFont typeface="微软雅黑" panose="020B0503020204020204" pitchFamily="34" charset="-122"/>
              <a:buChar char="▪"/>
              <a:defRPr sz="1800" kern="1200">
                <a:solidFill>
                  <a:schemeClr val="tx1"/>
                </a:solidFill>
                <a:latin typeface="+mn-lt"/>
                <a:ea typeface="+mn-ea"/>
                <a:cs typeface="+mn-cs"/>
              </a:defRPr>
            </a:lvl3pPr>
            <a:lvl4pPr marL="1399540" indent="-198120" algn="l" defTabSz="913765" rtl="0" eaLnBrk="1" latinLnBrk="0" hangingPunct="1">
              <a:lnSpc>
                <a:spcPct val="140000"/>
              </a:lnSpc>
              <a:spcBef>
                <a:spcPts val="575"/>
              </a:spcBef>
              <a:buFont typeface="Huawei Sans" panose="020C0503030203020204" pitchFamily="34" charset="0"/>
              <a:buChar char="−"/>
              <a:defRPr sz="1600" kern="1200">
                <a:solidFill>
                  <a:schemeClr val="tx1"/>
                </a:solidFill>
                <a:latin typeface="+mn-lt"/>
                <a:ea typeface="+mn-ea"/>
                <a:cs typeface="+mn-cs"/>
              </a:defRPr>
            </a:lvl4pPr>
            <a:lvl5pPr marL="1802765" indent="-201295" algn="l" defTabSz="913765" rtl="0" eaLnBrk="1" latinLnBrk="0" hangingPunct="1">
              <a:lnSpc>
                <a:spcPct val="140000"/>
              </a:lnSpc>
              <a:spcBef>
                <a:spcPts val="575"/>
              </a:spcBef>
              <a:buFont typeface="Huawei Sans" panose="020C0503030203020204" pitchFamily="34" charset="0"/>
              <a:buChar char="~"/>
              <a:defRPr sz="1400" kern="1200">
                <a:solidFill>
                  <a:schemeClr val="tx1"/>
                </a:solidFill>
                <a:latin typeface="+mn-lt"/>
                <a:ea typeface="+mn-ea"/>
                <a:cs typeface="+mn-cs"/>
              </a:defRPr>
            </a:lvl5pPr>
            <a:lvl6pPr marL="251333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053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773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493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tLang="zh-CN" sz="2000" dirty="0"/>
              <a:t>RADIUS</a:t>
            </a:r>
            <a:r>
              <a:rPr lang="zh-CN" altLang="en-US" sz="2000" dirty="0"/>
              <a:t>（</a:t>
            </a:r>
            <a:r>
              <a:rPr lang="en-US" altLang="zh-CN" sz="2000" dirty="0"/>
              <a:t>Remote Authentication Dial-In User Service</a:t>
            </a:r>
            <a:r>
              <a:rPr lang="zh-CN" altLang="en-US" sz="2000" dirty="0"/>
              <a:t>，远程认证拨号用户服务）是一种分布式的、客户端</a:t>
            </a:r>
            <a:r>
              <a:rPr lang="en-US" altLang="zh-CN" sz="2000" dirty="0"/>
              <a:t>/</a:t>
            </a:r>
            <a:r>
              <a:rPr lang="zh-CN" altLang="en-US" sz="2000" dirty="0"/>
              <a:t>服务器结构的信息交互协议，能保护网络不受未授权访问的干扰，常应用在既要求较高安全性、又允许远程用户访问的各种网络环境中。</a:t>
            </a:r>
            <a:endParaRPr lang="zh-CN" altLang="en-US" sz="2000" dirty="0"/>
          </a:p>
        </p:txBody>
      </p:sp>
      <p:pic>
        <p:nvPicPr>
          <p:cNvPr id="7" name="Picture 1438" descr="图片34"/>
          <p:cNvPicPr>
            <a:picLocks noChangeAspect="1" noChangeArrowheads="1"/>
          </p:cNvPicPr>
          <p:nvPr/>
        </p:nvPicPr>
        <p:blipFill>
          <a:blip r:embed="rId1" cstate="print"/>
          <a:srcRect/>
          <a:stretch>
            <a:fillRect/>
          </a:stretch>
        </p:blipFill>
        <p:spPr bwMode="auto">
          <a:xfrm>
            <a:off x="5904148" y="4652844"/>
            <a:ext cx="633412" cy="974725"/>
          </a:xfrm>
          <a:prstGeom prst="rect">
            <a:avLst/>
          </a:prstGeom>
          <a:noFill/>
        </p:spPr>
      </p:pic>
      <p:pic>
        <p:nvPicPr>
          <p:cNvPr id="8" name="Picture 227" descr="图片767"/>
          <p:cNvPicPr>
            <a:picLocks noChangeAspect="1" noChangeArrowheads="1"/>
          </p:cNvPicPr>
          <p:nvPr/>
        </p:nvPicPr>
        <p:blipFill>
          <a:blip r:embed="rId2" cstate="print"/>
          <a:srcRect/>
          <a:stretch>
            <a:fillRect/>
          </a:stretch>
        </p:blipFill>
        <p:spPr bwMode="auto">
          <a:xfrm>
            <a:off x="7236296" y="3284692"/>
            <a:ext cx="1066800" cy="633413"/>
          </a:xfrm>
          <a:prstGeom prst="rect">
            <a:avLst/>
          </a:prstGeom>
          <a:noFill/>
        </p:spPr>
      </p:pic>
      <p:pic>
        <p:nvPicPr>
          <p:cNvPr id="9" name="Picture 1062" descr="图片99"/>
          <p:cNvPicPr>
            <a:picLocks noChangeAspect="1" noChangeArrowheads="1"/>
          </p:cNvPicPr>
          <p:nvPr/>
        </p:nvPicPr>
        <p:blipFill>
          <a:blip r:embed="rId3" cstate="print"/>
          <a:srcRect/>
          <a:stretch>
            <a:fillRect/>
          </a:stretch>
        </p:blipFill>
        <p:spPr bwMode="auto">
          <a:xfrm>
            <a:off x="863588" y="3924814"/>
            <a:ext cx="931863" cy="908050"/>
          </a:xfrm>
          <a:prstGeom prst="rect">
            <a:avLst/>
          </a:prstGeom>
          <a:noFill/>
        </p:spPr>
      </p:pic>
      <p:cxnSp>
        <p:nvCxnSpPr>
          <p:cNvPr id="10" name="直接连接符 9"/>
          <p:cNvCxnSpPr>
            <a:stCxn id="9" idx="3"/>
          </p:cNvCxnSpPr>
          <p:nvPr/>
        </p:nvCxnSpPr>
        <p:spPr bwMode="auto">
          <a:xfrm flipV="1">
            <a:off x="1795451" y="4364812"/>
            <a:ext cx="3640645" cy="14027"/>
          </a:xfrm>
          <a:prstGeom prst="line">
            <a:avLst/>
          </a:prstGeom>
          <a:solidFill>
            <a:schemeClr val="accent1"/>
          </a:solidFill>
          <a:ln w="25400" cap="flat" cmpd="sng" algn="ctr">
            <a:solidFill>
              <a:srgbClr val="C00000"/>
            </a:solidFill>
            <a:prstDash val="solid"/>
            <a:round/>
            <a:headEnd type="none" w="med" len="med"/>
            <a:tailEnd type="none" w="med" len="med"/>
          </a:ln>
          <a:effectLst/>
        </p:spPr>
      </p:cxnSp>
      <p:pic>
        <p:nvPicPr>
          <p:cNvPr id="11" name="Picture 242" descr="图片1"/>
          <p:cNvPicPr>
            <a:picLocks noChangeAspect="1" noChangeArrowheads="1"/>
          </p:cNvPicPr>
          <p:nvPr/>
        </p:nvPicPr>
        <p:blipFill>
          <a:blip r:embed="rId4" cstate="print"/>
          <a:srcRect/>
          <a:stretch>
            <a:fillRect/>
          </a:stretch>
        </p:blipFill>
        <p:spPr bwMode="auto">
          <a:xfrm>
            <a:off x="2483768" y="4076780"/>
            <a:ext cx="1066800" cy="627063"/>
          </a:xfrm>
          <a:prstGeom prst="rect">
            <a:avLst/>
          </a:prstGeom>
          <a:noFill/>
        </p:spPr>
      </p:pic>
      <p:cxnSp>
        <p:nvCxnSpPr>
          <p:cNvPr id="12" name="直接连接符 11"/>
          <p:cNvCxnSpPr/>
          <p:nvPr/>
        </p:nvCxnSpPr>
        <p:spPr bwMode="auto">
          <a:xfrm>
            <a:off x="5436096" y="3212976"/>
            <a:ext cx="0" cy="2628000"/>
          </a:xfrm>
          <a:prstGeom prst="line">
            <a:avLst/>
          </a:prstGeom>
          <a:solidFill>
            <a:schemeClr val="accent1"/>
          </a:solidFill>
          <a:ln w="25400" cap="flat" cmpd="sng" algn="ctr">
            <a:solidFill>
              <a:srgbClr val="C00000"/>
            </a:solidFill>
            <a:prstDash val="solid"/>
            <a:round/>
            <a:headEnd type="none" w="med" len="med"/>
            <a:tailEnd type="none" w="med" len="med"/>
          </a:ln>
          <a:effectLst/>
        </p:spPr>
      </p:cxnSp>
      <p:pic>
        <p:nvPicPr>
          <p:cNvPr id="13" name="Picture 369" descr="图片402"/>
          <p:cNvPicPr>
            <a:picLocks noChangeAspect="1" noChangeArrowheads="1"/>
          </p:cNvPicPr>
          <p:nvPr/>
        </p:nvPicPr>
        <p:blipFill>
          <a:blip r:embed="rId5" cstate="print"/>
          <a:srcRect/>
          <a:stretch>
            <a:fillRect/>
          </a:stretch>
        </p:blipFill>
        <p:spPr bwMode="auto">
          <a:xfrm>
            <a:off x="4247964" y="3932764"/>
            <a:ext cx="719137" cy="817563"/>
          </a:xfrm>
          <a:prstGeom prst="rect">
            <a:avLst/>
          </a:prstGeom>
          <a:noFill/>
        </p:spPr>
      </p:pic>
      <p:cxnSp>
        <p:nvCxnSpPr>
          <p:cNvPr id="14" name="直接连接符 13"/>
          <p:cNvCxnSpPr>
            <a:endCxn id="8" idx="1"/>
          </p:cNvCxnSpPr>
          <p:nvPr/>
        </p:nvCxnSpPr>
        <p:spPr bwMode="auto">
          <a:xfrm flipV="1">
            <a:off x="5436096" y="3601399"/>
            <a:ext cx="1800200" cy="7329"/>
          </a:xfrm>
          <a:prstGeom prst="line">
            <a:avLst/>
          </a:prstGeom>
          <a:solidFill>
            <a:schemeClr val="accent1"/>
          </a:solidFill>
          <a:ln w="25400" cap="flat" cmpd="sng" algn="ctr">
            <a:solidFill>
              <a:srgbClr val="C00000"/>
            </a:solidFill>
            <a:prstDash val="solid"/>
            <a:round/>
            <a:headEnd type="none" w="med" len="med"/>
            <a:tailEnd type="none" w="med" len="med"/>
          </a:ln>
          <a:effectLst/>
        </p:spPr>
      </p:cxnSp>
      <p:pic>
        <p:nvPicPr>
          <p:cNvPr id="15" name="Picture 1439" descr="图片35"/>
          <p:cNvPicPr>
            <a:picLocks noChangeAspect="1" noChangeArrowheads="1"/>
          </p:cNvPicPr>
          <p:nvPr/>
        </p:nvPicPr>
        <p:blipFill>
          <a:blip r:embed="rId6" cstate="print"/>
          <a:srcRect/>
          <a:stretch>
            <a:fillRect/>
          </a:stretch>
        </p:blipFill>
        <p:spPr bwMode="auto">
          <a:xfrm>
            <a:off x="5832140" y="3243280"/>
            <a:ext cx="798513" cy="725488"/>
          </a:xfrm>
          <a:prstGeom prst="rect">
            <a:avLst/>
          </a:prstGeom>
          <a:noFill/>
        </p:spPr>
      </p:pic>
      <p:cxnSp>
        <p:nvCxnSpPr>
          <p:cNvPr id="16" name="直接连接符 15"/>
          <p:cNvCxnSpPr>
            <a:endCxn id="7" idx="1"/>
          </p:cNvCxnSpPr>
          <p:nvPr/>
        </p:nvCxnSpPr>
        <p:spPr bwMode="auto">
          <a:xfrm>
            <a:off x="5436096" y="5120896"/>
            <a:ext cx="468052" cy="19311"/>
          </a:xfrm>
          <a:prstGeom prst="line">
            <a:avLst/>
          </a:prstGeom>
          <a:solidFill>
            <a:schemeClr val="accent1"/>
          </a:solidFill>
          <a:ln w="25400" cap="flat" cmpd="sng" algn="ctr">
            <a:solidFill>
              <a:srgbClr val="C00000"/>
            </a:solidFill>
            <a:prstDash val="solid"/>
            <a:round/>
            <a:headEnd type="none" w="med" len="med"/>
            <a:tailEnd type="none" w="med" len="med"/>
          </a:ln>
          <a:effectLst/>
        </p:spPr>
      </p:cxnSp>
      <p:sp>
        <p:nvSpPr>
          <p:cNvPr id="17" name="Text Box 24"/>
          <p:cNvSpPr txBox="1">
            <a:spLocks noChangeArrowheads="1"/>
          </p:cNvSpPr>
          <p:nvPr/>
        </p:nvSpPr>
        <p:spPr bwMode="auto">
          <a:xfrm>
            <a:off x="4319972" y="4832864"/>
            <a:ext cx="471488" cy="246221"/>
          </a:xfrm>
          <a:prstGeom prst="rect">
            <a:avLst/>
          </a:prstGeom>
          <a:noFill/>
          <a:ln w="9525" algn="ctr">
            <a:noFill/>
            <a:miter lim="800000"/>
          </a:ln>
        </p:spPr>
        <p:txBody>
          <a:bodyPr lIns="0" tIns="0" rIns="0" bIns="0" anchor="ctr" anchorCtr="1">
            <a:spAutoFit/>
          </a:bodyPr>
          <a:lstStyle/>
          <a:p>
            <a:pPr algn="l" eaLnBrk="1" hangingPunct="1">
              <a:spcBef>
                <a:spcPct val="50000"/>
              </a:spcBef>
            </a:pPr>
            <a:r>
              <a:rPr lang="en-US" altLang="zh-CN" sz="1600" b="1" dirty="0">
                <a:solidFill>
                  <a:srgbClr val="006699"/>
                </a:solidFill>
                <a:latin typeface="+mn-lt"/>
                <a:ea typeface="华文细黑" pitchFamily="2" charset="-122"/>
              </a:rPr>
              <a:t>NAS</a:t>
            </a:r>
            <a:endParaRPr lang="en-US" altLang="zh-CN" sz="1600" b="1" dirty="0">
              <a:solidFill>
                <a:srgbClr val="006699"/>
              </a:solidFill>
              <a:latin typeface="+mn-lt"/>
              <a:ea typeface="华文细黑" pitchFamily="2" charset="-122"/>
            </a:endParaRPr>
          </a:p>
        </p:txBody>
      </p:sp>
      <p:sp>
        <p:nvSpPr>
          <p:cNvPr id="18" name="Text Box 24"/>
          <p:cNvSpPr txBox="1">
            <a:spLocks noChangeArrowheads="1"/>
          </p:cNvSpPr>
          <p:nvPr/>
        </p:nvSpPr>
        <p:spPr bwMode="auto">
          <a:xfrm>
            <a:off x="5580112" y="5660957"/>
            <a:ext cx="1512168" cy="246221"/>
          </a:xfrm>
          <a:prstGeom prst="rect">
            <a:avLst/>
          </a:prstGeom>
          <a:noFill/>
          <a:ln w="9525" algn="ctr">
            <a:noFill/>
            <a:miter lim="800000"/>
          </a:ln>
        </p:spPr>
        <p:txBody>
          <a:bodyPr wrap="square" lIns="0" tIns="0" rIns="0" bIns="0" anchor="ctr" anchorCtr="1">
            <a:spAutoFit/>
          </a:bodyPr>
          <a:lstStyle/>
          <a:p>
            <a:pPr algn="l" eaLnBrk="1" hangingPunct="1">
              <a:spcBef>
                <a:spcPct val="50000"/>
              </a:spcBef>
            </a:pPr>
            <a:r>
              <a:rPr lang="en-US" altLang="zh-CN" sz="1600" b="1" dirty="0">
                <a:solidFill>
                  <a:srgbClr val="006699"/>
                </a:solidFill>
                <a:latin typeface="+mn-lt"/>
                <a:ea typeface="华文细黑" pitchFamily="2" charset="-122"/>
              </a:rPr>
              <a:t>RADIUS Server</a:t>
            </a:r>
            <a:endParaRPr lang="en-US" altLang="zh-CN" sz="1600" b="1" dirty="0">
              <a:solidFill>
                <a:srgbClr val="006699"/>
              </a:solidFill>
              <a:latin typeface="+mn-lt"/>
              <a:ea typeface="华文细黑" pitchFamily="2" charset="-122"/>
            </a:endParaRPr>
          </a:p>
        </p:txBody>
      </p:sp>
      <p:sp>
        <p:nvSpPr>
          <p:cNvPr id="19" name="Text Box 24"/>
          <p:cNvSpPr txBox="1">
            <a:spLocks noChangeArrowheads="1"/>
          </p:cNvSpPr>
          <p:nvPr/>
        </p:nvSpPr>
        <p:spPr bwMode="auto">
          <a:xfrm>
            <a:off x="611560" y="4940876"/>
            <a:ext cx="1512168" cy="246221"/>
          </a:xfrm>
          <a:prstGeom prst="rect">
            <a:avLst/>
          </a:prstGeom>
          <a:noFill/>
          <a:ln w="9525" algn="ctr">
            <a:noFill/>
            <a:miter lim="800000"/>
          </a:ln>
        </p:spPr>
        <p:txBody>
          <a:bodyPr wrap="square" lIns="0" tIns="0" rIns="0" bIns="0" anchor="ctr" anchorCtr="1">
            <a:spAutoFit/>
          </a:bodyPr>
          <a:lstStyle/>
          <a:p>
            <a:pPr algn="l" eaLnBrk="1" hangingPunct="1">
              <a:spcBef>
                <a:spcPct val="50000"/>
              </a:spcBef>
            </a:pPr>
            <a:r>
              <a:rPr lang="en-US" altLang="zh-CN" sz="1600" b="1" dirty="0">
                <a:solidFill>
                  <a:srgbClr val="006699"/>
                </a:solidFill>
                <a:latin typeface="+mn-lt"/>
                <a:ea typeface="华文细黑" pitchFamily="2" charset="-122"/>
              </a:rPr>
              <a:t>Remote User</a:t>
            </a:r>
            <a:endParaRPr lang="en-US" altLang="zh-CN" sz="1600" b="1" dirty="0">
              <a:solidFill>
                <a:srgbClr val="006699"/>
              </a:solidFill>
              <a:latin typeface="+mn-lt"/>
              <a:ea typeface="华文细黑" pitchFamily="2" charset="-122"/>
            </a:endParaRPr>
          </a:p>
        </p:txBody>
      </p:sp>
      <p:grpSp>
        <p:nvGrpSpPr>
          <p:cNvPr id="20" name="组合 21"/>
          <p:cNvGrpSpPr/>
          <p:nvPr/>
        </p:nvGrpSpPr>
        <p:grpSpPr>
          <a:xfrm>
            <a:off x="6948264" y="4148788"/>
            <a:ext cx="1512182" cy="1764196"/>
            <a:chOff x="6948264" y="4329100"/>
            <a:chExt cx="1512182" cy="1764196"/>
          </a:xfrm>
        </p:grpSpPr>
        <p:sp>
          <p:nvSpPr>
            <p:cNvPr id="21" name="左大括号 20"/>
            <p:cNvSpPr/>
            <p:nvPr/>
          </p:nvSpPr>
          <p:spPr bwMode="auto">
            <a:xfrm>
              <a:off x="6948264" y="4329100"/>
              <a:ext cx="288032" cy="1764196"/>
            </a:xfrm>
            <a:prstGeom prst="leftBrace">
              <a:avLst>
                <a:gd name="adj1" fmla="val 51293"/>
                <a:gd name="adj2" fmla="val 50000"/>
              </a:avLst>
            </a:prstGeom>
            <a:noFill/>
            <a:ln w="25400" cap="flat" cmpd="sng" algn="ctr">
              <a:solidFill>
                <a:srgbClr val="C00000"/>
              </a:solid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1" fontAlgn="t" latinLnBrk="0" hangingPunct="1">
                <a:lnSpc>
                  <a:spcPct val="100000"/>
                </a:lnSpc>
                <a:spcBef>
                  <a:spcPct val="0"/>
                </a:spcBef>
                <a:spcAft>
                  <a:spcPct val="0"/>
                </a:spcAft>
                <a:buClrTx/>
                <a:buSzTx/>
                <a:buFontTx/>
                <a:buNone/>
              </a:pPr>
              <a:endParaRPr kumimoji="0" lang="zh-CN" altLang="en-US" sz="1000" b="0" i="0" u="none" strike="noStrike" cap="none" normalizeH="0" baseline="0">
                <a:ln>
                  <a:noFill/>
                </a:ln>
                <a:solidFill>
                  <a:schemeClr val="tx1"/>
                </a:solidFill>
                <a:effectLst/>
                <a:latin typeface="+mn-lt"/>
                <a:ea typeface="宋体" pitchFamily="2" charset="-122"/>
              </a:endParaRPr>
            </a:p>
          </p:txBody>
        </p:sp>
        <p:sp>
          <p:nvSpPr>
            <p:cNvPr id="22" name="TextBox 18"/>
            <p:cNvSpPr txBox="1"/>
            <p:nvPr/>
          </p:nvSpPr>
          <p:spPr>
            <a:xfrm>
              <a:off x="7272300" y="4329100"/>
              <a:ext cx="697627" cy="338554"/>
            </a:xfrm>
            <a:prstGeom prst="rect">
              <a:avLst/>
            </a:prstGeom>
            <a:noFill/>
          </p:spPr>
          <p:txBody>
            <a:bodyPr wrap="none" rtlCol="0">
              <a:spAutoFit/>
            </a:bodyPr>
            <a:lstStyle/>
            <a:p>
              <a:r>
                <a:rPr lang="en-US" altLang="zh-CN" sz="1600" b="1" dirty="0">
                  <a:latin typeface="+mn-lt"/>
                  <a:ea typeface="华文细黑" pitchFamily="2" charset="-122"/>
                </a:rPr>
                <a:t>Users</a:t>
              </a:r>
              <a:endParaRPr lang="zh-CN" altLang="en-US" sz="1600" b="1" dirty="0">
                <a:latin typeface="+mn-lt"/>
                <a:ea typeface="华文细黑" pitchFamily="2" charset="-122"/>
              </a:endParaRPr>
            </a:p>
          </p:txBody>
        </p:sp>
        <p:sp>
          <p:nvSpPr>
            <p:cNvPr id="23" name="TextBox 19"/>
            <p:cNvSpPr txBox="1"/>
            <p:nvPr/>
          </p:nvSpPr>
          <p:spPr>
            <a:xfrm>
              <a:off x="7272300" y="5085184"/>
              <a:ext cx="816249" cy="338554"/>
            </a:xfrm>
            <a:prstGeom prst="rect">
              <a:avLst/>
            </a:prstGeom>
            <a:noFill/>
          </p:spPr>
          <p:txBody>
            <a:bodyPr wrap="none" rtlCol="0">
              <a:spAutoFit/>
            </a:bodyPr>
            <a:lstStyle/>
            <a:p>
              <a:r>
                <a:rPr lang="en-US" altLang="zh-CN" sz="1600" b="1" dirty="0">
                  <a:latin typeface="+mn-lt"/>
                  <a:ea typeface="华文细黑" pitchFamily="2" charset="-122"/>
                </a:rPr>
                <a:t>Clients</a:t>
              </a:r>
              <a:endParaRPr lang="zh-CN" altLang="en-US" sz="1600" b="1" dirty="0">
                <a:latin typeface="+mn-lt"/>
                <a:ea typeface="华文细黑" pitchFamily="2" charset="-122"/>
              </a:endParaRPr>
            </a:p>
          </p:txBody>
        </p:sp>
        <p:sp>
          <p:nvSpPr>
            <p:cNvPr id="24" name="TextBox 20"/>
            <p:cNvSpPr txBox="1"/>
            <p:nvPr/>
          </p:nvSpPr>
          <p:spPr>
            <a:xfrm>
              <a:off x="7272300" y="5733256"/>
              <a:ext cx="1188146" cy="338554"/>
            </a:xfrm>
            <a:prstGeom prst="rect">
              <a:avLst/>
            </a:prstGeom>
            <a:noFill/>
          </p:spPr>
          <p:txBody>
            <a:bodyPr wrap="none" rtlCol="0">
              <a:spAutoFit/>
            </a:bodyPr>
            <a:lstStyle/>
            <a:p>
              <a:r>
                <a:rPr lang="en-US" altLang="zh-CN" sz="1600" b="1" dirty="0">
                  <a:latin typeface="+mn-lt"/>
                  <a:ea typeface="华文细黑" pitchFamily="2" charset="-122"/>
                </a:rPr>
                <a:t>Dictionary</a:t>
              </a:r>
              <a:endParaRPr lang="zh-CN" altLang="en-US" sz="1600" b="1" dirty="0">
                <a:latin typeface="+mn-lt"/>
                <a:ea typeface="华文细黑" pitchFamily="2" charset="-122"/>
              </a:endParaRPr>
            </a:p>
          </p:txBody>
        </p:sp>
      </p:grpSp>
    </p:spTree>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认证配置下发</a:t>
            </a:r>
            <a:endParaRPr lang="zh-CN" altLang="en-US" dirty="0">
              <a:latin typeface="Huawei Sans" panose="020C0503030203020204" pitchFamily="34" charset="0"/>
              <a:ea typeface="方正兰亭黑简体" panose="02000000000000000000" pitchFamily="2" charset="-122"/>
              <a:sym typeface="Huawei Sans" panose="020C0503030203020204" pitchFamily="34" charset="0"/>
            </a:endParaRPr>
          </a:p>
        </p:txBody>
      </p:sp>
      <p:pic>
        <p:nvPicPr>
          <p:cNvPr id="4" name="图片 3"/>
          <p:cNvPicPr>
            <a:picLocks noChangeAspect="1"/>
          </p:cNvPicPr>
          <p:nvPr/>
        </p:nvPicPr>
        <p:blipFill>
          <a:blip r:embed="rId1"/>
          <a:stretch>
            <a:fillRect/>
          </a:stretch>
        </p:blipFill>
        <p:spPr>
          <a:xfrm>
            <a:off x="990278" y="1372394"/>
            <a:ext cx="8032847" cy="4428492"/>
          </a:xfrm>
          <a:prstGeom prst="rect">
            <a:avLst/>
          </a:prstGeom>
        </p:spPr>
      </p:pic>
    </p:spTree>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配置认证规则</a:t>
            </a:r>
            <a:endParaRPr lang="zh-CN" altLang="en-US" dirty="0">
              <a:latin typeface="Huawei Sans" panose="020C0503030203020204" pitchFamily="34" charset="0"/>
              <a:ea typeface="方正兰亭黑简体" panose="02000000000000000000" pitchFamily="2" charset="-122"/>
              <a:sym typeface="Huawei Sans" panose="020C0503030203020204" pitchFamily="34" charset="0"/>
            </a:endParaRPr>
          </a:p>
        </p:txBody>
      </p:sp>
      <p:sp>
        <p:nvSpPr>
          <p:cNvPr id="5" name="文本占位符 2"/>
          <p:cNvSpPr txBox="1"/>
          <p:nvPr/>
        </p:nvSpPr>
        <p:spPr>
          <a:xfrm>
            <a:off x="682241" y="1248311"/>
            <a:ext cx="9461884" cy="576473"/>
          </a:xfrm>
          <a:prstGeom prst="rect">
            <a:avLst/>
          </a:prstGeom>
        </p:spPr>
        <p:txBody>
          <a:bodyPr/>
          <a:lstStyle>
            <a:lvl1pPr marL="302260" indent="-302260" algn="l" defTabSz="913765" rtl="0" eaLnBrk="1" latinLnBrk="0" hangingPunct="1">
              <a:lnSpc>
                <a:spcPct val="140000"/>
              </a:lnSpc>
              <a:spcBef>
                <a:spcPts val="790"/>
              </a:spcBef>
              <a:buFont typeface="Arial" panose="020B0604020202020204" pitchFamily="34" charset="0"/>
              <a:buChar char="•"/>
              <a:defRPr sz="2200" kern="1200">
                <a:solidFill>
                  <a:schemeClr val="tx1"/>
                </a:solidFill>
                <a:latin typeface="+mn-lt"/>
                <a:ea typeface="+mn-ea"/>
                <a:cs typeface="+mn-cs"/>
              </a:defRPr>
            </a:lvl1pPr>
            <a:lvl2pPr marL="654685" indent="-252095" algn="l" defTabSz="913765" rtl="0" eaLnBrk="1" latinLnBrk="0" hangingPunct="1">
              <a:lnSpc>
                <a:spcPct val="140000"/>
              </a:lnSpc>
              <a:spcBef>
                <a:spcPts val="720"/>
              </a:spcBef>
              <a:buClrTx/>
              <a:buFont typeface="Huawei Sans" panose="020C0503030203020204" pitchFamily="34" charset="0"/>
              <a:buChar char="▫"/>
              <a:defRPr sz="2000" kern="1200">
                <a:solidFill>
                  <a:schemeClr val="tx1"/>
                </a:solidFill>
                <a:latin typeface="+mn-lt"/>
                <a:ea typeface="+mn-ea"/>
                <a:cs typeface="+mn-cs"/>
              </a:defRPr>
            </a:lvl2pPr>
            <a:lvl3pPr marL="1003935" indent="-201295" algn="l" defTabSz="913765" rtl="0" eaLnBrk="1" latinLnBrk="0" hangingPunct="1">
              <a:lnSpc>
                <a:spcPct val="140000"/>
              </a:lnSpc>
              <a:spcBef>
                <a:spcPts val="650"/>
              </a:spcBef>
              <a:buClrTx/>
              <a:buFont typeface="微软雅黑" panose="020B0503020204020204" pitchFamily="34" charset="-122"/>
              <a:buChar char="▪"/>
              <a:defRPr sz="1800" kern="1200">
                <a:solidFill>
                  <a:schemeClr val="tx1"/>
                </a:solidFill>
                <a:latin typeface="+mn-lt"/>
                <a:ea typeface="+mn-ea"/>
                <a:cs typeface="+mn-cs"/>
              </a:defRPr>
            </a:lvl3pPr>
            <a:lvl4pPr marL="1399540" indent="-198120" algn="l" defTabSz="913765" rtl="0" eaLnBrk="1" latinLnBrk="0" hangingPunct="1">
              <a:lnSpc>
                <a:spcPct val="140000"/>
              </a:lnSpc>
              <a:spcBef>
                <a:spcPts val="575"/>
              </a:spcBef>
              <a:buFont typeface="Huawei Sans" panose="020C0503030203020204" pitchFamily="34" charset="0"/>
              <a:buChar char="−"/>
              <a:defRPr sz="1600" kern="1200">
                <a:solidFill>
                  <a:schemeClr val="tx1"/>
                </a:solidFill>
                <a:latin typeface="+mn-lt"/>
                <a:ea typeface="+mn-ea"/>
                <a:cs typeface="+mn-cs"/>
              </a:defRPr>
            </a:lvl4pPr>
            <a:lvl5pPr marL="1802765" indent="-201295" algn="l" defTabSz="913765" rtl="0" eaLnBrk="1" latinLnBrk="0" hangingPunct="1">
              <a:lnSpc>
                <a:spcPct val="140000"/>
              </a:lnSpc>
              <a:spcBef>
                <a:spcPts val="575"/>
              </a:spcBef>
              <a:buFont typeface="Huawei Sans" panose="020C0503030203020204" pitchFamily="34" charset="0"/>
              <a:buChar char="~"/>
              <a:defRPr sz="1400" kern="1200">
                <a:solidFill>
                  <a:schemeClr val="tx1"/>
                </a:solidFill>
                <a:latin typeface="+mn-lt"/>
                <a:ea typeface="+mn-ea"/>
                <a:cs typeface="+mn-cs"/>
              </a:defRPr>
            </a:lvl5pPr>
            <a:lvl6pPr marL="251333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053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773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493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dirty="0"/>
              <a:t>选择 “准入 </a:t>
            </a:r>
            <a:r>
              <a:rPr lang="en-US" altLang="zh-CN" dirty="0"/>
              <a:t>&gt; </a:t>
            </a:r>
            <a:r>
              <a:rPr lang="zh-CN" altLang="en-US" dirty="0"/>
              <a:t>准入策略 </a:t>
            </a:r>
            <a:r>
              <a:rPr lang="en-US" altLang="zh-CN" dirty="0"/>
              <a:t>&gt; </a:t>
            </a:r>
            <a:r>
              <a:rPr lang="zh-CN" altLang="en-US" dirty="0"/>
              <a:t>认证授权 </a:t>
            </a:r>
            <a:r>
              <a:rPr lang="en-US" altLang="zh-CN" dirty="0"/>
              <a:t>&gt; </a:t>
            </a:r>
            <a:r>
              <a:rPr lang="zh-CN" altLang="en-US" dirty="0"/>
              <a:t>认证规则”</a:t>
            </a:r>
            <a:endParaRPr lang="en-US" altLang="zh-CN" dirty="0"/>
          </a:p>
          <a:p>
            <a:r>
              <a:rPr lang="en-US" altLang="zh-CN" dirty="0"/>
              <a:t>HACA </a:t>
            </a:r>
            <a:r>
              <a:rPr lang="zh-CN" altLang="en-US" dirty="0"/>
              <a:t>认证方式选择用户接入认证，开启“启用</a:t>
            </a:r>
            <a:r>
              <a:rPr lang="en-US" altLang="zh-CN" dirty="0"/>
              <a:t>Portal-HACA</a:t>
            </a:r>
            <a:r>
              <a:rPr lang="zh-CN" altLang="en-US" dirty="0"/>
              <a:t>协议”</a:t>
            </a:r>
            <a:endParaRPr lang="en-US" altLang="zh-CN" dirty="0"/>
          </a:p>
          <a:p>
            <a:r>
              <a:rPr lang="en-US" altLang="zh-CN" dirty="0"/>
              <a:t>Portal2.0 </a:t>
            </a:r>
            <a:r>
              <a:rPr lang="zh-CN" altLang="en-US" dirty="0"/>
              <a:t>认证方式选择 用户接入认证</a:t>
            </a:r>
            <a:endParaRPr lang="en-US" altLang="zh-CN" dirty="0"/>
          </a:p>
          <a:p>
            <a:endParaRPr lang="zh-CN" altLang="en-US" dirty="0"/>
          </a:p>
        </p:txBody>
      </p:sp>
      <p:pic>
        <p:nvPicPr>
          <p:cNvPr id="4" name="图片 3"/>
          <p:cNvPicPr>
            <a:picLocks noChangeAspect="1"/>
          </p:cNvPicPr>
          <p:nvPr/>
        </p:nvPicPr>
        <p:blipFill>
          <a:blip r:embed="rId1"/>
          <a:stretch>
            <a:fillRect/>
          </a:stretch>
        </p:blipFill>
        <p:spPr>
          <a:xfrm>
            <a:off x="682241" y="3074695"/>
            <a:ext cx="4525855" cy="3296287"/>
          </a:xfrm>
          <a:prstGeom prst="rect">
            <a:avLst/>
          </a:prstGeom>
        </p:spPr>
      </p:pic>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配置授权结果</a:t>
            </a:r>
            <a:endParaRPr lang="zh-CN" altLang="en-US" dirty="0">
              <a:latin typeface="Huawei Sans" panose="020C0503030203020204" pitchFamily="34" charset="0"/>
              <a:ea typeface="方正兰亭黑简体" panose="02000000000000000000" pitchFamily="2" charset="-122"/>
              <a:sym typeface="Huawei Sans" panose="020C0503030203020204" pitchFamily="34" charset="0"/>
            </a:endParaRPr>
          </a:p>
        </p:txBody>
      </p:sp>
      <p:sp>
        <p:nvSpPr>
          <p:cNvPr id="6" name="文本占位符 7"/>
          <p:cNvSpPr txBox="1"/>
          <p:nvPr/>
        </p:nvSpPr>
        <p:spPr>
          <a:xfrm>
            <a:off x="581025" y="1132407"/>
            <a:ext cx="7920037" cy="3924300"/>
          </a:xfrm>
          <a:prstGeom prst="rect">
            <a:avLst/>
          </a:prstGeom>
        </p:spPr>
        <p:txBody>
          <a:bodyPr/>
          <a:lstStyle>
            <a:lvl1pPr marL="302260" indent="-302260" algn="l" defTabSz="913765" rtl="0" eaLnBrk="1" latinLnBrk="0" hangingPunct="1">
              <a:lnSpc>
                <a:spcPct val="140000"/>
              </a:lnSpc>
              <a:spcBef>
                <a:spcPts val="790"/>
              </a:spcBef>
              <a:buFont typeface="Arial" panose="020B0604020202020204" pitchFamily="34" charset="0"/>
              <a:buChar char="•"/>
              <a:defRPr sz="2200" kern="1200">
                <a:solidFill>
                  <a:schemeClr val="tx1"/>
                </a:solidFill>
                <a:latin typeface="+mn-lt"/>
                <a:ea typeface="+mn-ea"/>
                <a:cs typeface="+mn-cs"/>
              </a:defRPr>
            </a:lvl1pPr>
            <a:lvl2pPr marL="654685" indent="-252095" algn="l" defTabSz="913765" rtl="0" eaLnBrk="1" latinLnBrk="0" hangingPunct="1">
              <a:lnSpc>
                <a:spcPct val="140000"/>
              </a:lnSpc>
              <a:spcBef>
                <a:spcPts val="720"/>
              </a:spcBef>
              <a:buClrTx/>
              <a:buFont typeface="Huawei Sans" panose="020C0503030203020204" pitchFamily="34" charset="0"/>
              <a:buChar char="▫"/>
              <a:defRPr sz="2000" kern="1200">
                <a:solidFill>
                  <a:schemeClr val="tx1"/>
                </a:solidFill>
                <a:latin typeface="+mn-lt"/>
                <a:ea typeface="+mn-ea"/>
                <a:cs typeface="+mn-cs"/>
              </a:defRPr>
            </a:lvl2pPr>
            <a:lvl3pPr marL="1003935" indent="-201295" algn="l" defTabSz="913765" rtl="0" eaLnBrk="1" latinLnBrk="0" hangingPunct="1">
              <a:lnSpc>
                <a:spcPct val="140000"/>
              </a:lnSpc>
              <a:spcBef>
                <a:spcPts val="650"/>
              </a:spcBef>
              <a:buClrTx/>
              <a:buFont typeface="微软雅黑" panose="020B0503020204020204" pitchFamily="34" charset="-122"/>
              <a:buChar char="▪"/>
              <a:defRPr sz="1800" kern="1200">
                <a:solidFill>
                  <a:schemeClr val="tx1"/>
                </a:solidFill>
                <a:latin typeface="+mn-lt"/>
                <a:ea typeface="+mn-ea"/>
                <a:cs typeface="+mn-cs"/>
              </a:defRPr>
            </a:lvl3pPr>
            <a:lvl4pPr marL="1399540" indent="-198120" algn="l" defTabSz="913765" rtl="0" eaLnBrk="1" latinLnBrk="0" hangingPunct="1">
              <a:lnSpc>
                <a:spcPct val="140000"/>
              </a:lnSpc>
              <a:spcBef>
                <a:spcPts val="575"/>
              </a:spcBef>
              <a:buFont typeface="Huawei Sans" panose="020C0503030203020204" pitchFamily="34" charset="0"/>
              <a:buChar char="−"/>
              <a:defRPr sz="1600" kern="1200">
                <a:solidFill>
                  <a:schemeClr val="tx1"/>
                </a:solidFill>
                <a:latin typeface="+mn-lt"/>
                <a:ea typeface="+mn-ea"/>
                <a:cs typeface="+mn-cs"/>
              </a:defRPr>
            </a:lvl4pPr>
            <a:lvl5pPr marL="1802765" indent="-201295" algn="l" defTabSz="913765" rtl="0" eaLnBrk="1" latinLnBrk="0" hangingPunct="1">
              <a:lnSpc>
                <a:spcPct val="140000"/>
              </a:lnSpc>
              <a:spcBef>
                <a:spcPts val="575"/>
              </a:spcBef>
              <a:buFont typeface="Huawei Sans" panose="020C0503030203020204" pitchFamily="34" charset="0"/>
              <a:buChar char="~"/>
              <a:defRPr sz="1400" kern="1200">
                <a:solidFill>
                  <a:schemeClr val="tx1"/>
                </a:solidFill>
                <a:latin typeface="+mn-lt"/>
                <a:ea typeface="+mn-ea"/>
                <a:cs typeface="+mn-cs"/>
              </a:defRPr>
            </a:lvl5pPr>
            <a:lvl6pPr marL="251333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053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773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493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dirty="0"/>
              <a:t>选择 “准入 </a:t>
            </a:r>
            <a:r>
              <a:rPr lang="en-US" altLang="zh-CN" dirty="0"/>
              <a:t>&gt; </a:t>
            </a:r>
            <a:r>
              <a:rPr lang="zh-CN" altLang="en-US" dirty="0"/>
              <a:t>准入策略 </a:t>
            </a:r>
            <a:r>
              <a:rPr lang="en-US" altLang="zh-CN" dirty="0"/>
              <a:t>&gt; </a:t>
            </a:r>
            <a:r>
              <a:rPr lang="zh-CN" altLang="en-US" dirty="0"/>
              <a:t>认证授权 </a:t>
            </a:r>
            <a:r>
              <a:rPr lang="en-US" altLang="zh-CN" dirty="0"/>
              <a:t>&gt;</a:t>
            </a:r>
            <a:r>
              <a:rPr lang="zh-CN" altLang="en-US" dirty="0"/>
              <a:t>授权结果”</a:t>
            </a:r>
            <a:endParaRPr lang="zh-CN" altLang="en-US" dirty="0"/>
          </a:p>
        </p:txBody>
      </p:sp>
      <p:pic>
        <p:nvPicPr>
          <p:cNvPr id="5" name="图片 4"/>
          <p:cNvPicPr>
            <a:picLocks noChangeAspect="1"/>
          </p:cNvPicPr>
          <p:nvPr/>
        </p:nvPicPr>
        <p:blipFill>
          <a:blip r:embed="rId1"/>
          <a:stretch>
            <a:fillRect/>
          </a:stretch>
        </p:blipFill>
        <p:spPr>
          <a:xfrm>
            <a:off x="1331061" y="1614736"/>
            <a:ext cx="5689515" cy="4691268"/>
          </a:xfrm>
          <a:prstGeom prst="rect">
            <a:avLst/>
          </a:prstGeom>
        </p:spPr>
      </p:pic>
    </p:spTree>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配置授权规则</a:t>
            </a:r>
            <a:endParaRPr lang="zh-CN" altLang="en-US" dirty="0">
              <a:latin typeface="Huawei Sans" panose="020C0503030203020204" pitchFamily="34" charset="0"/>
              <a:ea typeface="方正兰亭黑简体" panose="02000000000000000000" pitchFamily="2" charset="-122"/>
              <a:sym typeface="Huawei Sans" panose="020C0503030203020204" pitchFamily="34" charset="0"/>
            </a:endParaRPr>
          </a:p>
        </p:txBody>
      </p:sp>
      <p:sp>
        <p:nvSpPr>
          <p:cNvPr id="5" name="文本占位符 5"/>
          <p:cNvSpPr txBox="1"/>
          <p:nvPr/>
        </p:nvSpPr>
        <p:spPr>
          <a:xfrm>
            <a:off x="0" y="1186950"/>
            <a:ext cx="3887787" cy="3924300"/>
          </a:xfrm>
          <a:prstGeom prst="rect">
            <a:avLst/>
          </a:prstGeom>
        </p:spPr>
        <p:txBody>
          <a:bodyPr/>
          <a:lstStyle>
            <a:lvl1pPr marL="302260" indent="-302260" algn="l" defTabSz="913765" rtl="0" eaLnBrk="1" latinLnBrk="0" hangingPunct="1">
              <a:lnSpc>
                <a:spcPct val="140000"/>
              </a:lnSpc>
              <a:spcBef>
                <a:spcPts val="790"/>
              </a:spcBef>
              <a:buFont typeface="Arial" panose="020B0604020202020204" pitchFamily="34" charset="0"/>
              <a:buChar char="•"/>
              <a:defRPr sz="2200" kern="1200">
                <a:solidFill>
                  <a:schemeClr val="tx1"/>
                </a:solidFill>
                <a:latin typeface="+mn-lt"/>
                <a:ea typeface="+mn-ea"/>
                <a:cs typeface="+mn-cs"/>
              </a:defRPr>
            </a:lvl1pPr>
            <a:lvl2pPr marL="654685" indent="-252095" algn="l" defTabSz="913765" rtl="0" eaLnBrk="1" latinLnBrk="0" hangingPunct="1">
              <a:lnSpc>
                <a:spcPct val="140000"/>
              </a:lnSpc>
              <a:spcBef>
                <a:spcPts val="720"/>
              </a:spcBef>
              <a:buClrTx/>
              <a:buFont typeface="Huawei Sans" panose="020C0503030203020204" pitchFamily="34" charset="0"/>
              <a:buChar char="▫"/>
              <a:defRPr sz="2000" kern="1200">
                <a:solidFill>
                  <a:schemeClr val="tx1"/>
                </a:solidFill>
                <a:latin typeface="+mn-lt"/>
                <a:ea typeface="+mn-ea"/>
                <a:cs typeface="+mn-cs"/>
              </a:defRPr>
            </a:lvl2pPr>
            <a:lvl3pPr marL="1003935" indent="-201295" algn="l" defTabSz="913765" rtl="0" eaLnBrk="1" latinLnBrk="0" hangingPunct="1">
              <a:lnSpc>
                <a:spcPct val="140000"/>
              </a:lnSpc>
              <a:spcBef>
                <a:spcPts val="650"/>
              </a:spcBef>
              <a:buClrTx/>
              <a:buFont typeface="微软雅黑" panose="020B0503020204020204" pitchFamily="34" charset="-122"/>
              <a:buChar char="▪"/>
              <a:defRPr sz="1800" kern="1200">
                <a:solidFill>
                  <a:schemeClr val="tx1"/>
                </a:solidFill>
                <a:latin typeface="+mn-lt"/>
                <a:ea typeface="+mn-ea"/>
                <a:cs typeface="+mn-cs"/>
              </a:defRPr>
            </a:lvl3pPr>
            <a:lvl4pPr marL="1399540" indent="-198120" algn="l" defTabSz="913765" rtl="0" eaLnBrk="1" latinLnBrk="0" hangingPunct="1">
              <a:lnSpc>
                <a:spcPct val="140000"/>
              </a:lnSpc>
              <a:spcBef>
                <a:spcPts val="575"/>
              </a:spcBef>
              <a:buFont typeface="Huawei Sans" panose="020C0503030203020204" pitchFamily="34" charset="0"/>
              <a:buChar char="−"/>
              <a:defRPr sz="1600" kern="1200">
                <a:solidFill>
                  <a:schemeClr val="tx1"/>
                </a:solidFill>
                <a:latin typeface="+mn-lt"/>
                <a:ea typeface="+mn-ea"/>
                <a:cs typeface="+mn-cs"/>
              </a:defRPr>
            </a:lvl4pPr>
            <a:lvl5pPr marL="1802765" indent="-201295" algn="l" defTabSz="913765" rtl="0" eaLnBrk="1" latinLnBrk="0" hangingPunct="1">
              <a:lnSpc>
                <a:spcPct val="140000"/>
              </a:lnSpc>
              <a:spcBef>
                <a:spcPts val="575"/>
              </a:spcBef>
              <a:buFont typeface="Huawei Sans" panose="020C0503030203020204" pitchFamily="34" charset="0"/>
              <a:buChar char="~"/>
              <a:defRPr sz="1400" kern="1200">
                <a:solidFill>
                  <a:schemeClr val="tx1"/>
                </a:solidFill>
                <a:latin typeface="+mn-lt"/>
                <a:ea typeface="+mn-ea"/>
                <a:cs typeface="+mn-cs"/>
              </a:defRPr>
            </a:lvl5pPr>
            <a:lvl6pPr marL="251333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053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773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493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pPr>
            <a:r>
              <a:rPr lang="zh-CN" altLang="en-US" sz="2000" dirty="0"/>
              <a:t>选择“策略 </a:t>
            </a:r>
            <a:r>
              <a:rPr lang="en-US" altLang="zh-CN" sz="2000" dirty="0"/>
              <a:t>&gt; </a:t>
            </a:r>
            <a:r>
              <a:rPr lang="zh-CN" altLang="en-US" sz="2000" dirty="0"/>
              <a:t>准入控制 </a:t>
            </a:r>
            <a:r>
              <a:rPr lang="en-US" altLang="zh-CN" sz="2000" dirty="0"/>
              <a:t>&gt; </a:t>
            </a:r>
            <a:r>
              <a:rPr lang="zh-CN" altLang="en-US" sz="2000" dirty="0"/>
              <a:t>认证授权 </a:t>
            </a:r>
            <a:r>
              <a:rPr lang="en-US" altLang="zh-CN" sz="2000" dirty="0"/>
              <a:t>&gt; </a:t>
            </a:r>
            <a:r>
              <a:rPr lang="zh-CN" altLang="en-US" sz="2000" dirty="0"/>
              <a:t>授权规则”</a:t>
            </a:r>
            <a:endParaRPr lang="en-US" altLang="zh-CN" sz="2000" dirty="0"/>
          </a:p>
          <a:p>
            <a:pPr>
              <a:lnSpc>
                <a:spcPct val="100000"/>
              </a:lnSpc>
            </a:pPr>
            <a:r>
              <a:rPr lang="zh-CN" altLang="en-US" sz="2000" dirty="0"/>
              <a:t>根据规则的优先级，将用户接入的信息与授权规则的授权条件匹配。当用户接入的信息与某条授权规则的所有授权条件都匹配时，授予用户该条授权规则的授权结果定义的权限。</a:t>
            </a:r>
            <a:endParaRPr lang="zh-CN" altLang="en-US" sz="2000" dirty="0"/>
          </a:p>
        </p:txBody>
      </p:sp>
      <p:pic>
        <p:nvPicPr>
          <p:cNvPr id="7" name="图片 6"/>
          <p:cNvPicPr>
            <a:picLocks noChangeAspect="1"/>
          </p:cNvPicPr>
          <p:nvPr/>
        </p:nvPicPr>
        <p:blipFill>
          <a:blip r:embed="rId1"/>
          <a:stretch>
            <a:fillRect/>
          </a:stretch>
        </p:blipFill>
        <p:spPr>
          <a:xfrm>
            <a:off x="5201770" y="904460"/>
            <a:ext cx="5851007" cy="5426765"/>
          </a:xfrm>
          <a:prstGeom prst="rect">
            <a:avLst/>
          </a:prstGeom>
        </p:spPr>
      </p:pic>
    </p:spTree>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p:txBody>
          <a:bodyPr/>
          <a:lstStyle/>
          <a:p>
            <a:pPr>
              <a:lnSpc>
                <a:spcPct val="100000"/>
              </a:lnSpc>
            </a:pPr>
            <a:r>
              <a:rPr lang="zh-CN" altLang="en-US" sz="2000" dirty="0">
                <a:solidFill>
                  <a:schemeClr val="bg1">
                    <a:lumMod val="50000"/>
                  </a:schemeClr>
                </a:solidFill>
              </a:rPr>
              <a:t>准入控制概述</a:t>
            </a:r>
            <a:endParaRPr lang="en-US" altLang="zh-CN" sz="2000" dirty="0">
              <a:solidFill>
                <a:schemeClr val="bg1">
                  <a:lumMod val="50000"/>
                </a:schemeClr>
              </a:solidFill>
            </a:endParaRPr>
          </a:p>
          <a:p>
            <a:pPr>
              <a:lnSpc>
                <a:spcPct val="100000"/>
              </a:lnSpc>
            </a:pPr>
            <a:r>
              <a:rPr lang="en-US" altLang="zh-CN" sz="2000" dirty="0">
                <a:solidFill>
                  <a:schemeClr val="bg1">
                    <a:lumMod val="50000"/>
                  </a:schemeClr>
                </a:solidFill>
              </a:rPr>
              <a:t>802.1x</a:t>
            </a:r>
            <a:r>
              <a:rPr lang="zh-CN" altLang="en-US" sz="2000" dirty="0">
                <a:solidFill>
                  <a:schemeClr val="bg1">
                    <a:lumMod val="50000"/>
                  </a:schemeClr>
                </a:solidFill>
              </a:rPr>
              <a:t>认证</a:t>
            </a:r>
            <a:endParaRPr lang="en-US" altLang="zh-CN" sz="2000" dirty="0">
              <a:solidFill>
                <a:schemeClr val="bg1">
                  <a:lumMod val="50000"/>
                </a:schemeClr>
              </a:solidFill>
            </a:endParaRPr>
          </a:p>
          <a:p>
            <a:pPr>
              <a:lnSpc>
                <a:spcPct val="100000"/>
              </a:lnSpc>
            </a:pPr>
            <a:r>
              <a:rPr lang="en-US" altLang="zh-CN" sz="2000" dirty="0">
                <a:solidFill>
                  <a:schemeClr val="bg1">
                    <a:lumMod val="50000"/>
                  </a:schemeClr>
                </a:solidFill>
              </a:rPr>
              <a:t>MAC</a:t>
            </a:r>
            <a:r>
              <a:rPr lang="zh-CN" altLang="en-US" sz="2000" dirty="0">
                <a:solidFill>
                  <a:schemeClr val="bg1">
                    <a:lumMod val="50000"/>
                  </a:schemeClr>
                </a:solidFill>
              </a:rPr>
              <a:t>认证</a:t>
            </a:r>
            <a:endParaRPr lang="en-US" altLang="zh-CN" sz="2000" dirty="0">
              <a:solidFill>
                <a:schemeClr val="bg1">
                  <a:lumMod val="50000"/>
                </a:schemeClr>
              </a:solidFill>
            </a:endParaRPr>
          </a:p>
          <a:p>
            <a:pPr>
              <a:lnSpc>
                <a:spcPct val="100000"/>
              </a:lnSpc>
            </a:pPr>
            <a:r>
              <a:rPr lang="en-US" altLang="zh-CN" sz="2000" dirty="0">
                <a:solidFill>
                  <a:schemeClr val="bg1">
                    <a:lumMod val="50000"/>
                  </a:schemeClr>
                </a:solidFill>
              </a:rPr>
              <a:t>Portal</a:t>
            </a:r>
            <a:r>
              <a:rPr lang="zh-CN" altLang="en-US" sz="2000" dirty="0">
                <a:solidFill>
                  <a:schemeClr val="bg1">
                    <a:lumMod val="50000"/>
                  </a:schemeClr>
                </a:solidFill>
              </a:rPr>
              <a:t>认证</a:t>
            </a:r>
            <a:endParaRPr lang="en-US" altLang="zh-CN" sz="2000" dirty="0">
              <a:solidFill>
                <a:schemeClr val="bg1">
                  <a:lumMod val="50000"/>
                </a:schemeClr>
              </a:solidFill>
            </a:endParaRPr>
          </a:p>
          <a:p>
            <a:pPr>
              <a:lnSpc>
                <a:spcPct val="100000"/>
              </a:lnSpc>
            </a:pPr>
            <a:r>
              <a:rPr lang="en-US" altLang="zh-CN" sz="2000" dirty="0">
                <a:solidFill>
                  <a:schemeClr val="tx1">
                    <a:lumMod val="95000"/>
                    <a:lumOff val="5000"/>
                  </a:schemeClr>
                </a:solidFill>
              </a:rPr>
              <a:t>TACACS</a:t>
            </a:r>
            <a:r>
              <a:rPr lang="zh-CN" altLang="en-US" sz="2000" dirty="0">
                <a:solidFill>
                  <a:schemeClr val="tx1">
                    <a:lumMod val="95000"/>
                    <a:lumOff val="5000"/>
                  </a:schemeClr>
                </a:solidFill>
              </a:rPr>
              <a:t>认证</a:t>
            </a:r>
            <a:endParaRPr lang="en-US" altLang="zh-CN" sz="2000" dirty="0">
              <a:solidFill>
                <a:schemeClr val="tx1">
                  <a:lumMod val="95000"/>
                  <a:lumOff val="5000"/>
                </a:schemeClr>
              </a:solidFill>
            </a:endParaRPr>
          </a:p>
          <a:p>
            <a:pPr lvl="1">
              <a:lnSpc>
                <a:spcPct val="100000"/>
              </a:lnSpc>
            </a:pPr>
            <a:r>
              <a:rPr lang="en-US" altLang="zh-CN" sz="2000" dirty="0">
                <a:solidFill>
                  <a:schemeClr val="tx1">
                    <a:lumMod val="95000"/>
                    <a:lumOff val="5000"/>
                  </a:schemeClr>
                </a:solidFill>
              </a:rPr>
              <a:t>TACACS</a:t>
            </a:r>
            <a:r>
              <a:rPr lang="zh-CN" altLang="en-US" sz="2000" dirty="0">
                <a:solidFill>
                  <a:schemeClr val="tx1">
                    <a:lumMod val="95000"/>
                    <a:lumOff val="5000"/>
                  </a:schemeClr>
                </a:solidFill>
              </a:rPr>
              <a:t>概述</a:t>
            </a:r>
            <a:endParaRPr lang="en-US" altLang="zh-CN" sz="2000" dirty="0">
              <a:solidFill>
                <a:schemeClr val="tx1">
                  <a:lumMod val="95000"/>
                  <a:lumOff val="5000"/>
                </a:schemeClr>
              </a:solidFill>
            </a:endParaRPr>
          </a:p>
          <a:p>
            <a:pPr lvl="1">
              <a:lnSpc>
                <a:spcPct val="100000"/>
              </a:lnSpc>
            </a:pPr>
            <a:r>
              <a:rPr lang="en-US" altLang="zh-CN" sz="2000" dirty="0">
                <a:solidFill>
                  <a:schemeClr val="bg1">
                    <a:lumMod val="50000"/>
                  </a:schemeClr>
                </a:solidFill>
              </a:rPr>
              <a:t>TACACS</a:t>
            </a:r>
            <a:r>
              <a:rPr lang="zh-CN" altLang="en-US" sz="2000" dirty="0">
                <a:solidFill>
                  <a:schemeClr val="bg1">
                    <a:lumMod val="50000"/>
                  </a:schemeClr>
                </a:solidFill>
              </a:rPr>
              <a:t>应用场景</a:t>
            </a:r>
            <a:endParaRPr lang="en-US" altLang="zh-CN" sz="2000" dirty="0">
              <a:solidFill>
                <a:schemeClr val="bg1">
                  <a:lumMod val="50000"/>
                </a:schemeClr>
              </a:solidFill>
            </a:endParaRPr>
          </a:p>
          <a:p>
            <a:pPr lvl="1">
              <a:lnSpc>
                <a:spcPct val="100000"/>
              </a:lnSpc>
            </a:pPr>
            <a:r>
              <a:rPr lang="en-US" altLang="zh-CN" sz="2000" dirty="0">
                <a:solidFill>
                  <a:schemeClr val="bg1">
                    <a:lumMod val="50000"/>
                  </a:schemeClr>
                </a:solidFill>
              </a:rPr>
              <a:t>TACACS</a:t>
            </a:r>
            <a:r>
              <a:rPr lang="zh-CN" altLang="en-US" sz="2000" dirty="0">
                <a:solidFill>
                  <a:schemeClr val="bg1">
                    <a:lumMod val="50000"/>
                  </a:schemeClr>
                </a:solidFill>
              </a:rPr>
              <a:t>策略配置</a:t>
            </a:r>
            <a:endParaRPr lang="en-US" altLang="zh-CN" sz="2000" dirty="0">
              <a:solidFill>
                <a:schemeClr val="bg1">
                  <a:lumMod val="50000"/>
                </a:schemeClr>
              </a:solidFill>
            </a:endParaRPr>
          </a:p>
          <a:p>
            <a:pPr>
              <a:lnSpc>
                <a:spcPct val="100000"/>
              </a:lnSpc>
            </a:pPr>
            <a:r>
              <a:rPr lang="en-US" altLang="zh-CN" sz="2000" dirty="0">
                <a:solidFill>
                  <a:schemeClr val="bg1">
                    <a:lumMod val="50000"/>
                  </a:schemeClr>
                </a:solidFill>
              </a:rPr>
              <a:t>MDM</a:t>
            </a:r>
            <a:r>
              <a:rPr lang="zh-CN" altLang="en-US" sz="2000" dirty="0">
                <a:solidFill>
                  <a:schemeClr val="bg1">
                    <a:lumMod val="50000"/>
                  </a:schemeClr>
                </a:solidFill>
              </a:rPr>
              <a:t>联动认证</a:t>
            </a:r>
            <a:endParaRPr lang="en-US" altLang="zh-CN" sz="2000" dirty="0">
              <a:solidFill>
                <a:schemeClr val="bg1">
                  <a:lumMod val="50000"/>
                </a:schemeClr>
              </a:solidFill>
            </a:endParaRPr>
          </a:p>
          <a:p>
            <a:pPr>
              <a:lnSpc>
                <a:spcPct val="100000"/>
              </a:lnSpc>
            </a:pPr>
            <a:r>
              <a:rPr lang="zh-CN" altLang="en-US" sz="2000" dirty="0">
                <a:solidFill>
                  <a:schemeClr val="bg1">
                    <a:lumMod val="50000"/>
                  </a:schemeClr>
                </a:solidFill>
              </a:rPr>
              <a:t>网络防私接</a:t>
            </a:r>
            <a:endParaRPr lang="en-US" altLang="zh-CN" sz="2000" dirty="0">
              <a:solidFill>
                <a:schemeClr val="bg1">
                  <a:lumMod val="50000"/>
                </a:schemeClr>
              </a:solidFill>
            </a:endParaRPr>
          </a:p>
          <a:p>
            <a:pPr>
              <a:lnSpc>
                <a:spcPct val="100000"/>
              </a:lnSpc>
            </a:pPr>
            <a:r>
              <a:rPr lang="zh-CN" altLang="en-US" sz="2000" dirty="0">
                <a:solidFill>
                  <a:schemeClr val="bg1">
                    <a:lumMod val="50000"/>
                  </a:schemeClr>
                </a:solidFill>
              </a:rPr>
              <a:t>外部数据源统一身份认证</a:t>
            </a:r>
            <a:endParaRPr lang="en-US" altLang="zh-CN" sz="2000" dirty="0">
              <a:solidFill>
                <a:schemeClr val="bg1">
                  <a:lumMod val="50000"/>
                </a:schemeClr>
              </a:solidFill>
            </a:endParaRPr>
          </a:p>
          <a:p>
            <a:pPr>
              <a:lnSpc>
                <a:spcPct val="100000"/>
              </a:lnSpc>
            </a:pPr>
            <a:r>
              <a:rPr lang="zh-CN" altLang="en-US" sz="2000" dirty="0">
                <a:solidFill>
                  <a:schemeClr val="bg1">
                    <a:lumMod val="50000"/>
                  </a:schemeClr>
                </a:solidFill>
              </a:rPr>
              <a:t>准入认证组件认证</a:t>
            </a:r>
            <a:endParaRPr lang="en-US" altLang="zh-CN" sz="2000" dirty="0">
              <a:solidFill>
                <a:schemeClr val="bg1">
                  <a:lumMod val="50000"/>
                </a:schemeClr>
              </a:solidFill>
            </a:endParaRPr>
          </a:p>
          <a:p>
            <a:pPr>
              <a:lnSpc>
                <a:spcPct val="100000"/>
              </a:lnSpc>
            </a:pPr>
            <a:r>
              <a:rPr lang="zh-CN" altLang="en-US" sz="2000" dirty="0">
                <a:solidFill>
                  <a:schemeClr val="bg1">
                    <a:lumMod val="50000"/>
                  </a:schemeClr>
                </a:solidFill>
              </a:rPr>
              <a:t>准入运维</a:t>
            </a:r>
            <a:endParaRPr lang="en-US" altLang="zh-CN" sz="2000" dirty="0">
              <a:solidFill>
                <a:schemeClr val="bg1">
                  <a:lumMod val="50000"/>
                </a:schemeClr>
              </a:solidFill>
            </a:endParaRPr>
          </a:p>
          <a:p>
            <a:pPr>
              <a:lnSpc>
                <a:spcPct val="100000"/>
              </a:lnSpc>
            </a:pPr>
            <a:endParaRPr lang="en-US" altLang="zh-CN" sz="2000" dirty="0">
              <a:solidFill>
                <a:schemeClr val="bg1">
                  <a:lumMod val="50000"/>
                </a:schemeClr>
              </a:solidFill>
            </a:endParaRPr>
          </a:p>
          <a:p>
            <a:pPr>
              <a:lnSpc>
                <a:spcPct val="100000"/>
              </a:lnSpc>
            </a:pPr>
            <a:endParaRPr lang="zh-CN" altLang="en-US" sz="2000" dirty="0">
              <a:solidFill>
                <a:schemeClr val="bg1">
                  <a:lumMod val="50000"/>
                </a:schemeClr>
              </a:solidFill>
            </a:endParaRPr>
          </a:p>
          <a:p>
            <a:pPr lvl="1">
              <a:lnSpc>
                <a:spcPct val="100000"/>
              </a:lnSpc>
            </a:pPr>
            <a:endParaRPr lang="en-US" altLang="zh-CN" sz="2000" dirty="0">
              <a:solidFill>
                <a:schemeClr val="bg1">
                  <a:lumMod val="50000"/>
                </a:schemeClr>
              </a:solidFill>
            </a:endParaRPr>
          </a:p>
          <a:p>
            <a:pPr marL="0" lvl="1" indent="0">
              <a:lnSpc>
                <a:spcPct val="100000"/>
              </a:lnSpc>
              <a:buNone/>
            </a:pPr>
            <a:endParaRPr lang="en-US" altLang="zh-CN" sz="2000" dirty="0">
              <a:solidFill>
                <a:schemeClr val="tx1">
                  <a:lumMod val="95000"/>
                  <a:lumOff val="5000"/>
                </a:schemeClr>
              </a:solidFill>
            </a:endParaRPr>
          </a:p>
          <a:p>
            <a:pPr>
              <a:lnSpc>
                <a:spcPct val="100000"/>
              </a:lnSpc>
            </a:pPr>
            <a:endParaRPr lang="zh-CN" altLang="en-US" sz="2000" dirty="0">
              <a:solidFill>
                <a:schemeClr val="bg1">
                  <a:lumMod val="50000"/>
                </a:schemeClr>
              </a:solidFill>
            </a:endParaRPr>
          </a:p>
        </p:txBody>
      </p:sp>
    </p:spTree>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t>TACACS</a:t>
            </a:r>
            <a:r>
              <a:rPr lang="zh-CN" altLang="en-US" dirty="0"/>
              <a:t>协议概述</a:t>
            </a:r>
            <a:br>
              <a:rPr lang="en-US" altLang="zh-CN" dirty="0"/>
            </a:br>
            <a:endParaRPr lang="zh-CN" altLang="en-US" dirty="0">
              <a:latin typeface="Huawei Sans" panose="020C0503030203020204" pitchFamily="34" charset="0"/>
              <a:ea typeface="方正兰亭黑简体" panose="02000000000000000000" pitchFamily="2" charset="-122"/>
              <a:sym typeface="Huawei Sans" panose="020C0503030203020204" pitchFamily="34" charset="0"/>
            </a:endParaRPr>
          </a:p>
        </p:txBody>
      </p:sp>
      <p:sp>
        <p:nvSpPr>
          <p:cNvPr id="5" name="文本占位符 2"/>
          <p:cNvSpPr txBox="1"/>
          <p:nvPr/>
        </p:nvSpPr>
        <p:spPr>
          <a:xfrm>
            <a:off x="684213" y="1376363"/>
            <a:ext cx="7920037" cy="3924300"/>
          </a:xfrm>
          <a:prstGeom prst="rect">
            <a:avLst/>
          </a:prstGeom>
        </p:spPr>
        <p:txBody>
          <a:bodyPr/>
          <a:lstStyle>
            <a:lvl1pPr marL="302260" indent="-302260" algn="l" defTabSz="913765" rtl="0" eaLnBrk="1" latinLnBrk="0" hangingPunct="1">
              <a:lnSpc>
                <a:spcPct val="140000"/>
              </a:lnSpc>
              <a:spcBef>
                <a:spcPts val="790"/>
              </a:spcBef>
              <a:buFont typeface="Arial" panose="020B0604020202020204" pitchFamily="34" charset="0"/>
              <a:buChar char="•"/>
              <a:defRPr sz="2200" kern="1200">
                <a:solidFill>
                  <a:schemeClr val="tx1"/>
                </a:solidFill>
                <a:latin typeface="+mn-lt"/>
                <a:ea typeface="+mn-ea"/>
                <a:cs typeface="+mn-cs"/>
              </a:defRPr>
            </a:lvl1pPr>
            <a:lvl2pPr marL="654685" indent="-252095" algn="l" defTabSz="913765" rtl="0" eaLnBrk="1" latinLnBrk="0" hangingPunct="1">
              <a:lnSpc>
                <a:spcPct val="140000"/>
              </a:lnSpc>
              <a:spcBef>
                <a:spcPts val="720"/>
              </a:spcBef>
              <a:buClrTx/>
              <a:buFont typeface="Huawei Sans" panose="020C0503030203020204" pitchFamily="34" charset="0"/>
              <a:buChar char="▫"/>
              <a:defRPr sz="2000" kern="1200">
                <a:solidFill>
                  <a:schemeClr val="tx1"/>
                </a:solidFill>
                <a:latin typeface="+mn-lt"/>
                <a:ea typeface="+mn-ea"/>
                <a:cs typeface="+mn-cs"/>
              </a:defRPr>
            </a:lvl2pPr>
            <a:lvl3pPr marL="1003935" indent="-201295" algn="l" defTabSz="913765" rtl="0" eaLnBrk="1" latinLnBrk="0" hangingPunct="1">
              <a:lnSpc>
                <a:spcPct val="140000"/>
              </a:lnSpc>
              <a:spcBef>
                <a:spcPts val="650"/>
              </a:spcBef>
              <a:buClrTx/>
              <a:buFont typeface="微软雅黑" panose="020B0503020204020204" pitchFamily="34" charset="-122"/>
              <a:buChar char="▪"/>
              <a:defRPr sz="1800" kern="1200">
                <a:solidFill>
                  <a:schemeClr val="tx1"/>
                </a:solidFill>
                <a:latin typeface="+mn-lt"/>
                <a:ea typeface="+mn-ea"/>
                <a:cs typeface="+mn-cs"/>
              </a:defRPr>
            </a:lvl3pPr>
            <a:lvl4pPr marL="1399540" indent="-198120" algn="l" defTabSz="913765" rtl="0" eaLnBrk="1" latinLnBrk="0" hangingPunct="1">
              <a:lnSpc>
                <a:spcPct val="140000"/>
              </a:lnSpc>
              <a:spcBef>
                <a:spcPts val="575"/>
              </a:spcBef>
              <a:buFont typeface="Huawei Sans" panose="020C0503030203020204" pitchFamily="34" charset="0"/>
              <a:buChar char="−"/>
              <a:defRPr sz="1600" kern="1200">
                <a:solidFill>
                  <a:schemeClr val="tx1"/>
                </a:solidFill>
                <a:latin typeface="+mn-lt"/>
                <a:ea typeface="+mn-ea"/>
                <a:cs typeface="+mn-cs"/>
              </a:defRPr>
            </a:lvl4pPr>
            <a:lvl5pPr marL="1802765" indent="-201295" algn="l" defTabSz="913765" rtl="0" eaLnBrk="1" latinLnBrk="0" hangingPunct="1">
              <a:lnSpc>
                <a:spcPct val="140000"/>
              </a:lnSpc>
              <a:spcBef>
                <a:spcPts val="575"/>
              </a:spcBef>
              <a:buFont typeface="Huawei Sans" panose="020C0503030203020204" pitchFamily="34" charset="0"/>
              <a:buChar char="~"/>
              <a:defRPr sz="1400" kern="1200">
                <a:solidFill>
                  <a:schemeClr val="tx1"/>
                </a:solidFill>
                <a:latin typeface="+mn-lt"/>
                <a:ea typeface="+mn-ea"/>
                <a:cs typeface="+mn-cs"/>
              </a:defRPr>
            </a:lvl5pPr>
            <a:lvl6pPr marL="251333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053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773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493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altLang="zh-CN" dirty="0"/>
              <a:t>TACACS</a:t>
            </a:r>
            <a:r>
              <a:rPr lang="zh-CN" altLang="en-US" dirty="0"/>
              <a:t>（</a:t>
            </a:r>
            <a:r>
              <a:rPr lang="en-US" altLang="zh-CN" dirty="0"/>
              <a:t> Terminal Access Controller Access Control System</a:t>
            </a:r>
            <a:r>
              <a:rPr lang="zh-CN" altLang="en-US" dirty="0"/>
              <a:t>，终端访问控制器访问控制系统）是一种加密认证协议。该协议与</a:t>
            </a:r>
            <a:r>
              <a:rPr lang="en-US" altLang="zh-CN" dirty="0"/>
              <a:t>RADIUS</a:t>
            </a:r>
            <a:r>
              <a:rPr lang="zh-CN" altLang="en-US" dirty="0"/>
              <a:t>协议的功能类似，主要应用于网络设备接入用户的</a:t>
            </a:r>
            <a:r>
              <a:rPr lang="en-US" altLang="zh-CN" dirty="0"/>
              <a:t>AAA</a:t>
            </a:r>
            <a:r>
              <a:rPr lang="zh-CN" altLang="en-US" dirty="0"/>
              <a:t>。</a:t>
            </a:r>
            <a:endParaRPr lang="en-US" altLang="zh-CN" dirty="0"/>
          </a:p>
          <a:p>
            <a:pPr marL="0" indent="0">
              <a:buFont typeface="Arial" panose="020B0604020202020204" pitchFamily="34" charset="0"/>
              <a:buNone/>
            </a:pPr>
            <a:endParaRPr lang="zh-CN" altLang="en-US" dirty="0"/>
          </a:p>
          <a:p>
            <a:endParaRPr lang="zh-CN" altLang="en-US" dirty="0"/>
          </a:p>
        </p:txBody>
      </p:sp>
      <p:pic>
        <p:nvPicPr>
          <p:cNvPr id="6" name="图片 5" descr="组网图.png"/>
          <p:cNvPicPr>
            <a:picLocks noChangeAspect="1"/>
          </p:cNvPicPr>
          <p:nvPr/>
        </p:nvPicPr>
        <p:blipFill>
          <a:blip r:embed="rId1" cstate="print"/>
          <a:stretch>
            <a:fillRect/>
          </a:stretch>
        </p:blipFill>
        <p:spPr>
          <a:xfrm>
            <a:off x="1475656" y="3212976"/>
            <a:ext cx="6048672" cy="2825281"/>
          </a:xfrm>
          <a:prstGeom prst="rect">
            <a:avLst/>
          </a:prstGeom>
        </p:spPr>
      </p:pic>
    </p:spTree>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t>TACACS</a:t>
            </a:r>
            <a:r>
              <a:rPr lang="zh-CN" altLang="en-US" dirty="0"/>
              <a:t>认证报文</a:t>
            </a:r>
            <a:endParaRPr lang="zh-CN" altLang="en-US" dirty="0">
              <a:latin typeface="Huawei Sans" panose="020C0503030203020204" pitchFamily="34" charset="0"/>
              <a:ea typeface="方正兰亭黑简体" panose="02000000000000000000" pitchFamily="2" charset="-122"/>
              <a:sym typeface="Huawei Sans" panose="020C0503030203020204" pitchFamily="34" charset="0"/>
            </a:endParaRPr>
          </a:p>
        </p:txBody>
      </p:sp>
      <p:sp>
        <p:nvSpPr>
          <p:cNvPr id="5" name="文本占位符 2"/>
          <p:cNvSpPr txBox="1"/>
          <p:nvPr/>
        </p:nvSpPr>
        <p:spPr>
          <a:xfrm>
            <a:off x="835968" y="1092268"/>
            <a:ext cx="7920037" cy="3924300"/>
          </a:xfrm>
          <a:prstGeom prst="rect">
            <a:avLst/>
          </a:prstGeom>
        </p:spPr>
        <p:txBody>
          <a:bodyPr/>
          <a:lstStyle>
            <a:lvl1pPr marL="302260" indent="-302260" algn="l" defTabSz="913765" rtl="0" eaLnBrk="1" latinLnBrk="0" hangingPunct="1">
              <a:lnSpc>
                <a:spcPct val="140000"/>
              </a:lnSpc>
              <a:spcBef>
                <a:spcPts val="790"/>
              </a:spcBef>
              <a:buFont typeface="Arial" panose="020B0604020202020204" pitchFamily="34" charset="0"/>
              <a:buChar char="•"/>
              <a:defRPr sz="2200" kern="1200">
                <a:solidFill>
                  <a:schemeClr val="tx1"/>
                </a:solidFill>
                <a:latin typeface="+mn-lt"/>
                <a:ea typeface="+mn-ea"/>
                <a:cs typeface="+mn-cs"/>
              </a:defRPr>
            </a:lvl1pPr>
            <a:lvl2pPr marL="654685" indent="-252095" algn="l" defTabSz="913765" rtl="0" eaLnBrk="1" latinLnBrk="0" hangingPunct="1">
              <a:lnSpc>
                <a:spcPct val="140000"/>
              </a:lnSpc>
              <a:spcBef>
                <a:spcPts val="720"/>
              </a:spcBef>
              <a:buClrTx/>
              <a:buFont typeface="Huawei Sans" panose="020C0503030203020204" pitchFamily="34" charset="0"/>
              <a:buChar char="▫"/>
              <a:defRPr sz="2000" kern="1200">
                <a:solidFill>
                  <a:schemeClr val="tx1"/>
                </a:solidFill>
                <a:latin typeface="+mn-lt"/>
                <a:ea typeface="+mn-ea"/>
                <a:cs typeface="+mn-cs"/>
              </a:defRPr>
            </a:lvl2pPr>
            <a:lvl3pPr marL="1003935" indent="-201295" algn="l" defTabSz="913765" rtl="0" eaLnBrk="1" latinLnBrk="0" hangingPunct="1">
              <a:lnSpc>
                <a:spcPct val="140000"/>
              </a:lnSpc>
              <a:spcBef>
                <a:spcPts val="650"/>
              </a:spcBef>
              <a:buClrTx/>
              <a:buFont typeface="微软雅黑" panose="020B0503020204020204" pitchFamily="34" charset="-122"/>
              <a:buChar char="▪"/>
              <a:defRPr sz="1800" kern="1200">
                <a:solidFill>
                  <a:schemeClr val="tx1"/>
                </a:solidFill>
                <a:latin typeface="+mn-lt"/>
                <a:ea typeface="+mn-ea"/>
                <a:cs typeface="+mn-cs"/>
              </a:defRPr>
            </a:lvl3pPr>
            <a:lvl4pPr marL="1399540" indent="-198120" algn="l" defTabSz="913765" rtl="0" eaLnBrk="1" latinLnBrk="0" hangingPunct="1">
              <a:lnSpc>
                <a:spcPct val="140000"/>
              </a:lnSpc>
              <a:spcBef>
                <a:spcPts val="575"/>
              </a:spcBef>
              <a:buFont typeface="Huawei Sans" panose="020C0503030203020204" pitchFamily="34" charset="0"/>
              <a:buChar char="−"/>
              <a:defRPr sz="1600" kern="1200">
                <a:solidFill>
                  <a:schemeClr val="tx1"/>
                </a:solidFill>
                <a:latin typeface="+mn-lt"/>
                <a:ea typeface="+mn-ea"/>
                <a:cs typeface="+mn-cs"/>
              </a:defRPr>
            </a:lvl4pPr>
            <a:lvl5pPr marL="1802765" indent="-201295" algn="l" defTabSz="913765" rtl="0" eaLnBrk="1" latinLnBrk="0" hangingPunct="1">
              <a:lnSpc>
                <a:spcPct val="140000"/>
              </a:lnSpc>
              <a:spcBef>
                <a:spcPts val="575"/>
              </a:spcBef>
              <a:buFont typeface="Huawei Sans" panose="020C0503030203020204" pitchFamily="34" charset="0"/>
              <a:buChar char="~"/>
              <a:defRPr sz="1400" kern="1200">
                <a:solidFill>
                  <a:schemeClr val="tx1"/>
                </a:solidFill>
                <a:latin typeface="+mn-lt"/>
                <a:ea typeface="+mn-ea"/>
                <a:cs typeface="+mn-cs"/>
              </a:defRPr>
            </a:lvl5pPr>
            <a:lvl6pPr marL="251333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053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773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493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tLang="zh-CN" dirty="0"/>
              <a:t>HWTACACS</a:t>
            </a:r>
            <a:r>
              <a:rPr lang="zh-CN" altLang="zh-CN" dirty="0"/>
              <a:t>认证报文包括三种类型：</a:t>
            </a:r>
            <a:endParaRPr lang="zh-CN" altLang="zh-CN" dirty="0"/>
          </a:p>
          <a:p>
            <a:r>
              <a:rPr lang="zh-CN" altLang="zh-CN" dirty="0"/>
              <a:t>认证开始报文（</a:t>
            </a:r>
            <a:r>
              <a:rPr lang="en-US" altLang="zh-CN" dirty="0"/>
              <a:t>Authentication Start</a:t>
            </a:r>
            <a:r>
              <a:rPr lang="zh-CN" altLang="zh-CN" dirty="0"/>
              <a:t>）：认证开始时，客户端向服务器发送认证开始报文，该报文中包括认证类型，同时可能包括用户名和一些认证数据。</a:t>
            </a:r>
            <a:endParaRPr lang="zh-CN" altLang="zh-CN" dirty="0"/>
          </a:p>
          <a:p>
            <a:r>
              <a:rPr lang="zh-CN" altLang="zh-CN" dirty="0"/>
              <a:t>认证持续报文（</a:t>
            </a:r>
            <a:r>
              <a:rPr lang="en-US" altLang="zh-CN" dirty="0"/>
              <a:t>Authentication Continue</a:t>
            </a:r>
            <a:r>
              <a:rPr lang="zh-CN" altLang="zh-CN" dirty="0"/>
              <a:t>）：客户端接收到服务器回应的认证回应报文后，如果确认认证过程没有结束，则使用认证持续报文响应。</a:t>
            </a:r>
            <a:endParaRPr lang="zh-CN" altLang="zh-CN" dirty="0"/>
          </a:p>
          <a:p>
            <a:r>
              <a:rPr lang="zh-CN" altLang="zh-CN" dirty="0"/>
              <a:t>认证回应报文（</a:t>
            </a:r>
            <a:r>
              <a:rPr lang="en-US" altLang="zh-CN" dirty="0"/>
              <a:t>Authentication Reply</a:t>
            </a:r>
            <a:r>
              <a:rPr lang="zh-CN" altLang="zh-CN" dirty="0"/>
              <a:t>）：服务器接收到客户端发送的认证开始报文或认证持续报文后，向客户端发送的唯一一种认证报文，用于向客户端反馈当前认证的状态。</a:t>
            </a:r>
            <a:endParaRPr lang="zh-CN" altLang="zh-CN" dirty="0"/>
          </a:p>
          <a:p>
            <a:endParaRPr lang="zh-CN" altLang="en-US" dirty="0"/>
          </a:p>
        </p:txBody>
      </p:sp>
    </p:spTree>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t>TACACS</a:t>
            </a:r>
            <a:r>
              <a:rPr lang="zh-CN" altLang="en-US" dirty="0"/>
              <a:t>授权报文</a:t>
            </a:r>
            <a:endParaRPr lang="zh-CN" altLang="en-US" dirty="0">
              <a:latin typeface="Huawei Sans" panose="020C0503030203020204" pitchFamily="34" charset="0"/>
              <a:ea typeface="方正兰亭黑简体" panose="02000000000000000000" pitchFamily="2" charset="-122"/>
              <a:sym typeface="Huawei Sans" panose="020C0503030203020204" pitchFamily="34" charset="0"/>
            </a:endParaRPr>
          </a:p>
        </p:txBody>
      </p:sp>
      <p:sp>
        <p:nvSpPr>
          <p:cNvPr id="5" name="文本占位符 2"/>
          <p:cNvSpPr txBox="1"/>
          <p:nvPr/>
        </p:nvSpPr>
        <p:spPr>
          <a:xfrm>
            <a:off x="684213" y="1376363"/>
            <a:ext cx="7920037" cy="3924300"/>
          </a:xfrm>
          <a:prstGeom prst="rect">
            <a:avLst/>
          </a:prstGeom>
        </p:spPr>
        <p:txBody>
          <a:bodyPr/>
          <a:lstStyle>
            <a:lvl1pPr marL="302260" indent="-302260" algn="l" defTabSz="913765" rtl="0" eaLnBrk="1" latinLnBrk="0" hangingPunct="1">
              <a:lnSpc>
                <a:spcPct val="140000"/>
              </a:lnSpc>
              <a:spcBef>
                <a:spcPts val="790"/>
              </a:spcBef>
              <a:buFont typeface="Arial" panose="020B0604020202020204" pitchFamily="34" charset="0"/>
              <a:buChar char="•"/>
              <a:defRPr sz="2200" kern="1200">
                <a:solidFill>
                  <a:schemeClr val="tx1"/>
                </a:solidFill>
                <a:latin typeface="+mn-lt"/>
                <a:ea typeface="+mn-ea"/>
                <a:cs typeface="+mn-cs"/>
              </a:defRPr>
            </a:lvl1pPr>
            <a:lvl2pPr marL="654685" indent="-252095" algn="l" defTabSz="913765" rtl="0" eaLnBrk="1" latinLnBrk="0" hangingPunct="1">
              <a:lnSpc>
                <a:spcPct val="140000"/>
              </a:lnSpc>
              <a:spcBef>
                <a:spcPts val="720"/>
              </a:spcBef>
              <a:buClrTx/>
              <a:buFont typeface="Huawei Sans" panose="020C0503030203020204" pitchFamily="34" charset="0"/>
              <a:buChar char="▫"/>
              <a:defRPr sz="2000" kern="1200">
                <a:solidFill>
                  <a:schemeClr val="tx1"/>
                </a:solidFill>
                <a:latin typeface="+mn-lt"/>
                <a:ea typeface="+mn-ea"/>
                <a:cs typeface="+mn-cs"/>
              </a:defRPr>
            </a:lvl2pPr>
            <a:lvl3pPr marL="1003935" indent="-201295" algn="l" defTabSz="913765" rtl="0" eaLnBrk="1" latinLnBrk="0" hangingPunct="1">
              <a:lnSpc>
                <a:spcPct val="140000"/>
              </a:lnSpc>
              <a:spcBef>
                <a:spcPts val="650"/>
              </a:spcBef>
              <a:buClrTx/>
              <a:buFont typeface="微软雅黑" panose="020B0503020204020204" pitchFamily="34" charset="-122"/>
              <a:buChar char="▪"/>
              <a:defRPr sz="1800" kern="1200">
                <a:solidFill>
                  <a:schemeClr val="tx1"/>
                </a:solidFill>
                <a:latin typeface="+mn-lt"/>
                <a:ea typeface="+mn-ea"/>
                <a:cs typeface="+mn-cs"/>
              </a:defRPr>
            </a:lvl3pPr>
            <a:lvl4pPr marL="1399540" indent="-198120" algn="l" defTabSz="913765" rtl="0" eaLnBrk="1" latinLnBrk="0" hangingPunct="1">
              <a:lnSpc>
                <a:spcPct val="140000"/>
              </a:lnSpc>
              <a:spcBef>
                <a:spcPts val="575"/>
              </a:spcBef>
              <a:buFont typeface="Huawei Sans" panose="020C0503030203020204" pitchFamily="34" charset="0"/>
              <a:buChar char="−"/>
              <a:defRPr sz="1600" kern="1200">
                <a:solidFill>
                  <a:schemeClr val="tx1"/>
                </a:solidFill>
                <a:latin typeface="+mn-lt"/>
                <a:ea typeface="+mn-ea"/>
                <a:cs typeface="+mn-cs"/>
              </a:defRPr>
            </a:lvl4pPr>
            <a:lvl5pPr marL="1802765" indent="-201295" algn="l" defTabSz="913765" rtl="0" eaLnBrk="1" latinLnBrk="0" hangingPunct="1">
              <a:lnSpc>
                <a:spcPct val="140000"/>
              </a:lnSpc>
              <a:spcBef>
                <a:spcPts val="575"/>
              </a:spcBef>
              <a:buFont typeface="Huawei Sans" panose="020C0503030203020204" pitchFamily="34" charset="0"/>
              <a:buChar char="~"/>
              <a:defRPr sz="1400" kern="1200">
                <a:solidFill>
                  <a:schemeClr val="tx1"/>
                </a:solidFill>
                <a:latin typeface="+mn-lt"/>
                <a:ea typeface="+mn-ea"/>
                <a:cs typeface="+mn-cs"/>
              </a:defRPr>
            </a:lvl5pPr>
            <a:lvl6pPr marL="251333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053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773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493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tLang="zh-CN"/>
              <a:t>HWTACACS</a:t>
            </a:r>
            <a:r>
              <a:rPr lang="zh-CN" altLang="zh-CN"/>
              <a:t>授权报文包括两种类型：</a:t>
            </a:r>
            <a:endParaRPr lang="zh-CN" altLang="zh-CN"/>
          </a:p>
          <a:p>
            <a:r>
              <a:rPr lang="zh-CN" altLang="zh-CN"/>
              <a:t>授权请求报文（</a:t>
            </a:r>
            <a:r>
              <a:rPr lang="en-US" altLang="zh-CN"/>
              <a:t>Authorization Request</a:t>
            </a:r>
            <a:r>
              <a:rPr lang="zh-CN" altLang="zh-CN"/>
              <a:t>）：</a:t>
            </a:r>
            <a:r>
              <a:rPr lang="en-US" altLang="zh-CN"/>
              <a:t>HWTACACS</a:t>
            </a:r>
            <a:r>
              <a:rPr lang="zh-CN" altLang="zh-CN"/>
              <a:t>的认证和授权是分离的，用户可以使用</a:t>
            </a:r>
            <a:r>
              <a:rPr lang="en-US" altLang="zh-CN"/>
              <a:t>HWTACACS</a:t>
            </a:r>
            <a:r>
              <a:rPr lang="zh-CN" altLang="zh-CN"/>
              <a:t>认证而使用其他协议进行授权。如果需要通过</a:t>
            </a:r>
            <a:r>
              <a:rPr lang="en-US" altLang="zh-CN"/>
              <a:t>HWTACACS</a:t>
            </a:r>
            <a:r>
              <a:rPr lang="zh-CN" altLang="zh-CN"/>
              <a:t>进行授权，则客户端向服务器发送授权请求报文，该报文中包括了授权所需的一切信息。</a:t>
            </a:r>
            <a:endParaRPr lang="zh-CN" altLang="zh-CN"/>
          </a:p>
          <a:p>
            <a:r>
              <a:rPr lang="zh-CN" altLang="zh-CN"/>
              <a:t>授权回应报文（</a:t>
            </a:r>
            <a:r>
              <a:rPr lang="en-US" altLang="zh-CN"/>
              <a:t>Authorization Response</a:t>
            </a:r>
            <a:r>
              <a:rPr lang="zh-CN" altLang="zh-CN"/>
              <a:t>）：服务器接收到授权请求报文后，向客户端发送授权回应报文，该报文中包括了授权的结果。</a:t>
            </a:r>
            <a:endParaRPr lang="zh-CN" altLang="zh-CN"/>
          </a:p>
          <a:p>
            <a:endParaRPr lang="zh-CN" altLang="en-US" dirty="0"/>
          </a:p>
        </p:txBody>
      </p:sp>
    </p:spTree>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t>TACACS</a:t>
            </a:r>
            <a:r>
              <a:rPr lang="zh-CN" altLang="en-US" dirty="0"/>
              <a:t>计费报文</a:t>
            </a:r>
            <a:endParaRPr lang="zh-CN" altLang="en-US" dirty="0">
              <a:latin typeface="Huawei Sans" panose="020C0503030203020204" pitchFamily="34" charset="0"/>
              <a:ea typeface="方正兰亭黑简体" panose="02000000000000000000" pitchFamily="2" charset="-122"/>
              <a:sym typeface="Huawei Sans" panose="020C0503030203020204" pitchFamily="34" charset="0"/>
            </a:endParaRPr>
          </a:p>
        </p:txBody>
      </p:sp>
      <p:sp>
        <p:nvSpPr>
          <p:cNvPr id="5" name="文本占位符 2"/>
          <p:cNvSpPr txBox="1"/>
          <p:nvPr/>
        </p:nvSpPr>
        <p:spPr>
          <a:xfrm>
            <a:off x="684213" y="1376363"/>
            <a:ext cx="7920037" cy="3924300"/>
          </a:xfrm>
          <a:prstGeom prst="rect">
            <a:avLst/>
          </a:prstGeom>
        </p:spPr>
        <p:txBody>
          <a:bodyPr/>
          <a:lstStyle>
            <a:lvl1pPr marL="302260" indent="-302260" algn="l" defTabSz="913765" rtl="0" eaLnBrk="1" latinLnBrk="0" hangingPunct="1">
              <a:lnSpc>
                <a:spcPct val="140000"/>
              </a:lnSpc>
              <a:spcBef>
                <a:spcPts val="790"/>
              </a:spcBef>
              <a:buFont typeface="Arial" panose="020B0604020202020204" pitchFamily="34" charset="0"/>
              <a:buChar char="•"/>
              <a:defRPr sz="2200" kern="1200">
                <a:solidFill>
                  <a:schemeClr val="tx1"/>
                </a:solidFill>
                <a:latin typeface="+mn-lt"/>
                <a:ea typeface="+mn-ea"/>
                <a:cs typeface="+mn-cs"/>
              </a:defRPr>
            </a:lvl1pPr>
            <a:lvl2pPr marL="654685" indent="-252095" algn="l" defTabSz="913765" rtl="0" eaLnBrk="1" latinLnBrk="0" hangingPunct="1">
              <a:lnSpc>
                <a:spcPct val="140000"/>
              </a:lnSpc>
              <a:spcBef>
                <a:spcPts val="720"/>
              </a:spcBef>
              <a:buClrTx/>
              <a:buFont typeface="Huawei Sans" panose="020C0503030203020204" pitchFamily="34" charset="0"/>
              <a:buChar char="▫"/>
              <a:defRPr sz="2000" kern="1200">
                <a:solidFill>
                  <a:schemeClr val="tx1"/>
                </a:solidFill>
                <a:latin typeface="+mn-lt"/>
                <a:ea typeface="+mn-ea"/>
                <a:cs typeface="+mn-cs"/>
              </a:defRPr>
            </a:lvl2pPr>
            <a:lvl3pPr marL="1003935" indent="-201295" algn="l" defTabSz="913765" rtl="0" eaLnBrk="1" latinLnBrk="0" hangingPunct="1">
              <a:lnSpc>
                <a:spcPct val="140000"/>
              </a:lnSpc>
              <a:spcBef>
                <a:spcPts val="650"/>
              </a:spcBef>
              <a:buClrTx/>
              <a:buFont typeface="微软雅黑" panose="020B0503020204020204" pitchFamily="34" charset="-122"/>
              <a:buChar char="▪"/>
              <a:defRPr sz="1800" kern="1200">
                <a:solidFill>
                  <a:schemeClr val="tx1"/>
                </a:solidFill>
                <a:latin typeface="+mn-lt"/>
                <a:ea typeface="+mn-ea"/>
                <a:cs typeface="+mn-cs"/>
              </a:defRPr>
            </a:lvl3pPr>
            <a:lvl4pPr marL="1399540" indent="-198120" algn="l" defTabSz="913765" rtl="0" eaLnBrk="1" latinLnBrk="0" hangingPunct="1">
              <a:lnSpc>
                <a:spcPct val="140000"/>
              </a:lnSpc>
              <a:spcBef>
                <a:spcPts val="575"/>
              </a:spcBef>
              <a:buFont typeface="Huawei Sans" panose="020C0503030203020204" pitchFamily="34" charset="0"/>
              <a:buChar char="−"/>
              <a:defRPr sz="1600" kern="1200">
                <a:solidFill>
                  <a:schemeClr val="tx1"/>
                </a:solidFill>
                <a:latin typeface="+mn-lt"/>
                <a:ea typeface="+mn-ea"/>
                <a:cs typeface="+mn-cs"/>
              </a:defRPr>
            </a:lvl4pPr>
            <a:lvl5pPr marL="1802765" indent="-201295" algn="l" defTabSz="913765" rtl="0" eaLnBrk="1" latinLnBrk="0" hangingPunct="1">
              <a:lnSpc>
                <a:spcPct val="140000"/>
              </a:lnSpc>
              <a:spcBef>
                <a:spcPts val="575"/>
              </a:spcBef>
              <a:buFont typeface="Huawei Sans" panose="020C0503030203020204" pitchFamily="34" charset="0"/>
              <a:buChar char="~"/>
              <a:defRPr sz="1400" kern="1200">
                <a:solidFill>
                  <a:schemeClr val="tx1"/>
                </a:solidFill>
                <a:latin typeface="+mn-lt"/>
                <a:ea typeface="+mn-ea"/>
                <a:cs typeface="+mn-cs"/>
              </a:defRPr>
            </a:lvl5pPr>
            <a:lvl6pPr marL="251333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053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773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493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tLang="zh-CN" dirty="0"/>
              <a:t>HWTACACS</a:t>
            </a:r>
            <a:r>
              <a:rPr lang="zh-CN" altLang="zh-CN" dirty="0"/>
              <a:t>计费报文包括两种类型：</a:t>
            </a:r>
            <a:endParaRPr lang="zh-CN" altLang="zh-CN" dirty="0"/>
          </a:p>
          <a:p>
            <a:r>
              <a:rPr lang="zh-CN" altLang="zh-CN" dirty="0"/>
              <a:t>计费请求报文（</a:t>
            </a:r>
            <a:r>
              <a:rPr lang="en-US" altLang="zh-CN" dirty="0"/>
              <a:t>Accounting Request</a:t>
            </a:r>
            <a:r>
              <a:rPr lang="zh-CN" altLang="zh-CN" dirty="0"/>
              <a:t>）：该报文中包括了计费所需的信息。</a:t>
            </a:r>
            <a:endParaRPr lang="zh-CN" altLang="zh-CN" dirty="0"/>
          </a:p>
          <a:p>
            <a:r>
              <a:rPr lang="zh-CN" altLang="zh-CN" dirty="0"/>
              <a:t>计费回应报文（</a:t>
            </a:r>
            <a:r>
              <a:rPr lang="en-US" altLang="zh-CN" dirty="0"/>
              <a:t>Accounting Response</a:t>
            </a:r>
            <a:r>
              <a:rPr lang="zh-CN" altLang="zh-CN" dirty="0"/>
              <a:t>）：服务器接收并成功记录计费请求报文后，需要回应一个计费响应报文。</a:t>
            </a:r>
            <a:endParaRPr lang="zh-CN" altLang="zh-CN" dirty="0"/>
          </a:p>
          <a:p>
            <a:endParaRPr lang="zh-CN" altLang="en-US" dirty="0"/>
          </a:p>
        </p:txBody>
      </p:sp>
    </p:spTree>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p:txBody>
          <a:bodyPr/>
          <a:lstStyle/>
          <a:p>
            <a:pPr>
              <a:lnSpc>
                <a:spcPct val="100000"/>
              </a:lnSpc>
            </a:pPr>
            <a:r>
              <a:rPr lang="zh-CN" altLang="en-US" sz="2000" dirty="0">
                <a:solidFill>
                  <a:schemeClr val="bg1">
                    <a:lumMod val="50000"/>
                  </a:schemeClr>
                </a:solidFill>
              </a:rPr>
              <a:t>准入控制概述</a:t>
            </a:r>
            <a:endParaRPr lang="en-US" altLang="zh-CN" sz="2000" dirty="0">
              <a:solidFill>
                <a:schemeClr val="bg1">
                  <a:lumMod val="50000"/>
                </a:schemeClr>
              </a:solidFill>
            </a:endParaRPr>
          </a:p>
          <a:p>
            <a:pPr>
              <a:lnSpc>
                <a:spcPct val="100000"/>
              </a:lnSpc>
            </a:pPr>
            <a:r>
              <a:rPr lang="en-US" altLang="zh-CN" sz="2000" dirty="0">
                <a:solidFill>
                  <a:schemeClr val="bg1">
                    <a:lumMod val="50000"/>
                  </a:schemeClr>
                </a:solidFill>
              </a:rPr>
              <a:t>802.1x</a:t>
            </a:r>
            <a:r>
              <a:rPr lang="zh-CN" altLang="en-US" sz="2000" dirty="0">
                <a:solidFill>
                  <a:schemeClr val="bg1">
                    <a:lumMod val="50000"/>
                  </a:schemeClr>
                </a:solidFill>
              </a:rPr>
              <a:t>认证</a:t>
            </a:r>
            <a:endParaRPr lang="en-US" altLang="zh-CN" sz="2000" dirty="0">
              <a:solidFill>
                <a:schemeClr val="bg1">
                  <a:lumMod val="50000"/>
                </a:schemeClr>
              </a:solidFill>
            </a:endParaRPr>
          </a:p>
          <a:p>
            <a:pPr>
              <a:lnSpc>
                <a:spcPct val="100000"/>
              </a:lnSpc>
            </a:pPr>
            <a:r>
              <a:rPr lang="en-US" altLang="zh-CN" sz="2000" dirty="0">
                <a:solidFill>
                  <a:schemeClr val="bg1">
                    <a:lumMod val="50000"/>
                  </a:schemeClr>
                </a:solidFill>
              </a:rPr>
              <a:t>MAC</a:t>
            </a:r>
            <a:r>
              <a:rPr lang="zh-CN" altLang="en-US" sz="2000" dirty="0">
                <a:solidFill>
                  <a:schemeClr val="bg1">
                    <a:lumMod val="50000"/>
                  </a:schemeClr>
                </a:solidFill>
              </a:rPr>
              <a:t>认证</a:t>
            </a:r>
            <a:endParaRPr lang="en-US" altLang="zh-CN" sz="2000" dirty="0">
              <a:solidFill>
                <a:schemeClr val="bg1">
                  <a:lumMod val="50000"/>
                </a:schemeClr>
              </a:solidFill>
            </a:endParaRPr>
          </a:p>
          <a:p>
            <a:pPr>
              <a:lnSpc>
                <a:spcPct val="100000"/>
              </a:lnSpc>
            </a:pPr>
            <a:r>
              <a:rPr lang="en-US" altLang="zh-CN" sz="2000" dirty="0">
                <a:solidFill>
                  <a:schemeClr val="bg1">
                    <a:lumMod val="50000"/>
                  </a:schemeClr>
                </a:solidFill>
              </a:rPr>
              <a:t>Portal</a:t>
            </a:r>
            <a:r>
              <a:rPr lang="zh-CN" altLang="en-US" sz="2000" dirty="0">
                <a:solidFill>
                  <a:schemeClr val="bg1">
                    <a:lumMod val="50000"/>
                  </a:schemeClr>
                </a:solidFill>
              </a:rPr>
              <a:t>认证</a:t>
            </a:r>
            <a:endParaRPr lang="en-US" altLang="zh-CN" sz="2000" dirty="0">
              <a:solidFill>
                <a:schemeClr val="bg1">
                  <a:lumMod val="50000"/>
                </a:schemeClr>
              </a:solidFill>
            </a:endParaRPr>
          </a:p>
          <a:p>
            <a:pPr>
              <a:lnSpc>
                <a:spcPct val="100000"/>
              </a:lnSpc>
            </a:pPr>
            <a:r>
              <a:rPr lang="en-US" altLang="zh-CN" sz="2000" dirty="0">
                <a:solidFill>
                  <a:schemeClr val="tx1">
                    <a:lumMod val="95000"/>
                    <a:lumOff val="5000"/>
                  </a:schemeClr>
                </a:solidFill>
              </a:rPr>
              <a:t>TACACS</a:t>
            </a:r>
            <a:r>
              <a:rPr lang="zh-CN" altLang="en-US" sz="2000" dirty="0">
                <a:solidFill>
                  <a:schemeClr val="tx1">
                    <a:lumMod val="95000"/>
                    <a:lumOff val="5000"/>
                  </a:schemeClr>
                </a:solidFill>
              </a:rPr>
              <a:t>认证</a:t>
            </a:r>
            <a:endParaRPr lang="en-US" altLang="zh-CN" sz="2000" dirty="0">
              <a:solidFill>
                <a:schemeClr val="tx1">
                  <a:lumMod val="95000"/>
                  <a:lumOff val="5000"/>
                </a:schemeClr>
              </a:solidFill>
            </a:endParaRPr>
          </a:p>
          <a:p>
            <a:pPr lvl="1">
              <a:lnSpc>
                <a:spcPct val="100000"/>
              </a:lnSpc>
            </a:pPr>
            <a:r>
              <a:rPr lang="en-US" altLang="zh-CN" sz="2000" dirty="0">
                <a:solidFill>
                  <a:schemeClr val="bg1">
                    <a:lumMod val="50000"/>
                  </a:schemeClr>
                </a:solidFill>
              </a:rPr>
              <a:t>TACACS</a:t>
            </a:r>
            <a:r>
              <a:rPr lang="zh-CN" altLang="en-US" sz="2000" dirty="0">
                <a:solidFill>
                  <a:schemeClr val="bg1">
                    <a:lumMod val="50000"/>
                  </a:schemeClr>
                </a:solidFill>
              </a:rPr>
              <a:t>概述</a:t>
            </a:r>
            <a:endParaRPr lang="en-US" altLang="zh-CN" sz="2000" dirty="0">
              <a:solidFill>
                <a:schemeClr val="bg1">
                  <a:lumMod val="50000"/>
                </a:schemeClr>
              </a:solidFill>
            </a:endParaRPr>
          </a:p>
          <a:p>
            <a:pPr lvl="1">
              <a:lnSpc>
                <a:spcPct val="100000"/>
              </a:lnSpc>
            </a:pPr>
            <a:r>
              <a:rPr lang="en-US" altLang="zh-CN" sz="2000" dirty="0">
                <a:solidFill>
                  <a:schemeClr val="tx1">
                    <a:lumMod val="95000"/>
                    <a:lumOff val="5000"/>
                  </a:schemeClr>
                </a:solidFill>
              </a:rPr>
              <a:t>TACACS</a:t>
            </a:r>
            <a:r>
              <a:rPr lang="zh-CN" altLang="en-US" sz="2000" dirty="0">
                <a:solidFill>
                  <a:schemeClr val="tx1">
                    <a:lumMod val="95000"/>
                    <a:lumOff val="5000"/>
                  </a:schemeClr>
                </a:solidFill>
              </a:rPr>
              <a:t>应用场景</a:t>
            </a:r>
            <a:endParaRPr lang="en-US" altLang="zh-CN" sz="2000" dirty="0">
              <a:solidFill>
                <a:schemeClr val="tx1">
                  <a:lumMod val="95000"/>
                  <a:lumOff val="5000"/>
                </a:schemeClr>
              </a:solidFill>
            </a:endParaRPr>
          </a:p>
          <a:p>
            <a:pPr lvl="1">
              <a:lnSpc>
                <a:spcPct val="100000"/>
              </a:lnSpc>
            </a:pPr>
            <a:r>
              <a:rPr lang="en-US" altLang="zh-CN" sz="2000" dirty="0">
                <a:solidFill>
                  <a:schemeClr val="bg1">
                    <a:lumMod val="50000"/>
                  </a:schemeClr>
                </a:solidFill>
              </a:rPr>
              <a:t>TACACS</a:t>
            </a:r>
            <a:r>
              <a:rPr lang="zh-CN" altLang="en-US" sz="2000" dirty="0">
                <a:solidFill>
                  <a:schemeClr val="bg1">
                    <a:lumMod val="50000"/>
                  </a:schemeClr>
                </a:solidFill>
              </a:rPr>
              <a:t>策略配置</a:t>
            </a:r>
            <a:endParaRPr lang="en-US" altLang="zh-CN" sz="2000" dirty="0">
              <a:solidFill>
                <a:schemeClr val="bg1">
                  <a:lumMod val="50000"/>
                </a:schemeClr>
              </a:solidFill>
            </a:endParaRPr>
          </a:p>
          <a:p>
            <a:pPr>
              <a:lnSpc>
                <a:spcPct val="100000"/>
              </a:lnSpc>
            </a:pPr>
            <a:r>
              <a:rPr lang="en-US" altLang="zh-CN" sz="2000" dirty="0">
                <a:solidFill>
                  <a:schemeClr val="bg1">
                    <a:lumMod val="50000"/>
                  </a:schemeClr>
                </a:solidFill>
              </a:rPr>
              <a:t>MDM</a:t>
            </a:r>
            <a:r>
              <a:rPr lang="zh-CN" altLang="en-US" sz="2000" dirty="0">
                <a:solidFill>
                  <a:schemeClr val="bg1">
                    <a:lumMod val="50000"/>
                  </a:schemeClr>
                </a:solidFill>
              </a:rPr>
              <a:t>联动认证</a:t>
            </a:r>
            <a:endParaRPr lang="en-US" altLang="zh-CN" sz="2000" dirty="0">
              <a:solidFill>
                <a:schemeClr val="bg1">
                  <a:lumMod val="50000"/>
                </a:schemeClr>
              </a:solidFill>
            </a:endParaRPr>
          </a:p>
          <a:p>
            <a:pPr>
              <a:lnSpc>
                <a:spcPct val="100000"/>
              </a:lnSpc>
            </a:pPr>
            <a:r>
              <a:rPr lang="zh-CN" altLang="en-US" sz="2000" dirty="0">
                <a:solidFill>
                  <a:schemeClr val="bg1">
                    <a:lumMod val="50000"/>
                  </a:schemeClr>
                </a:solidFill>
              </a:rPr>
              <a:t>网络防私接</a:t>
            </a:r>
            <a:endParaRPr lang="en-US" altLang="zh-CN" sz="2000" dirty="0">
              <a:solidFill>
                <a:schemeClr val="bg1">
                  <a:lumMod val="50000"/>
                </a:schemeClr>
              </a:solidFill>
            </a:endParaRPr>
          </a:p>
          <a:p>
            <a:pPr>
              <a:lnSpc>
                <a:spcPct val="100000"/>
              </a:lnSpc>
            </a:pPr>
            <a:r>
              <a:rPr lang="zh-CN" altLang="en-US" sz="2000" dirty="0">
                <a:solidFill>
                  <a:schemeClr val="bg1">
                    <a:lumMod val="50000"/>
                  </a:schemeClr>
                </a:solidFill>
              </a:rPr>
              <a:t>外部数据源统一身份认证</a:t>
            </a:r>
            <a:endParaRPr lang="en-US" altLang="zh-CN" sz="2000" dirty="0">
              <a:solidFill>
                <a:schemeClr val="bg1">
                  <a:lumMod val="50000"/>
                </a:schemeClr>
              </a:solidFill>
            </a:endParaRPr>
          </a:p>
          <a:p>
            <a:pPr>
              <a:lnSpc>
                <a:spcPct val="100000"/>
              </a:lnSpc>
            </a:pPr>
            <a:r>
              <a:rPr lang="zh-CN" altLang="en-US" sz="2000" dirty="0">
                <a:solidFill>
                  <a:schemeClr val="bg1">
                    <a:lumMod val="50000"/>
                  </a:schemeClr>
                </a:solidFill>
              </a:rPr>
              <a:t>准入认证组件认证</a:t>
            </a:r>
            <a:endParaRPr lang="en-US" altLang="zh-CN" sz="2000" dirty="0">
              <a:solidFill>
                <a:schemeClr val="bg1">
                  <a:lumMod val="50000"/>
                </a:schemeClr>
              </a:solidFill>
            </a:endParaRPr>
          </a:p>
          <a:p>
            <a:pPr>
              <a:lnSpc>
                <a:spcPct val="100000"/>
              </a:lnSpc>
            </a:pPr>
            <a:r>
              <a:rPr lang="zh-CN" altLang="en-US" sz="2000" dirty="0">
                <a:solidFill>
                  <a:schemeClr val="bg1">
                    <a:lumMod val="50000"/>
                  </a:schemeClr>
                </a:solidFill>
              </a:rPr>
              <a:t>准入运维</a:t>
            </a:r>
            <a:endParaRPr lang="en-US" altLang="zh-CN" sz="2000" dirty="0">
              <a:solidFill>
                <a:schemeClr val="bg1">
                  <a:lumMod val="50000"/>
                </a:schemeClr>
              </a:solidFill>
            </a:endParaRPr>
          </a:p>
          <a:p>
            <a:pPr>
              <a:lnSpc>
                <a:spcPct val="100000"/>
              </a:lnSpc>
            </a:pPr>
            <a:endParaRPr lang="en-US" altLang="zh-CN" sz="2000" dirty="0">
              <a:solidFill>
                <a:schemeClr val="bg1">
                  <a:lumMod val="50000"/>
                </a:schemeClr>
              </a:solidFill>
            </a:endParaRPr>
          </a:p>
          <a:p>
            <a:pPr>
              <a:lnSpc>
                <a:spcPct val="100000"/>
              </a:lnSpc>
            </a:pPr>
            <a:endParaRPr lang="zh-CN" altLang="en-US" sz="2000" dirty="0">
              <a:solidFill>
                <a:schemeClr val="bg1">
                  <a:lumMod val="50000"/>
                </a:schemeClr>
              </a:solidFill>
            </a:endParaRPr>
          </a:p>
          <a:p>
            <a:pPr lvl="1">
              <a:lnSpc>
                <a:spcPct val="100000"/>
              </a:lnSpc>
            </a:pPr>
            <a:endParaRPr lang="en-US" altLang="zh-CN" sz="2000" dirty="0">
              <a:solidFill>
                <a:schemeClr val="bg1">
                  <a:lumMod val="50000"/>
                </a:schemeClr>
              </a:solidFill>
            </a:endParaRPr>
          </a:p>
          <a:p>
            <a:pPr marL="0" lvl="1" indent="0">
              <a:lnSpc>
                <a:spcPct val="100000"/>
              </a:lnSpc>
              <a:buNone/>
            </a:pPr>
            <a:endParaRPr lang="en-US" altLang="zh-CN" sz="2000" dirty="0">
              <a:solidFill>
                <a:schemeClr val="tx1">
                  <a:lumMod val="95000"/>
                  <a:lumOff val="5000"/>
                </a:schemeClr>
              </a:solidFill>
            </a:endParaRPr>
          </a:p>
          <a:p>
            <a:pPr>
              <a:lnSpc>
                <a:spcPct val="100000"/>
              </a:lnSpc>
            </a:pPr>
            <a:endParaRPr lang="zh-CN" altLang="en-US" sz="2000" dirty="0">
              <a:solidFill>
                <a:schemeClr val="bg1">
                  <a:lumMod val="50000"/>
                </a:schemeClr>
              </a:solidFil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t>RADIUS</a:t>
            </a:r>
            <a:r>
              <a:rPr lang="zh-CN" altLang="en-US" dirty="0"/>
              <a:t>工作流程</a:t>
            </a:r>
            <a:endParaRPr lang="zh-CN" altLang="en-US" dirty="0">
              <a:latin typeface="Huawei Sans" panose="020C0503030203020204" pitchFamily="34" charset="0"/>
              <a:ea typeface="方正兰亭黑简体" panose="02000000000000000000" pitchFamily="2" charset="-122"/>
              <a:sym typeface="Huawei Sans" panose="020C0503030203020204" pitchFamily="34" charset="0"/>
            </a:endParaRPr>
          </a:p>
        </p:txBody>
      </p:sp>
      <p:cxnSp>
        <p:nvCxnSpPr>
          <p:cNvPr id="4" name="直接连接符 3"/>
          <p:cNvCxnSpPr/>
          <p:nvPr/>
        </p:nvCxnSpPr>
        <p:spPr bwMode="auto">
          <a:xfrm>
            <a:off x="6948264" y="1952836"/>
            <a:ext cx="0" cy="4312530"/>
          </a:xfrm>
          <a:prstGeom prst="line">
            <a:avLst/>
          </a:prstGeom>
          <a:solidFill>
            <a:schemeClr val="accent1"/>
          </a:solidFill>
          <a:ln w="25400" cap="flat" cmpd="sng" algn="ctr">
            <a:solidFill>
              <a:srgbClr val="C00000"/>
            </a:solidFill>
            <a:prstDash val="dash"/>
            <a:round/>
            <a:headEnd type="none" w="med" len="med"/>
            <a:tailEnd type="none" w="med" len="med"/>
          </a:ln>
          <a:effectLst/>
        </p:spPr>
      </p:cxnSp>
      <p:cxnSp>
        <p:nvCxnSpPr>
          <p:cNvPr id="5" name="直接连接符 4"/>
          <p:cNvCxnSpPr/>
          <p:nvPr/>
        </p:nvCxnSpPr>
        <p:spPr bwMode="auto">
          <a:xfrm flipV="1">
            <a:off x="1475656" y="1976146"/>
            <a:ext cx="5436000" cy="0"/>
          </a:xfrm>
          <a:prstGeom prst="line">
            <a:avLst/>
          </a:prstGeom>
          <a:solidFill>
            <a:schemeClr val="accent1"/>
          </a:solidFill>
          <a:ln w="25400" cap="flat" cmpd="sng" algn="ctr">
            <a:solidFill>
              <a:srgbClr val="C00000"/>
            </a:solidFill>
            <a:prstDash val="solid"/>
            <a:round/>
            <a:headEnd type="none" w="med" len="med"/>
            <a:tailEnd type="none" w="med" len="med"/>
          </a:ln>
          <a:effectLst/>
        </p:spPr>
      </p:cxnSp>
      <p:pic>
        <p:nvPicPr>
          <p:cNvPr id="7" name="Picture 1438" descr="图片34"/>
          <p:cNvPicPr>
            <a:picLocks noChangeAspect="1" noChangeArrowheads="1"/>
          </p:cNvPicPr>
          <p:nvPr/>
        </p:nvPicPr>
        <p:blipFill>
          <a:blip r:embed="rId1" cstate="print"/>
          <a:srcRect/>
          <a:stretch>
            <a:fillRect/>
          </a:stretch>
        </p:blipFill>
        <p:spPr bwMode="auto">
          <a:xfrm>
            <a:off x="6696236" y="1520788"/>
            <a:ext cx="542424" cy="834708"/>
          </a:xfrm>
          <a:prstGeom prst="rect">
            <a:avLst/>
          </a:prstGeom>
          <a:noFill/>
        </p:spPr>
      </p:pic>
      <p:pic>
        <p:nvPicPr>
          <p:cNvPr id="8" name="Picture 1062" descr="图片99"/>
          <p:cNvPicPr>
            <a:picLocks noChangeAspect="1" noChangeArrowheads="1"/>
          </p:cNvPicPr>
          <p:nvPr/>
        </p:nvPicPr>
        <p:blipFill>
          <a:blip r:embed="rId2" cstate="print"/>
          <a:srcRect/>
          <a:stretch>
            <a:fillRect/>
          </a:stretch>
        </p:blipFill>
        <p:spPr bwMode="auto">
          <a:xfrm>
            <a:off x="1115616" y="1580246"/>
            <a:ext cx="751843" cy="732630"/>
          </a:xfrm>
          <a:prstGeom prst="rect">
            <a:avLst/>
          </a:prstGeom>
          <a:noFill/>
        </p:spPr>
      </p:pic>
      <p:sp>
        <p:nvSpPr>
          <p:cNvPr id="9" name="Text Box 24"/>
          <p:cNvSpPr txBox="1">
            <a:spLocks noChangeArrowheads="1"/>
          </p:cNvSpPr>
          <p:nvPr/>
        </p:nvSpPr>
        <p:spPr bwMode="auto">
          <a:xfrm>
            <a:off x="3023828" y="1272761"/>
            <a:ext cx="2484276" cy="246221"/>
          </a:xfrm>
          <a:prstGeom prst="rect">
            <a:avLst/>
          </a:prstGeom>
          <a:noFill/>
          <a:ln w="9525" algn="ctr">
            <a:noFill/>
            <a:miter lim="800000"/>
          </a:ln>
        </p:spPr>
        <p:txBody>
          <a:bodyPr wrap="square" lIns="0" tIns="0" rIns="0" bIns="0" anchor="ctr" anchorCtr="1">
            <a:spAutoFit/>
          </a:bodyPr>
          <a:lstStyle/>
          <a:p>
            <a:pPr>
              <a:spcBef>
                <a:spcPct val="50000"/>
              </a:spcBef>
            </a:pPr>
            <a:r>
              <a:rPr lang="en-US" altLang="zh-CN" sz="1600" b="1" dirty="0">
                <a:solidFill>
                  <a:srgbClr val="006699"/>
                </a:solidFill>
                <a:ea typeface="华文细黑" pitchFamily="2" charset="-122"/>
              </a:rPr>
              <a:t>NAS / RADIUS Client</a:t>
            </a:r>
            <a:endParaRPr lang="en-US" altLang="zh-CN" sz="1600" b="1" dirty="0">
              <a:solidFill>
                <a:srgbClr val="006699"/>
              </a:solidFill>
              <a:ea typeface="华文细黑" pitchFamily="2" charset="-122"/>
            </a:endParaRPr>
          </a:p>
        </p:txBody>
      </p:sp>
      <p:sp>
        <p:nvSpPr>
          <p:cNvPr id="10" name="Text Box 24"/>
          <p:cNvSpPr txBox="1">
            <a:spLocks noChangeArrowheads="1"/>
          </p:cNvSpPr>
          <p:nvPr/>
        </p:nvSpPr>
        <p:spPr bwMode="auto">
          <a:xfrm>
            <a:off x="6120172" y="1236755"/>
            <a:ext cx="1512168" cy="246221"/>
          </a:xfrm>
          <a:prstGeom prst="rect">
            <a:avLst/>
          </a:prstGeom>
          <a:noFill/>
          <a:ln w="9525" algn="ctr">
            <a:noFill/>
            <a:miter lim="800000"/>
          </a:ln>
        </p:spPr>
        <p:txBody>
          <a:bodyPr wrap="square" lIns="0" tIns="0" rIns="0" bIns="0" anchor="ctr" anchorCtr="1">
            <a:spAutoFit/>
          </a:bodyPr>
          <a:lstStyle/>
          <a:p>
            <a:pPr>
              <a:spcBef>
                <a:spcPct val="50000"/>
              </a:spcBef>
            </a:pPr>
            <a:r>
              <a:rPr lang="en-US" altLang="zh-CN" sz="1600" b="1" dirty="0">
                <a:solidFill>
                  <a:srgbClr val="006699"/>
                </a:solidFill>
                <a:ea typeface="华文细黑" pitchFamily="2" charset="-122"/>
              </a:rPr>
              <a:t>RADIUS Server</a:t>
            </a:r>
            <a:endParaRPr lang="en-US" altLang="zh-CN" sz="1600" b="1" dirty="0">
              <a:solidFill>
                <a:srgbClr val="006699"/>
              </a:solidFill>
              <a:ea typeface="华文细黑" pitchFamily="2" charset="-122"/>
            </a:endParaRPr>
          </a:p>
        </p:txBody>
      </p:sp>
      <p:sp>
        <p:nvSpPr>
          <p:cNvPr id="11" name="Text Box 24"/>
          <p:cNvSpPr txBox="1">
            <a:spLocks noChangeArrowheads="1"/>
          </p:cNvSpPr>
          <p:nvPr/>
        </p:nvSpPr>
        <p:spPr bwMode="auto">
          <a:xfrm>
            <a:off x="863588" y="1272759"/>
            <a:ext cx="1512168" cy="246221"/>
          </a:xfrm>
          <a:prstGeom prst="rect">
            <a:avLst/>
          </a:prstGeom>
          <a:noFill/>
          <a:ln w="9525" algn="ctr">
            <a:noFill/>
            <a:miter lim="800000"/>
          </a:ln>
        </p:spPr>
        <p:txBody>
          <a:bodyPr wrap="square" lIns="0" tIns="0" rIns="0" bIns="0" anchor="ctr" anchorCtr="1">
            <a:spAutoFit/>
          </a:bodyPr>
          <a:lstStyle/>
          <a:p>
            <a:pPr>
              <a:spcBef>
                <a:spcPct val="50000"/>
              </a:spcBef>
            </a:pPr>
            <a:r>
              <a:rPr lang="en-US" altLang="zh-CN" sz="1600" b="1" dirty="0">
                <a:solidFill>
                  <a:srgbClr val="006699"/>
                </a:solidFill>
                <a:ea typeface="华文细黑" pitchFamily="2" charset="-122"/>
              </a:rPr>
              <a:t>Remote User</a:t>
            </a:r>
            <a:endParaRPr lang="en-US" altLang="zh-CN" sz="1600" b="1" dirty="0">
              <a:solidFill>
                <a:srgbClr val="006699"/>
              </a:solidFill>
              <a:ea typeface="华文细黑" pitchFamily="2" charset="-122"/>
            </a:endParaRPr>
          </a:p>
        </p:txBody>
      </p:sp>
      <p:cxnSp>
        <p:nvCxnSpPr>
          <p:cNvPr id="12" name="直接连接符 11"/>
          <p:cNvCxnSpPr>
            <a:stCxn id="8" idx="2"/>
          </p:cNvCxnSpPr>
          <p:nvPr/>
        </p:nvCxnSpPr>
        <p:spPr bwMode="auto">
          <a:xfrm>
            <a:off x="1491538" y="2312876"/>
            <a:ext cx="20122" cy="3960440"/>
          </a:xfrm>
          <a:prstGeom prst="line">
            <a:avLst/>
          </a:prstGeom>
          <a:solidFill>
            <a:schemeClr val="accent1"/>
          </a:solidFill>
          <a:ln w="25400" cap="flat" cmpd="sng" algn="ctr">
            <a:solidFill>
              <a:srgbClr val="C00000"/>
            </a:solidFill>
            <a:prstDash val="dash"/>
            <a:round/>
            <a:headEnd type="none" w="med" len="med"/>
            <a:tailEnd type="none" w="med" len="med"/>
          </a:ln>
          <a:effectLst/>
        </p:spPr>
      </p:cxnSp>
      <p:cxnSp>
        <p:nvCxnSpPr>
          <p:cNvPr id="13" name="直接连接符 12"/>
          <p:cNvCxnSpPr/>
          <p:nvPr/>
        </p:nvCxnSpPr>
        <p:spPr bwMode="auto">
          <a:xfrm>
            <a:off x="4283968" y="2316874"/>
            <a:ext cx="296" cy="3840480"/>
          </a:xfrm>
          <a:prstGeom prst="line">
            <a:avLst/>
          </a:prstGeom>
          <a:solidFill>
            <a:schemeClr val="accent1"/>
          </a:solidFill>
          <a:ln w="25400" cap="flat" cmpd="sng" algn="ctr">
            <a:solidFill>
              <a:srgbClr val="C00000"/>
            </a:solidFill>
            <a:prstDash val="dash"/>
            <a:round/>
            <a:headEnd type="none" w="med" len="med"/>
            <a:tailEnd type="none" w="med" len="med"/>
          </a:ln>
          <a:effectLst/>
        </p:spPr>
      </p:cxnSp>
      <p:cxnSp>
        <p:nvCxnSpPr>
          <p:cNvPr id="14" name="直接箭头连接符 13"/>
          <p:cNvCxnSpPr/>
          <p:nvPr/>
        </p:nvCxnSpPr>
        <p:spPr bwMode="auto">
          <a:xfrm>
            <a:off x="1511660" y="2604907"/>
            <a:ext cx="2772308" cy="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15" name="直接箭头连接符 14"/>
          <p:cNvCxnSpPr/>
          <p:nvPr/>
        </p:nvCxnSpPr>
        <p:spPr bwMode="auto">
          <a:xfrm>
            <a:off x="4320264" y="2712919"/>
            <a:ext cx="2628000" cy="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16" name="直接箭头连接符 15"/>
          <p:cNvCxnSpPr/>
          <p:nvPr/>
        </p:nvCxnSpPr>
        <p:spPr bwMode="auto">
          <a:xfrm>
            <a:off x="4283968" y="3789553"/>
            <a:ext cx="2628000" cy="0"/>
          </a:xfrm>
          <a:prstGeom prst="straightConnector1">
            <a:avLst/>
          </a:prstGeom>
          <a:solidFill>
            <a:schemeClr val="accent1"/>
          </a:solidFill>
          <a:ln w="9525" cap="flat" cmpd="sng" algn="ctr">
            <a:solidFill>
              <a:schemeClr val="tx1"/>
            </a:solidFill>
            <a:prstDash val="solid"/>
            <a:round/>
            <a:headEnd type="triangle" w="med" len="med"/>
            <a:tailEnd type="none"/>
          </a:ln>
          <a:effectLst/>
        </p:spPr>
      </p:cxnSp>
      <p:cxnSp>
        <p:nvCxnSpPr>
          <p:cNvPr id="17" name="直接箭头连接符 16"/>
          <p:cNvCxnSpPr/>
          <p:nvPr/>
        </p:nvCxnSpPr>
        <p:spPr bwMode="auto">
          <a:xfrm>
            <a:off x="4283968" y="3036955"/>
            <a:ext cx="2628000" cy="0"/>
          </a:xfrm>
          <a:prstGeom prst="straightConnector1">
            <a:avLst/>
          </a:prstGeom>
          <a:solidFill>
            <a:schemeClr val="accent1"/>
          </a:solidFill>
          <a:ln w="9525" cap="flat" cmpd="sng" algn="ctr">
            <a:solidFill>
              <a:schemeClr val="tx1"/>
            </a:solidFill>
            <a:prstDash val="solid"/>
            <a:round/>
            <a:headEnd type="triangle" w="med" len="med"/>
            <a:tailEnd type="none"/>
          </a:ln>
          <a:effectLst/>
        </p:spPr>
      </p:cxnSp>
      <p:cxnSp>
        <p:nvCxnSpPr>
          <p:cNvPr id="18" name="直接箭头连接符 17"/>
          <p:cNvCxnSpPr/>
          <p:nvPr/>
        </p:nvCxnSpPr>
        <p:spPr bwMode="auto">
          <a:xfrm>
            <a:off x="4320264" y="3429513"/>
            <a:ext cx="2628000" cy="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19" name="直接箭头连接符 18"/>
          <p:cNvCxnSpPr/>
          <p:nvPr/>
        </p:nvCxnSpPr>
        <p:spPr bwMode="auto">
          <a:xfrm>
            <a:off x="4320260" y="5845267"/>
            <a:ext cx="2592000" cy="0"/>
          </a:xfrm>
          <a:prstGeom prst="straightConnector1">
            <a:avLst/>
          </a:prstGeom>
          <a:solidFill>
            <a:schemeClr val="accent1"/>
          </a:solidFill>
          <a:ln w="9525" cap="flat" cmpd="sng" algn="ctr">
            <a:solidFill>
              <a:schemeClr val="tx1"/>
            </a:solidFill>
            <a:prstDash val="solid"/>
            <a:round/>
            <a:headEnd type="triangle" w="med" len="med"/>
            <a:tailEnd type="none"/>
          </a:ln>
          <a:effectLst/>
        </p:spPr>
      </p:cxnSp>
      <p:cxnSp>
        <p:nvCxnSpPr>
          <p:cNvPr id="20" name="直接箭头连接符 19"/>
          <p:cNvCxnSpPr/>
          <p:nvPr/>
        </p:nvCxnSpPr>
        <p:spPr bwMode="auto">
          <a:xfrm>
            <a:off x="4320260" y="5517745"/>
            <a:ext cx="2592000" cy="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21" name="直接箭头连接符 20"/>
          <p:cNvCxnSpPr/>
          <p:nvPr/>
        </p:nvCxnSpPr>
        <p:spPr bwMode="auto">
          <a:xfrm>
            <a:off x="1511660" y="6045032"/>
            <a:ext cx="2772308" cy="0"/>
          </a:xfrm>
          <a:prstGeom prst="straightConnector1">
            <a:avLst/>
          </a:prstGeom>
          <a:solidFill>
            <a:schemeClr val="accent1"/>
          </a:solidFill>
          <a:ln w="9525" cap="flat" cmpd="sng" algn="ctr">
            <a:solidFill>
              <a:schemeClr val="tx1"/>
            </a:solidFill>
            <a:prstDash val="solid"/>
            <a:round/>
            <a:headEnd type="triangle" w="med" len="med"/>
            <a:tailEnd type="none"/>
          </a:ln>
          <a:effectLst/>
        </p:spPr>
      </p:cxnSp>
      <p:sp>
        <p:nvSpPr>
          <p:cNvPr id="22" name="左右箭头 21"/>
          <p:cNvSpPr/>
          <p:nvPr/>
        </p:nvSpPr>
        <p:spPr bwMode="auto">
          <a:xfrm>
            <a:off x="2519772" y="3809298"/>
            <a:ext cx="3528392" cy="611386"/>
          </a:xfrm>
          <a:prstGeom prst="leftRightArrow">
            <a:avLst/>
          </a:prstGeom>
          <a:solidFill>
            <a:schemeClr val="bg1"/>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spAutoFit/>
          </a:bodyPr>
          <a:lstStyle/>
          <a:p>
            <a:pPr algn="ctr"/>
            <a:r>
              <a:rPr lang="en-US" altLang="zh-CN" sz="1400" dirty="0">
                <a:solidFill>
                  <a:srgbClr val="000000"/>
                </a:solidFill>
                <a:ea typeface="华文细黑" pitchFamily="2" charset="-122"/>
                <a:cs typeface="Arial" panose="020B0604020202020204" pitchFamily="34" charset="0"/>
              </a:rPr>
              <a:t>7.</a:t>
            </a:r>
            <a:r>
              <a:rPr lang="zh-CN" altLang="en-US" sz="1400" dirty="0">
                <a:solidFill>
                  <a:srgbClr val="000000"/>
                </a:solidFill>
                <a:ea typeface="华文细黑" pitchFamily="2" charset="-122"/>
                <a:cs typeface="Arial" panose="020B0604020202020204" pitchFamily="34" charset="0"/>
              </a:rPr>
              <a:t>用户访问网络资源</a:t>
            </a:r>
            <a:endParaRPr lang="zh-CN" altLang="en-US" sz="1400" dirty="0">
              <a:solidFill>
                <a:srgbClr val="000000"/>
              </a:solidFill>
              <a:ea typeface="华文细黑" pitchFamily="2" charset="-122"/>
              <a:cs typeface="Arial" panose="020B0604020202020204" pitchFamily="34" charset="0"/>
            </a:endParaRPr>
          </a:p>
        </p:txBody>
      </p:sp>
      <p:sp>
        <p:nvSpPr>
          <p:cNvPr id="23" name="TextBox 90"/>
          <p:cNvSpPr txBox="1"/>
          <p:nvPr/>
        </p:nvSpPr>
        <p:spPr>
          <a:xfrm>
            <a:off x="1943708" y="2333134"/>
            <a:ext cx="1997663" cy="307777"/>
          </a:xfrm>
          <a:prstGeom prst="rect">
            <a:avLst/>
          </a:prstGeom>
          <a:noFill/>
        </p:spPr>
        <p:txBody>
          <a:bodyPr wrap="none" rtlCol="0">
            <a:spAutoFit/>
          </a:bodyPr>
          <a:lstStyle/>
          <a:p>
            <a:r>
              <a:rPr lang="en-US" altLang="zh-CN" sz="1400" dirty="0">
                <a:solidFill>
                  <a:srgbClr val="000000"/>
                </a:solidFill>
                <a:ea typeface="华文细黑" pitchFamily="2" charset="-122"/>
              </a:rPr>
              <a:t>1.</a:t>
            </a:r>
            <a:r>
              <a:rPr lang="zh-CN" altLang="en-US" sz="1400" dirty="0">
                <a:solidFill>
                  <a:srgbClr val="000000"/>
                </a:solidFill>
                <a:ea typeface="华文细黑" pitchFamily="2" charset="-122"/>
              </a:rPr>
              <a:t>用户输入用户名</a:t>
            </a:r>
            <a:r>
              <a:rPr lang="en-US" altLang="zh-CN" sz="1400" dirty="0">
                <a:solidFill>
                  <a:srgbClr val="000000"/>
                </a:solidFill>
                <a:ea typeface="华文细黑" pitchFamily="2" charset="-122"/>
              </a:rPr>
              <a:t>/</a:t>
            </a:r>
            <a:r>
              <a:rPr lang="zh-CN" altLang="en-US" sz="1400" dirty="0">
                <a:solidFill>
                  <a:srgbClr val="000000"/>
                </a:solidFill>
                <a:ea typeface="华文细黑" pitchFamily="2" charset="-122"/>
              </a:rPr>
              <a:t>密码</a:t>
            </a:r>
            <a:endParaRPr lang="zh-CN" altLang="en-US" sz="1400" dirty="0">
              <a:solidFill>
                <a:srgbClr val="000000"/>
              </a:solidFill>
              <a:ea typeface="华文细黑" pitchFamily="2" charset="-122"/>
            </a:endParaRPr>
          </a:p>
        </p:txBody>
      </p:sp>
      <p:sp>
        <p:nvSpPr>
          <p:cNvPr id="24" name="TextBox 91"/>
          <p:cNvSpPr txBox="1"/>
          <p:nvPr/>
        </p:nvSpPr>
        <p:spPr>
          <a:xfrm>
            <a:off x="5147097" y="2388883"/>
            <a:ext cx="1048685" cy="307777"/>
          </a:xfrm>
          <a:prstGeom prst="rect">
            <a:avLst/>
          </a:prstGeom>
          <a:noFill/>
        </p:spPr>
        <p:txBody>
          <a:bodyPr wrap="none" rtlCol="0">
            <a:spAutoFit/>
          </a:bodyPr>
          <a:lstStyle/>
          <a:p>
            <a:r>
              <a:rPr lang="en-US" altLang="zh-CN" sz="1400" dirty="0">
                <a:solidFill>
                  <a:srgbClr val="000000"/>
                </a:solidFill>
                <a:ea typeface="华文细黑" pitchFamily="2" charset="-122"/>
              </a:rPr>
              <a:t>2.</a:t>
            </a:r>
            <a:r>
              <a:rPr lang="zh-CN" altLang="en-US" sz="1400" dirty="0">
                <a:solidFill>
                  <a:srgbClr val="000000"/>
                </a:solidFill>
                <a:ea typeface="华文细黑" pitchFamily="2" charset="-122"/>
              </a:rPr>
              <a:t>认证请求</a:t>
            </a:r>
            <a:endParaRPr lang="zh-CN" altLang="en-US" sz="1400" dirty="0">
              <a:solidFill>
                <a:srgbClr val="000000"/>
              </a:solidFill>
              <a:ea typeface="华文细黑" pitchFamily="2" charset="-122"/>
            </a:endParaRPr>
          </a:p>
        </p:txBody>
      </p:sp>
      <p:sp>
        <p:nvSpPr>
          <p:cNvPr id="25" name="TextBox 92"/>
          <p:cNvSpPr txBox="1"/>
          <p:nvPr/>
        </p:nvSpPr>
        <p:spPr>
          <a:xfrm>
            <a:off x="4942714" y="2748923"/>
            <a:ext cx="1459054" cy="307777"/>
          </a:xfrm>
          <a:prstGeom prst="rect">
            <a:avLst/>
          </a:prstGeom>
          <a:noFill/>
        </p:spPr>
        <p:txBody>
          <a:bodyPr wrap="none" rtlCol="0">
            <a:spAutoFit/>
          </a:bodyPr>
          <a:lstStyle/>
          <a:p>
            <a:r>
              <a:rPr lang="en-US" altLang="zh-CN" sz="1400" dirty="0">
                <a:solidFill>
                  <a:srgbClr val="000000"/>
                </a:solidFill>
                <a:ea typeface="华文细黑" pitchFamily="2" charset="-122"/>
              </a:rPr>
              <a:t>3.</a:t>
            </a:r>
            <a:r>
              <a:rPr lang="zh-CN" altLang="en-US" sz="1400" dirty="0">
                <a:solidFill>
                  <a:srgbClr val="000000"/>
                </a:solidFill>
                <a:ea typeface="华文细黑" pitchFamily="2" charset="-122"/>
              </a:rPr>
              <a:t>认证接受</a:t>
            </a:r>
            <a:r>
              <a:rPr lang="en-US" altLang="zh-CN" sz="1400" dirty="0">
                <a:solidFill>
                  <a:srgbClr val="000000"/>
                </a:solidFill>
                <a:ea typeface="华文细黑" pitchFamily="2" charset="-122"/>
              </a:rPr>
              <a:t>/</a:t>
            </a:r>
            <a:r>
              <a:rPr lang="zh-CN" altLang="en-US" sz="1400" dirty="0">
                <a:solidFill>
                  <a:srgbClr val="000000"/>
                </a:solidFill>
                <a:ea typeface="华文细黑" pitchFamily="2" charset="-122"/>
              </a:rPr>
              <a:t>拒绝</a:t>
            </a:r>
            <a:endParaRPr lang="zh-CN" altLang="en-US" sz="1400" dirty="0">
              <a:solidFill>
                <a:srgbClr val="000000"/>
              </a:solidFill>
              <a:ea typeface="华文细黑" pitchFamily="2" charset="-122"/>
            </a:endParaRPr>
          </a:p>
        </p:txBody>
      </p:sp>
      <p:sp>
        <p:nvSpPr>
          <p:cNvPr id="26" name="TextBox 93"/>
          <p:cNvSpPr txBox="1"/>
          <p:nvPr/>
        </p:nvSpPr>
        <p:spPr>
          <a:xfrm>
            <a:off x="4967560" y="3161226"/>
            <a:ext cx="1407758" cy="307777"/>
          </a:xfrm>
          <a:prstGeom prst="rect">
            <a:avLst/>
          </a:prstGeom>
          <a:noFill/>
        </p:spPr>
        <p:txBody>
          <a:bodyPr wrap="none" rtlCol="0">
            <a:spAutoFit/>
          </a:bodyPr>
          <a:lstStyle/>
          <a:p>
            <a:r>
              <a:rPr lang="en-US" altLang="zh-CN" sz="1400" dirty="0">
                <a:solidFill>
                  <a:srgbClr val="000000"/>
                </a:solidFill>
                <a:ea typeface="华文细黑" pitchFamily="2" charset="-122"/>
              </a:rPr>
              <a:t>5.</a:t>
            </a:r>
            <a:r>
              <a:rPr lang="zh-CN" altLang="en-US" sz="1400" dirty="0">
                <a:solidFill>
                  <a:srgbClr val="000000"/>
                </a:solidFill>
                <a:ea typeface="华文细黑" pitchFamily="2" charset="-122"/>
              </a:rPr>
              <a:t>计费开始请求</a:t>
            </a:r>
            <a:endParaRPr lang="zh-CN" altLang="en-US" sz="1400" dirty="0">
              <a:solidFill>
                <a:srgbClr val="000000"/>
              </a:solidFill>
              <a:ea typeface="华文细黑" pitchFamily="2" charset="-122"/>
            </a:endParaRPr>
          </a:p>
        </p:txBody>
      </p:sp>
      <p:sp>
        <p:nvSpPr>
          <p:cNvPr id="27" name="TextBox 94"/>
          <p:cNvSpPr txBox="1"/>
          <p:nvPr/>
        </p:nvSpPr>
        <p:spPr>
          <a:xfrm>
            <a:off x="4788024" y="3521266"/>
            <a:ext cx="1766830" cy="307777"/>
          </a:xfrm>
          <a:prstGeom prst="rect">
            <a:avLst/>
          </a:prstGeom>
          <a:noFill/>
        </p:spPr>
        <p:txBody>
          <a:bodyPr wrap="none" rtlCol="0">
            <a:spAutoFit/>
          </a:bodyPr>
          <a:lstStyle/>
          <a:p>
            <a:r>
              <a:rPr lang="en-US" altLang="zh-CN" sz="1400" dirty="0">
                <a:solidFill>
                  <a:srgbClr val="000000"/>
                </a:solidFill>
                <a:ea typeface="华文细黑" pitchFamily="2" charset="-122"/>
              </a:rPr>
              <a:t>6.</a:t>
            </a:r>
            <a:r>
              <a:rPr lang="zh-CN" altLang="en-US" sz="1400" dirty="0">
                <a:solidFill>
                  <a:srgbClr val="000000"/>
                </a:solidFill>
                <a:ea typeface="华文细黑" pitchFamily="2" charset="-122"/>
              </a:rPr>
              <a:t>计费开始请求响应</a:t>
            </a:r>
            <a:endParaRPr lang="zh-CN" altLang="en-US" sz="1400" dirty="0">
              <a:solidFill>
                <a:srgbClr val="000000"/>
              </a:solidFill>
              <a:ea typeface="华文细黑" pitchFamily="2" charset="-122"/>
            </a:endParaRPr>
          </a:p>
        </p:txBody>
      </p:sp>
      <p:sp>
        <p:nvSpPr>
          <p:cNvPr id="28" name="TextBox 95"/>
          <p:cNvSpPr txBox="1"/>
          <p:nvPr/>
        </p:nvSpPr>
        <p:spPr>
          <a:xfrm>
            <a:off x="4967560" y="5229713"/>
            <a:ext cx="1505540" cy="307777"/>
          </a:xfrm>
          <a:prstGeom prst="rect">
            <a:avLst/>
          </a:prstGeom>
          <a:noFill/>
        </p:spPr>
        <p:txBody>
          <a:bodyPr wrap="none" rtlCol="0">
            <a:spAutoFit/>
          </a:bodyPr>
          <a:lstStyle/>
          <a:p>
            <a:r>
              <a:rPr lang="en-US" altLang="zh-CN" sz="1400" dirty="0">
                <a:solidFill>
                  <a:srgbClr val="000000"/>
                </a:solidFill>
                <a:ea typeface="华文细黑" pitchFamily="2" charset="-122"/>
              </a:rPr>
              <a:t>11.</a:t>
            </a:r>
            <a:r>
              <a:rPr lang="zh-CN" altLang="en-US" sz="1400" dirty="0">
                <a:solidFill>
                  <a:srgbClr val="000000"/>
                </a:solidFill>
                <a:ea typeface="华文细黑" pitchFamily="2" charset="-122"/>
              </a:rPr>
              <a:t>计费结束请求</a:t>
            </a:r>
            <a:endParaRPr lang="zh-CN" altLang="en-US" sz="1400" dirty="0">
              <a:solidFill>
                <a:srgbClr val="000000"/>
              </a:solidFill>
              <a:ea typeface="华文细黑" pitchFamily="2" charset="-122"/>
            </a:endParaRPr>
          </a:p>
        </p:txBody>
      </p:sp>
      <p:sp>
        <p:nvSpPr>
          <p:cNvPr id="29" name="TextBox 96"/>
          <p:cNvSpPr txBox="1"/>
          <p:nvPr/>
        </p:nvSpPr>
        <p:spPr>
          <a:xfrm>
            <a:off x="4788024" y="5557235"/>
            <a:ext cx="1864613" cy="307777"/>
          </a:xfrm>
          <a:prstGeom prst="rect">
            <a:avLst/>
          </a:prstGeom>
          <a:noFill/>
        </p:spPr>
        <p:txBody>
          <a:bodyPr wrap="none" rtlCol="0">
            <a:spAutoFit/>
          </a:bodyPr>
          <a:lstStyle/>
          <a:p>
            <a:r>
              <a:rPr lang="en-US" altLang="zh-CN" sz="1400" dirty="0">
                <a:solidFill>
                  <a:srgbClr val="000000"/>
                </a:solidFill>
                <a:ea typeface="华文细黑" pitchFamily="2" charset="-122"/>
              </a:rPr>
              <a:t>12.</a:t>
            </a:r>
            <a:r>
              <a:rPr lang="zh-CN" altLang="en-US" sz="1400" dirty="0">
                <a:solidFill>
                  <a:srgbClr val="000000"/>
                </a:solidFill>
                <a:ea typeface="华文细黑" pitchFamily="2" charset="-122"/>
              </a:rPr>
              <a:t>计费结束请求响应</a:t>
            </a:r>
            <a:endParaRPr lang="zh-CN" altLang="en-US" sz="1400" dirty="0">
              <a:solidFill>
                <a:srgbClr val="000000"/>
              </a:solidFill>
              <a:ea typeface="华文细黑" pitchFamily="2" charset="-122"/>
            </a:endParaRPr>
          </a:p>
        </p:txBody>
      </p:sp>
      <p:sp>
        <p:nvSpPr>
          <p:cNvPr id="30" name="TextBox 97"/>
          <p:cNvSpPr txBox="1"/>
          <p:nvPr/>
        </p:nvSpPr>
        <p:spPr>
          <a:xfrm>
            <a:off x="2224932" y="5737255"/>
            <a:ext cx="1505540" cy="307777"/>
          </a:xfrm>
          <a:prstGeom prst="rect">
            <a:avLst/>
          </a:prstGeom>
          <a:noFill/>
        </p:spPr>
        <p:txBody>
          <a:bodyPr wrap="none" rtlCol="0">
            <a:spAutoFit/>
          </a:bodyPr>
          <a:lstStyle/>
          <a:p>
            <a:r>
              <a:rPr lang="en-US" altLang="zh-CN" sz="1400" dirty="0">
                <a:solidFill>
                  <a:srgbClr val="000000"/>
                </a:solidFill>
                <a:ea typeface="华文细黑" pitchFamily="2" charset="-122"/>
              </a:rPr>
              <a:t>13.</a:t>
            </a:r>
            <a:r>
              <a:rPr lang="zh-CN" altLang="en-US" sz="1400" dirty="0">
                <a:solidFill>
                  <a:srgbClr val="000000"/>
                </a:solidFill>
                <a:ea typeface="华文细黑" pitchFamily="2" charset="-122"/>
              </a:rPr>
              <a:t>通知访问结束</a:t>
            </a:r>
            <a:endParaRPr lang="zh-CN" altLang="en-US" sz="1400" dirty="0">
              <a:solidFill>
                <a:srgbClr val="000000"/>
              </a:solidFill>
              <a:ea typeface="华文细黑" pitchFamily="2" charset="-122"/>
            </a:endParaRPr>
          </a:p>
        </p:txBody>
      </p:sp>
      <p:cxnSp>
        <p:nvCxnSpPr>
          <p:cNvPr id="31" name="直接箭头连接符 19"/>
          <p:cNvCxnSpPr/>
          <p:nvPr/>
        </p:nvCxnSpPr>
        <p:spPr bwMode="auto">
          <a:xfrm>
            <a:off x="1566186" y="3252979"/>
            <a:ext cx="2664000" cy="0"/>
          </a:xfrm>
          <a:prstGeom prst="straightConnector1">
            <a:avLst/>
          </a:prstGeom>
          <a:solidFill>
            <a:schemeClr val="accent1"/>
          </a:solidFill>
          <a:ln w="9525" cap="flat" cmpd="sng" algn="ctr">
            <a:solidFill>
              <a:schemeClr val="tx1"/>
            </a:solidFill>
            <a:prstDash val="solid"/>
            <a:round/>
            <a:headEnd type="triangle" w="med" len="med"/>
            <a:tailEnd type="none"/>
          </a:ln>
          <a:effectLst/>
        </p:spPr>
      </p:cxnSp>
      <p:sp>
        <p:nvSpPr>
          <p:cNvPr id="32" name="TextBox 99"/>
          <p:cNvSpPr txBox="1"/>
          <p:nvPr/>
        </p:nvSpPr>
        <p:spPr>
          <a:xfrm>
            <a:off x="2224932" y="3000951"/>
            <a:ext cx="1766830" cy="307777"/>
          </a:xfrm>
          <a:prstGeom prst="rect">
            <a:avLst/>
          </a:prstGeom>
          <a:noFill/>
        </p:spPr>
        <p:txBody>
          <a:bodyPr wrap="none" rtlCol="0">
            <a:spAutoFit/>
          </a:bodyPr>
          <a:lstStyle/>
          <a:p>
            <a:r>
              <a:rPr lang="en-US" altLang="zh-CN" sz="1400" dirty="0">
                <a:solidFill>
                  <a:srgbClr val="000000"/>
                </a:solidFill>
                <a:ea typeface="华文细黑" pitchFamily="2" charset="-122"/>
              </a:rPr>
              <a:t>4.</a:t>
            </a:r>
            <a:r>
              <a:rPr lang="zh-CN" altLang="en-US" sz="1400" dirty="0">
                <a:solidFill>
                  <a:srgbClr val="000000"/>
                </a:solidFill>
                <a:ea typeface="华文细黑" pitchFamily="2" charset="-122"/>
              </a:rPr>
              <a:t>通知用户认证结果</a:t>
            </a:r>
            <a:endParaRPr lang="zh-CN" altLang="en-US" sz="1400" dirty="0">
              <a:solidFill>
                <a:srgbClr val="000000"/>
              </a:solidFill>
              <a:ea typeface="华文细黑" pitchFamily="2" charset="-122"/>
            </a:endParaRPr>
          </a:p>
        </p:txBody>
      </p:sp>
      <p:cxnSp>
        <p:nvCxnSpPr>
          <p:cNvPr id="33" name="直接箭头连接符 20"/>
          <p:cNvCxnSpPr/>
          <p:nvPr/>
        </p:nvCxnSpPr>
        <p:spPr bwMode="auto">
          <a:xfrm>
            <a:off x="4310418" y="4688971"/>
            <a:ext cx="2592000" cy="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sp>
        <p:nvSpPr>
          <p:cNvPr id="34" name="TextBox 101"/>
          <p:cNvSpPr txBox="1"/>
          <p:nvPr/>
        </p:nvSpPr>
        <p:spPr>
          <a:xfrm>
            <a:off x="4644008" y="4420684"/>
            <a:ext cx="2125903" cy="307777"/>
          </a:xfrm>
          <a:prstGeom prst="rect">
            <a:avLst/>
          </a:prstGeom>
          <a:noFill/>
        </p:spPr>
        <p:txBody>
          <a:bodyPr wrap="none" rtlCol="0">
            <a:spAutoFit/>
          </a:bodyPr>
          <a:lstStyle/>
          <a:p>
            <a:r>
              <a:rPr lang="en-US" altLang="zh-CN" sz="1400" dirty="0">
                <a:solidFill>
                  <a:srgbClr val="000000"/>
                </a:solidFill>
                <a:ea typeface="华文细黑" pitchFamily="2" charset="-122"/>
              </a:rPr>
              <a:t>8.</a:t>
            </a:r>
            <a:r>
              <a:rPr lang="zh-CN" altLang="en-US" sz="1400" dirty="0">
                <a:solidFill>
                  <a:srgbClr val="000000"/>
                </a:solidFill>
                <a:ea typeface="华文细黑" pitchFamily="2" charset="-122"/>
              </a:rPr>
              <a:t>（可选）实时计费请求</a:t>
            </a:r>
            <a:endParaRPr lang="zh-CN" altLang="en-US" sz="1400" dirty="0">
              <a:solidFill>
                <a:srgbClr val="000000"/>
              </a:solidFill>
              <a:ea typeface="华文细黑" pitchFamily="2" charset="-122"/>
            </a:endParaRPr>
          </a:p>
        </p:txBody>
      </p:sp>
      <p:cxnSp>
        <p:nvCxnSpPr>
          <p:cNvPr id="35" name="直接箭头连接符 18"/>
          <p:cNvCxnSpPr/>
          <p:nvPr/>
        </p:nvCxnSpPr>
        <p:spPr bwMode="auto">
          <a:xfrm>
            <a:off x="4320260" y="5013689"/>
            <a:ext cx="2592000" cy="0"/>
          </a:xfrm>
          <a:prstGeom prst="straightConnector1">
            <a:avLst/>
          </a:prstGeom>
          <a:solidFill>
            <a:schemeClr val="accent1"/>
          </a:solidFill>
          <a:ln w="9525" cap="flat" cmpd="sng" algn="ctr">
            <a:solidFill>
              <a:schemeClr val="tx1"/>
            </a:solidFill>
            <a:prstDash val="solid"/>
            <a:round/>
            <a:headEnd type="triangle" w="med" len="med"/>
            <a:tailEnd type="none"/>
          </a:ln>
          <a:effectLst/>
        </p:spPr>
      </p:cxnSp>
      <p:sp>
        <p:nvSpPr>
          <p:cNvPr id="36" name="TextBox 103"/>
          <p:cNvSpPr txBox="1"/>
          <p:nvPr/>
        </p:nvSpPr>
        <p:spPr>
          <a:xfrm>
            <a:off x="4572000" y="4745402"/>
            <a:ext cx="2125903" cy="307777"/>
          </a:xfrm>
          <a:prstGeom prst="rect">
            <a:avLst/>
          </a:prstGeom>
          <a:noFill/>
        </p:spPr>
        <p:txBody>
          <a:bodyPr wrap="none" rtlCol="0">
            <a:spAutoFit/>
          </a:bodyPr>
          <a:lstStyle/>
          <a:p>
            <a:r>
              <a:rPr lang="en-US" altLang="zh-CN" sz="1400" dirty="0">
                <a:solidFill>
                  <a:srgbClr val="000000"/>
                </a:solidFill>
                <a:ea typeface="华文细黑" pitchFamily="2" charset="-122"/>
              </a:rPr>
              <a:t>9.</a:t>
            </a:r>
            <a:r>
              <a:rPr lang="zh-CN" altLang="en-US" sz="1400" dirty="0">
                <a:solidFill>
                  <a:srgbClr val="000000"/>
                </a:solidFill>
                <a:ea typeface="华文细黑" pitchFamily="2" charset="-122"/>
              </a:rPr>
              <a:t>（可选）实时计费响应</a:t>
            </a:r>
            <a:endParaRPr lang="zh-CN" altLang="en-US" sz="1400" dirty="0">
              <a:solidFill>
                <a:srgbClr val="000000"/>
              </a:solidFill>
              <a:ea typeface="华文细黑" pitchFamily="2" charset="-122"/>
            </a:endParaRPr>
          </a:p>
        </p:txBody>
      </p:sp>
      <p:cxnSp>
        <p:nvCxnSpPr>
          <p:cNvPr id="37" name="直接箭头连接符 16"/>
          <p:cNvCxnSpPr/>
          <p:nvPr/>
        </p:nvCxnSpPr>
        <p:spPr bwMode="auto">
          <a:xfrm>
            <a:off x="1494217" y="5269203"/>
            <a:ext cx="2772308" cy="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sp>
        <p:nvSpPr>
          <p:cNvPr id="38" name="TextBox 105"/>
          <p:cNvSpPr txBox="1"/>
          <p:nvPr/>
        </p:nvSpPr>
        <p:spPr>
          <a:xfrm>
            <a:off x="1926265" y="4997430"/>
            <a:ext cx="1864613" cy="307777"/>
          </a:xfrm>
          <a:prstGeom prst="rect">
            <a:avLst/>
          </a:prstGeom>
          <a:noFill/>
        </p:spPr>
        <p:txBody>
          <a:bodyPr wrap="none" rtlCol="0">
            <a:spAutoFit/>
          </a:bodyPr>
          <a:lstStyle/>
          <a:p>
            <a:r>
              <a:rPr lang="en-US" altLang="zh-CN" sz="1400" dirty="0">
                <a:solidFill>
                  <a:srgbClr val="000000"/>
                </a:solidFill>
                <a:ea typeface="华文细黑" pitchFamily="2" charset="-122"/>
              </a:rPr>
              <a:t>10.</a:t>
            </a:r>
            <a:r>
              <a:rPr lang="zh-CN" altLang="en-US" sz="1400" dirty="0">
                <a:solidFill>
                  <a:srgbClr val="000000"/>
                </a:solidFill>
                <a:ea typeface="华文细黑" pitchFamily="2" charset="-122"/>
              </a:rPr>
              <a:t>用户请求断开连接</a:t>
            </a:r>
            <a:endParaRPr lang="zh-CN" altLang="en-US" sz="1400" dirty="0">
              <a:solidFill>
                <a:srgbClr val="000000"/>
              </a:solidFill>
              <a:ea typeface="华文细黑" pitchFamily="2" charset="-122"/>
            </a:endParaRPr>
          </a:p>
        </p:txBody>
      </p:sp>
      <p:pic>
        <p:nvPicPr>
          <p:cNvPr id="39" name="Picture 1092" descr="图片206"/>
          <p:cNvPicPr>
            <a:picLocks noChangeAspect="1" noChangeArrowheads="1"/>
          </p:cNvPicPr>
          <p:nvPr/>
        </p:nvPicPr>
        <p:blipFill>
          <a:blip r:embed="rId3" cstate="print"/>
          <a:srcRect/>
          <a:stretch>
            <a:fillRect/>
          </a:stretch>
        </p:blipFill>
        <p:spPr bwMode="auto">
          <a:xfrm>
            <a:off x="3871881" y="1628800"/>
            <a:ext cx="727013" cy="631644"/>
          </a:xfrm>
          <a:prstGeom prst="rect">
            <a:avLst/>
          </a:prstGeom>
          <a:noFill/>
        </p:spPr>
      </p:pic>
    </p:spTree>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t>TACACS</a:t>
            </a:r>
            <a:r>
              <a:rPr lang="zh-CN" altLang="en-US" dirty="0"/>
              <a:t>应用场景</a:t>
            </a:r>
            <a:br>
              <a:rPr lang="en-US" altLang="zh-CN" dirty="0"/>
            </a:br>
            <a:endParaRPr lang="zh-CN" altLang="en-US" dirty="0">
              <a:latin typeface="Huawei Sans" panose="020C0503030203020204" pitchFamily="34" charset="0"/>
              <a:ea typeface="方正兰亭黑简体" panose="02000000000000000000" pitchFamily="2" charset="-122"/>
              <a:sym typeface="Huawei Sans" panose="020C0503030203020204" pitchFamily="34" charset="0"/>
            </a:endParaRPr>
          </a:p>
        </p:txBody>
      </p:sp>
      <p:sp>
        <p:nvSpPr>
          <p:cNvPr id="5" name="文本占位符 2"/>
          <p:cNvSpPr txBox="1"/>
          <p:nvPr/>
        </p:nvSpPr>
        <p:spPr>
          <a:xfrm>
            <a:off x="684213" y="1376362"/>
            <a:ext cx="7920037" cy="4392897"/>
          </a:xfrm>
          <a:prstGeom prst="rect">
            <a:avLst/>
          </a:prstGeom>
        </p:spPr>
        <p:txBody>
          <a:bodyPr/>
          <a:lstStyle>
            <a:lvl1pPr marL="302260" indent="-302260" algn="l" defTabSz="913765" rtl="0" eaLnBrk="1" latinLnBrk="0" hangingPunct="1">
              <a:lnSpc>
                <a:spcPct val="140000"/>
              </a:lnSpc>
              <a:spcBef>
                <a:spcPts val="790"/>
              </a:spcBef>
              <a:buFont typeface="Arial" panose="020B0604020202020204" pitchFamily="34" charset="0"/>
              <a:buChar char="•"/>
              <a:defRPr sz="2200" kern="1200">
                <a:solidFill>
                  <a:schemeClr val="tx1"/>
                </a:solidFill>
                <a:latin typeface="+mn-lt"/>
                <a:ea typeface="+mn-ea"/>
                <a:cs typeface="+mn-cs"/>
              </a:defRPr>
            </a:lvl1pPr>
            <a:lvl2pPr marL="654685" indent="-252095" algn="l" defTabSz="913765" rtl="0" eaLnBrk="1" latinLnBrk="0" hangingPunct="1">
              <a:lnSpc>
                <a:spcPct val="140000"/>
              </a:lnSpc>
              <a:spcBef>
                <a:spcPts val="720"/>
              </a:spcBef>
              <a:buClrTx/>
              <a:buFont typeface="Huawei Sans" panose="020C0503030203020204" pitchFamily="34" charset="0"/>
              <a:buChar char="▫"/>
              <a:defRPr sz="2000" kern="1200">
                <a:solidFill>
                  <a:schemeClr val="tx1"/>
                </a:solidFill>
                <a:latin typeface="+mn-lt"/>
                <a:ea typeface="+mn-ea"/>
                <a:cs typeface="+mn-cs"/>
              </a:defRPr>
            </a:lvl2pPr>
            <a:lvl3pPr marL="1003935" indent="-201295" algn="l" defTabSz="913765" rtl="0" eaLnBrk="1" latinLnBrk="0" hangingPunct="1">
              <a:lnSpc>
                <a:spcPct val="140000"/>
              </a:lnSpc>
              <a:spcBef>
                <a:spcPts val="650"/>
              </a:spcBef>
              <a:buClrTx/>
              <a:buFont typeface="微软雅黑" panose="020B0503020204020204" pitchFamily="34" charset="-122"/>
              <a:buChar char="▪"/>
              <a:defRPr sz="1800" kern="1200">
                <a:solidFill>
                  <a:schemeClr val="tx1"/>
                </a:solidFill>
                <a:latin typeface="+mn-lt"/>
                <a:ea typeface="+mn-ea"/>
                <a:cs typeface="+mn-cs"/>
              </a:defRPr>
            </a:lvl3pPr>
            <a:lvl4pPr marL="1399540" indent="-198120" algn="l" defTabSz="913765" rtl="0" eaLnBrk="1" latinLnBrk="0" hangingPunct="1">
              <a:lnSpc>
                <a:spcPct val="140000"/>
              </a:lnSpc>
              <a:spcBef>
                <a:spcPts val="575"/>
              </a:spcBef>
              <a:buFont typeface="Huawei Sans" panose="020C0503030203020204" pitchFamily="34" charset="0"/>
              <a:buChar char="−"/>
              <a:defRPr sz="1600" kern="1200">
                <a:solidFill>
                  <a:schemeClr val="tx1"/>
                </a:solidFill>
                <a:latin typeface="+mn-lt"/>
                <a:ea typeface="+mn-ea"/>
                <a:cs typeface="+mn-cs"/>
              </a:defRPr>
            </a:lvl4pPr>
            <a:lvl5pPr marL="1802765" indent="-201295" algn="l" defTabSz="913765" rtl="0" eaLnBrk="1" latinLnBrk="0" hangingPunct="1">
              <a:lnSpc>
                <a:spcPct val="140000"/>
              </a:lnSpc>
              <a:spcBef>
                <a:spcPts val="575"/>
              </a:spcBef>
              <a:buFont typeface="Huawei Sans" panose="020C0503030203020204" pitchFamily="34" charset="0"/>
              <a:buChar char="~"/>
              <a:defRPr sz="1400" kern="1200">
                <a:solidFill>
                  <a:schemeClr val="tx1"/>
                </a:solidFill>
                <a:latin typeface="+mn-lt"/>
                <a:ea typeface="+mn-ea"/>
                <a:cs typeface="+mn-cs"/>
              </a:defRPr>
            </a:lvl5pPr>
            <a:lvl6pPr marL="251333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053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773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493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dirty="0"/>
              <a:t>采用</a:t>
            </a:r>
            <a:r>
              <a:rPr lang="en-US" altLang="zh-CN" dirty="0"/>
              <a:t>HWTACACS</a:t>
            </a:r>
            <a:r>
              <a:rPr lang="zh-CN" altLang="en-US" dirty="0"/>
              <a:t>协议进行认证、授权和计费</a:t>
            </a:r>
            <a:endParaRPr lang="en-US" altLang="zh-CN" dirty="0"/>
          </a:p>
          <a:p>
            <a:r>
              <a:rPr lang="zh-CN" altLang="en-US" dirty="0"/>
              <a:t>组网需求：</a:t>
            </a:r>
            <a:endParaRPr lang="en-US" altLang="zh-CN" dirty="0"/>
          </a:p>
          <a:p>
            <a:endParaRPr lang="en-US" altLang="zh-CN" dirty="0"/>
          </a:p>
        </p:txBody>
      </p:sp>
      <p:pic>
        <p:nvPicPr>
          <p:cNvPr id="3" name="图片 2"/>
          <p:cNvPicPr>
            <a:picLocks noChangeAspect="1"/>
          </p:cNvPicPr>
          <p:nvPr/>
        </p:nvPicPr>
        <p:blipFill>
          <a:blip r:embed="rId1"/>
          <a:stretch>
            <a:fillRect/>
          </a:stretch>
        </p:blipFill>
        <p:spPr>
          <a:xfrm>
            <a:off x="2429346" y="2290239"/>
            <a:ext cx="5705475" cy="4086225"/>
          </a:xfrm>
          <a:prstGeom prst="rect">
            <a:avLst/>
          </a:prstGeom>
        </p:spPr>
      </p:pic>
    </p:spTree>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t>TACACS</a:t>
            </a:r>
            <a:r>
              <a:rPr lang="zh-CN" altLang="en-US" dirty="0"/>
              <a:t>应用场景</a:t>
            </a:r>
            <a:br>
              <a:rPr lang="en-US" altLang="zh-CN" dirty="0"/>
            </a:br>
            <a:endParaRPr lang="zh-CN" altLang="en-US" dirty="0">
              <a:latin typeface="Huawei Sans" panose="020C0503030203020204" pitchFamily="34" charset="0"/>
              <a:ea typeface="方正兰亭黑简体" panose="02000000000000000000" pitchFamily="2" charset="-122"/>
              <a:sym typeface="Huawei Sans" panose="020C0503030203020204" pitchFamily="34" charset="0"/>
            </a:endParaRPr>
          </a:p>
        </p:txBody>
      </p:sp>
      <p:sp>
        <p:nvSpPr>
          <p:cNvPr id="5" name="文本占位符 2"/>
          <p:cNvSpPr txBox="1"/>
          <p:nvPr/>
        </p:nvSpPr>
        <p:spPr>
          <a:xfrm>
            <a:off x="684213" y="1376362"/>
            <a:ext cx="7920037" cy="4392897"/>
          </a:xfrm>
          <a:prstGeom prst="rect">
            <a:avLst/>
          </a:prstGeom>
        </p:spPr>
        <p:txBody>
          <a:bodyPr/>
          <a:lstStyle>
            <a:lvl1pPr marL="302260" indent="-302260" algn="l" defTabSz="913765" rtl="0" eaLnBrk="1" latinLnBrk="0" hangingPunct="1">
              <a:lnSpc>
                <a:spcPct val="140000"/>
              </a:lnSpc>
              <a:spcBef>
                <a:spcPts val="790"/>
              </a:spcBef>
              <a:buFont typeface="Arial" panose="020B0604020202020204" pitchFamily="34" charset="0"/>
              <a:buChar char="•"/>
              <a:defRPr sz="2200" kern="1200">
                <a:solidFill>
                  <a:schemeClr val="tx1"/>
                </a:solidFill>
                <a:latin typeface="+mn-lt"/>
                <a:ea typeface="+mn-ea"/>
                <a:cs typeface="+mn-cs"/>
              </a:defRPr>
            </a:lvl1pPr>
            <a:lvl2pPr marL="654685" indent="-252095" algn="l" defTabSz="913765" rtl="0" eaLnBrk="1" latinLnBrk="0" hangingPunct="1">
              <a:lnSpc>
                <a:spcPct val="140000"/>
              </a:lnSpc>
              <a:spcBef>
                <a:spcPts val="720"/>
              </a:spcBef>
              <a:buClrTx/>
              <a:buFont typeface="Huawei Sans" panose="020C0503030203020204" pitchFamily="34" charset="0"/>
              <a:buChar char="▫"/>
              <a:defRPr sz="2000" kern="1200">
                <a:solidFill>
                  <a:schemeClr val="tx1"/>
                </a:solidFill>
                <a:latin typeface="+mn-lt"/>
                <a:ea typeface="+mn-ea"/>
                <a:cs typeface="+mn-cs"/>
              </a:defRPr>
            </a:lvl2pPr>
            <a:lvl3pPr marL="1003935" indent="-201295" algn="l" defTabSz="913765" rtl="0" eaLnBrk="1" latinLnBrk="0" hangingPunct="1">
              <a:lnSpc>
                <a:spcPct val="140000"/>
              </a:lnSpc>
              <a:spcBef>
                <a:spcPts val="650"/>
              </a:spcBef>
              <a:buClrTx/>
              <a:buFont typeface="微软雅黑" panose="020B0503020204020204" pitchFamily="34" charset="-122"/>
              <a:buChar char="▪"/>
              <a:defRPr sz="1800" kern="1200">
                <a:solidFill>
                  <a:schemeClr val="tx1"/>
                </a:solidFill>
                <a:latin typeface="+mn-lt"/>
                <a:ea typeface="+mn-ea"/>
                <a:cs typeface="+mn-cs"/>
              </a:defRPr>
            </a:lvl3pPr>
            <a:lvl4pPr marL="1399540" indent="-198120" algn="l" defTabSz="913765" rtl="0" eaLnBrk="1" latinLnBrk="0" hangingPunct="1">
              <a:lnSpc>
                <a:spcPct val="140000"/>
              </a:lnSpc>
              <a:spcBef>
                <a:spcPts val="575"/>
              </a:spcBef>
              <a:buFont typeface="Huawei Sans" panose="020C0503030203020204" pitchFamily="34" charset="0"/>
              <a:buChar char="−"/>
              <a:defRPr sz="1600" kern="1200">
                <a:solidFill>
                  <a:schemeClr val="tx1"/>
                </a:solidFill>
                <a:latin typeface="+mn-lt"/>
                <a:ea typeface="+mn-ea"/>
                <a:cs typeface="+mn-cs"/>
              </a:defRPr>
            </a:lvl4pPr>
            <a:lvl5pPr marL="1802765" indent="-201295" algn="l" defTabSz="913765" rtl="0" eaLnBrk="1" latinLnBrk="0" hangingPunct="1">
              <a:lnSpc>
                <a:spcPct val="140000"/>
              </a:lnSpc>
              <a:spcBef>
                <a:spcPts val="575"/>
              </a:spcBef>
              <a:buFont typeface="Huawei Sans" panose="020C0503030203020204" pitchFamily="34" charset="0"/>
              <a:buChar char="~"/>
              <a:defRPr sz="1400" kern="1200">
                <a:solidFill>
                  <a:schemeClr val="tx1"/>
                </a:solidFill>
                <a:latin typeface="+mn-lt"/>
                <a:ea typeface="+mn-ea"/>
                <a:cs typeface="+mn-cs"/>
              </a:defRPr>
            </a:lvl5pPr>
            <a:lvl6pPr marL="251333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053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773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493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a:t>采用</a:t>
            </a:r>
            <a:r>
              <a:rPr lang="en-US" altLang="zh-CN"/>
              <a:t>HWTACACS</a:t>
            </a:r>
            <a:r>
              <a:rPr lang="zh-CN" altLang="en-US"/>
              <a:t>协议进行认证、授权和计费</a:t>
            </a:r>
            <a:endParaRPr lang="en-US" altLang="zh-CN"/>
          </a:p>
          <a:p>
            <a:r>
              <a:rPr lang="zh-CN" altLang="en-US"/>
              <a:t>说明：</a:t>
            </a:r>
            <a:endParaRPr lang="en-US" altLang="zh-CN"/>
          </a:p>
          <a:p>
            <a:pPr>
              <a:buFont typeface="Arial" panose="020B0604020202020204" pitchFamily="34" charset="0"/>
              <a:buNone/>
            </a:pPr>
            <a:r>
              <a:rPr lang="en-US" altLang="zh-CN"/>
              <a:t>           Switch</a:t>
            </a:r>
            <a:r>
              <a:rPr lang="zh-CN" altLang="zh-CN"/>
              <a:t>对接入用户先用</a:t>
            </a:r>
            <a:r>
              <a:rPr lang="en-US" altLang="zh-CN"/>
              <a:t>HWTACACS</a:t>
            </a:r>
            <a:r>
              <a:rPr lang="zh-CN" altLang="zh-CN"/>
              <a:t>服务器进行认证，如果认证没有响应，再使用本地认证；</a:t>
            </a:r>
            <a:r>
              <a:rPr lang="en-US" altLang="zh-CN"/>
              <a:t>Switch</a:t>
            </a:r>
            <a:r>
              <a:rPr lang="zh-CN" altLang="zh-CN"/>
              <a:t>对接入用户先用</a:t>
            </a:r>
            <a:r>
              <a:rPr lang="en-US" altLang="zh-CN"/>
              <a:t>HWTACACS</a:t>
            </a:r>
            <a:r>
              <a:rPr lang="zh-CN" altLang="zh-CN"/>
              <a:t>服务器进行授权，如果授权没有响应，再使用本地授权；</a:t>
            </a:r>
            <a:r>
              <a:rPr lang="en-US" altLang="zh-CN"/>
              <a:t>Switch</a:t>
            </a:r>
            <a:r>
              <a:rPr lang="zh-CN" altLang="zh-CN"/>
              <a:t>对接入用户采用</a:t>
            </a:r>
            <a:r>
              <a:rPr lang="en-US" altLang="zh-CN"/>
              <a:t>HWTACACS</a:t>
            </a:r>
            <a:r>
              <a:rPr lang="zh-CN" altLang="zh-CN"/>
              <a:t>计费，对用户进行实时计费，计费间隔为</a:t>
            </a:r>
            <a:r>
              <a:rPr lang="en-US" altLang="zh-CN"/>
              <a:t>3</a:t>
            </a:r>
            <a:r>
              <a:rPr lang="zh-CN" altLang="zh-CN"/>
              <a:t>分钟。</a:t>
            </a:r>
            <a:r>
              <a:rPr lang="en-US" altLang="zh-CN"/>
              <a:t>HWTACACS</a:t>
            </a:r>
            <a:r>
              <a:rPr lang="zh-CN" altLang="zh-CN"/>
              <a:t>主用服务器为</a:t>
            </a:r>
            <a:r>
              <a:rPr lang="en-US" altLang="zh-CN"/>
              <a:t>10.7.66.66/24</a:t>
            </a:r>
            <a:r>
              <a:rPr lang="zh-CN" altLang="zh-CN"/>
              <a:t>，备用服务器为</a:t>
            </a:r>
            <a:r>
              <a:rPr lang="en-US" altLang="zh-CN"/>
              <a:t>10.7.66.67/24</a:t>
            </a:r>
            <a:r>
              <a:rPr lang="zh-CN" altLang="zh-CN"/>
              <a:t>，服务器的认证、授权和计费端口号均为</a:t>
            </a:r>
            <a:r>
              <a:rPr lang="en-US" altLang="zh-CN"/>
              <a:t>49</a:t>
            </a:r>
            <a:r>
              <a:rPr lang="zh-CN" altLang="zh-CN"/>
              <a:t>。</a:t>
            </a:r>
            <a:endParaRPr lang="en-US" altLang="zh-CN"/>
          </a:p>
          <a:p>
            <a:endParaRPr lang="en-US" altLang="zh-CN" dirty="0"/>
          </a:p>
        </p:txBody>
      </p:sp>
    </p:spTree>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p:txBody>
          <a:bodyPr/>
          <a:lstStyle/>
          <a:p>
            <a:pPr>
              <a:lnSpc>
                <a:spcPct val="100000"/>
              </a:lnSpc>
            </a:pPr>
            <a:r>
              <a:rPr lang="zh-CN" altLang="en-US" sz="2000" dirty="0">
                <a:solidFill>
                  <a:schemeClr val="bg1">
                    <a:lumMod val="50000"/>
                  </a:schemeClr>
                </a:solidFill>
              </a:rPr>
              <a:t>准入控制概述</a:t>
            </a:r>
            <a:endParaRPr lang="en-US" altLang="zh-CN" sz="2000" dirty="0">
              <a:solidFill>
                <a:schemeClr val="bg1">
                  <a:lumMod val="50000"/>
                </a:schemeClr>
              </a:solidFill>
            </a:endParaRPr>
          </a:p>
          <a:p>
            <a:pPr>
              <a:lnSpc>
                <a:spcPct val="100000"/>
              </a:lnSpc>
            </a:pPr>
            <a:r>
              <a:rPr lang="en-US" altLang="zh-CN" sz="2000" dirty="0">
                <a:solidFill>
                  <a:schemeClr val="bg1">
                    <a:lumMod val="50000"/>
                  </a:schemeClr>
                </a:solidFill>
              </a:rPr>
              <a:t>802.1x</a:t>
            </a:r>
            <a:r>
              <a:rPr lang="zh-CN" altLang="en-US" sz="2000" dirty="0">
                <a:solidFill>
                  <a:schemeClr val="bg1">
                    <a:lumMod val="50000"/>
                  </a:schemeClr>
                </a:solidFill>
              </a:rPr>
              <a:t>认证</a:t>
            </a:r>
            <a:endParaRPr lang="en-US" altLang="zh-CN" sz="2000" dirty="0">
              <a:solidFill>
                <a:schemeClr val="bg1">
                  <a:lumMod val="50000"/>
                </a:schemeClr>
              </a:solidFill>
            </a:endParaRPr>
          </a:p>
          <a:p>
            <a:pPr>
              <a:lnSpc>
                <a:spcPct val="100000"/>
              </a:lnSpc>
            </a:pPr>
            <a:r>
              <a:rPr lang="en-US" altLang="zh-CN" sz="2000" dirty="0">
                <a:solidFill>
                  <a:schemeClr val="bg1">
                    <a:lumMod val="50000"/>
                  </a:schemeClr>
                </a:solidFill>
              </a:rPr>
              <a:t>MAC</a:t>
            </a:r>
            <a:r>
              <a:rPr lang="zh-CN" altLang="en-US" sz="2000" dirty="0">
                <a:solidFill>
                  <a:schemeClr val="bg1">
                    <a:lumMod val="50000"/>
                  </a:schemeClr>
                </a:solidFill>
              </a:rPr>
              <a:t>认证</a:t>
            </a:r>
            <a:endParaRPr lang="en-US" altLang="zh-CN" sz="2000" dirty="0">
              <a:solidFill>
                <a:schemeClr val="bg1">
                  <a:lumMod val="50000"/>
                </a:schemeClr>
              </a:solidFill>
            </a:endParaRPr>
          </a:p>
          <a:p>
            <a:pPr>
              <a:lnSpc>
                <a:spcPct val="100000"/>
              </a:lnSpc>
            </a:pPr>
            <a:r>
              <a:rPr lang="en-US" altLang="zh-CN" sz="2000" dirty="0">
                <a:solidFill>
                  <a:schemeClr val="bg1">
                    <a:lumMod val="50000"/>
                  </a:schemeClr>
                </a:solidFill>
              </a:rPr>
              <a:t>Portal</a:t>
            </a:r>
            <a:r>
              <a:rPr lang="zh-CN" altLang="en-US" sz="2000" dirty="0">
                <a:solidFill>
                  <a:schemeClr val="bg1">
                    <a:lumMod val="50000"/>
                  </a:schemeClr>
                </a:solidFill>
              </a:rPr>
              <a:t>认证</a:t>
            </a:r>
            <a:endParaRPr lang="en-US" altLang="zh-CN" sz="2000" dirty="0">
              <a:solidFill>
                <a:schemeClr val="bg1">
                  <a:lumMod val="50000"/>
                </a:schemeClr>
              </a:solidFill>
            </a:endParaRPr>
          </a:p>
          <a:p>
            <a:pPr marL="457200" lvl="1" indent="-457200">
              <a:lnSpc>
                <a:spcPct val="100000"/>
              </a:lnSpc>
              <a:buFont typeface="+mj-lt"/>
              <a:buAutoNum type="arabicPeriod" startAt="5"/>
            </a:pPr>
            <a:r>
              <a:rPr lang="en-US" altLang="zh-CN" sz="2000" dirty="0">
                <a:solidFill>
                  <a:schemeClr val="tx1">
                    <a:lumMod val="95000"/>
                    <a:lumOff val="5000"/>
                  </a:schemeClr>
                </a:solidFill>
              </a:rPr>
              <a:t>TACACS</a:t>
            </a:r>
            <a:r>
              <a:rPr lang="zh-CN" altLang="en-US" sz="2000" dirty="0">
                <a:solidFill>
                  <a:schemeClr val="tx1">
                    <a:lumMod val="95000"/>
                    <a:lumOff val="5000"/>
                  </a:schemeClr>
                </a:solidFill>
              </a:rPr>
              <a:t>认证</a:t>
            </a:r>
            <a:endParaRPr lang="en-US" altLang="zh-CN" sz="2000" dirty="0">
              <a:solidFill>
                <a:schemeClr val="tx1">
                  <a:lumMod val="95000"/>
                  <a:lumOff val="5000"/>
                </a:schemeClr>
              </a:solidFill>
            </a:endParaRPr>
          </a:p>
          <a:p>
            <a:pPr lvl="1">
              <a:lnSpc>
                <a:spcPct val="100000"/>
              </a:lnSpc>
            </a:pPr>
            <a:r>
              <a:rPr lang="en-US" altLang="zh-CN" sz="2000" dirty="0">
                <a:solidFill>
                  <a:schemeClr val="bg1">
                    <a:lumMod val="50000"/>
                  </a:schemeClr>
                </a:solidFill>
              </a:rPr>
              <a:t>TACACS</a:t>
            </a:r>
            <a:r>
              <a:rPr lang="zh-CN" altLang="en-US" sz="2000" dirty="0">
                <a:solidFill>
                  <a:schemeClr val="bg1">
                    <a:lumMod val="50000"/>
                  </a:schemeClr>
                </a:solidFill>
              </a:rPr>
              <a:t>概述</a:t>
            </a:r>
            <a:endParaRPr lang="en-US" altLang="zh-CN" sz="2000" dirty="0">
              <a:solidFill>
                <a:schemeClr val="bg1">
                  <a:lumMod val="50000"/>
                </a:schemeClr>
              </a:solidFill>
            </a:endParaRPr>
          </a:p>
          <a:p>
            <a:pPr lvl="1">
              <a:lnSpc>
                <a:spcPct val="100000"/>
              </a:lnSpc>
            </a:pPr>
            <a:r>
              <a:rPr lang="en-US" altLang="zh-CN" sz="2000" dirty="0">
                <a:solidFill>
                  <a:schemeClr val="bg1">
                    <a:lumMod val="50000"/>
                  </a:schemeClr>
                </a:solidFill>
              </a:rPr>
              <a:t>TACACS</a:t>
            </a:r>
            <a:r>
              <a:rPr lang="zh-CN" altLang="en-US" sz="2000" dirty="0">
                <a:solidFill>
                  <a:schemeClr val="bg1">
                    <a:lumMod val="50000"/>
                  </a:schemeClr>
                </a:solidFill>
              </a:rPr>
              <a:t>应用场景</a:t>
            </a:r>
            <a:endParaRPr lang="en-US" altLang="zh-CN" sz="2000" dirty="0">
              <a:solidFill>
                <a:schemeClr val="bg1">
                  <a:lumMod val="50000"/>
                </a:schemeClr>
              </a:solidFill>
            </a:endParaRPr>
          </a:p>
          <a:p>
            <a:pPr lvl="1">
              <a:lnSpc>
                <a:spcPct val="100000"/>
              </a:lnSpc>
            </a:pPr>
            <a:r>
              <a:rPr lang="en-US" altLang="zh-CN" sz="2000" dirty="0">
                <a:solidFill>
                  <a:schemeClr val="tx1">
                    <a:lumMod val="95000"/>
                    <a:lumOff val="5000"/>
                  </a:schemeClr>
                </a:solidFill>
              </a:rPr>
              <a:t>TACACS</a:t>
            </a:r>
            <a:r>
              <a:rPr lang="zh-CN" altLang="en-US" sz="2000" dirty="0">
                <a:solidFill>
                  <a:schemeClr val="tx1">
                    <a:lumMod val="95000"/>
                    <a:lumOff val="5000"/>
                  </a:schemeClr>
                </a:solidFill>
              </a:rPr>
              <a:t>策略配置</a:t>
            </a:r>
            <a:endParaRPr lang="en-US" altLang="zh-CN" sz="2000" dirty="0">
              <a:solidFill>
                <a:schemeClr val="tx1">
                  <a:lumMod val="95000"/>
                  <a:lumOff val="5000"/>
                </a:schemeClr>
              </a:solidFill>
            </a:endParaRPr>
          </a:p>
          <a:p>
            <a:pPr>
              <a:lnSpc>
                <a:spcPct val="100000"/>
              </a:lnSpc>
              <a:buFont typeface="+mj-lt"/>
              <a:buAutoNum type="arabicPeriod" startAt="6"/>
            </a:pPr>
            <a:r>
              <a:rPr lang="en-US" altLang="zh-CN" sz="2000" dirty="0">
                <a:solidFill>
                  <a:schemeClr val="bg1">
                    <a:lumMod val="50000"/>
                  </a:schemeClr>
                </a:solidFill>
              </a:rPr>
              <a:t>MDM</a:t>
            </a:r>
            <a:r>
              <a:rPr lang="zh-CN" altLang="en-US" sz="2000" dirty="0">
                <a:solidFill>
                  <a:schemeClr val="bg1">
                    <a:lumMod val="50000"/>
                  </a:schemeClr>
                </a:solidFill>
              </a:rPr>
              <a:t>联动认证</a:t>
            </a:r>
            <a:endParaRPr lang="en-US" altLang="zh-CN" sz="2000" dirty="0">
              <a:solidFill>
                <a:schemeClr val="bg1">
                  <a:lumMod val="50000"/>
                </a:schemeClr>
              </a:solidFill>
            </a:endParaRPr>
          </a:p>
          <a:p>
            <a:pPr>
              <a:lnSpc>
                <a:spcPct val="100000"/>
              </a:lnSpc>
              <a:buFont typeface="+mj-lt"/>
              <a:buAutoNum type="arabicPeriod" startAt="6"/>
            </a:pPr>
            <a:r>
              <a:rPr lang="zh-CN" altLang="en-US" sz="2000" dirty="0">
                <a:solidFill>
                  <a:schemeClr val="bg1">
                    <a:lumMod val="50000"/>
                  </a:schemeClr>
                </a:solidFill>
              </a:rPr>
              <a:t>网络防私接</a:t>
            </a:r>
            <a:endParaRPr lang="en-US" altLang="zh-CN" sz="2000" dirty="0">
              <a:solidFill>
                <a:schemeClr val="bg1">
                  <a:lumMod val="50000"/>
                </a:schemeClr>
              </a:solidFill>
            </a:endParaRPr>
          </a:p>
          <a:p>
            <a:pPr>
              <a:lnSpc>
                <a:spcPct val="100000"/>
              </a:lnSpc>
              <a:buAutoNum type="arabicPeriod" startAt="6"/>
            </a:pPr>
            <a:r>
              <a:rPr lang="zh-CN" altLang="en-US" sz="2000" dirty="0">
                <a:solidFill>
                  <a:schemeClr val="bg1">
                    <a:lumMod val="50000"/>
                  </a:schemeClr>
                </a:solidFill>
              </a:rPr>
              <a:t>外部数据源统一身份认证</a:t>
            </a:r>
            <a:endParaRPr lang="en-US" altLang="zh-CN" sz="2000" dirty="0">
              <a:solidFill>
                <a:schemeClr val="bg1">
                  <a:lumMod val="50000"/>
                </a:schemeClr>
              </a:solidFill>
            </a:endParaRPr>
          </a:p>
          <a:p>
            <a:pPr>
              <a:lnSpc>
                <a:spcPct val="100000"/>
              </a:lnSpc>
              <a:buFont typeface="+mj-lt"/>
              <a:buAutoNum type="arabicPeriod" startAt="6"/>
            </a:pPr>
            <a:r>
              <a:rPr lang="zh-CN" altLang="en-US" sz="2000" dirty="0">
                <a:solidFill>
                  <a:schemeClr val="bg1">
                    <a:lumMod val="50000"/>
                  </a:schemeClr>
                </a:solidFill>
              </a:rPr>
              <a:t>准入认证组件认证</a:t>
            </a:r>
            <a:endParaRPr lang="en-US" altLang="zh-CN" sz="2000" dirty="0">
              <a:solidFill>
                <a:schemeClr val="bg1">
                  <a:lumMod val="50000"/>
                </a:schemeClr>
              </a:solidFill>
            </a:endParaRPr>
          </a:p>
          <a:p>
            <a:pPr>
              <a:lnSpc>
                <a:spcPct val="100000"/>
              </a:lnSpc>
              <a:buFont typeface="+mj-lt"/>
              <a:buAutoNum type="arabicPeriod" startAt="6"/>
            </a:pPr>
            <a:r>
              <a:rPr lang="zh-CN" altLang="en-US" sz="2000" dirty="0">
                <a:solidFill>
                  <a:schemeClr val="bg1">
                    <a:lumMod val="50000"/>
                  </a:schemeClr>
                </a:solidFill>
              </a:rPr>
              <a:t>准入运维</a:t>
            </a:r>
            <a:endParaRPr lang="en-US" altLang="zh-CN" sz="2000" dirty="0">
              <a:solidFill>
                <a:schemeClr val="bg1">
                  <a:lumMod val="50000"/>
                </a:schemeClr>
              </a:solidFill>
            </a:endParaRPr>
          </a:p>
          <a:p>
            <a:pPr>
              <a:lnSpc>
                <a:spcPct val="100000"/>
              </a:lnSpc>
              <a:buFont typeface="+mj-lt"/>
              <a:buAutoNum type="arabicPeriod" startAt="6"/>
            </a:pPr>
            <a:endParaRPr lang="en-US" altLang="zh-CN" sz="2000" dirty="0">
              <a:solidFill>
                <a:schemeClr val="bg1">
                  <a:lumMod val="50000"/>
                </a:schemeClr>
              </a:solidFill>
            </a:endParaRPr>
          </a:p>
          <a:p>
            <a:pPr>
              <a:lnSpc>
                <a:spcPct val="100000"/>
              </a:lnSpc>
              <a:buAutoNum type="arabicPeriod" startAt="6"/>
            </a:pPr>
            <a:endParaRPr lang="zh-CN" altLang="en-US" sz="2000" dirty="0">
              <a:solidFill>
                <a:schemeClr val="bg1">
                  <a:lumMod val="50000"/>
                </a:schemeClr>
              </a:solidFill>
            </a:endParaRPr>
          </a:p>
          <a:p>
            <a:pPr lvl="1">
              <a:lnSpc>
                <a:spcPct val="100000"/>
              </a:lnSpc>
            </a:pPr>
            <a:endParaRPr lang="en-US" altLang="zh-CN" sz="2000" dirty="0">
              <a:solidFill>
                <a:schemeClr val="tx1">
                  <a:lumMod val="95000"/>
                  <a:lumOff val="5000"/>
                </a:schemeClr>
              </a:solidFill>
            </a:endParaRPr>
          </a:p>
          <a:p>
            <a:pPr marL="0" lvl="1" indent="0">
              <a:lnSpc>
                <a:spcPct val="100000"/>
              </a:lnSpc>
              <a:buNone/>
            </a:pPr>
            <a:endParaRPr lang="en-US" altLang="zh-CN" sz="2000" dirty="0">
              <a:solidFill>
                <a:schemeClr val="tx1">
                  <a:lumMod val="95000"/>
                  <a:lumOff val="5000"/>
                </a:schemeClr>
              </a:solidFill>
            </a:endParaRPr>
          </a:p>
          <a:p>
            <a:pPr>
              <a:lnSpc>
                <a:spcPct val="100000"/>
              </a:lnSpc>
              <a:buAutoNum type="arabicPeriod" startAt="6"/>
            </a:pPr>
            <a:endParaRPr lang="zh-CN" altLang="en-US" sz="2000" dirty="0">
              <a:solidFill>
                <a:schemeClr val="bg1">
                  <a:lumMod val="50000"/>
                </a:schemeClr>
              </a:solidFill>
            </a:endParaRPr>
          </a:p>
        </p:txBody>
      </p:sp>
    </p:spTree>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sz="3600" dirty="0"/>
              <a:t>TACACS</a:t>
            </a:r>
            <a:r>
              <a:rPr lang="zh-CN" altLang="en-US" sz="3600" dirty="0"/>
              <a:t>认证配置流程</a:t>
            </a:r>
            <a:br>
              <a:rPr lang="en-US" altLang="zh-CN" sz="3600" dirty="0"/>
            </a:br>
            <a:r>
              <a:rPr lang="zh-CN" altLang="en-US" sz="3600" dirty="0"/>
              <a:t>（主要针对云设备和三方设备）</a:t>
            </a:r>
            <a:endParaRPr lang="zh-CN" altLang="en-US" dirty="0">
              <a:latin typeface="Huawei Sans" panose="020C0503030203020204" pitchFamily="34" charset="0"/>
              <a:ea typeface="方正兰亭黑简体" panose="02000000000000000000" pitchFamily="2" charset="-122"/>
              <a:sym typeface="Huawei Sans" panose="020C0503030203020204" pitchFamily="34" charset="0"/>
            </a:endParaRPr>
          </a:p>
        </p:txBody>
      </p:sp>
      <p:sp>
        <p:nvSpPr>
          <p:cNvPr id="5" name="文本占位符 2"/>
          <p:cNvSpPr txBox="1"/>
          <p:nvPr/>
        </p:nvSpPr>
        <p:spPr>
          <a:xfrm>
            <a:off x="581025" y="1091912"/>
            <a:ext cx="7920037" cy="2088641"/>
          </a:xfrm>
          <a:prstGeom prst="rect">
            <a:avLst/>
          </a:prstGeom>
        </p:spPr>
        <p:txBody>
          <a:bodyPr/>
          <a:lstStyle>
            <a:lvl1pPr marL="302260" indent="-302260" algn="l" defTabSz="913765" rtl="0" eaLnBrk="1" latinLnBrk="0" hangingPunct="1">
              <a:lnSpc>
                <a:spcPct val="140000"/>
              </a:lnSpc>
              <a:spcBef>
                <a:spcPts val="790"/>
              </a:spcBef>
              <a:buFont typeface="Arial" panose="020B0604020202020204" pitchFamily="34" charset="0"/>
              <a:buChar char="•"/>
              <a:defRPr sz="2200" kern="1200">
                <a:solidFill>
                  <a:schemeClr val="tx1"/>
                </a:solidFill>
                <a:latin typeface="+mn-lt"/>
                <a:ea typeface="+mn-ea"/>
                <a:cs typeface="+mn-cs"/>
              </a:defRPr>
            </a:lvl1pPr>
            <a:lvl2pPr marL="654685" indent="-252095" algn="l" defTabSz="913765" rtl="0" eaLnBrk="1" latinLnBrk="0" hangingPunct="1">
              <a:lnSpc>
                <a:spcPct val="140000"/>
              </a:lnSpc>
              <a:spcBef>
                <a:spcPts val="720"/>
              </a:spcBef>
              <a:buClrTx/>
              <a:buFont typeface="Huawei Sans" panose="020C0503030203020204" pitchFamily="34" charset="0"/>
              <a:buChar char="▫"/>
              <a:defRPr sz="2000" kern="1200">
                <a:solidFill>
                  <a:schemeClr val="tx1"/>
                </a:solidFill>
                <a:latin typeface="+mn-lt"/>
                <a:ea typeface="+mn-ea"/>
                <a:cs typeface="+mn-cs"/>
              </a:defRPr>
            </a:lvl2pPr>
            <a:lvl3pPr marL="1003935" indent="-201295" algn="l" defTabSz="913765" rtl="0" eaLnBrk="1" latinLnBrk="0" hangingPunct="1">
              <a:lnSpc>
                <a:spcPct val="140000"/>
              </a:lnSpc>
              <a:spcBef>
                <a:spcPts val="650"/>
              </a:spcBef>
              <a:buClrTx/>
              <a:buFont typeface="微软雅黑" panose="020B0503020204020204" pitchFamily="34" charset="-122"/>
              <a:buChar char="▪"/>
              <a:defRPr sz="1800" kern="1200">
                <a:solidFill>
                  <a:schemeClr val="tx1"/>
                </a:solidFill>
                <a:latin typeface="+mn-lt"/>
                <a:ea typeface="+mn-ea"/>
                <a:cs typeface="+mn-cs"/>
              </a:defRPr>
            </a:lvl3pPr>
            <a:lvl4pPr marL="1399540" indent="-198120" algn="l" defTabSz="913765" rtl="0" eaLnBrk="1" latinLnBrk="0" hangingPunct="1">
              <a:lnSpc>
                <a:spcPct val="140000"/>
              </a:lnSpc>
              <a:spcBef>
                <a:spcPts val="575"/>
              </a:spcBef>
              <a:buFont typeface="Huawei Sans" panose="020C0503030203020204" pitchFamily="34" charset="0"/>
              <a:buChar char="−"/>
              <a:defRPr sz="1600" kern="1200">
                <a:solidFill>
                  <a:schemeClr val="tx1"/>
                </a:solidFill>
                <a:latin typeface="+mn-lt"/>
                <a:ea typeface="+mn-ea"/>
                <a:cs typeface="+mn-cs"/>
              </a:defRPr>
            </a:lvl4pPr>
            <a:lvl5pPr marL="1802765" indent="-201295" algn="l" defTabSz="913765" rtl="0" eaLnBrk="1" latinLnBrk="0" hangingPunct="1">
              <a:lnSpc>
                <a:spcPct val="140000"/>
              </a:lnSpc>
              <a:spcBef>
                <a:spcPts val="575"/>
              </a:spcBef>
              <a:buFont typeface="Huawei Sans" panose="020C0503030203020204" pitchFamily="34" charset="0"/>
              <a:buChar char="~"/>
              <a:defRPr sz="1400" kern="1200">
                <a:solidFill>
                  <a:schemeClr val="tx1"/>
                </a:solidFill>
                <a:latin typeface="+mn-lt"/>
                <a:ea typeface="+mn-ea"/>
                <a:cs typeface="+mn-cs"/>
              </a:defRPr>
            </a:lvl5pPr>
            <a:lvl6pPr marL="251333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053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773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493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2000" dirty="0"/>
              <a:t>配置前提：</a:t>
            </a:r>
            <a:endParaRPr lang="en-US" altLang="zh-CN" sz="2000" dirty="0"/>
          </a:p>
          <a:p>
            <a:pPr marL="655320">
              <a:buFont typeface="Wingdings" panose="05000000000000000000" pitchFamily="2" charset="2"/>
              <a:buChar char="p"/>
            </a:pPr>
            <a:r>
              <a:rPr lang="zh-CN" altLang="en-US" sz="1800" dirty="0"/>
              <a:t>已存在</a:t>
            </a:r>
            <a:r>
              <a:rPr lang="en-US" altLang="zh-CN" sz="1800" dirty="0"/>
              <a:t>TACACS</a:t>
            </a:r>
            <a:r>
              <a:rPr lang="zh-CN" altLang="en-US" sz="1800" dirty="0"/>
              <a:t>用户数据</a:t>
            </a:r>
            <a:endParaRPr lang="en-US" altLang="zh-CN" sz="1800" dirty="0"/>
          </a:p>
          <a:p>
            <a:pPr marL="655320">
              <a:buFont typeface="Wingdings" panose="05000000000000000000" pitchFamily="2" charset="2"/>
              <a:buChar char="p"/>
            </a:pPr>
            <a:r>
              <a:rPr lang="zh-CN" altLang="en-US" sz="1800" dirty="0"/>
              <a:t>基础网络互通</a:t>
            </a:r>
            <a:endParaRPr lang="en-US" altLang="zh-CN" sz="1800" dirty="0"/>
          </a:p>
          <a:p>
            <a:pPr>
              <a:buFont typeface="Arial" panose="020B0604020202020204" pitchFamily="34" charset="0"/>
              <a:buNone/>
            </a:pPr>
            <a:endParaRPr lang="zh-CN" altLang="en-US" sz="2000" dirty="0"/>
          </a:p>
        </p:txBody>
      </p:sp>
      <p:sp>
        <p:nvSpPr>
          <p:cNvPr id="6" name="五边形 2"/>
          <p:cNvSpPr/>
          <p:nvPr/>
        </p:nvSpPr>
        <p:spPr>
          <a:xfrm>
            <a:off x="686921" y="4144779"/>
            <a:ext cx="1344605" cy="872176"/>
          </a:xfrm>
          <a:prstGeom prst="homePlate">
            <a:avLst>
              <a:gd name="adj" fmla="val 38087"/>
            </a:avLst>
          </a:prstGeom>
          <a:solidFill>
            <a:srgbClr val="9BBB59"/>
          </a:solidFill>
          <a:ln w="25400" cap="flat" cmpd="sng" algn="ctr">
            <a:noFill/>
            <a:prstDash val="solid"/>
          </a:ln>
          <a:effectLst/>
        </p:spPr>
        <p:txBody>
          <a:bodyPr anchor="ctr"/>
          <a:lstStyle/>
          <a:p>
            <a:pPr marL="0" marR="0" lvl="0" indent="0" algn="ctr" defTabSz="914400" eaLnBrk="1" fontAlgn="base" latinLnBrk="0" hangingPunct="1">
              <a:lnSpc>
                <a:spcPct val="100000"/>
              </a:lnSpc>
              <a:spcBef>
                <a:spcPts val="0"/>
              </a:spcBef>
              <a:spcAft>
                <a:spcPts val="0"/>
              </a:spcAft>
              <a:buClrTx/>
              <a:buSzTx/>
              <a:buFontTx/>
              <a:buNone/>
              <a:defRPr/>
            </a:pPr>
            <a:r>
              <a:rPr lang="zh-CN" altLang="en-US" sz="1600" kern="0" dirty="0">
                <a:solidFill>
                  <a:srgbClr val="FFFFFF"/>
                </a:solidFill>
                <a:latin typeface="微软雅黑" panose="020B0503020204020204" pitchFamily="34" charset="-122"/>
                <a:ea typeface="微软雅黑" panose="020B0503020204020204" pitchFamily="34" charset="-122"/>
              </a:rPr>
              <a:t>配置</a:t>
            </a:r>
            <a:r>
              <a:rPr lang="en-US" altLang="zh-CN" sz="1600" kern="0" dirty="0">
                <a:solidFill>
                  <a:srgbClr val="FFFFFF"/>
                </a:solidFill>
                <a:latin typeface="微软雅黑" panose="020B0503020204020204" pitchFamily="34" charset="-122"/>
                <a:ea typeface="微软雅黑" panose="020B0503020204020204" pitchFamily="34" charset="-122"/>
              </a:rPr>
              <a:t>TACACS</a:t>
            </a:r>
            <a:r>
              <a:rPr lang="zh-CN" altLang="en-US" sz="1600" kern="0" dirty="0">
                <a:solidFill>
                  <a:srgbClr val="FFFFFF"/>
                </a:solidFill>
                <a:latin typeface="微软雅黑" panose="020B0503020204020204" pitchFamily="34" charset="-122"/>
                <a:ea typeface="微软雅黑" panose="020B0503020204020204" pitchFamily="34" charset="-122"/>
              </a:rPr>
              <a:t>接入设备</a:t>
            </a:r>
            <a:endParaRPr lang="zh-CN" altLang="en-US" sz="1600" kern="0" dirty="0">
              <a:solidFill>
                <a:srgbClr val="FFFFFF"/>
              </a:solidFill>
              <a:latin typeface="微软雅黑" panose="020B0503020204020204" pitchFamily="34" charset="-122"/>
              <a:ea typeface="微软雅黑" panose="020B0503020204020204" pitchFamily="34" charset="-122"/>
            </a:endParaRPr>
          </a:p>
        </p:txBody>
      </p:sp>
      <p:sp>
        <p:nvSpPr>
          <p:cNvPr id="7" name="燕尾形 8"/>
          <p:cNvSpPr/>
          <p:nvPr/>
        </p:nvSpPr>
        <p:spPr>
          <a:xfrm>
            <a:off x="1767041" y="4144779"/>
            <a:ext cx="1306914" cy="875757"/>
          </a:xfrm>
          <a:prstGeom prst="chevron">
            <a:avLst>
              <a:gd name="adj" fmla="val 38088"/>
            </a:avLst>
          </a:prstGeom>
          <a:solidFill>
            <a:srgbClr val="8064A2"/>
          </a:solidFill>
          <a:ln w="25400" cap="flat" cmpd="sng" algn="ctr">
            <a:noFill/>
            <a:prstDash val="solid"/>
          </a:ln>
          <a:effectLst/>
        </p:spPr>
        <p:txBody>
          <a:bodyPr anchor="ctr"/>
          <a:lstStyle/>
          <a:p>
            <a:pPr marL="0" marR="0" lvl="0" indent="0" algn="ctr" defTabSz="914400" eaLnBrk="1" fontAlgn="base"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rPr>
              <a:t>添加设备</a:t>
            </a:r>
            <a:endParaRPr kumimoji="0" lang="en-US" altLang="zh-CN" sz="1600" b="0"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endParaRPr>
          </a:p>
        </p:txBody>
      </p:sp>
      <p:sp>
        <p:nvSpPr>
          <p:cNvPr id="8" name="燕尾形 6"/>
          <p:cNvSpPr/>
          <p:nvPr/>
        </p:nvSpPr>
        <p:spPr>
          <a:xfrm>
            <a:off x="4287321" y="4144779"/>
            <a:ext cx="1872208" cy="873578"/>
          </a:xfrm>
          <a:prstGeom prst="chevron">
            <a:avLst>
              <a:gd name="adj" fmla="val 38088"/>
            </a:avLst>
          </a:prstGeom>
          <a:solidFill>
            <a:srgbClr val="F79646"/>
          </a:solidFill>
          <a:ln w="25400" cap="flat" cmpd="sng" algn="ctr">
            <a:noFill/>
            <a:prstDash val="solid"/>
          </a:ln>
          <a:effectLst/>
        </p:spPr>
        <p:txBody>
          <a:bodyPr anchor="ctr"/>
          <a:lstStyle/>
          <a:p>
            <a:pPr marL="0" marR="0" lvl="0" indent="0" algn="ctr" defTabSz="914400" eaLnBrk="1" fontAlgn="base" latinLnBrk="0" hangingPunct="1">
              <a:lnSpc>
                <a:spcPct val="100000"/>
              </a:lnSpc>
              <a:spcBef>
                <a:spcPts val="0"/>
              </a:spcBef>
              <a:spcAft>
                <a:spcPts val="0"/>
              </a:spcAft>
              <a:buClrTx/>
              <a:buSzTx/>
              <a:buFontTx/>
              <a:buNone/>
              <a:defRPr/>
            </a:pPr>
            <a:r>
              <a:rPr lang="en-US" altLang="zh-CN" sz="1600" kern="0" dirty="0">
                <a:solidFill>
                  <a:srgbClr val="FFFFFF"/>
                </a:solidFill>
                <a:latin typeface="微软雅黑" panose="020B0503020204020204" pitchFamily="34" charset="-122"/>
                <a:ea typeface="微软雅黑" panose="020B0503020204020204" pitchFamily="34" charset="-122"/>
              </a:rPr>
              <a:t>TACACS</a:t>
            </a:r>
            <a:r>
              <a:rPr lang="zh-CN" altLang="en-US" sz="1600" kern="0" dirty="0">
                <a:solidFill>
                  <a:srgbClr val="FFFFFF"/>
                </a:solidFill>
                <a:latin typeface="微软雅黑" panose="020B0503020204020204" pitchFamily="34" charset="-122"/>
                <a:ea typeface="微软雅黑" panose="020B0503020204020204" pitchFamily="34" charset="-122"/>
              </a:rPr>
              <a:t>授权结果</a:t>
            </a:r>
            <a:endParaRPr lang="en-US" altLang="zh-CN" sz="1600" kern="0" dirty="0">
              <a:solidFill>
                <a:srgbClr val="FFFFFF"/>
              </a:solidFill>
              <a:latin typeface="微软雅黑" panose="020B0503020204020204" pitchFamily="34" charset="-122"/>
              <a:ea typeface="微软雅黑" panose="020B0503020204020204" pitchFamily="34" charset="-122"/>
            </a:endParaRPr>
          </a:p>
        </p:txBody>
      </p:sp>
      <p:sp>
        <p:nvSpPr>
          <p:cNvPr id="9" name="燕尾形 7"/>
          <p:cNvSpPr/>
          <p:nvPr/>
        </p:nvSpPr>
        <p:spPr>
          <a:xfrm>
            <a:off x="2811157" y="4144779"/>
            <a:ext cx="1728192" cy="873578"/>
          </a:xfrm>
          <a:prstGeom prst="chevron">
            <a:avLst>
              <a:gd name="adj" fmla="val 38088"/>
            </a:avLst>
          </a:prstGeom>
          <a:solidFill>
            <a:srgbClr val="4BACC6"/>
          </a:solidFill>
          <a:ln w="25400" cap="flat" cmpd="sng" algn="ctr">
            <a:noFill/>
            <a:prstDash val="solid"/>
          </a:ln>
          <a:effectLst/>
        </p:spPr>
        <p:txBody>
          <a:bodyPr anchor="ctr"/>
          <a:lstStyle/>
          <a:p>
            <a:pPr marL="0" marR="0" lvl="0" indent="0" algn="ctr" defTabSz="914400" eaLnBrk="1" fontAlgn="base" latinLnBrk="0" hangingPunct="1">
              <a:lnSpc>
                <a:spcPct val="100000"/>
              </a:lnSpc>
              <a:spcBef>
                <a:spcPts val="0"/>
              </a:spcBef>
              <a:spcAft>
                <a:spcPts val="0"/>
              </a:spcAft>
              <a:buClrTx/>
              <a:buSzTx/>
              <a:buFontTx/>
              <a:buNone/>
              <a:defRPr/>
            </a:pPr>
            <a:r>
              <a:rPr lang="en-US" altLang="zh-CN" sz="1600" kern="0" dirty="0">
                <a:solidFill>
                  <a:srgbClr val="FFFFFF"/>
                </a:solidFill>
                <a:latin typeface="微软雅黑" panose="020B0503020204020204" pitchFamily="34" charset="-122"/>
                <a:ea typeface="微软雅黑" panose="020B0503020204020204" pitchFamily="34" charset="-122"/>
              </a:rPr>
              <a:t>TACACS</a:t>
            </a:r>
            <a:r>
              <a:rPr lang="zh-CN" altLang="en-US" sz="1600" kern="0" dirty="0">
                <a:solidFill>
                  <a:srgbClr val="FFFFFF"/>
                </a:solidFill>
                <a:latin typeface="微软雅黑" panose="020B0503020204020204" pitchFamily="34" charset="-122"/>
                <a:ea typeface="微软雅黑" panose="020B0503020204020204" pitchFamily="34" charset="-122"/>
              </a:rPr>
              <a:t>认证规则</a:t>
            </a:r>
            <a:endParaRPr lang="en-US" altLang="zh-CN" sz="1600" kern="0" dirty="0">
              <a:solidFill>
                <a:srgbClr val="FFFFFF"/>
              </a:solidFill>
              <a:latin typeface="微软雅黑" panose="020B0503020204020204" pitchFamily="34" charset="-122"/>
              <a:ea typeface="微软雅黑" panose="020B0503020204020204" pitchFamily="34" charset="-122"/>
            </a:endParaRPr>
          </a:p>
        </p:txBody>
      </p:sp>
      <p:sp>
        <p:nvSpPr>
          <p:cNvPr id="10" name="燕尾形 8"/>
          <p:cNvSpPr/>
          <p:nvPr/>
        </p:nvSpPr>
        <p:spPr>
          <a:xfrm>
            <a:off x="5907501" y="4144779"/>
            <a:ext cx="1692188" cy="875757"/>
          </a:xfrm>
          <a:prstGeom prst="chevron">
            <a:avLst>
              <a:gd name="adj" fmla="val 38088"/>
            </a:avLst>
          </a:prstGeom>
          <a:solidFill>
            <a:srgbClr val="9BBB59"/>
          </a:solidFill>
          <a:ln w="25400" cap="flat" cmpd="sng" algn="ctr">
            <a:noFill/>
            <a:prstDash val="solid"/>
          </a:ln>
          <a:effectLst/>
        </p:spPr>
        <p:txBody>
          <a:bodyPr anchor="ctr"/>
          <a:lstStyle/>
          <a:p>
            <a:pPr algn="ctr" fontAlgn="base">
              <a:spcBef>
                <a:spcPts val="0"/>
              </a:spcBef>
              <a:spcAft>
                <a:spcPts val="0"/>
              </a:spcAft>
            </a:pPr>
            <a:r>
              <a:rPr lang="en-US" altLang="zh-CN" sz="1600" kern="0" dirty="0">
                <a:solidFill>
                  <a:srgbClr val="FFFFFF"/>
                </a:solidFill>
                <a:latin typeface="微软雅黑" panose="020B0503020204020204" pitchFamily="34" charset="-122"/>
                <a:ea typeface="微软雅黑" panose="020B0503020204020204" pitchFamily="34" charset="-122"/>
              </a:rPr>
              <a:t>TACACS</a:t>
            </a:r>
            <a:r>
              <a:rPr lang="zh-CN" altLang="en-US" sz="1600" kern="0" dirty="0">
                <a:solidFill>
                  <a:srgbClr val="FFFFFF"/>
                </a:solidFill>
                <a:latin typeface="微软雅黑" panose="020B0503020204020204" pitchFamily="34" charset="-122"/>
                <a:ea typeface="微软雅黑" panose="020B0503020204020204" pitchFamily="34" charset="-122"/>
              </a:rPr>
              <a:t>授权规则</a:t>
            </a:r>
            <a:endParaRPr lang="en-US" altLang="zh-CN" sz="1600" kern="0" dirty="0">
              <a:solidFill>
                <a:srgbClr val="FFFFFF"/>
              </a:solidFill>
              <a:latin typeface="微软雅黑" panose="020B0503020204020204" pitchFamily="34" charset="-122"/>
              <a:ea typeface="微软雅黑" panose="020B0503020204020204" pitchFamily="34" charset="-122"/>
            </a:endParaRPr>
          </a:p>
        </p:txBody>
      </p:sp>
      <p:sp>
        <p:nvSpPr>
          <p:cNvPr id="11" name="燕尾形 8"/>
          <p:cNvSpPr/>
          <p:nvPr/>
        </p:nvSpPr>
        <p:spPr>
          <a:xfrm>
            <a:off x="7347661" y="4144779"/>
            <a:ext cx="1306914" cy="875757"/>
          </a:xfrm>
          <a:prstGeom prst="chevron">
            <a:avLst>
              <a:gd name="adj" fmla="val 38088"/>
            </a:avLst>
          </a:prstGeom>
          <a:solidFill>
            <a:srgbClr val="8064A2"/>
          </a:solidFill>
          <a:ln w="25400" cap="flat" cmpd="sng" algn="ctr">
            <a:noFill/>
            <a:prstDash val="solid"/>
          </a:ln>
          <a:effectLst/>
        </p:spPr>
        <p:txBody>
          <a:bodyPr anchor="ctr"/>
          <a:lstStyle/>
          <a:p>
            <a:pPr marL="0" marR="0" lvl="0" indent="0" algn="ctr" defTabSz="914400" eaLnBrk="1" fontAlgn="base"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rPr>
              <a:t>查看</a:t>
            </a:r>
            <a:r>
              <a:rPr lang="zh-CN" altLang="en-US" sz="1600" kern="0" dirty="0">
                <a:solidFill>
                  <a:srgbClr val="FFFFFF"/>
                </a:solidFill>
                <a:latin typeface="微软雅黑" panose="020B0503020204020204" pitchFamily="34" charset="-122"/>
                <a:ea typeface="微软雅黑" panose="020B0503020204020204" pitchFamily="34" charset="-122"/>
              </a:rPr>
              <a:t>认证日志</a:t>
            </a:r>
            <a:endParaRPr kumimoji="0" lang="en-US" altLang="zh-CN" sz="1600" b="0"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endParaRPr>
          </a:p>
        </p:txBody>
      </p:sp>
      <p:sp>
        <p:nvSpPr>
          <p:cNvPr id="12" name="Freeform 62"/>
          <p:cNvSpPr/>
          <p:nvPr/>
        </p:nvSpPr>
        <p:spPr bwMode="ltGray">
          <a:xfrm>
            <a:off x="6411557" y="5080883"/>
            <a:ext cx="1007252" cy="691252"/>
          </a:xfrm>
          <a:custGeom>
            <a:avLst/>
            <a:gdLst>
              <a:gd name="T0" fmla="*/ 0 w 1291"/>
              <a:gd name="T1" fmla="*/ 2147483647 h 886"/>
              <a:gd name="T2" fmla="*/ 2147483647 w 1291"/>
              <a:gd name="T3" fmla="*/ 2147483647 h 886"/>
              <a:gd name="T4" fmla="*/ 2147483647 w 1291"/>
              <a:gd name="T5" fmla="*/ 2147483647 h 886"/>
              <a:gd name="T6" fmla="*/ 2147483647 w 1291"/>
              <a:gd name="T7" fmla="*/ 2147483647 h 886"/>
              <a:gd name="T8" fmla="*/ 2147483647 w 1291"/>
              <a:gd name="T9" fmla="*/ 0 h 886"/>
              <a:gd name="T10" fmla="*/ 2147483647 w 1291"/>
              <a:gd name="T11" fmla="*/ 2147483647 h 886"/>
              <a:gd name="T12" fmla="*/ 2147483647 w 1291"/>
              <a:gd name="T13" fmla="*/ 2147483647 h 886"/>
              <a:gd name="T14" fmla="*/ 2147483647 w 1291"/>
              <a:gd name="T15" fmla="*/ 2147483647 h 886"/>
              <a:gd name="T16" fmla="*/ 2147483647 w 1291"/>
              <a:gd name="T17" fmla="*/ 2147483647 h 886"/>
              <a:gd name="T18" fmla="*/ 0 w 1291"/>
              <a:gd name="T19" fmla="*/ 2147483647 h 88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291"/>
              <a:gd name="T31" fmla="*/ 0 h 886"/>
              <a:gd name="T32" fmla="*/ 1291 w 1291"/>
              <a:gd name="T33" fmla="*/ 886 h 88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291" h="886">
                <a:moveTo>
                  <a:pt x="0" y="687"/>
                </a:moveTo>
                <a:cubicBezTo>
                  <a:pt x="261" y="646"/>
                  <a:pt x="345" y="660"/>
                  <a:pt x="671" y="532"/>
                </a:cubicBezTo>
                <a:cubicBezTo>
                  <a:pt x="997" y="404"/>
                  <a:pt x="1069" y="227"/>
                  <a:pt x="1103" y="149"/>
                </a:cubicBezTo>
                <a:cubicBezTo>
                  <a:pt x="1045" y="140"/>
                  <a:pt x="988" y="131"/>
                  <a:pt x="988" y="131"/>
                </a:cubicBezTo>
                <a:lnTo>
                  <a:pt x="1164" y="0"/>
                </a:lnTo>
                <a:lnTo>
                  <a:pt x="1291" y="183"/>
                </a:lnTo>
                <a:lnTo>
                  <a:pt x="1164" y="161"/>
                </a:lnTo>
                <a:cubicBezTo>
                  <a:pt x="1120" y="317"/>
                  <a:pt x="981" y="576"/>
                  <a:pt x="798" y="714"/>
                </a:cubicBezTo>
                <a:cubicBezTo>
                  <a:pt x="615" y="852"/>
                  <a:pt x="749" y="772"/>
                  <a:pt x="554" y="886"/>
                </a:cubicBezTo>
                <a:lnTo>
                  <a:pt x="0" y="687"/>
                </a:lnTo>
                <a:close/>
              </a:path>
            </a:pathLst>
          </a:custGeom>
          <a:gradFill rotWithShape="1">
            <a:gsLst>
              <a:gs pos="0">
                <a:srgbClr val="3C5470"/>
              </a:gs>
              <a:gs pos="100000">
                <a:srgbClr val="F8F8F8"/>
              </a:gs>
            </a:gsLst>
            <a:lin ang="5400000" scaled="1"/>
          </a:gradFill>
          <a:ln>
            <a:noFill/>
          </a:ln>
          <a:extLst>
            <a:ext uri="{91240B29-F687-4F45-9708-019B960494DF}">
              <a14:hiddenLine xmlns:a14="http://schemas.microsoft.com/office/drawing/2010/main" w="9525">
                <a:solidFill>
                  <a:srgbClr val="000000"/>
                </a:solidFill>
                <a:round/>
              </a14:hiddenLine>
            </a:ext>
          </a:extLst>
        </p:spPr>
        <p:txBody>
          <a:bodyPr wrap="none" anchor="ctr"/>
          <a:lstStyle/>
          <a:p>
            <a:endParaRPr lang="zh-CN" altLang="en-US"/>
          </a:p>
        </p:txBody>
      </p:sp>
      <p:grpSp>
        <p:nvGrpSpPr>
          <p:cNvPr id="13" name="Group 70"/>
          <p:cNvGrpSpPr/>
          <p:nvPr/>
        </p:nvGrpSpPr>
        <p:grpSpPr bwMode="auto">
          <a:xfrm>
            <a:off x="6339549" y="5296907"/>
            <a:ext cx="450851" cy="865592"/>
            <a:chOff x="1536" y="2592"/>
            <a:chExt cx="437" cy="839"/>
          </a:xfrm>
        </p:grpSpPr>
        <p:sp>
          <p:nvSpPr>
            <p:cNvPr id="14" name="Freeform 71"/>
            <p:cNvSpPr/>
            <p:nvPr/>
          </p:nvSpPr>
          <p:spPr bwMode="gray">
            <a:xfrm>
              <a:off x="1647" y="3281"/>
              <a:ext cx="326" cy="150"/>
            </a:xfrm>
            <a:custGeom>
              <a:avLst/>
              <a:gdLst>
                <a:gd name="T0" fmla="*/ 0 w 234"/>
                <a:gd name="T1" fmla="*/ 1347 h 112"/>
                <a:gd name="T2" fmla="*/ 1198 w 234"/>
                <a:gd name="T3" fmla="*/ 1551 h 112"/>
                <a:gd name="T4" fmla="*/ 4320 w 234"/>
                <a:gd name="T5" fmla="*/ 446 h 112"/>
                <a:gd name="T6" fmla="*/ 3107 w 234"/>
                <a:gd name="T7" fmla="*/ 154 h 112"/>
                <a:gd name="T8" fmla="*/ 0 w 234"/>
                <a:gd name="T9" fmla="*/ 1347 h 112"/>
                <a:gd name="T10" fmla="*/ 0 60000 65536"/>
                <a:gd name="T11" fmla="*/ 0 60000 65536"/>
                <a:gd name="T12" fmla="*/ 0 60000 65536"/>
                <a:gd name="T13" fmla="*/ 0 60000 65536"/>
                <a:gd name="T14" fmla="*/ 0 60000 65536"/>
                <a:gd name="T15" fmla="*/ 0 w 234"/>
                <a:gd name="T16" fmla="*/ 0 h 112"/>
                <a:gd name="T17" fmla="*/ 234 w 234"/>
                <a:gd name="T18" fmla="*/ 112 h 112"/>
              </a:gdLst>
              <a:ahLst/>
              <a:cxnLst>
                <a:cxn ang="T10">
                  <a:pos x="T0" y="T1"/>
                </a:cxn>
                <a:cxn ang="T11">
                  <a:pos x="T2" y="T3"/>
                </a:cxn>
                <a:cxn ang="T12">
                  <a:pos x="T4" y="T5"/>
                </a:cxn>
                <a:cxn ang="T13">
                  <a:pos x="T6" y="T7"/>
                </a:cxn>
                <a:cxn ang="T14">
                  <a:pos x="T8" y="T9"/>
                </a:cxn>
              </a:cxnLst>
              <a:rect l="T15" t="T16" r="T17" b="T18"/>
              <a:pathLst>
                <a:path w="234" h="112">
                  <a:moveTo>
                    <a:pt x="0" y="98"/>
                  </a:moveTo>
                  <a:lnTo>
                    <a:pt x="61" y="112"/>
                  </a:lnTo>
                  <a:lnTo>
                    <a:pt x="218" y="32"/>
                  </a:lnTo>
                  <a:cubicBezTo>
                    <a:pt x="234" y="15"/>
                    <a:pt x="193" y="0"/>
                    <a:pt x="157" y="11"/>
                  </a:cubicBezTo>
                  <a:lnTo>
                    <a:pt x="0" y="98"/>
                  </a:lnTo>
                  <a:close/>
                </a:path>
              </a:pathLst>
            </a:custGeom>
            <a:gradFill rotWithShape="1">
              <a:gsLst>
                <a:gs pos="0">
                  <a:srgbClr val="525252">
                    <a:alpha val="0"/>
                  </a:srgbClr>
                </a:gs>
                <a:gs pos="100000">
                  <a:srgbClr val="5F5F5F"/>
                </a:gs>
              </a:gsLst>
              <a:lin ang="5400000" scaled="1"/>
            </a:gra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5" name="Freeform 72"/>
            <p:cNvSpPr/>
            <p:nvPr/>
          </p:nvSpPr>
          <p:spPr bwMode="gray">
            <a:xfrm>
              <a:off x="1536" y="2592"/>
              <a:ext cx="313" cy="837"/>
            </a:xfrm>
            <a:custGeom>
              <a:avLst/>
              <a:gdLst>
                <a:gd name="T0" fmla="*/ 103 w 224"/>
                <a:gd name="T1" fmla="*/ 101 h 569"/>
                <a:gd name="T2" fmla="*/ 74 w 224"/>
                <a:gd name="T3" fmla="*/ 50 h 569"/>
                <a:gd name="T4" fmla="*/ 121 w 224"/>
                <a:gd name="T5" fmla="*/ 1 h 569"/>
                <a:gd name="T6" fmla="*/ 171 w 224"/>
                <a:gd name="T7" fmla="*/ 52 h 569"/>
                <a:gd name="T8" fmla="*/ 135 w 224"/>
                <a:gd name="T9" fmla="*/ 101 h 569"/>
                <a:gd name="T10" fmla="*/ 134 w 224"/>
                <a:gd name="T11" fmla="*/ 124 h 569"/>
                <a:gd name="T12" fmla="*/ 209 w 224"/>
                <a:gd name="T13" fmla="*/ 145 h 569"/>
                <a:gd name="T14" fmla="*/ 221 w 224"/>
                <a:gd name="T15" fmla="*/ 204 h 569"/>
                <a:gd name="T16" fmla="*/ 218 w 224"/>
                <a:gd name="T17" fmla="*/ 321 h 569"/>
                <a:gd name="T18" fmla="*/ 209 w 224"/>
                <a:gd name="T19" fmla="*/ 365 h 569"/>
                <a:gd name="T20" fmla="*/ 196 w 224"/>
                <a:gd name="T21" fmla="*/ 308 h 569"/>
                <a:gd name="T22" fmla="*/ 187 w 224"/>
                <a:gd name="T23" fmla="*/ 202 h 569"/>
                <a:gd name="T24" fmla="*/ 170 w 224"/>
                <a:gd name="T25" fmla="*/ 321 h 569"/>
                <a:gd name="T26" fmla="*/ 144 w 224"/>
                <a:gd name="T27" fmla="*/ 569 h 569"/>
                <a:gd name="T28" fmla="*/ 78 w 224"/>
                <a:gd name="T29" fmla="*/ 565 h 569"/>
                <a:gd name="T30" fmla="*/ 50 w 224"/>
                <a:gd name="T31" fmla="*/ 325 h 569"/>
                <a:gd name="T32" fmla="*/ 33 w 224"/>
                <a:gd name="T33" fmla="*/ 208 h 569"/>
                <a:gd name="T34" fmla="*/ 25 w 224"/>
                <a:gd name="T35" fmla="*/ 310 h 569"/>
                <a:gd name="T36" fmla="*/ 12 w 224"/>
                <a:gd name="T37" fmla="*/ 365 h 569"/>
                <a:gd name="T38" fmla="*/ 1 w 224"/>
                <a:gd name="T39" fmla="*/ 305 h 569"/>
                <a:gd name="T40" fmla="*/ 7 w 224"/>
                <a:gd name="T41" fmla="*/ 184 h 569"/>
                <a:gd name="T42" fmla="*/ 23 w 224"/>
                <a:gd name="T43" fmla="*/ 140 h 569"/>
                <a:gd name="T44" fmla="*/ 102 w 224"/>
                <a:gd name="T45" fmla="*/ 124 h 569"/>
                <a:gd name="T46" fmla="*/ 103 w 224"/>
                <a:gd name="T47" fmla="*/ 101 h 569"/>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224"/>
                <a:gd name="T73" fmla="*/ 0 h 569"/>
                <a:gd name="T74" fmla="*/ 224 w 224"/>
                <a:gd name="T75" fmla="*/ 569 h 569"/>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224" h="569">
                  <a:moveTo>
                    <a:pt x="103" y="101"/>
                  </a:moveTo>
                  <a:cubicBezTo>
                    <a:pt x="87" y="94"/>
                    <a:pt x="75" y="75"/>
                    <a:pt x="74" y="50"/>
                  </a:cubicBezTo>
                  <a:cubicBezTo>
                    <a:pt x="72" y="26"/>
                    <a:pt x="90" y="0"/>
                    <a:pt x="121" y="1"/>
                  </a:cubicBezTo>
                  <a:cubicBezTo>
                    <a:pt x="152" y="2"/>
                    <a:pt x="172" y="18"/>
                    <a:pt x="171" y="52"/>
                  </a:cubicBezTo>
                  <a:cubicBezTo>
                    <a:pt x="170" y="85"/>
                    <a:pt x="151" y="96"/>
                    <a:pt x="135" y="101"/>
                  </a:cubicBezTo>
                  <a:cubicBezTo>
                    <a:pt x="132" y="111"/>
                    <a:pt x="132" y="118"/>
                    <a:pt x="134" y="124"/>
                  </a:cubicBezTo>
                  <a:cubicBezTo>
                    <a:pt x="151" y="131"/>
                    <a:pt x="194" y="132"/>
                    <a:pt x="209" y="145"/>
                  </a:cubicBezTo>
                  <a:cubicBezTo>
                    <a:pt x="224" y="156"/>
                    <a:pt x="219" y="175"/>
                    <a:pt x="221" y="204"/>
                  </a:cubicBezTo>
                  <a:lnTo>
                    <a:pt x="218" y="321"/>
                  </a:lnTo>
                  <a:cubicBezTo>
                    <a:pt x="216" y="348"/>
                    <a:pt x="212" y="367"/>
                    <a:pt x="209" y="365"/>
                  </a:cubicBezTo>
                  <a:cubicBezTo>
                    <a:pt x="199" y="370"/>
                    <a:pt x="200" y="335"/>
                    <a:pt x="196" y="308"/>
                  </a:cubicBezTo>
                  <a:lnTo>
                    <a:pt x="187" y="202"/>
                  </a:lnTo>
                  <a:cubicBezTo>
                    <a:pt x="182" y="204"/>
                    <a:pt x="177" y="260"/>
                    <a:pt x="170" y="321"/>
                  </a:cubicBezTo>
                  <a:lnTo>
                    <a:pt x="144" y="569"/>
                  </a:lnTo>
                  <a:lnTo>
                    <a:pt x="78" y="565"/>
                  </a:lnTo>
                  <a:lnTo>
                    <a:pt x="50" y="325"/>
                  </a:lnTo>
                  <a:cubicBezTo>
                    <a:pt x="39" y="255"/>
                    <a:pt x="37" y="211"/>
                    <a:pt x="33" y="208"/>
                  </a:cubicBezTo>
                  <a:lnTo>
                    <a:pt x="25" y="310"/>
                  </a:lnTo>
                  <a:cubicBezTo>
                    <a:pt x="22" y="336"/>
                    <a:pt x="16" y="366"/>
                    <a:pt x="12" y="365"/>
                  </a:cubicBezTo>
                  <a:cubicBezTo>
                    <a:pt x="4" y="365"/>
                    <a:pt x="2" y="335"/>
                    <a:pt x="1" y="305"/>
                  </a:cubicBezTo>
                  <a:cubicBezTo>
                    <a:pt x="0" y="275"/>
                    <a:pt x="3" y="212"/>
                    <a:pt x="7" y="184"/>
                  </a:cubicBezTo>
                  <a:cubicBezTo>
                    <a:pt x="12" y="157"/>
                    <a:pt x="7" y="150"/>
                    <a:pt x="23" y="140"/>
                  </a:cubicBezTo>
                  <a:cubicBezTo>
                    <a:pt x="39" y="131"/>
                    <a:pt x="89" y="131"/>
                    <a:pt x="102" y="124"/>
                  </a:cubicBezTo>
                  <a:cubicBezTo>
                    <a:pt x="106" y="120"/>
                    <a:pt x="108" y="108"/>
                    <a:pt x="103" y="101"/>
                  </a:cubicBezTo>
                  <a:close/>
                </a:path>
              </a:pathLst>
            </a:custGeom>
            <a:gradFill rotWithShape="1">
              <a:gsLst>
                <a:gs pos="0">
                  <a:schemeClr val="accent2"/>
                </a:gs>
                <a:gs pos="100000">
                  <a:schemeClr val="accent2">
                    <a:gamma/>
                    <a:shade val="46275"/>
                    <a:invGamma/>
                  </a:schemeClr>
                </a:gs>
              </a:gsLst>
              <a:lin ang="5400000" scaled="1"/>
            </a:gradFill>
            <a:ln w="9525">
              <a:miter lim="800000"/>
            </a:ln>
            <a:scene3d>
              <a:camera prst="legacyPerspectiveTopRight">
                <a:rot lat="0" lon="899999" rev="0"/>
              </a:camera>
              <a:lightRig rig="legacyFlat1" dir="t"/>
            </a:scene3d>
            <a:sp3d extrusionH="36500" prstMaterial="legacyMetal">
              <a:bevelT w="13500" h="13500" prst="angle"/>
              <a:bevelB w="13500" h="13500" prst="angle"/>
              <a:extrusionClr>
                <a:srgbClr val="333333"/>
              </a:extrusionClr>
            </a:sp3d>
          </p:spPr>
          <p:txBody>
            <a:bodyPr>
              <a:flatTx/>
            </a:bodyPr>
            <a:lstStyle/>
            <a:p>
              <a:pPr algn="ctr" eaLnBrk="0" hangingPunct="0">
                <a:defRPr/>
              </a:pPr>
              <a:endParaRPr lang="zh-CN" altLang="zh-CN">
                <a:latin typeface="Arial" panose="020B0604020202020204" pitchFamily="34" charset="0"/>
              </a:endParaRPr>
            </a:p>
          </p:txBody>
        </p:sp>
      </p:grpSp>
      <p:sp>
        <p:nvSpPr>
          <p:cNvPr id="16" name="文本框 52"/>
          <p:cNvSpPr txBox="1"/>
          <p:nvPr/>
        </p:nvSpPr>
        <p:spPr bwMode="auto">
          <a:xfrm>
            <a:off x="7239649" y="5764959"/>
            <a:ext cx="1236232" cy="408725"/>
          </a:xfrm>
          <a:prstGeom prst="rect">
            <a:avLst/>
          </a:prstGeom>
          <a:solidFill>
            <a:srgbClr val="C00000"/>
          </a:solidFill>
          <a:ln w="25400" cap="flat" cmpd="sng" algn="ctr">
            <a:noFill/>
            <a:prstDash val="solid"/>
          </a:ln>
          <a:effectLst/>
        </p:spPr>
        <p:txBody>
          <a:bodyPr anchor="ctr"/>
          <a:lstStyle>
            <a:defPPr>
              <a:defRPr lang="zh-CN"/>
            </a:defPPr>
            <a:lvl1pPr algn="ctr" fontAlgn="base">
              <a:spcBef>
                <a:spcPts val="0"/>
              </a:spcBef>
              <a:spcAft>
                <a:spcPts val="0"/>
              </a:spcAft>
              <a:defRPr sz="2000" kern="0">
                <a:solidFill>
                  <a:srgbClr val="FFFFFF"/>
                </a:solidFill>
                <a:latin typeface="微软雅黑" panose="020B0503020204020204" pitchFamily="34" charset="-122"/>
                <a:ea typeface="微软雅黑" panose="020B0503020204020204" pitchFamily="34" charset="-122"/>
              </a:defRPr>
            </a:lvl1pPr>
          </a:lstStyle>
          <a:p>
            <a:r>
              <a:rPr lang="zh-CN" altLang="en-US" dirty="0">
                <a:solidFill>
                  <a:schemeClr val="bg1"/>
                </a:solidFill>
              </a:rPr>
              <a:t>用户接入</a:t>
            </a:r>
            <a:endParaRPr lang="zh-CN" altLang="en-US" dirty="0">
              <a:solidFill>
                <a:schemeClr val="bg1"/>
              </a:solidFill>
            </a:endParaRPr>
          </a:p>
        </p:txBody>
      </p:sp>
      <p:sp>
        <p:nvSpPr>
          <p:cNvPr id="17" name="文本框 53"/>
          <p:cNvSpPr txBox="1"/>
          <p:nvPr/>
        </p:nvSpPr>
        <p:spPr bwMode="auto">
          <a:xfrm>
            <a:off x="771932" y="2492896"/>
            <a:ext cx="1975210" cy="408725"/>
          </a:xfrm>
          <a:prstGeom prst="rect">
            <a:avLst/>
          </a:prstGeom>
          <a:solidFill>
            <a:srgbClr val="C00000"/>
          </a:solidFill>
          <a:ln w="25400" cap="flat" cmpd="sng" algn="ctr">
            <a:noFill/>
            <a:prstDash val="solid"/>
          </a:ln>
          <a:effectLst/>
        </p:spPr>
        <p:txBody>
          <a:bodyPr anchor="ctr"/>
          <a:lstStyle>
            <a:defPPr>
              <a:defRPr lang="zh-CN"/>
            </a:defPPr>
            <a:lvl1pPr algn="ctr" fontAlgn="base">
              <a:spcBef>
                <a:spcPts val="0"/>
              </a:spcBef>
              <a:spcAft>
                <a:spcPts val="0"/>
              </a:spcAft>
              <a:defRPr sz="2000" kern="0">
                <a:solidFill>
                  <a:schemeClr val="bg1"/>
                </a:solidFill>
                <a:latin typeface="微软雅黑" panose="020B0503020204020204" pitchFamily="34" charset="-122"/>
                <a:ea typeface="微软雅黑" panose="020B0503020204020204" pitchFamily="34" charset="-122"/>
              </a:defRPr>
            </a:lvl1pPr>
          </a:lstStyle>
          <a:p>
            <a:r>
              <a:rPr lang="zh-CN" altLang="en-US" dirty="0"/>
              <a:t>管理员配置流程</a:t>
            </a:r>
            <a:endParaRPr lang="zh-CN" altLang="en-US" dirty="0"/>
          </a:p>
        </p:txBody>
      </p:sp>
      <p:sp>
        <p:nvSpPr>
          <p:cNvPr id="18" name="五边形 2"/>
          <p:cNvSpPr/>
          <p:nvPr/>
        </p:nvSpPr>
        <p:spPr>
          <a:xfrm>
            <a:off x="672483" y="3052153"/>
            <a:ext cx="1344605" cy="872176"/>
          </a:xfrm>
          <a:prstGeom prst="homePlate">
            <a:avLst>
              <a:gd name="adj" fmla="val 38087"/>
            </a:avLst>
          </a:prstGeom>
          <a:solidFill>
            <a:srgbClr val="9BBB59"/>
          </a:solidFill>
          <a:ln w="25400" cap="flat" cmpd="sng" algn="ctr">
            <a:noFill/>
            <a:prstDash val="solid"/>
          </a:ln>
          <a:effectLst/>
        </p:spPr>
        <p:txBody>
          <a:bodyPr anchor="ctr"/>
          <a:lstStyle/>
          <a:p>
            <a:pPr marL="0" marR="0" lvl="0" indent="0" algn="ctr" defTabSz="914400" eaLnBrk="1" fontAlgn="base" latinLnBrk="0" hangingPunct="1">
              <a:lnSpc>
                <a:spcPct val="100000"/>
              </a:lnSpc>
              <a:spcBef>
                <a:spcPts val="0"/>
              </a:spcBef>
              <a:spcAft>
                <a:spcPts val="0"/>
              </a:spcAft>
              <a:buClrTx/>
              <a:buSzTx/>
              <a:buFontTx/>
              <a:buNone/>
              <a:defRPr/>
            </a:pPr>
            <a:r>
              <a:rPr lang="zh-CN" altLang="en-US" sz="1600" kern="0" dirty="0">
                <a:solidFill>
                  <a:srgbClr val="FFFFFF"/>
                </a:solidFill>
                <a:latin typeface="微软雅黑" panose="020B0503020204020204" pitchFamily="34" charset="-122"/>
                <a:ea typeface="微软雅黑" panose="020B0503020204020204" pitchFamily="34" charset="-122"/>
              </a:rPr>
              <a:t>添加云设备</a:t>
            </a:r>
            <a:endParaRPr lang="zh-CN" altLang="en-US" sz="1600" kern="0" dirty="0">
              <a:solidFill>
                <a:srgbClr val="FFFFFF"/>
              </a:solidFill>
              <a:latin typeface="微软雅黑" panose="020B0503020204020204" pitchFamily="34" charset="-122"/>
              <a:ea typeface="微软雅黑" panose="020B0503020204020204" pitchFamily="34" charset="-122"/>
            </a:endParaRPr>
          </a:p>
        </p:txBody>
      </p:sp>
      <p:sp>
        <p:nvSpPr>
          <p:cNvPr id="19" name="燕尾形 8"/>
          <p:cNvSpPr/>
          <p:nvPr/>
        </p:nvSpPr>
        <p:spPr>
          <a:xfrm>
            <a:off x="1752602" y="3052153"/>
            <a:ext cx="1604469" cy="875757"/>
          </a:xfrm>
          <a:prstGeom prst="chevron">
            <a:avLst>
              <a:gd name="adj" fmla="val 38088"/>
            </a:avLst>
          </a:prstGeom>
          <a:solidFill>
            <a:srgbClr val="8064A2"/>
          </a:solidFill>
          <a:ln w="25400" cap="flat" cmpd="sng" algn="ctr">
            <a:noFill/>
            <a:prstDash val="solid"/>
          </a:ln>
          <a:effectLst/>
        </p:spPr>
        <p:txBody>
          <a:bodyPr anchor="ctr"/>
          <a:lstStyle/>
          <a:p>
            <a:pPr marL="0" marR="0" lvl="0" indent="0" algn="ctr" defTabSz="914400" eaLnBrk="1" fontAlgn="base" latinLnBrk="0" hangingPunct="1">
              <a:lnSpc>
                <a:spcPct val="100000"/>
              </a:lnSpc>
              <a:spcBef>
                <a:spcPts val="0"/>
              </a:spcBef>
              <a:spcAft>
                <a:spcPts val="0"/>
              </a:spcAft>
              <a:buClrTx/>
              <a:buSzTx/>
              <a:buFontTx/>
              <a:buNone/>
              <a:defRPr/>
            </a:pPr>
            <a:r>
              <a:rPr kumimoji="0" lang="en-US" altLang="zh-CN" sz="1600" b="0" i="0" u="none" strike="noStrike" kern="0" cap="none" spc="0" normalizeH="0" baseline="0" noProof="0" dirty="0" err="1">
                <a:ln>
                  <a:noFill/>
                </a:ln>
                <a:solidFill>
                  <a:srgbClr val="FFFFFF"/>
                </a:solidFill>
                <a:effectLst/>
                <a:uLnTx/>
                <a:uFillTx/>
                <a:latin typeface="微软雅黑" panose="020B0503020204020204" pitchFamily="34" charset="-122"/>
                <a:ea typeface="微软雅黑" panose="020B0503020204020204" pitchFamily="34" charset="-122"/>
              </a:rPr>
              <a:t>Tacacs</a:t>
            </a:r>
            <a:endParaRPr kumimoji="0" lang="en-US" altLang="zh-CN" sz="1600" b="0"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endParaRPr>
          </a:p>
          <a:p>
            <a:pPr marL="0" marR="0" lvl="0" indent="0" algn="ctr" defTabSz="914400" eaLnBrk="1" fontAlgn="base"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rPr>
              <a:t>配置下发</a:t>
            </a:r>
            <a:endParaRPr kumimoji="0" lang="en-US" altLang="zh-CN" sz="1600" b="0"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endParaRPr>
          </a:p>
        </p:txBody>
      </p:sp>
      <p:sp>
        <p:nvSpPr>
          <p:cNvPr id="20" name="燕尾形 6"/>
          <p:cNvSpPr/>
          <p:nvPr/>
        </p:nvSpPr>
        <p:spPr>
          <a:xfrm>
            <a:off x="4272883" y="3052153"/>
            <a:ext cx="1872208" cy="873578"/>
          </a:xfrm>
          <a:prstGeom prst="chevron">
            <a:avLst>
              <a:gd name="adj" fmla="val 38088"/>
            </a:avLst>
          </a:prstGeom>
          <a:solidFill>
            <a:srgbClr val="F79646"/>
          </a:solidFill>
          <a:ln w="25400" cap="flat" cmpd="sng" algn="ctr">
            <a:noFill/>
            <a:prstDash val="solid"/>
          </a:ln>
          <a:effectLst/>
        </p:spPr>
        <p:txBody>
          <a:bodyPr anchor="ctr"/>
          <a:lstStyle/>
          <a:p>
            <a:pPr marL="0" marR="0" lvl="0" indent="0" algn="ctr" defTabSz="914400" eaLnBrk="1" fontAlgn="base" latinLnBrk="0" hangingPunct="1">
              <a:lnSpc>
                <a:spcPct val="100000"/>
              </a:lnSpc>
              <a:spcBef>
                <a:spcPts val="0"/>
              </a:spcBef>
              <a:spcAft>
                <a:spcPts val="0"/>
              </a:spcAft>
              <a:buClrTx/>
              <a:buSzTx/>
              <a:buFontTx/>
              <a:buNone/>
              <a:defRPr/>
            </a:pPr>
            <a:r>
              <a:rPr lang="en-US" altLang="zh-CN" sz="1600" kern="0" dirty="0">
                <a:solidFill>
                  <a:srgbClr val="FFFFFF"/>
                </a:solidFill>
                <a:latin typeface="微软雅黑" panose="020B0503020204020204" pitchFamily="34" charset="-122"/>
                <a:ea typeface="微软雅黑" panose="020B0503020204020204" pitchFamily="34" charset="-122"/>
              </a:rPr>
              <a:t>TACACS</a:t>
            </a:r>
            <a:r>
              <a:rPr lang="zh-CN" altLang="en-US" sz="1600" kern="0" dirty="0">
                <a:solidFill>
                  <a:srgbClr val="FFFFFF"/>
                </a:solidFill>
                <a:latin typeface="微软雅黑" panose="020B0503020204020204" pitchFamily="34" charset="-122"/>
                <a:ea typeface="微软雅黑" panose="020B0503020204020204" pitchFamily="34" charset="-122"/>
              </a:rPr>
              <a:t>授权结果</a:t>
            </a:r>
            <a:endParaRPr lang="en-US" altLang="zh-CN" sz="1600" kern="0" dirty="0">
              <a:solidFill>
                <a:srgbClr val="FFFFFF"/>
              </a:solidFill>
              <a:latin typeface="微软雅黑" panose="020B0503020204020204" pitchFamily="34" charset="-122"/>
              <a:ea typeface="微软雅黑" panose="020B0503020204020204" pitchFamily="34" charset="-122"/>
            </a:endParaRPr>
          </a:p>
        </p:txBody>
      </p:sp>
      <p:sp>
        <p:nvSpPr>
          <p:cNvPr id="21" name="燕尾形 7"/>
          <p:cNvSpPr/>
          <p:nvPr/>
        </p:nvSpPr>
        <p:spPr>
          <a:xfrm>
            <a:off x="3059517" y="3052153"/>
            <a:ext cx="1465394" cy="873578"/>
          </a:xfrm>
          <a:prstGeom prst="chevron">
            <a:avLst>
              <a:gd name="adj" fmla="val 38088"/>
            </a:avLst>
          </a:prstGeom>
          <a:solidFill>
            <a:srgbClr val="4BACC6"/>
          </a:solidFill>
          <a:ln w="25400" cap="flat" cmpd="sng" algn="ctr">
            <a:noFill/>
            <a:prstDash val="solid"/>
          </a:ln>
          <a:effectLst/>
        </p:spPr>
        <p:txBody>
          <a:bodyPr anchor="ctr"/>
          <a:lstStyle/>
          <a:p>
            <a:pPr marL="0" marR="0" lvl="0" indent="0" algn="ctr" defTabSz="914400" eaLnBrk="1" fontAlgn="base" latinLnBrk="0" hangingPunct="1">
              <a:lnSpc>
                <a:spcPct val="100000"/>
              </a:lnSpc>
              <a:spcBef>
                <a:spcPts val="0"/>
              </a:spcBef>
              <a:spcAft>
                <a:spcPts val="0"/>
              </a:spcAft>
              <a:buClrTx/>
              <a:buSzTx/>
              <a:buFontTx/>
              <a:buNone/>
              <a:defRPr/>
            </a:pPr>
            <a:r>
              <a:rPr lang="en-US" altLang="zh-CN" sz="1600" kern="0" dirty="0">
                <a:solidFill>
                  <a:srgbClr val="FFFFFF"/>
                </a:solidFill>
                <a:latin typeface="微软雅黑" panose="020B0503020204020204" pitchFamily="34" charset="-122"/>
                <a:ea typeface="微软雅黑" panose="020B0503020204020204" pitchFamily="34" charset="-122"/>
              </a:rPr>
              <a:t>TACACS</a:t>
            </a:r>
            <a:r>
              <a:rPr lang="zh-CN" altLang="en-US" sz="1600" kern="0" dirty="0">
                <a:solidFill>
                  <a:srgbClr val="FFFFFF"/>
                </a:solidFill>
                <a:latin typeface="微软雅黑" panose="020B0503020204020204" pitchFamily="34" charset="-122"/>
                <a:ea typeface="微软雅黑" panose="020B0503020204020204" pitchFamily="34" charset="-122"/>
              </a:rPr>
              <a:t>认证规则</a:t>
            </a:r>
            <a:endParaRPr lang="en-US" altLang="zh-CN" sz="1600" kern="0" dirty="0">
              <a:solidFill>
                <a:srgbClr val="FFFFFF"/>
              </a:solidFill>
              <a:latin typeface="微软雅黑" panose="020B0503020204020204" pitchFamily="34" charset="-122"/>
              <a:ea typeface="微软雅黑" panose="020B0503020204020204" pitchFamily="34" charset="-122"/>
            </a:endParaRPr>
          </a:p>
        </p:txBody>
      </p:sp>
      <p:sp>
        <p:nvSpPr>
          <p:cNvPr id="22" name="燕尾形 8"/>
          <p:cNvSpPr/>
          <p:nvPr/>
        </p:nvSpPr>
        <p:spPr>
          <a:xfrm>
            <a:off x="5893063" y="3052153"/>
            <a:ext cx="1692188" cy="875757"/>
          </a:xfrm>
          <a:prstGeom prst="chevron">
            <a:avLst>
              <a:gd name="adj" fmla="val 38088"/>
            </a:avLst>
          </a:prstGeom>
          <a:solidFill>
            <a:srgbClr val="9BBB59"/>
          </a:solidFill>
          <a:ln w="25400" cap="flat" cmpd="sng" algn="ctr">
            <a:noFill/>
            <a:prstDash val="solid"/>
          </a:ln>
          <a:effectLst/>
        </p:spPr>
        <p:txBody>
          <a:bodyPr anchor="ctr"/>
          <a:lstStyle/>
          <a:p>
            <a:pPr algn="ctr" fontAlgn="base">
              <a:spcBef>
                <a:spcPts val="0"/>
              </a:spcBef>
              <a:spcAft>
                <a:spcPts val="0"/>
              </a:spcAft>
            </a:pPr>
            <a:r>
              <a:rPr lang="en-US" altLang="zh-CN" sz="1600" kern="0" dirty="0">
                <a:solidFill>
                  <a:srgbClr val="FFFFFF"/>
                </a:solidFill>
                <a:latin typeface="微软雅黑" panose="020B0503020204020204" pitchFamily="34" charset="-122"/>
                <a:ea typeface="微软雅黑" panose="020B0503020204020204" pitchFamily="34" charset="-122"/>
              </a:rPr>
              <a:t>TACACS</a:t>
            </a:r>
            <a:r>
              <a:rPr lang="zh-CN" altLang="en-US" sz="1600" kern="0" dirty="0">
                <a:solidFill>
                  <a:srgbClr val="FFFFFF"/>
                </a:solidFill>
                <a:latin typeface="微软雅黑" panose="020B0503020204020204" pitchFamily="34" charset="-122"/>
                <a:ea typeface="微软雅黑" panose="020B0503020204020204" pitchFamily="34" charset="-122"/>
              </a:rPr>
              <a:t>授权规则</a:t>
            </a:r>
            <a:endParaRPr lang="en-US" altLang="zh-CN" sz="1600" kern="0" dirty="0">
              <a:solidFill>
                <a:srgbClr val="FFFFFF"/>
              </a:solidFill>
              <a:latin typeface="微软雅黑" panose="020B0503020204020204" pitchFamily="34" charset="-122"/>
              <a:ea typeface="微软雅黑" panose="020B0503020204020204" pitchFamily="34" charset="-122"/>
            </a:endParaRPr>
          </a:p>
        </p:txBody>
      </p:sp>
      <p:sp>
        <p:nvSpPr>
          <p:cNvPr id="23" name="燕尾形 8"/>
          <p:cNvSpPr/>
          <p:nvPr/>
        </p:nvSpPr>
        <p:spPr>
          <a:xfrm>
            <a:off x="7333223" y="3052153"/>
            <a:ext cx="1306914" cy="875757"/>
          </a:xfrm>
          <a:prstGeom prst="chevron">
            <a:avLst>
              <a:gd name="adj" fmla="val 38088"/>
            </a:avLst>
          </a:prstGeom>
          <a:solidFill>
            <a:srgbClr val="8064A2"/>
          </a:solidFill>
          <a:ln w="25400" cap="flat" cmpd="sng" algn="ctr">
            <a:noFill/>
            <a:prstDash val="solid"/>
          </a:ln>
          <a:effectLst/>
        </p:spPr>
        <p:txBody>
          <a:bodyPr anchor="ctr"/>
          <a:lstStyle/>
          <a:p>
            <a:pPr marL="0" marR="0" lvl="0" indent="0" algn="ctr" defTabSz="914400" eaLnBrk="1" fontAlgn="base"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rPr>
              <a:t>查看</a:t>
            </a:r>
            <a:r>
              <a:rPr lang="zh-CN" altLang="en-US" sz="1600" kern="0" dirty="0">
                <a:solidFill>
                  <a:srgbClr val="FFFFFF"/>
                </a:solidFill>
                <a:latin typeface="微软雅黑" panose="020B0503020204020204" pitchFamily="34" charset="-122"/>
                <a:ea typeface="微软雅黑" panose="020B0503020204020204" pitchFamily="34" charset="-122"/>
              </a:rPr>
              <a:t>认证日志</a:t>
            </a:r>
            <a:endParaRPr kumimoji="0" lang="en-US" altLang="zh-CN" sz="1600" b="0"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endParaRPr>
          </a:p>
        </p:txBody>
      </p:sp>
    </p:spTree>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t>TACACS</a:t>
            </a:r>
            <a:r>
              <a:rPr lang="zh-CN" altLang="en-US" dirty="0"/>
              <a:t>命令行授权配置流程</a:t>
            </a:r>
            <a:endParaRPr lang="zh-CN" altLang="en-US" dirty="0">
              <a:latin typeface="Huawei Sans" panose="020C0503030203020204" pitchFamily="34" charset="0"/>
              <a:ea typeface="方正兰亭黑简体" panose="02000000000000000000" pitchFamily="2" charset="-122"/>
              <a:sym typeface="Huawei Sans" panose="020C0503030203020204" pitchFamily="34" charset="0"/>
            </a:endParaRPr>
          </a:p>
        </p:txBody>
      </p:sp>
      <p:sp>
        <p:nvSpPr>
          <p:cNvPr id="5" name="文本占位符 2"/>
          <p:cNvSpPr txBox="1"/>
          <p:nvPr/>
        </p:nvSpPr>
        <p:spPr>
          <a:xfrm>
            <a:off x="684213" y="1376363"/>
            <a:ext cx="7920037" cy="2088641"/>
          </a:xfrm>
          <a:prstGeom prst="rect">
            <a:avLst/>
          </a:prstGeom>
        </p:spPr>
        <p:txBody>
          <a:bodyPr/>
          <a:lstStyle>
            <a:lvl1pPr marL="302260" indent="-302260" algn="l" defTabSz="913765" rtl="0" eaLnBrk="1" latinLnBrk="0" hangingPunct="1">
              <a:lnSpc>
                <a:spcPct val="140000"/>
              </a:lnSpc>
              <a:spcBef>
                <a:spcPts val="790"/>
              </a:spcBef>
              <a:buFont typeface="Arial" panose="020B0604020202020204" pitchFamily="34" charset="0"/>
              <a:buChar char="•"/>
              <a:defRPr sz="2200" kern="1200">
                <a:solidFill>
                  <a:schemeClr val="tx1"/>
                </a:solidFill>
                <a:latin typeface="+mn-lt"/>
                <a:ea typeface="+mn-ea"/>
                <a:cs typeface="+mn-cs"/>
              </a:defRPr>
            </a:lvl1pPr>
            <a:lvl2pPr marL="654685" indent="-252095" algn="l" defTabSz="913765" rtl="0" eaLnBrk="1" latinLnBrk="0" hangingPunct="1">
              <a:lnSpc>
                <a:spcPct val="140000"/>
              </a:lnSpc>
              <a:spcBef>
                <a:spcPts val="720"/>
              </a:spcBef>
              <a:buClrTx/>
              <a:buFont typeface="Huawei Sans" panose="020C0503030203020204" pitchFamily="34" charset="0"/>
              <a:buChar char="▫"/>
              <a:defRPr sz="2000" kern="1200">
                <a:solidFill>
                  <a:schemeClr val="tx1"/>
                </a:solidFill>
                <a:latin typeface="+mn-lt"/>
                <a:ea typeface="+mn-ea"/>
                <a:cs typeface="+mn-cs"/>
              </a:defRPr>
            </a:lvl2pPr>
            <a:lvl3pPr marL="1003935" indent="-201295" algn="l" defTabSz="913765" rtl="0" eaLnBrk="1" latinLnBrk="0" hangingPunct="1">
              <a:lnSpc>
                <a:spcPct val="140000"/>
              </a:lnSpc>
              <a:spcBef>
                <a:spcPts val="650"/>
              </a:spcBef>
              <a:buClrTx/>
              <a:buFont typeface="微软雅黑" panose="020B0503020204020204" pitchFamily="34" charset="-122"/>
              <a:buChar char="▪"/>
              <a:defRPr sz="1800" kern="1200">
                <a:solidFill>
                  <a:schemeClr val="tx1"/>
                </a:solidFill>
                <a:latin typeface="+mn-lt"/>
                <a:ea typeface="+mn-ea"/>
                <a:cs typeface="+mn-cs"/>
              </a:defRPr>
            </a:lvl3pPr>
            <a:lvl4pPr marL="1399540" indent="-198120" algn="l" defTabSz="913765" rtl="0" eaLnBrk="1" latinLnBrk="0" hangingPunct="1">
              <a:lnSpc>
                <a:spcPct val="140000"/>
              </a:lnSpc>
              <a:spcBef>
                <a:spcPts val="575"/>
              </a:spcBef>
              <a:buFont typeface="Huawei Sans" panose="020C0503030203020204" pitchFamily="34" charset="0"/>
              <a:buChar char="−"/>
              <a:defRPr sz="1600" kern="1200">
                <a:solidFill>
                  <a:schemeClr val="tx1"/>
                </a:solidFill>
                <a:latin typeface="+mn-lt"/>
                <a:ea typeface="+mn-ea"/>
                <a:cs typeface="+mn-cs"/>
              </a:defRPr>
            </a:lvl4pPr>
            <a:lvl5pPr marL="1802765" indent="-201295" algn="l" defTabSz="913765" rtl="0" eaLnBrk="1" latinLnBrk="0" hangingPunct="1">
              <a:lnSpc>
                <a:spcPct val="140000"/>
              </a:lnSpc>
              <a:spcBef>
                <a:spcPts val="575"/>
              </a:spcBef>
              <a:buFont typeface="Huawei Sans" panose="020C0503030203020204" pitchFamily="34" charset="0"/>
              <a:buChar char="~"/>
              <a:defRPr sz="1400" kern="1200">
                <a:solidFill>
                  <a:schemeClr val="tx1"/>
                </a:solidFill>
                <a:latin typeface="+mn-lt"/>
                <a:ea typeface="+mn-ea"/>
                <a:cs typeface="+mn-cs"/>
              </a:defRPr>
            </a:lvl5pPr>
            <a:lvl6pPr marL="251333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053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773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493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2000" dirty="0"/>
              <a:t>配置前提：</a:t>
            </a:r>
            <a:endParaRPr lang="en-US" altLang="zh-CN" sz="2000" dirty="0"/>
          </a:p>
          <a:p>
            <a:pPr marL="655320">
              <a:buFont typeface="Wingdings" panose="05000000000000000000" pitchFamily="2" charset="2"/>
              <a:buChar char="p"/>
            </a:pPr>
            <a:r>
              <a:rPr lang="zh-CN" altLang="en-US" sz="1800" dirty="0"/>
              <a:t>已存在</a:t>
            </a:r>
            <a:r>
              <a:rPr lang="en-US" altLang="zh-CN" sz="1800" dirty="0"/>
              <a:t>TACACS</a:t>
            </a:r>
            <a:r>
              <a:rPr lang="zh-CN" altLang="en-US" sz="1800" dirty="0"/>
              <a:t>用户数据</a:t>
            </a:r>
            <a:endParaRPr lang="en-US" altLang="zh-CN" sz="1800" dirty="0"/>
          </a:p>
          <a:p>
            <a:pPr marL="655320">
              <a:buFont typeface="Wingdings" panose="05000000000000000000" pitchFamily="2" charset="2"/>
              <a:buChar char="p"/>
            </a:pPr>
            <a:r>
              <a:rPr lang="zh-CN" altLang="en-US" sz="1800" dirty="0"/>
              <a:t>基础网络互通</a:t>
            </a:r>
            <a:endParaRPr lang="en-US" altLang="zh-CN" sz="1800" dirty="0"/>
          </a:p>
          <a:p>
            <a:pPr marL="655320">
              <a:buFont typeface="Wingdings" panose="05000000000000000000" pitchFamily="2" charset="2"/>
              <a:buChar char="p"/>
            </a:pPr>
            <a:r>
              <a:rPr lang="en-US" altLang="zh-CN" sz="1800" dirty="0"/>
              <a:t>TACACS</a:t>
            </a:r>
            <a:r>
              <a:rPr lang="zh-CN" altLang="en-US" sz="1800" dirty="0"/>
              <a:t>认证流程已配置完成</a:t>
            </a:r>
            <a:endParaRPr lang="zh-CN" altLang="en-US" sz="1800" dirty="0"/>
          </a:p>
          <a:p>
            <a:endParaRPr lang="zh-CN" altLang="en-US" sz="2000" dirty="0"/>
          </a:p>
        </p:txBody>
      </p:sp>
      <p:sp>
        <p:nvSpPr>
          <p:cNvPr id="6" name="五边形 2"/>
          <p:cNvSpPr/>
          <p:nvPr/>
        </p:nvSpPr>
        <p:spPr>
          <a:xfrm>
            <a:off x="935596" y="3753036"/>
            <a:ext cx="2196244" cy="872176"/>
          </a:xfrm>
          <a:prstGeom prst="homePlate">
            <a:avLst>
              <a:gd name="adj" fmla="val 38087"/>
            </a:avLst>
          </a:prstGeom>
          <a:solidFill>
            <a:srgbClr val="9BBB59"/>
          </a:solidFill>
          <a:ln w="25400" cap="flat" cmpd="sng" algn="ctr">
            <a:noFill/>
            <a:prstDash val="solid"/>
          </a:ln>
          <a:effectLst/>
        </p:spPr>
        <p:txBody>
          <a:bodyPr anchor="ctr"/>
          <a:lstStyle/>
          <a:p>
            <a:pPr marL="0" marR="0" lvl="0" indent="0" algn="ctr" defTabSz="914400" eaLnBrk="1" fontAlgn="base" latinLnBrk="0" hangingPunct="1">
              <a:lnSpc>
                <a:spcPct val="100000"/>
              </a:lnSpc>
              <a:spcBef>
                <a:spcPts val="0"/>
              </a:spcBef>
              <a:spcAft>
                <a:spcPts val="0"/>
              </a:spcAft>
              <a:buClrTx/>
              <a:buSzTx/>
              <a:buFontTx/>
              <a:buNone/>
              <a:defRPr/>
            </a:pPr>
            <a:r>
              <a:rPr lang="zh-CN" altLang="en-US" sz="1600" kern="0" dirty="0">
                <a:solidFill>
                  <a:srgbClr val="FFFFFF"/>
                </a:solidFill>
                <a:latin typeface="微软雅黑" panose="020B0503020204020204" pitchFamily="34" charset="-122"/>
                <a:ea typeface="微软雅黑" panose="020B0503020204020204" pitchFamily="34" charset="-122"/>
              </a:rPr>
              <a:t>配置</a:t>
            </a:r>
            <a:r>
              <a:rPr lang="en-US" altLang="zh-CN" sz="1600" kern="0" dirty="0">
                <a:solidFill>
                  <a:srgbClr val="FFFFFF"/>
                </a:solidFill>
                <a:latin typeface="微软雅黑" panose="020B0503020204020204" pitchFamily="34" charset="-122"/>
                <a:ea typeface="微软雅黑" panose="020B0503020204020204" pitchFamily="34" charset="-122"/>
              </a:rPr>
              <a:t>TACACS</a:t>
            </a:r>
            <a:r>
              <a:rPr lang="zh-CN" altLang="en-US" sz="1600" kern="0" dirty="0">
                <a:solidFill>
                  <a:srgbClr val="FFFFFF"/>
                </a:solidFill>
                <a:latin typeface="微软雅黑" panose="020B0503020204020204" pitchFamily="34" charset="-122"/>
                <a:ea typeface="微软雅黑" panose="020B0503020204020204" pitchFamily="34" charset="-122"/>
              </a:rPr>
              <a:t>接入设备，开启命令行授权</a:t>
            </a:r>
            <a:endParaRPr lang="zh-CN" altLang="en-US" sz="1600" kern="0" dirty="0">
              <a:solidFill>
                <a:srgbClr val="FFFFFF"/>
              </a:solidFill>
              <a:latin typeface="微软雅黑" panose="020B0503020204020204" pitchFamily="34" charset="-122"/>
              <a:ea typeface="微软雅黑" panose="020B0503020204020204" pitchFamily="34" charset="-122"/>
            </a:endParaRPr>
          </a:p>
        </p:txBody>
      </p:sp>
      <p:sp>
        <p:nvSpPr>
          <p:cNvPr id="7" name="燕尾形 6"/>
          <p:cNvSpPr/>
          <p:nvPr/>
        </p:nvSpPr>
        <p:spPr>
          <a:xfrm>
            <a:off x="2879812" y="3753036"/>
            <a:ext cx="2340260" cy="873578"/>
          </a:xfrm>
          <a:prstGeom prst="chevron">
            <a:avLst>
              <a:gd name="adj" fmla="val 38088"/>
            </a:avLst>
          </a:prstGeom>
          <a:solidFill>
            <a:srgbClr val="F79646"/>
          </a:solidFill>
          <a:ln w="25400" cap="flat" cmpd="sng" algn="ctr">
            <a:noFill/>
            <a:prstDash val="solid"/>
          </a:ln>
          <a:effectLst/>
        </p:spPr>
        <p:txBody>
          <a:bodyPr anchor="ctr"/>
          <a:lstStyle/>
          <a:p>
            <a:pPr marL="0" marR="0" lvl="0" indent="0" algn="ctr" defTabSz="914400" eaLnBrk="1" fontAlgn="base" latinLnBrk="0" hangingPunct="1">
              <a:lnSpc>
                <a:spcPct val="100000"/>
              </a:lnSpc>
              <a:spcBef>
                <a:spcPts val="0"/>
              </a:spcBef>
              <a:spcAft>
                <a:spcPts val="0"/>
              </a:spcAft>
              <a:buClrTx/>
              <a:buSzTx/>
              <a:buFontTx/>
              <a:buNone/>
              <a:defRPr/>
            </a:pPr>
            <a:r>
              <a:rPr lang="zh-CN" altLang="en-US" sz="1600" kern="0" dirty="0">
                <a:solidFill>
                  <a:srgbClr val="FFFFFF"/>
                </a:solidFill>
                <a:latin typeface="微软雅黑" panose="020B0503020204020204" pitchFamily="34" charset="-122"/>
                <a:ea typeface="微软雅黑" panose="020B0503020204020204" pitchFamily="34" charset="-122"/>
              </a:rPr>
              <a:t>配置</a:t>
            </a:r>
            <a:r>
              <a:rPr lang="en-US" altLang="zh-CN" sz="1600" kern="0" dirty="0">
                <a:solidFill>
                  <a:srgbClr val="FFFFFF"/>
                </a:solidFill>
                <a:latin typeface="微软雅黑" panose="020B0503020204020204" pitchFamily="34" charset="-122"/>
                <a:ea typeface="微软雅黑" panose="020B0503020204020204" pitchFamily="34" charset="-122"/>
              </a:rPr>
              <a:t>TACACS</a:t>
            </a:r>
            <a:r>
              <a:rPr lang="zh-CN" altLang="en-US" sz="1600" kern="0" dirty="0">
                <a:solidFill>
                  <a:srgbClr val="FFFFFF"/>
                </a:solidFill>
                <a:latin typeface="微软雅黑" panose="020B0503020204020204" pitchFamily="34" charset="-122"/>
                <a:ea typeface="微软雅黑" panose="020B0503020204020204" pitchFamily="34" charset="-122"/>
              </a:rPr>
              <a:t>授权结果（命令集）</a:t>
            </a:r>
            <a:endParaRPr lang="en-US" altLang="zh-CN" sz="1600" kern="0" dirty="0">
              <a:solidFill>
                <a:srgbClr val="FFFFFF"/>
              </a:solidFill>
              <a:latin typeface="微软雅黑" panose="020B0503020204020204" pitchFamily="34" charset="-122"/>
              <a:ea typeface="微软雅黑" panose="020B0503020204020204" pitchFamily="34" charset="-122"/>
            </a:endParaRPr>
          </a:p>
        </p:txBody>
      </p:sp>
      <p:sp>
        <p:nvSpPr>
          <p:cNvPr id="8" name="燕尾形 8"/>
          <p:cNvSpPr/>
          <p:nvPr/>
        </p:nvSpPr>
        <p:spPr>
          <a:xfrm>
            <a:off x="4968044" y="3753036"/>
            <a:ext cx="1725844" cy="875757"/>
          </a:xfrm>
          <a:prstGeom prst="chevron">
            <a:avLst>
              <a:gd name="adj" fmla="val 38088"/>
            </a:avLst>
          </a:prstGeom>
          <a:solidFill>
            <a:srgbClr val="9BBB59"/>
          </a:solidFill>
          <a:ln w="25400" cap="flat" cmpd="sng" algn="ctr">
            <a:noFill/>
            <a:prstDash val="solid"/>
          </a:ln>
          <a:effectLst/>
        </p:spPr>
        <p:txBody>
          <a:bodyPr anchor="ctr"/>
          <a:lstStyle/>
          <a:p>
            <a:pPr algn="ctr" fontAlgn="base">
              <a:spcBef>
                <a:spcPts val="0"/>
              </a:spcBef>
              <a:spcAft>
                <a:spcPts val="0"/>
              </a:spcAft>
            </a:pPr>
            <a:r>
              <a:rPr lang="en-US" altLang="zh-CN" sz="1600" kern="0" dirty="0">
                <a:solidFill>
                  <a:srgbClr val="FFFFFF"/>
                </a:solidFill>
                <a:latin typeface="微软雅黑" panose="020B0503020204020204" pitchFamily="34" charset="-122"/>
                <a:ea typeface="微软雅黑" panose="020B0503020204020204" pitchFamily="34" charset="-122"/>
              </a:rPr>
              <a:t>TACACS</a:t>
            </a:r>
            <a:r>
              <a:rPr lang="zh-CN" altLang="en-US" sz="1600" kern="0" dirty="0">
                <a:solidFill>
                  <a:srgbClr val="FFFFFF"/>
                </a:solidFill>
                <a:latin typeface="微软雅黑" panose="020B0503020204020204" pitchFamily="34" charset="-122"/>
                <a:ea typeface="微软雅黑" panose="020B0503020204020204" pitchFamily="34" charset="-122"/>
              </a:rPr>
              <a:t>授权规则</a:t>
            </a:r>
            <a:endParaRPr lang="en-US" altLang="zh-CN" sz="1600" kern="0" dirty="0">
              <a:solidFill>
                <a:srgbClr val="FFFFFF"/>
              </a:solidFill>
              <a:latin typeface="微软雅黑" panose="020B0503020204020204" pitchFamily="34" charset="-122"/>
              <a:ea typeface="微软雅黑" panose="020B0503020204020204" pitchFamily="34" charset="-122"/>
            </a:endParaRPr>
          </a:p>
        </p:txBody>
      </p:sp>
      <p:sp>
        <p:nvSpPr>
          <p:cNvPr id="9" name="燕尾形 8"/>
          <p:cNvSpPr/>
          <p:nvPr/>
        </p:nvSpPr>
        <p:spPr>
          <a:xfrm>
            <a:off x="6444208" y="3753036"/>
            <a:ext cx="1728192" cy="875757"/>
          </a:xfrm>
          <a:prstGeom prst="chevron">
            <a:avLst>
              <a:gd name="adj" fmla="val 38088"/>
            </a:avLst>
          </a:prstGeom>
          <a:solidFill>
            <a:srgbClr val="8064A2"/>
          </a:solidFill>
          <a:ln w="25400" cap="flat" cmpd="sng" algn="ctr">
            <a:noFill/>
            <a:prstDash val="solid"/>
          </a:ln>
          <a:effectLst/>
        </p:spPr>
        <p:txBody>
          <a:bodyPr anchor="ctr"/>
          <a:lstStyle/>
          <a:p>
            <a:pPr marL="0" marR="0" lvl="0" indent="0" algn="ctr" defTabSz="914400" eaLnBrk="1" fontAlgn="base"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rPr>
              <a:t>查看</a:t>
            </a:r>
            <a:r>
              <a:rPr lang="zh-CN" altLang="en-US" sz="1600" kern="0" dirty="0">
                <a:solidFill>
                  <a:srgbClr val="FFFFFF"/>
                </a:solidFill>
                <a:latin typeface="微软雅黑" panose="020B0503020204020204" pitchFamily="34" charset="-122"/>
                <a:ea typeface="微软雅黑" panose="020B0503020204020204" pitchFamily="34" charset="-122"/>
              </a:rPr>
              <a:t>命令授权日志</a:t>
            </a:r>
            <a:endParaRPr kumimoji="0" lang="en-US" altLang="zh-CN" sz="1600" b="0"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endParaRPr>
          </a:p>
        </p:txBody>
      </p:sp>
      <p:sp>
        <p:nvSpPr>
          <p:cNvPr id="10" name="Freeform 62"/>
          <p:cNvSpPr/>
          <p:nvPr/>
        </p:nvSpPr>
        <p:spPr bwMode="ltGray">
          <a:xfrm>
            <a:off x="5472100" y="4653136"/>
            <a:ext cx="1007252" cy="691252"/>
          </a:xfrm>
          <a:custGeom>
            <a:avLst/>
            <a:gdLst>
              <a:gd name="T0" fmla="*/ 0 w 1291"/>
              <a:gd name="T1" fmla="*/ 2147483647 h 886"/>
              <a:gd name="T2" fmla="*/ 2147483647 w 1291"/>
              <a:gd name="T3" fmla="*/ 2147483647 h 886"/>
              <a:gd name="T4" fmla="*/ 2147483647 w 1291"/>
              <a:gd name="T5" fmla="*/ 2147483647 h 886"/>
              <a:gd name="T6" fmla="*/ 2147483647 w 1291"/>
              <a:gd name="T7" fmla="*/ 2147483647 h 886"/>
              <a:gd name="T8" fmla="*/ 2147483647 w 1291"/>
              <a:gd name="T9" fmla="*/ 0 h 886"/>
              <a:gd name="T10" fmla="*/ 2147483647 w 1291"/>
              <a:gd name="T11" fmla="*/ 2147483647 h 886"/>
              <a:gd name="T12" fmla="*/ 2147483647 w 1291"/>
              <a:gd name="T13" fmla="*/ 2147483647 h 886"/>
              <a:gd name="T14" fmla="*/ 2147483647 w 1291"/>
              <a:gd name="T15" fmla="*/ 2147483647 h 886"/>
              <a:gd name="T16" fmla="*/ 2147483647 w 1291"/>
              <a:gd name="T17" fmla="*/ 2147483647 h 886"/>
              <a:gd name="T18" fmla="*/ 0 w 1291"/>
              <a:gd name="T19" fmla="*/ 2147483647 h 88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291"/>
              <a:gd name="T31" fmla="*/ 0 h 886"/>
              <a:gd name="T32" fmla="*/ 1291 w 1291"/>
              <a:gd name="T33" fmla="*/ 886 h 88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291" h="886">
                <a:moveTo>
                  <a:pt x="0" y="687"/>
                </a:moveTo>
                <a:cubicBezTo>
                  <a:pt x="261" y="646"/>
                  <a:pt x="345" y="660"/>
                  <a:pt x="671" y="532"/>
                </a:cubicBezTo>
                <a:cubicBezTo>
                  <a:pt x="997" y="404"/>
                  <a:pt x="1069" y="227"/>
                  <a:pt x="1103" y="149"/>
                </a:cubicBezTo>
                <a:cubicBezTo>
                  <a:pt x="1045" y="140"/>
                  <a:pt x="988" y="131"/>
                  <a:pt x="988" y="131"/>
                </a:cubicBezTo>
                <a:lnTo>
                  <a:pt x="1164" y="0"/>
                </a:lnTo>
                <a:lnTo>
                  <a:pt x="1291" y="183"/>
                </a:lnTo>
                <a:lnTo>
                  <a:pt x="1164" y="161"/>
                </a:lnTo>
                <a:cubicBezTo>
                  <a:pt x="1120" y="317"/>
                  <a:pt x="981" y="576"/>
                  <a:pt x="798" y="714"/>
                </a:cubicBezTo>
                <a:cubicBezTo>
                  <a:pt x="615" y="852"/>
                  <a:pt x="749" y="772"/>
                  <a:pt x="554" y="886"/>
                </a:cubicBezTo>
                <a:lnTo>
                  <a:pt x="0" y="687"/>
                </a:lnTo>
                <a:close/>
              </a:path>
            </a:pathLst>
          </a:custGeom>
          <a:gradFill rotWithShape="1">
            <a:gsLst>
              <a:gs pos="0">
                <a:srgbClr val="3C5470"/>
              </a:gs>
              <a:gs pos="100000">
                <a:srgbClr val="F8F8F8"/>
              </a:gs>
            </a:gsLst>
            <a:lin ang="5400000" scaled="1"/>
          </a:gradFill>
          <a:ln>
            <a:noFill/>
          </a:ln>
          <a:extLst>
            <a:ext uri="{91240B29-F687-4F45-9708-019B960494DF}">
              <a14:hiddenLine xmlns:a14="http://schemas.microsoft.com/office/drawing/2010/main" w="9525">
                <a:solidFill>
                  <a:srgbClr val="000000"/>
                </a:solidFill>
                <a:round/>
              </a14:hiddenLine>
            </a:ext>
          </a:extLst>
        </p:spPr>
        <p:txBody>
          <a:bodyPr wrap="none" anchor="ctr"/>
          <a:lstStyle/>
          <a:p>
            <a:endParaRPr lang="zh-CN" altLang="en-US"/>
          </a:p>
        </p:txBody>
      </p:sp>
      <p:grpSp>
        <p:nvGrpSpPr>
          <p:cNvPr id="11" name="Group 70"/>
          <p:cNvGrpSpPr/>
          <p:nvPr/>
        </p:nvGrpSpPr>
        <p:grpSpPr bwMode="auto">
          <a:xfrm>
            <a:off x="5292080" y="4869160"/>
            <a:ext cx="450851" cy="865592"/>
            <a:chOff x="1536" y="2592"/>
            <a:chExt cx="437" cy="839"/>
          </a:xfrm>
        </p:grpSpPr>
        <p:sp>
          <p:nvSpPr>
            <p:cNvPr id="12" name="Freeform 71"/>
            <p:cNvSpPr/>
            <p:nvPr/>
          </p:nvSpPr>
          <p:spPr bwMode="gray">
            <a:xfrm>
              <a:off x="1647" y="3281"/>
              <a:ext cx="326" cy="150"/>
            </a:xfrm>
            <a:custGeom>
              <a:avLst/>
              <a:gdLst>
                <a:gd name="T0" fmla="*/ 0 w 234"/>
                <a:gd name="T1" fmla="*/ 1347 h 112"/>
                <a:gd name="T2" fmla="*/ 1198 w 234"/>
                <a:gd name="T3" fmla="*/ 1551 h 112"/>
                <a:gd name="T4" fmla="*/ 4320 w 234"/>
                <a:gd name="T5" fmla="*/ 446 h 112"/>
                <a:gd name="T6" fmla="*/ 3107 w 234"/>
                <a:gd name="T7" fmla="*/ 154 h 112"/>
                <a:gd name="T8" fmla="*/ 0 w 234"/>
                <a:gd name="T9" fmla="*/ 1347 h 112"/>
                <a:gd name="T10" fmla="*/ 0 60000 65536"/>
                <a:gd name="T11" fmla="*/ 0 60000 65536"/>
                <a:gd name="T12" fmla="*/ 0 60000 65536"/>
                <a:gd name="T13" fmla="*/ 0 60000 65536"/>
                <a:gd name="T14" fmla="*/ 0 60000 65536"/>
                <a:gd name="T15" fmla="*/ 0 w 234"/>
                <a:gd name="T16" fmla="*/ 0 h 112"/>
                <a:gd name="T17" fmla="*/ 234 w 234"/>
                <a:gd name="T18" fmla="*/ 112 h 112"/>
              </a:gdLst>
              <a:ahLst/>
              <a:cxnLst>
                <a:cxn ang="T10">
                  <a:pos x="T0" y="T1"/>
                </a:cxn>
                <a:cxn ang="T11">
                  <a:pos x="T2" y="T3"/>
                </a:cxn>
                <a:cxn ang="T12">
                  <a:pos x="T4" y="T5"/>
                </a:cxn>
                <a:cxn ang="T13">
                  <a:pos x="T6" y="T7"/>
                </a:cxn>
                <a:cxn ang="T14">
                  <a:pos x="T8" y="T9"/>
                </a:cxn>
              </a:cxnLst>
              <a:rect l="T15" t="T16" r="T17" b="T18"/>
              <a:pathLst>
                <a:path w="234" h="112">
                  <a:moveTo>
                    <a:pt x="0" y="98"/>
                  </a:moveTo>
                  <a:lnTo>
                    <a:pt x="61" y="112"/>
                  </a:lnTo>
                  <a:lnTo>
                    <a:pt x="218" y="32"/>
                  </a:lnTo>
                  <a:cubicBezTo>
                    <a:pt x="234" y="15"/>
                    <a:pt x="193" y="0"/>
                    <a:pt x="157" y="11"/>
                  </a:cubicBezTo>
                  <a:lnTo>
                    <a:pt x="0" y="98"/>
                  </a:lnTo>
                  <a:close/>
                </a:path>
              </a:pathLst>
            </a:custGeom>
            <a:gradFill rotWithShape="1">
              <a:gsLst>
                <a:gs pos="0">
                  <a:srgbClr val="525252">
                    <a:alpha val="0"/>
                  </a:srgbClr>
                </a:gs>
                <a:gs pos="100000">
                  <a:srgbClr val="5F5F5F"/>
                </a:gs>
              </a:gsLst>
              <a:lin ang="5400000" scaled="1"/>
            </a:gra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3" name="Freeform 72"/>
            <p:cNvSpPr/>
            <p:nvPr/>
          </p:nvSpPr>
          <p:spPr bwMode="gray">
            <a:xfrm>
              <a:off x="1536" y="2592"/>
              <a:ext cx="313" cy="837"/>
            </a:xfrm>
            <a:custGeom>
              <a:avLst/>
              <a:gdLst>
                <a:gd name="T0" fmla="*/ 103 w 224"/>
                <a:gd name="T1" fmla="*/ 101 h 569"/>
                <a:gd name="T2" fmla="*/ 74 w 224"/>
                <a:gd name="T3" fmla="*/ 50 h 569"/>
                <a:gd name="T4" fmla="*/ 121 w 224"/>
                <a:gd name="T5" fmla="*/ 1 h 569"/>
                <a:gd name="T6" fmla="*/ 171 w 224"/>
                <a:gd name="T7" fmla="*/ 52 h 569"/>
                <a:gd name="T8" fmla="*/ 135 w 224"/>
                <a:gd name="T9" fmla="*/ 101 h 569"/>
                <a:gd name="T10" fmla="*/ 134 w 224"/>
                <a:gd name="T11" fmla="*/ 124 h 569"/>
                <a:gd name="T12" fmla="*/ 209 w 224"/>
                <a:gd name="T13" fmla="*/ 145 h 569"/>
                <a:gd name="T14" fmla="*/ 221 w 224"/>
                <a:gd name="T15" fmla="*/ 204 h 569"/>
                <a:gd name="T16" fmla="*/ 218 w 224"/>
                <a:gd name="T17" fmla="*/ 321 h 569"/>
                <a:gd name="T18" fmla="*/ 209 w 224"/>
                <a:gd name="T19" fmla="*/ 365 h 569"/>
                <a:gd name="T20" fmla="*/ 196 w 224"/>
                <a:gd name="T21" fmla="*/ 308 h 569"/>
                <a:gd name="T22" fmla="*/ 187 w 224"/>
                <a:gd name="T23" fmla="*/ 202 h 569"/>
                <a:gd name="T24" fmla="*/ 170 w 224"/>
                <a:gd name="T25" fmla="*/ 321 h 569"/>
                <a:gd name="T26" fmla="*/ 144 w 224"/>
                <a:gd name="T27" fmla="*/ 569 h 569"/>
                <a:gd name="T28" fmla="*/ 78 w 224"/>
                <a:gd name="T29" fmla="*/ 565 h 569"/>
                <a:gd name="T30" fmla="*/ 50 w 224"/>
                <a:gd name="T31" fmla="*/ 325 h 569"/>
                <a:gd name="T32" fmla="*/ 33 w 224"/>
                <a:gd name="T33" fmla="*/ 208 h 569"/>
                <a:gd name="T34" fmla="*/ 25 w 224"/>
                <a:gd name="T35" fmla="*/ 310 h 569"/>
                <a:gd name="T36" fmla="*/ 12 w 224"/>
                <a:gd name="T37" fmla="*/ 365 h 569"/>
                <a:gd name="T38" fmla="*/ 1 w 224"/>
                <a:gd name="T39" fmla="*/ 305 h 569"/>
                <a:gd name="T40" fmla="*/ 7 w 224"/>
                <a:gd name="T41" fmla="*/ 184 h 569"/>
                <a:gd name="T42" fmla="*/ 23 w 224"/>
                <a:gd name="T43" fmla="*/ 140 h 569"/>
                <a:gd name="T44" fmla="*/ 102 w 224"/>
                <a:gd name="T45" fmla="*/ 124 h 569"/>
                <a:gd name="T46" fmla="*/ 103 w 224"/>
                <a:gd name="T47" fmla="*/ 101 h 569"/>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224"/>
                <a:gd name="T73" fmla="*/ 0 h 569"/>
                <a:gd name="T74" fmla="*/ 224 w 224"/>
                <a:gd name="T75" fmla="*/ 569 h 569"/>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224" h="569">
                  <a:moveTo>
                    <a:pt x="103" y="101"/>
                  </a:moveTo>
                  <a:cubicBezTo>
                    <a:pt x="87" y="94"/>
                    <a:pt x="75" y="75"/>
                    <a:pt x="74" y="50"/>
                  </a:cubicBezTo>
                  <a:cubicBezTo>
                    <a:pt x="72" y="26"/>
                    <a:pt x="90" y="0"/>
                    <a:pt x="121" y="1"/>
                  </a:cubicBezTo>
                  <a:cubicBezTo>
                    <a:pt x="152" y="2"/>
                    <a:pt x="172" y="18"/>
                    <a:pt x="171" y="52"/>
                  </a:cubicBezTo>
                  <a:cubicBezTo>
                    <a:pt x="170" y="85"/>
                    <a:pt x="151" y="96"/>
                    <a:pt x="135" y="101"/>
                  </a:cubicBezTo>
                  <a:cubicBezTo>
                    <a:pt x="132" y="111"/>
                    <a:pt x="132" y="118"/>
                    <a:pt x="134" y="124"/>
                  </a:cubicBezTo>
                  <a:cubicBezTo>
                    <a:pt x="151" y="131"/>
                    <a:pt x="194" y="132"/>
                    <a:pt x="209" y="145"/>
                  </a:cubicBezTo>
                  <a:cubicBezTo>
                    <a:pt x="224" y="156"/>
                    <a:pt x="219" y="175"/>
                    <a:pt x="221" y="204"/>
                  </a:cubicBezTo>
                  <a:lnTo>
                    <a:pt x="218" y="321"/>
                  </a:lnTo>
                  <a:cubicBezTo>
                    <a:pt x="216" y="348"/>
                    <a:pt x="212" y="367"/>
                    <a:pt x="209" y="365"/>
                  </a:cubicBezTo>
                  <a:cubicBezTo>
                    <a:pt x="199" y="370"/>
                    <a:pt x="200" y="335"/>
                    <a:pt x="196" y="308"/>
                  </a:cubicBezTo>
                  <a:lnTo>
                    <a:pt x="187" y="202"/>
                  </a:lnTo>
                  <a:cubicBezTo>
                    <a:pt x="182" y="204"/>
                    <a:pt x="177" y="260"/>
                    <a:pt x="170" y="321"/>
                  </a:cubicBezTo>
                  <a:lnTo>
                    <a:pt x="144" y="569"/>
                  </a:lnTo>
                  <a:lnTo>
                    <a:pt x="78" y="565"/>
                  </a:lnTo>
                  <a:lnTo>
                    <a:pt x="50" y="325"/>
                  </a:lnTo>
                  <a:cubicBezTo>
                    <a:pt x="39" y="255"/>
                    <a:pt x="37" y="211"/>
                    <a:pt x="33" y="208"/>
                  </a:cubicBezTo>
                  <a:lnTo>
                    <a:pt x="25" y="310"/>
                  </a:lnTo>
                  <a:cubicBezTo>
                    <a:pt x="22" y="336"/>
                    <a:pt x="16" y="366"/>
                    <a:pt x="12" y="365"/>
                  </a:cubicBezTo>
                  <a:cubicBezTo>
                    <a:pt x="4" y="365"/>
                    <a:pt x="2" y="335"/>
                    <a:pt x="1" y="305"/>
                  </a:cubicBezTo>
                  <a:cubicBezTo>
                    <a:pt x="0" y="275"/>
                    <a:pt x="3" y="212"/>
                    <a:pt x="7" y="184"/>
                  </a:cubicBezTo>
                  <a:cubicBezTo>
                    <a:pt x="12" y="157"/>
                    <a:pt x="7" y="150"/>
                    <a:pt x="23" y="140"/>
                  </a:cubicBezTo>
                  <a:cubicBezTo>
                    <a:pt x="39" y="131"/>
                    <a:pt x="89" y="131"/>
                    <a:pt x="102" y="124"/>
                  </a:cubicBezTo>
                  <a:cubicBezTo>
                    <a:pt x="106" y="120"/>
                    <a:pt x="108" y="108"/>
                    <a:pt x="103" y="101"/>
                  </a:cubicBezTo>
                  <a:close/>
                </a:path>
              </a:pathLst>
            </a:custGeom>
            <a:gradFill rotWithShape="1">
              <a:gsLst>
                <a:gs pos="0">
                  <a:schemeClr val="accent2"/>
                </a:gs>
                <a:gs pos="100000">
                  <a:schemeClr val="accent2">
                    <a:gamma/>
                    <a:shade val="46275"/>
                    <a:invGamma/>
                  </a:schemeClr>
                </a:gs>
              </a:gsLst>
              <a:lin ang="5400000" scaled="1"/>
            </a:gradFill>
            <a:ln w="9525">
              <a:miter lim="800000"/>
            </a:ln>
            <a:scene3d>
              <a:camera prst="legacyPerspectiveTopRight">
                <a:rot lat="0" lon="899999" rev="0"/>
              </a:camera>
              <a:lightRig rig="legacyFlat1" dir="t"/>
            </a:scene3d>
            <a:sp3d extrusionH="36500" prstMaterial="legacyMetal">
              <a:bevelT w="13500" h="13500" prst="angle"/>
              <a:bevelB w="13500" h="13500" prst="angle"/>
              <a:extrusionClr>
                <a:srgbClr val="333333"/>
              </a:extrusionClr>
            </a:sp3d>
          </p:spPr>
          <p:txBody>
            <a:bodyPr>
              <a:flatTx/>
            </a:bodyPr>
            <a:lstStyle/>
            <a:p>
              <a:pPr algn="ctr" eaLnBrk="0" hangingPunct="0">
                <a:defRPr/>
              </a:pPr>
              <a:endParaRPr lang="zh-CN" altLang="zh-CN">
                <a:latin typeface="Arial" panose="020B0604020202020204" pitchFamily="34" charset="0"/>
              </a:endParaRPr>
            </a:p>
          </p:txBody>
        </p:sp>
      </p:grpSp>
      <p:sp>
        <p:nvSpPr>
          <p:cNvPr id="14" name="文本框 52"/>
          <p:cNvSpPr txBox="1"/>
          <p:nvPr/>
        </p:nvSpPr>
        <p:spPr bwMode="auto">
          <a:xfrm>
            <a:off x="5796136" y="5301208"/>
            <a:ext cx="1803408" cy="408725"/>
          </a:xfrm>
          <a:prstGeom prst="rect">
            <a:avLst/>
          </a:prstGeom>
          <a:solidFill>
            <a:srgbClr val="C00000"/>
          </a:solidFill>
          <a:ln w="25400" cap="flat" cmpd="sng" algn="ctr">
            <a:noFill/>
            <a:prstDash val="solid"/>
          </a:ln>
          <a:effectLst/>
        </p:spPr>
        <p:txBody>
          <a:bodyPr anchor="ctr"/>
          <a:lstStyle>
            <a:defPPr>
              <a:defRPr lang="zh-CN"/>
            </a:defPPr>
            <a:lvl1pPr algn="ctr" fontAlgn="base">
              <a:spcBef>
                <a:spcPts val="0"/>
              </a:spcBef>
              <a:spcAft>
                <a:spcPts val="0"/>
              </a:spcAft>
              <a:defRPr sz="2000" kern="0">
                <a:solidFill>
                  <a:srgbClr val="FFFFFF"/>
                </a:solidFill>
                <a:latin typeface="微软雅黑" panose="020B0503020204020204" pitchFamily="34" charset="-122"/>
                <a:ea typeface="微软雅黑" panose="020B0503020204020204" pitchFamily="34" charset="-122"/>
              </a:defRPr>
            </a:lvl1pPr>
          </a:lstStyle>
          <a:p>
            <a:r>
              <a:rPr lang="zh-CN" altLang="en-US" dirty="0">
                <a:solidFill>
                  <a:schemeClr val="bg1"/>
                </a:solidFill>
              </a:rPr>
              <a:t>用户输入命令</a:t>
            </a:r>
            <a:endParaRPr lang="zh-CN" altLang="en-US" dirty="0">
              <a:solidFill>
                <a:schemeClr val="bg1"/>
              </a:solidFill>
            </a:endParaRPr>
          </a:p>
        </p:txBody>
      </p:sp>
      <p:sp>
        <p:nvSpPr>
          <p:cNvPr id="15" name="文本框 53"/>
          <p:cNvSpPr txBox="1"/>
          <p:nvPr/>
        </p:nvSpPr>
        <p:spPr bwMode="auto">
          <a:xfrm>
            <a:off x="935752" y="3301112"/>
            <a:ext cx="1975210" cy="408725"/>
          </a:xfrm>
          <a:prstGeom prst="rect">
            <a:avLst/>
          </a:prstGeom>
          <a:solidFill>
            <a:srgbClr val="C00000"/>
          </a:solidFill>
          <a:ln w="25400" cap="flat" cmpd="sng" algn="ctr">
            <a:noFill/>
            <a:prstDash val="solid"/>
          </a:ln>
          <a:effectLst/>
        </p:spPr>
        <p:txBody>
          <a:bodyPr anchor="ctr"/>
          <a:lstStyle>
            <a:defPPr>
              <a:defRPr lang="zh-CN"/>
            </a:defPPr>
            <a:lvl1pPr algn="ctr" fontAlgn="base">
              <a:spcBef>
                <a:spcPts val="0"/>
              </a:spcBef>
              <a:spcAft>
                <a:spcPts val="0"/>
              </a:spcAft>
              <a:defRPr sz="2000" kern="0">
                <a:solidFill>
                  <a:schemeClr val="bg1"/>
                </a:solidFill>
                <a:latin typeface="微软雅黑" panose="020B0503020204020204" pitchFamily="34" charset="-122"/>
                <a:ea typeface="微软雅黑" panose="020B0503020204020204" pitchFamily="34" charset="-122"/>
              </a:defRPr>
            </a:lvl1pPr>
          </a:lstStyle>
          <a:p>
            <a:r>
              <a:rPr lang="zh-CN" altLang="en-US" dirty="0"/>
              <a:t>管理员配置流程</a:t>
            </a:r>
            <a:endParaRPr lang="zh-CN" altLang="en-US" dirty="0"/>
          </a:p>
        </p:txBody>
      </p:sp>
    </p:spTree>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p:txBody>
          <a:bodyPr/>
          <a:lstStyle/>
          <a:p>
            <a:pPr>
              <a:lnSpc>
                <a:spcPct val="100000"/>
              </a:lnSpc>
            </a:pPr>
            <a:r>
              <a:rPr lang="zh-CN" altLang="en-US" sz="2000" dirty="0">
                <a:solidFill>
                  <a:schemeClr val="bg1">
                    <a:lumMod val="50000"/>
                  </a:schemeClr>
                </a:solidFill>
              </a:rPr>
              <a:t>准入控制概述</a:t>
            </a:r>
            <a:endParaRPr lang="en-US" altLang="zh-CN" sz="2000" dirty="0">
              <a:solidFill>
                <a:schemeClr val="bg1">
                  <a:lumMod val="50000"/>
                </a:schemeClr>
              </a:solidFill>
            </a:endParaRPr>
          </a:p>
          <a:p>
            <a:pPr>
              <a:lnSpc>
                <a:spcPct val="100000"/>
              </a:lnSpc>
            </a:pPr>
            <a:r>
              <a:rPr lang="en-US" altLang="zh-CN" sz="2000" dirty="0">
                <a:solidFill>
                  <a:schemeClr val="bg1">
                    <a:lumMod val="50000"/>
                  </a:schemeClr>
                </a:solidFill>
              </a:rPr>
              <a:t>802.1x</a:t>
            </a:r>
            <a:r>
              <a:rPr lang="zh-CN" altLang="en-US" sz="2000" dirty="0">
                <a:solidFill>
                  <a:schemeClr val="bg1">
                    <a:lumMod val="50000"/>
                  </a:schemeClr>
                </a:solidFill>
              </a:rPr>
              <a:t>认证</a:t>
            </a:r>
            <a:endParaRPr lang="en-US" altLang="zh-CN" sz="2000" dirty="0">
              <a:solidFill>
                <a:schemeClr val="bg1">
                  <a:lumMod val="50000"/>
                </a:schemeClr>
              </a:solidFill>
            </a:endParaRPr>
          </a:p>
          <a:p>
            <a:pPr>
              <a:lnSpc>
                <a:spcPct val="100000"/>
              </a:lnSpc>
            </a:pPr>
            <a:r>
              <a:rPr lang="en-US" altLang="zh-CN" sz="2000" dirty="0">
                <a:solidFill>
                  <a:schemeClr val="bg1">
                    <a:lumMod val="50000"/>
                  </a:schemeClr>
                </a:solidFill>
              </a:rPr>
              <a:t>MAC</a:t>
            </a:r>
            <a:r>
              <a:rPr lang="zh-CN" altLang="en-US" sz="2000" dirty="0">
                <a:solidFill>
                  <a:schemeClr val="bg1">
                    <a:lumMod val="50000"/>
                  </a:schemeClr>
                </a:solidFill>
              </a:rPr>
              <a:t>认证</a:t>
            </a:r>
            <a:endParaRPr lang="en-US" altLang="zh-CN" sz="2000" dirty="0">
              <a:solidFill>
                <a:schemeClr val="bg1">
                  <a:lumMod val="50000"/>
                </a:schemeClr>
              </a:solidFill>
            </a:endParaRPr>
          </a:p>
          <a:p>
            <a:pPr>
              <a:lnSpc>
                <a:spcPct val="100000"/>
              </a:lnSpc>
            </a:pPr>
            <a:r>
              <a:rPr lang="en-US" altLang="zh-CN" sz="2000" dirty="0">
                <a:solidFill>
                  <a:schemeClr val="bg1">
                    <a:lumMod val="50000"/>
                  </a:schemeClr>
                </a:solidFill>
              </a:rPr>
              <a:t>Portal</a:t>
            </a:r>
            <a:r>
              <a:rPr lang="zh-CN" altLang="en-US" sz="2000" dirty="0">
                <a:solidFill>
                  <a:schemeClr val="bg1">
                    <a:lumMod val="50000"/>
                  </a:schemeClr>
                </a:solidFill>
              </a:rPr>
              <a:t>认证</a:t>
            </a:r>
            <a:endParaRPr lang="en-US" altLang="zh-CN" sz="2000" dirty="0">
              <a:solidFill>
                <a:schemeClr val="bg1">
                  <a:lumMod val="50000"/>
                </a:schemeClr>
              </a:solidFill>
            </a:endParaRPr>
          </a:p>
          <a:p>
            <a:pPr>
              <a:lnSpc>
                <a:spcPct val="100000"/>
              </a:lnSpc>
            </a:pPr>
            <a:r>
              <a:rPr lang="en-US" altLang="zh-CN" sz="2000" dirty="0">
                <a:solidFill>
                  <a:schemeClr val="bg1">
                    <a:lumMod val="50000"/>
                  </a:schemeClr>
                </a:solidFill>
              </a:rPr>
              <a:t>TACACS</a:t>
            </a:r>
            <a:r>
              <a:rPr lang="zh-CN" altLang="en-US" sz="2000" dirty="0">
                <a:solidFill>
                  <a:schemeClr val="bg1">
                    <a:lumMod val="50000"/>
                  </a:schemeClr>
                </a:solidFill>
              </a:rPr>
              <a:t>认证</a:t>
            </a:r>
            <a:endParaRPr lang="en-US" altLang="zh-CN" sz="2000" dirty="0">
              <a:solidFill>
                <a:schemeClr val="bg1">
                  <a:lumMod val="50000"/>
                </a:schemeClr>
              </a:solidFill>
            </a:endParaRPr>
          </a:p>
          <a:p>
            <a:pPr>
              <a:lnSpc>
                <a:spcPct val="100000"/>
              </a:lnSpc>
            </a:pPr>
            <a:r>
              <a:rPr lang="en-US" altLang="zh-CN" sz="2000" dirty="0">
                <a:solidFill>
                  <a:schemeClr val="tx1">
                    <a:lumMod val="95000"/>
                    <a:lumOff val="5000"/>
                  </a:schemeClr>
                </a:solidFill>
              </a:rPr>
              <a:t>MDM</a:t>
            </a:r>
            <a:r>
              <a:rPr lang="zh-CN" altLang="en-US" sz="2000" dirty="0">
                <a:solidFill>
                  <a:schemeClr val="tx1">
                    <a:lumMod val="95000"/>
                    <a:lumOff val="5000"/>
                  </a:schemeClr>
                </a:solidFill>
              </a:rPr>
              <a:t>联动认证</a:t>
            </a:r>
            <a:endParaRPr lang="en-US" altLang="zh-CN" sz="2000" dirty="0">
              <a:solidFill>
                <a:schemeClr val="tx1">
                  <a:lumMod val="95000"/>
                  <a:lumOff val="5000"/>
                </a:schemeClr>
              </a:solidFill>
            </a:endParaRPr>
          </a:p>
          <a:p>
            <a:pPr lvl="1">
              <a:lnSpc>
                <a:spcPct val="100000"/>
              </a:lnSpc>
            </a:pPr>
            <a:r>
              <a:rPr lang="en-US" altLang="zh-CN" sz="2000" dirty="0">
                <a:solidFill>
                  <a:schemeClr val="tx1">
                    <a:lumMod val="95000"/>
                    <a:lumOff val="5000"/>
                  </a:schemeClr>
                </a:solidFill>
              </a:rPr>
              <a:t>MDM</a:t>
            </a:r>
            <a:r>
              <a:rPr lang="zh-CN" altLang="en-US" sz="2000" dirty="0">
                <a:solidFill>
                  <a:schemeClr val="tx1">
                    <a:lumMod val="95000"/>
                    <a:lumOff val="5000"/>
                  </a:schemeClr>
                </a:solidFill>
              </a:rPr>
              <a:t>概述</a:t>
            </a:r>
            <a:endParaRPr lang="en-US" altLang="zh-CN" sz="2000" dirty="0">
              <a:solidFill>
                <a:schemeClr val="tx1">
                  <a:lumMod val="95000"/>
                  <a:lumOff val="5000"/>
                </a:schemeClr>
              </a:solidFill>
            </a:endParaRPr>
          </a:p>
          <a:p>
            <a:pPr lvl="1">
              <a:lnSpc>
                <a:spcPct val="100000"/>
              </a:lnSpc>
            </a:pPr>
            <a:r>
              <a:rPr lang="en-US" altLang="zh-CN" sz="2000" dirty="0">
                <a:solidFill>
                  <a:schemeClr val="bg1">
                    <a:lumMod val="50000"/>
                  </a:schemeClr>
                </a:solidFill>
              </a:rPr>
              <a:t>MDM</a:t>
            </a:r>
            <a:r>
              <a:rPr lang="zh-CN" altLang="en-US" sz="2000" dirty="0">
                <a:solidFill>
                  <a:schemeClr val="bg1">
                    <a:lumMod val="50000"/>
                  </a:schemeClr>
                </a:solidFill>
              </a:rPr>
              <a:t>应用场景</a:t>
            </a:r>
            <a:endParaRPr lang="en-US" altLang="zh-CN" sz="2000" dirty="0">
              <a:solidFill>
                <a:schemeClr val="bg1">
                  <a:lumMod val="50000"/>
                </a:schemeClr>
              </a:solidFill>
            </a:endParaRPr>
          </a:p>
          <a:p>
            <a:pPr lvl="1">
              <a:lnSpc>
                <a:spcPct val="100000"/>
              </a:lnSpc>
            </a:pPr>
            <a:r>
              <a:rPr lang="en-US" altLang="zh-CN" sz="2000" dirty="0">
                <a:solidFill>
                  <a:schemeClr val="bg1">
                    <a:lumMod val="50000"/>
                  </a:schemeClr>
                </a:solidFill>
              </a:rPr>
              <a:t>MDM</a:t>
            </a:r>
            <a:r>
              <a:rPr lang="zh-CN" altLang="en-US" sz="2000" dirty="0">
                <a:solidFill>
                  <a:schemeClr val="bg1">
                    <a:lumMod val="50000"/>
                  </a:schemeClr>
                </a:solidFill>
              </a:rPr>
              <a:t>控制配置</a:t>
            </a:r>
            <a:endParaRPr lang="en-US" altLang="zh-CN" sz="2000" dirty="0">
              <a:solidFill>
                <a:schemeClr val="bg1">
                  <a:lumMod val="50000"/>
                </a:schemeClr>
              </a:solidFill>
            </a:endParaRPr>
          </a:p>
          <a:p>
            <a:pPr marL="0" lvl="1" indent="-457200">
              <a:lnSpc>
                <a:spcPct val="100000"/>
              </a:lnSpc>
              <a:buFont typeface="+mj-lt"/>
              <a:buAutoNum type="arabicPeriod" startAt="7"/>
            </a:pPr>
            <a:r>
              <a:rPr lang="zh-CN" altLang="en-US" sz="2000" dirty="0">
                <a:solidFill>
                  <a:schemeClr val="bg1">
                    <a:lumMod val="50000"/>
                  </a:schemeClr>
                </a:solidFill>
                <a:cs typeface="Arial" panose="020B0604020202020204" pitchFamily="34" charset="0"/>
              </a:rPr>
              <a:t>网络防私接</a:t>
            </a:r>
            <a:endParaRPr lang="en-US" altLang="zh-CN" sz="2000" dirty="0">
              <a:solidFill>
                <a:schemeClr val="bg1">
                  <a:lumMod val="50000"/>
                </a:schemeClr>
              </a:solidFill>
              <a:cs typeface="Arial" panose="020B0604020202020204" pitchFamily="34" charset="0"/>
            </a:endParaRPr>
          </a:p>
          <a:p>
            <a:pPr marL="0" lvl="1" indent="-457200">
              <a:lnSpc>
                <a:spcPct val="100000"/>
              </a:lnSpc>
              <a:buFont typeface="+mj-lt"/>
              <a:buAutoNum type="arabicPeriod" startAt="7"/>
            </a:pPr>
            <a:r>
              <a:rPr lang="zh-CN" altLang="en-US" sz="2000" dirty="0">
                <a:solidFill>
                  <a:schemeClr val="bg1">
                    <a:lumMod val="50000"/>
                  </a:schemeClr>
                </a:solidFill>
                <a:cs typeface="Arial" panose="020B0604020202020204" pitchFamily="34" charset="0"/>
              </a:rPr>
              <a:t>外部数据源统一身份认证</a:t>
            </a:r>
            <a:endParaRPr lang="en-US" altLang="zh-CN" sz="2000" dirty="0">
              <a:solidFill>
                <a:schemeClr val="bg1">
                  <a:lumMod val="50000"/>
                </a:schemeClr>
              </a:solidFill>
              <a:cs typeface="Arial" panose="020B0604020202020204" pitchFamily="34" charset="0"/>
            </a:endParaRPr>
          </a:p>
          <a:p>
            <a:pPr marL="0" lvl="1" indent="-457200">
              <a:lnSpc>
                <a:spcPct val="100000"/>
              </a:lnSpc>
              <a:buFont typeface="+mj-lt"/>
              <a:buAutoNum type="arabicPeriod" startAt="7"/>
            </a:pPr>
            <a:r>
              <a:rPr lang="zh-CN" altLang="en-US" dirty="0">
                <a:solidFill>
                  <a:schemeClr val="bg1">
                    <a:lumMod val="50000"/>
                  </a:schemeClr>
                </a:solidFill>
              </a:rPr>
              <a:t>准入认证组件认证</a:t>
            </a:r>
            <a:endParaRPr lang="en-US" altLang="zh-CN" dirty="0">
              <a:solidFill>
                <a:schemeClr val="bg1">
                  <a:lumMod val="50000"/>
                </a:schemeClr>
              </a:solidFill>
            </a:endParaRPr>
          </a:p>
          <a:p>
            <a:pPr marL="0" lvl="1" indent="-457200">
              <a:lnSpc>
                <a:spcPct val="100000"/>
              </a:lnSpc>
              <a:buFont typeface="+mj-lt"/>
              <a:buAutoNum type="arabicPeriod" startAt="7"/>
            </a:pPr>
            <a:r>
              <a:rPr lang="zh-CN" altLang="en-US" sz="2000" dirty="0">
                <a:solidFill>
                  <a:schemeClr val="bg1">
                    <a:lumMod val="50000"/>
                  </a:schemeClr>
                </a:solidFill>
              </a:rPr>
              <a:t>准入运维</a:t>
            </a:r>
            <a:endParaRPr lang="en-US" altLang="zh-CN" sz="2000" dirty="0">
              <a:solidFill>
                <a:schemeClr val="bg1">
                  <a:lumMod val="50000"/>
                </a:schemeClr>
              </a:solidFill>
            </a:endParaRPr>
          </a:p>
          <a:p>
            <a:pPr marL="0" lvl="1" indent="-457200">
              <a:lnSpc>
                <a:spcPct val="100000"/>
              </a:lnSpc>
              <a:buFont typeface="+mj-lt"/>
              <a:buAutoNum type="arabicPeriod" startAt="7"/>
            </a:pPr>
            <a:endParaRPr lang="en-US" altLang="zh-CN" dirty="0">
              <a:solidFill>
                <a:schemeClr val="bg1">
                  <a:lumMod val="50000"/>
                </a:schemeClr>
              </a:solidFill>
            </a:endParaRPr>
          </a:p>
          <a:p>
            <a:pPr marL="0" lvl="1" indent="-457200">
              <a:lnSpc>
                <a:spcPct val="100000"/>
              </a:lnSpc>
              <a:buFont typeface="+mj-lt"/>
              <a:buAutoNum type="arabicPeriod" startAt="7"/>
            </a:pPr>
            <a:endParaRPr lang="zh-CN" altLang="en-US" sz="2000" dirty="0">
              <a:solidFill>
                <a:schemeClr val="bg1">
                  <a:lumMod val="50000"/>
                </a:schemeClr>
              </a:solidFill>
              <a:cs typeface="Arial" panose="020B0604020202020204" pitchFamily="34" charset="0"/>
            </a:endParaRPr>
          </a:p>
          <a:p>
            <a:pPr lvl="1">
              <a:lnSpc>
                <a:spcPct val="100000"/>
              </a:lnSpc>
            </a:pPr>
            <a:endParaRPr lang="en-US" altLang="zh-CN" sz="2000" dirty="0">
              <a:solidFill>
                <a:schemeClr val="bg1">
                  <a:lumMod val="50000"/>
                </a:schemeClr>
              </a:solidFill>
            </a:endParaRPr>
          </a:p>
          <a:p>
            <a:pPr marL="0" lvl="1" indent="0">
              <a:lnSpc>
                <a:spcPct val="100000"/>
              </a:lnSpc>
              <a:buNone/>
            </a:pPr>
            <a:endParaRPr lang="en-US" altLang="zh-CN" sz="2000" dirty="0">
              <a:solidFill>
                <a:schemeClr val="tx1">
                  <a:lumMod val="95000"/>
                  <a:lumOff val="5000"/>
                </a:schemeClr>
              </a:solidFill>
            </a:endParaRPr>
          </a:p>
          <a:p>
            <a:pPr>
              <a:lnSpc>
                <a:spcPct val="100000"/>
              </a:lnSpc>
            </a:pPr>
            <a:endParaRPr lang="zh-CN" altLang="en-US" sz="2000" dirty="0">
              <a:solidFill>
                <a:schemeClr val="bg1">
                  <a:lumMod val="50000"/>
                </a:schemeClr>
              </a:solidFill>
            </a:endParaRPr>
          </a:p>
        </p:txBody>
      </p:sp>
    </p:spTree>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524603" y="569426"/>
            <a:ext cx="9827761" cy="640800"/>
          </a:xfrm>
        </p:spPr>
        <p:txBody>
          <a:bodyPr/>
          <a:lstStyle/>
          <a:p>
            <a:r>
              <a:rPr lang="en-US" altLang="zh-CN" dirty="0"/>
              <a:t>MDM</a:t>
            </a:r>
            <a:r>
              <a:rPr lang="zh-CN" altLang="en-US" dirty="0"/>
              <a:t>概述</a:t>
            </a:r>
            <a:br>
              <a:rPr lang="en-US" altLang="zh-CN" dirty="0"/>
            </a:br>
            <a:endParaRPr lang="zh-CN" altLang="en-US" dirty="0">
              <a:latin typeface="Huawei Sans" panose="020C0503030203020204" pitchFamily="34" charset="0"/>
              <a:ea typeface="方正兰亭黑简体" panose="02000000000000000000" pitchFamily="2" charset="-122"/>
              <a:sym typeface="Huawei Sans" panose="020C0503030203020204" pitchFamily="34" charset="0"/>
            </a:endParaRPr>
          </a:p>
        </p:txBody>
      </p:sp>
      <p:sp>
        <p:nvSpPr>
          <p:cNvPr id="5" name="文本占位符 2"/>
          <p:cNvSpPr txBox="1"/>
          <p:nvPr/>
        </p:nvSpPr>
        <p:spPr>
          <a:xfrm>
            <a:off x="960438" y="1376363"/>
            <a:ext cx="10079037" cy="3924300"/>
          </a:xfrm>
          <a:prstGeom prst="rect">
            <a:avLst/>
          </a:prstGeom>
        </p:spPr>
        <p:txBody>
          <a:bodyPr/>
          <a:lstStyle>
            <a:lvl1pPr marL="302260" indent="-302260" algn="l" defTabSz="913765" rtl="0" eaLnBrk="1" latinLnBrk="0" hangingPunct="1">
              <a:lnSpc>
                <a:spcPct val="140000"/>
              </a:lnSpc>
              <a:spcBef>
                <a:spcPts val="790"/>
              </a:spcBef>
              <a:buFont typeface="Arial" panose="020B0604020202020204" pitchFamily="34" charset="0"/>
              <a:buChar char="•"/>
              <a:defRPr sz="2200" kern="1200">
                <a:solidFill>
                  <a:schemeClr val="tx1"/>
                </a:solidFill>
                <a:latin typeface="+mn-lt"/>
                <a:ea typeface="+mn-ea"/>
                <a:cs typeface="+mn-cs"/>
              </a:defRPr>
            </a:lvl1pPr>
            <a:lvl2pPr marL="654685" indent="-252095" algn="l" defTabSz="913765" rtl="0" eaLnBrk="1" latinLnBrk="0" hangingPunct="1">
              <a:lnSpc>
                <a:spcPct val="140000"/>
              </a:lnSpc>
              <a:spcBef>
                <a:spcPts val="720"/>
              </a:spcBef>
              <a:buClrTx/>
              <a:buFont typeface="Huawei Sans" panose="020C0503030203020204" pitchFamily="34" charset="0"/>
              <a:buChar char="▫"/>
              <a:defRPr sz="2000" kern="1200">
                <a:solidFill>
                  <a:schemeClr val="tx1"/>
                </a:solidFill>
                <a:latin typeface="+mn-lt"/>
                <a:ea typeface="+mn-ea"/>
                <a:cs typeface="+mn-cs"/>
              </a:defRPr>
            </a:lvl2pPr>
            <a:lvl3pPr marL="1003935" indent="-201295" algn="l" defTabSz="913765" rtl="0" eaLnBrk="1" latinLnBrk="0" hangingPunct="1">
              <a:lnSpc>
                <a:spcPct val="140000"/>
              </a:lnSpc>
              <a:spcBef>
                <a:spcPts val="650"/>
              </a:spcBef>
              <a:buClrTx/>
              <a:buFont typeface="微软雅黑" panose="020B0503020204020204" pitchFamily="34" charset="-122"/>
              <a:buChar char="▪"/>
              <a:defRPr sz="1800" kern="1200">
                <a:solidFill>
                  <a:schemeClr val="tx1"/>
                </a:solidFill>
                <a:latin typeface="+mn-lt"/>
                <a:ea typeface="+mn-ea"/>
                <a:cs typeface="+mn-cs"/>
              </a:defRPr>
            </a:lvl3pPr>
            <a:lvl4pPr marL="1399540" indent="-198120" algn="l" defTabSz="913765" rtl="0" eaLnBrk="1" latinLnBrk="0" hangingPunct="1">
              <a:lnSpc>
                <a:spcPct val="140000"/>
              </a:lnSpc>
              <a:spcBef>
                <a:spcPts val="575"/>
              </a:spcBef>
              <a:buFont typeface="Huawei Sans" panose="020C0503030203020204" pitchFamily="34" charset="0"/>
              <a:buChar char="−"/>
              <a:defRPr sz="1600" kern="1200">
                <a:solidFill>
                  <a:schemeClr val="tx1"/>
                </a:solidFill>
                <a:latin typeface="+mn-lt"/>
                <a:ea typeface="+mn-ea"/>
                <a:cs typeface="+mn-cs"/>
              </a:defRPr>
            </a:lvl4pPr>
            <a:lvl5pPr marL="1802765" indent="-201295" algn="l" defTabSz="913765" rtl="0" eaLnBrk="1" latinLnBrk="0" hangingPunct="1">
              <a:lnSpc>
                <a:spcPct val="140000"/>
              </a:lnSpc>
              <a:spcBef>
                <a:spcPts val="575"/>
              </a:spcBef>
              <a:buFont typeface="Huawei Sans" panose="020C0503030203020204" pitchFamily="34" charset="0"/>
              <a:buChar char="~"/>
              <a:defRPr sz="1400" kern="1200">
                <a:solidFill>
                  <a:schemeClr val="tx1"/>
                </a:solidFill>
                <a:latin typeface="+mn-lt"/>
                <a:ea typeface="+mn-ea"/>
                <a:cs typeface="+mn-cs"/>
              </a:defRPr>
            </a:lvl5pPr>
            <a:lvl6pPr marL="251333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053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773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493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zh-CN" sz="1600" dirty="0"/>
              <a:t>随着</a:t>
            </a:r>
            <a:r>
              <a:rPr lang="en-US" altLang="zh-CN" sz="1600" dirty="0"/>
              <a:t>BYOD</a:t>
            </a:r>
            <a:r>
              <a:rPr lang="zh-CN" altLang="zh-CN" sz="1600" dirty="0"/>
              <a:t>解决方案的兴起，移动设备接入网络的场景应用越来越广泛。（</a:t>
            </a:r>
            <a:r>
              <a:rPr lang="en-US" altLang="zh-CN" sz="1600" dirty="0" err="1"/>
              <a:t>iMaster</a:t>
            </a:r>
            <a:r>
              <a:rPr lang="en-US" altLang="zh-CN" sz="1600" dirty="0"/>
              <a:t> NCE-Campus</a:t>
            </a:r>
            <a:r>
              <a:rPr lang="zh-CN" altLang="zh-CN" sz="1600" dirty="0"/>
              <a:t>）支持移动设备通过无线</a:t>
            </a:r>
            <a:r>
              <a:rPr lang="en-US" altLang="zh-CN" sz="1600" dirty="0"/>
              <a:t>802.1X</a:t>
            </a:r>
            <a:r>
              <a:rPr lang="zh-CN" altLang="zh-CN" sz="1600" dirty="0"/>
              <a:t>或无线</a:t>
            </a:r>
            <a:r>
              <a:rPr lang="en-US" altLang="zh-CN" sz="1600" dirty="0"/>
              <a:t>Portal</a:t>
            </a:r>
            <a:r>
              <a:rPr lang="zh-CN" altLang="zh-CN" sz="1600" dirty="0"/>
              <a:t>接入网络，但无法感知移动设备的安全状态。</a:t>
            </a:r>
            <a:endParaRPr lang="zh-CN" altLang="zh-CN" sz="1600" dirty="0"/>
          </a:p>
          <a:p>
            <a:r>
              <a:rPr lang="zh-CN" altLang="zh-CN" sz="1600" dirty="0"/>
              <a:t>当今移动设备具有比以往任何时候都更多的功能，许多企业采用移动设备作为办公的设备。在这些类型的环境中，个人和公司拥有的移动设备都是用于访问公司数据或与公司数据进行交互的主要设备。为了简化移动设备的管理，许多企业使用第三方移动设备管理软件（</a:t>
            </a:r>
            <a:r>
              <a:rPr lang="en-US" altLang="zh-CN" sz="1600" dirty="0"/>
              <a:t>Mobile Device Manager</a:t>
            </a:r>
            <a:r>
              <a:rPr lang="zh-CN" altLang="zh-CN" sz="1600" dirty="0"/>
              <a:t>）来管理移动设备。</a:t>
            </a:r>
            <a:r>
              <a:rPr lang="en-US" altLang="zh-CN" sz="1600" dirty="0"/>
              <a:t>MDM</a:t>
            </a:r>
            <a:r>
              <a:rPr lang="zh-CN" altLang="zh-CN" sz="1600" dirty="0"/>
              <a:t>系统能够对已注册的移动设备安全状态检查，状态是否合规、是否越狱等。（</a:t>
            </a:r>
            <a:r>
              <a:rPr lang="en-US" altLang="zh-CN" sz="1600" dirty="0" err="1"/>
              <a:t>iMaster</a:t>
            </a:r>
            <a:r>
              <a:rPr lang="en-US" altLang="zh-CN" sz="1600" dirty="0"/>
              <a:t> NCE-Campus</a:t>
            </a:r>
            <a:r>
              <a:rPr lang="zh-CN" altLang="zh-CN" sz="1600" dirty="0"/>
              <a:t>）支持与</a:t>
            </a:r>
            <a:r>
              <a:rPr lang="en-US" altLang="zh-CN" sz="1600" dirty="0"/>
              <a:t>MDM</a:t>
            </a:r>
            <a:r>
              <a:rPr lang="zh-CN" altLang="zh-CN" sz="1600" dirty="0"/>
              <a:t>系统对接后可以通过</a:t>
            </a:r>
            <a:r>
              <a:rPr lang="en-US" altLang="zh-CN" sz="1600" dirty="0"/>
              <a:t>MDM</a:t>
            </a:r>
            <a:r>
              <a:rPr lang="zh-CN" altLang="zh-CN" sz="1600" dirty="0"/>
              <a:t>系统获取移动设备的状态，根据移动设备状态授权。杜绝不安全的移动设备接入网络。</a:t>
            </a:r>
            <a:endParaRPr lang="zh-CN" altLang="zh-CN" sz="1600" dirty="0"/>
          </a:p>
          <a:p>
            <a:r>
              <a:rPr lang="zh-CN" altLang="zh-CN" sz="1600" dirty="0"/>
              <a:t>根据移动设备状态授权，支持</a:t>
            </a:r>
            <a:r>
              <a:rPr lang="en-US" altLang="zh-CN" sz="1600" dirty="0"/>
              <a:t>802.1X</a:t>
            </a:r>
            <a:r>
              <a:rPr lang="zh-CN" altLang="zh-CN" sz="1600" dirty="0"/>
              <a:t>认证和</a:t>
            </a:r>
            <a:r>
              <a:rPr lang="en-US" altLang="zh-CN" sz="1600" dirty="0"/>
              <a:t>Portal</a:t>
            </a:r>
            <a:r>
              <a:rPr lang="zh-CN" altLang="zh-CN" sz="1600" dirty="0"/>
              <a:t>认证。 认证阶段与</a:t>
            </a:r>
            <a:r>
              <a:rPr lang="en-US" altLang="zh-CN" sz="1600" dirty="0"/>
              <a:t>MDM</a:t>
            </a:r>
            <a:r>
              <a:rPr lang="zh-CN" altLang="zh-CN" sz="1600" dirty="0"/>
              <a:t>状态无关，在授权阶段（</a:t>
            </a:r>
            <a:r>
              <a:rPr lang="en-US" altLang="zh-CN" sz="1600" dirty="0" err="1"/>
              <a:t>iMaster</a:t>
            </a:r>
            <a:r>
              <a:rPr lang="en-US" altLang="zh-CN" sz="1600" dirty="0"/>
              <a:t> NCE-Campus</a:t>
            </a:r>
            <a:r>
              <a:rPr lang="zh-CN" altLang="zh-CN" sz="1600" dirty="0"/>
              <a:t>）将移动设备状态作为 授权条件，针对不同移动设备状态差异化授权，当前授权条件包含终端合规状态。</a:t>
            </a:r>
            <a:endParaRPr lang="zh-CN" altLang="zh-CN" sz="1600" dirty="0"/>
          </a:p>
        </p:txBody>
      </p:sp>
    </p:spTree>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t>MDM</a:t>
            </a:r>
            <a:r>
              <a:rPr lang="zh-CN" altLang="en-US" dirty="0"/>
              <a:t>联动组网</a:t>
            </a:r>
            <a:endParaRPr lang="zh-CN" altLang="en-US" dirty="0">
              <a:latin typeface="Huawei Sans" panose="020C0503030203020204" pitchFamily="34" charset="0"/>
              <a:ea typeface="方正兰亭黑简体" panose="02000000000000000000" pitchFamily="2" charset="-122"/>
              <a:sym typeface="Huawei Sans" panose="020C0503030203020204" pitchFamily="34" charset="0"/>
            </a:endParaRPr>
          </a:p>
        </p:txBody>
      </p:sp>
      <p:sp>
        <p:nvSpPr>
          <p:cNvPr id="5" name="文本占位符 2"/>
          <p:cNvSpPr txBox="1"/>
          <p:nvPr/>
        </p:nvSpPr>
        <p:spPr>
          <a:xfrm>
            <a:off x="6093768" y="3502093"/>
            <a:ext cx="7920037" cy="3924300"/>
          </a:xfrm>
          <a:prstGeom prst="rect">
            <a:avLst/>
          </a:prstGeom>
        </p:spPr>
        <p:txBody>
          <a:bodyPr/>
          <a:lstStyle>
            <a:lvl1pPr marL="302260" indent="-302260" algn="l" defTabSz="913765" rtl="0" eaLnBrk="1" latinLnBrk="0" hangingPunct="1">
              <a:lnSpc>
                <a:spcPct val="140000"/>
              </a:lnSpc>
              <a:spcBef>
                <a:spcPts val="790"/>
              </a:spcBef>
              <a:buFont typeface="Arial" panose="020B0604020202020204" pitchFamily="34" charset="0"/>
              <a:buChar char="•"/>
              <a:defRPr sz="2200" kern="1200">
                <a:solidFill>
                  <a:schemeClr val="tx1"/>
                </a:solidFill>
                <a:latin typeface="+mn-lt"/>
                <a:ea typeface="+mn-ea"/>
                <a:cs typeface="+mn-cs"/>
              </a:defRPr>
            </a:lvl1pPr>
            <a:lvl2pPr marL="654685" indent="-252095" algn="l" defTabSz="913765" rtl="0" eaLnBrk="1" latinLnBrk="0" hangingPunct="1">
              <a:lnSpc>
                <a:spcPct val="140000"/>
              </a:lnSpc>
              <a:spcBef>
                <a:spcPts val="720"/>
              </a:spcBef>
              <a:buClrTx/>
              <a:buFont typeface="Huawei Sans" panose="020C0503030203020204" pitchFamily="34" charset="0"/>
              <a:buChar char="▫"/>
              <a:defRPr sz="2000" kern="1200">
                <a:solidFill>
                  <a:schemeClr val="tx1"/>
                </a:solidFill>
                <a:latin typeface="+mn-lt"/>
                <a:ea typeface="+mn-ea"/>
                <a:cs typeface="+mn-cs"/>
              </a:defRPr>
            </a:lvl2pPr>
            <a:lvl3pPr marL="1003935" indent="-201295" algn="l" defTabSz="913765" rtl="0" eaLnBrk="1" latinLnBrk="0" hangingPunct="1">
              <a:lnSpc>
                <a:spcPct val="140000"/>
              </a:lnSpc>
              <a:spcBef>
                <a:spcPts val="650"/>
              </a:spcBef>
              <a:buClrTx/>
              <a:buFont typeface="微软雅黑" panose="020B0503020204020204" pitchFamily="34" charset="-122"/>
              <a:buChar char="▪"/>
              <a:defRPr sz="1800" kern="1200">
                <a:solidFill>
                  <a:schemeClr val="tx1"/>
                </a:solidFill>
                <a:latin typeface="+mn-lt"/>
                <a:ea typeface="+mn-ea"/>
                <a:cs typeface="+mn-cs"/>
              </a:defRPr>
            </a:lvl3pPr>
            <a:lvl4pPr marL="1399540" indent="-198120" algn="l" defTabSz="913765" rtl="0" eaLnBrk="1" latinLnBrk="0" hangingPunct="1">
              <a:lnSpc>
                <a:spcPct val="140000"/>
              </a:lnSpc>
              <a:spcBef>
                <a:spcPts val="575"/>
              </a:spcBef>
              <a:buFont typeface="Huawei Sans" panose="020C0503030203020204" pitchFamily="34" charset="0"/>
              <a:buChar char="−"/>
              <a:defRPr sz="1600" kern="1200">
                <a:solidFill>
                  <a:schemeClr val="tx1"/>
                </a:solidFill>
                <a:latin typeface="+mn-lt"/>
                <a:ea typeface="+mn-ea"/>
                <a:cs typeface="+mn-cs"/>
              </a:defRPr>
            </a:lvl4pPr>
            <a:lvl5pPr marL="1802765" indent="-201295" algn="l" defTabSz="913765" rtl="0" eaLnBrk="1" latinLnBrk="0" hangingPunct="1">
              <a:lnSpc>
                <a:spcPct val="140000"/>
              </a:lnSpc>
              <a:spcBef>
                <a:spcPts val="575"/>
              </a:spcBef>
              <a:buFont typeface="Huawei Sans" panose="020C0503030203020204" pitchFamily="34" charset="0"/>
              <a:buChar char="~"/>
              <a:defRPr sz="1400" kern="1200">
                <a:solidFill>
                  <a:schemeClr val="tx1"/>
                </a:solidFill>
                <a:latin typeface="+mn-lt"/>
                <a:ea typeface="+mn-ea"/>
                <a:cs typeface="+mn-cs"/>
              </a:defRPr>
            </a:lvl5pPr>
            <a:lvl6pPr marL="251333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053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773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493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zh-CN" altLang="en-US" dirty="0"/>
          </a:p>
        </p:txBody>
      </p:sp>
      <p:pic>
        <p:nvPicPr>
          <p:cNvPr id="13314" name="Picture 2"/>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486327" y="1558925"/>
            <a:ext cx="4959350" cy="3595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矩形 2"/>
          <p:cNvSpPr/>
          <p:nvPr/>
        </p:nvSpPr>
        <p:spPr>
          <a:xfrm>
            <a:off x="5584825" y="301216"/>
            <a:ext cx="6096000" cy="6494085"/>
          </a:xfrm>
          <a:prstGeom prst="rect">
            <a:avLst/>
          </a:prstGeom>
        </p:spPr>
        <p:txBody>
          <a:bodyPr>
            <a:spAutoFit/>
          </a:bodyPr>
          <a:lstStyle/>
          <a:p>
            <a:pPr>
              <a:spcBef>
                <a:spcPts val="600"/>
              </a:spcBef>
              <a:spcAft>
                <a:spcPts val="600"/>
              </a:spcAft>
            </a:pPr>
            <a:r>
              <a:rPr lang="en-US" altLang="zh-CN" sz="1600" kern="100" dirty="0">
                <a:latin typeface="宋体" pitchFamily="2" charset="-122"/>
                <a:ea typeface="宋体" pitchFamily="2" charset="-122"/>
                <a:cs typeface="Arial" panose="020B0604020202020204" pitchFamily="34" charset="0"/>
              </a:rPr>
              <a:t> </a:t>
            </a:r>
            <a:endParaRPr lang="zh-CN" altLang="zh-CN" sz="1600" kern="100" dirty="0">
              <a:latin typeface="宋体" pitchFamily="2" charset="-122"/>
              <a:ea typeface="宋体" pitchFamily="2" charset="-122"/>
              <a:cs typeface="Arial" panose="020B0604020202020204" pitchFamily="34" charset="0"/>
            </a:endParaRPr>
          </a:p>
          <a:p>
            <a:pPr>
              <a:spcBef>
                <a:spcPts val="600"/>
              </a:spcBef>
              <a:spcAft>
                <a:spcPts val="600"/>
              </a:spcAft>
            </a:pPr>
            <a:r>
              <a:rPr lang="en-US" altLang="zh-CN" sz="1600" kern="100" dirty="0">
                <a:latin typeface="宋体" pitchFamily="2" charset="-122"/>
                <a:ea typeface="宋体" pitchFamily="2" charset="-122"/>
                <a:cs typeface="Arial" panose="020B0604020202020204" pitchFamily="34" charset="0"/>
              </a:rPr>
              <a:t>1.</a:t>
            </a:r>
            <a:r>
              <a:rPr lang="zh-CN" altLang="zh-CN" sz="1600" kern="100" dirty="0">
                <a:latin typeface="宋体" pitchFamily="2" charset="-122"/>
                <a:ea typeface="宋体" pitchFamily="2" charset="-122"/>
                <a:cs typeface="Arial" panose="020B0604020202020204" pitchFamily="34" charset="0"/>
              </a:rPr>
              <a:t>管理员配置（</a:t>
            </a:r>
            <a:r>
              <a:rPr lang="en-US" altLang="zh-CN" sz="1600" kern="100" dirty="0" err="1">
                <a:latin typeface="宋体" pitchFamily="2" charset="-122"/>
                <a:ea typeface="宋体" pitchFamily="2" charset="-122"/>
                <a:cs typeface="Arial" panose="020B0604020202020204" pitchFamily="34" charset="0"/>
              </a:rPr>
              <a:t>iMaster</a:t>
            </a:r>
            <a:r>
              <a:rPr lang="en-US" altLang="zh-CN" sz="1600" kern="100" dirty="0">
                <a:latin typeface="宋体" pitchFamily="2" charset="-122"/>
                <a:ea typeface="宋体" pitchFamily="2" charset="-122"/>
                <a:cs typeface="Arial" panose="020B0604020202020204" pitchFamily="34" charset="0"/>
              </a:rPr>
              <a:t> NCE-Campus</a:t>
            </a:r>
            <a:r>
              <a:rPr lang="zh-CN" altLang="zh-CN" sz="1600" kern="100" dirty="0">
                <a:latin typeface="宋体" pitchFamily="2" charset="-122"/>
                <a:ea typeface="宋体" pitchFamily="2" charset="-122"/>
                <a:cs typeface="Arial" panose="020B0604020202020204" pitchFamily="34" charset="0"/>
              </a:rPr>
              <a:t>）和</a:t>
            </a:r>
            <a:r>
              <a:rPr lang="en-US" altLang="zh-CN" sz="1600" kern="100" dirty="0">
                <a:latin typeface="宋体" pitchFamily="2" charset="-122"/>
                <a:ea typeface="宋体" pitchFamily="2" charset="-122"/>
                <a:cs typeface="Arial" panose="020B0604020202020204" pitchFamily="34" charset="0"/>
              </a:rPr>
              <a:t>MDM</a:t>
            </a:r>
            <a:r>
              <a:rPr lang="zh-CN" altLang="zh-CN" sz="1600" kern="100" dirty="0">
                <a:latin typeface="宋体" pitchFamily="2" charset="-122"/>
                <a:ea typeface="宋体" pitchFamily="2" charset="-122"/>
                <a:cs typeface="Arial" panose="020B0604020202020204" pitchFamily="34" charset="0"/>
              </a:rPr>
              <a:t>服务器</a:t>
            </a:r>
            <a:r>
              <a:rPr lang="zh-CN" altLang="en-US" sz="1600" kern="100" dirty="0">
                <a:latin typeface="宋体" pitchFamily="2" charset="-122"/>
                <a:ea typeface="宋体" pitchFamily="2" charset="-122"/>
                <a:cs typeface="Arial" panose="020B0604020202020204" pitchFamily="34" charset="0"/>
              </a:rPr>
              <a:t>，</a:t>
            </a:r>
            <a:r>
              <a:rPr lang="zh-CN" altLang="zh-CN" sz="1600" kern="100" dirty="0">
                <a:latin typeface="宋体" pitchFamily="2" charset="-122"/>
                <a:ea typeface="宋体" pitchFamily="2" charset="-122"/>
                <a:cs typeface="Arial" panose="020B0604020202020204" pitchFamily="34" charset="0"/>
              </a:rPr>
              <a:t>支持与</a:t>
            </a:r>
            <a:r>
              <a:rPr lang="en-US" altLang="zh-CN" sz="1600" kern="100" dirty="0" err="1">
                <a:latin typeface="宋体" pitchFamily="2" charset="-122"/>
                <a:ea typeface="宋体" pitchFamily="2" charset="-122"/>
                <a:cs typeface="Arial" panose="020B0604020202020204" pitchFamily="34" charset="0"/>
              </a:rPr>
              <a:t>Ivanti</a:t>
            </a:r>
            <a:r>
              <a:rPr lang="zh-CN" altLang="zh-CN" sz="1600" kern="100" dirty="0">
                <a:latin typeface="宋体" pitchFamily="2" charset="-122"/>
                <a:ea typeface="宋体" pitchFamily="2" charset="-122"/>
                <a:cs typeface="Arial" panose="020B0604020202020204" pitchFamily="34" charset="0"/>
              </a:rPr>
              <a:t>、奇安信</a:t>
            </a:r>
            <a:r>
              <a:rPr lang="zh-CN" altLang="en-US" sz="1600" kern="100" dirty="0">
                <a:latin typeface="宋体" pitchFamily="2" charset="-122"/>
                <a:ea typeface="宋体" pitchFamily="2" charset="-122"/>
                <a:cs typeface="Arial" panose="020B0604020202020204" pitchFamily="34" charset="0"/>
              </a:rPr>
              <a:t>、</a:t>
            </a:r>
            <a:r>
              <a:rPr lang="en-US" altLang="zh-CN" sz="1600" kern="100" dirty="0" err="1">
                <a:latin typeface="宋体" pitchFamily="2" charset="-122"/>
                <a:ea typeface="宋体" pitchFamily="2" charset="-122"/>
                <a:cs typeface="Arial" panose="020B0604020202020204" pitchFamily="34" charset="0"/>
              </a:rPr>
              <a:t>HiSec</a:t>
            </a:r>
            <a:r>
              <a:rPr lang="en-US" altLang="zh-CN" sz="1600" kern="100" dirty="0">
                <a:latin typeface="宋体" pitchFamily="2" charset="-122"/>
                <a:ea typeface="宋体" pitchFamily="2" charset="-122"/>
                <a:cs typeface="Arial" panose="020B0604020202020204" pitchFamily="34" charset="0"/>
              </a:rPr>
              <a:t> Insight</a:t>
            </a:r>
            <a:r>
              <a:rPr lang="zh-CN" altLang="en-US" sz="1600" kern="100" dirty="0">
                <a:latin typeface="宋体" pitchFamily="2" charset="-122"/>
                <a:ea typeface="宋体" pitchFamily="2" charset="-122"/>
                <a:cs typeface="Arial" panose="020B0604020202020204" pitchFamily="34" charset="0"/>
              </a:rPr>
              <a:t>对接，并且提供统一标准接口，当前</a:t>
            </a:r>
            <a:r>
              <a:rPr lang="zh-CN" altLang="zh-CN" sz="1600" kern="100" dirty="0">
                <a:latin typeface="宋体" pitchFamily="2" charset="-122"/>
                <a:ea typeface="宋体" pitchFamily="2" charset="-122"/>
                <a:cs typeface="Arial" panose="020B0604020202020204" pitchFamily="34" charset="0"/>
              </a:rPr>
              <a:t>联软、万达厂商已支持</a:t>
            </a:r>
            <a:r>
              <a:rPr lang="zh-CN" altLang="en-US" sz="1600" kern="100" dirty="0">
                <a:latin typeface="宋体" pitchFamily="2" charset="-122"/>
                <a:ea typeface="宋体" pitchFamily="2" charset="-122"/>
                <a:cs typeface="Arial" panose="020B0604020202020204" pitchFamily="34" charset="0"/>
              </a:rPr>
              <a:t>该标准接口</a:t>
            </a:r>
            <a:r>
              <a:rPr lang="en-US" altLang="zh-CN" sz="1600" kern="100" dirty="0">
                <a:latin typeface="宋体" pitchFamily="2" charset="-122"/>
                <a:ea typeface="宋体" pitchFamily="2" charset="-122"/>
                <a:cs typeface="Arial" panose="020B0604020202020204" pitchFamily="34" charset="0"/>
              </a:rPr>
              <a:t>;</a:t>
            </a:r>
            <a:endParaRPr lang="zh-CN" altLang="zh-CN" sz="1600" kern="100" dirty="0">
              <a:latin typeface="宋体" pitchFamily="2" charset="-122"/>
              <a:ea typeface="宋体" pitchFamily="2" charset="-122"/>
              <a:cs typeface="Arial" panose="020B0604020202020204" pitchFamily="34" charset="0"/>
            </a:endParaRPr>
          </a:p>
          <a:p>
            <a:pPr>
              <a:spcBef>
                <a:spcPts val="600"/>
              </a:spcBef>
              <a:spcAft>
                <a:spcPts val="600"/>
              </a:spcAft>
            </a:pPr>
            <a:r>
              <a:rPr lang="en-US" altLang="zh-CN" sz="1600" kern="100" dirty="0">
                <a:latin typeface="宋体" pitchFamily="2" charset="-122"/>
                <a:ea typeface="宋体" pitchFamily="2" charset="-122"/>
                <a:cs typeface="Arial" panose="020B0604020202020204" pitchFamily="34" charset="0"/>
              </a:rPr>
              <a:t>2.</a:t>
            </a:r>
            <a:r>
              <a:rPr lang="zh-CN" altLang="zh-CN" sz="1600" kern="100" dirty="0">
                <a:latin typeface="宋体" pitchFamily="2" charset="-122"/>
                <a:ea typeface="宋体" pitchFamily="2" charset="-122"/>
                <a:cs typeface="Arial" panose="020B0604020202020204" pitchFamily="34" charset="0"/>
              </a:rPr>
              <a:t>管理员在（</a:t>
            </a:r>
            <a:r>
              <a:rPr lang="en-US" altLang="zh-CN" sz="1600" kern="100" dirty="0" err="1">
                <a:latin typeface="宋体" pitchFamily="2" charset="-122"/>
                <a:ea typeface="宋体" pitchFamily="2" charset="-122"/>
                <a:cs typeface="Arial" panose="020B0604020202020204" pitchFamily="34" charset="0"/>
              </a:rPr>
              <a:t>iMaster</a:t>
            </a:r>
            <a:r>
              <a:rPr lang="en-US" altLang="zh-CN" sz="1600" kern="100" dirty="0">
                <a:latin typeface="宋体" pitchFamily="2" charset="-122"/>
                <a:ea typeface="宋体" pitchFamily="2" charset="-122"/>
                <a:cs typeface="Arial" panose="020B0604020202020204" pitchFamily="34" charset="0"/>
              </a:rPr>
              <a:t> NCE-Campus</a:t>
            </a:r>
            <a:r>
              <a:rPr lang="zh-CN" altLang="zh-CN" sz="1600" kern="100" dirty="0">
                <a:latin typeface="宋体" pitchFamily="2" charset="-122"/>
                <a:ea typeface="宋体" pitchFamily="2" charset="-122"/>
                <a:cs typeface="Arial" panose="020B0604020202020204" pitchFamily="34" charset="0"/>
              </a:rPr>
              <a:t>）上配置</a:t>
            </a:r>
            <a:r>
              <a:rPr lang="en-US" altLang="zh-CN" sz="1600" kern="100" dirty="0">
                <a:latin typeface="宋体" pitchFamily="2" charset="-122"/>
                <a:ea typeface="宋体" pitchFamily="2" charset="-122"/>
                <a:cs typeface="Arial" panose="020B0604020202020204" pitchFamily="34" charset="0"/>
              </a:rPr>
              <a:t>MDM</a:t>
            </a:r>
            <a:r>
              <a:rPr lang="zh-CN" altLang="zh-CN" sz="1600" kern="100" dirty="0">
                <a:latin typeface="宋体" pitchFamily="2" charset="-122"/>
                <a:ea typeface="宋体" pitchFamily="2" charset="-122"/>
                <a:cs typeface="Arial" panose="020B0604020202020204" pitchFamily="34" charset="0"/>
              </a:rPr>
              <a:t>服务器、</a:t>
            </a:r>
            <a:r>
              <a:rPr lang="en-US" altLang="zh-CN" sz="1600" kern="100" dirty="0">
                <a:latin typeface="宋体" pitchFamily="2" charset="-122"/>
                <a:ea typeface="宋体" pitchFamily="2" charset="-122"/>
                <a:cs typeface="Arial" panose="020B0604020202020204" pitchFamily="34" charset="0"/>
              </a:rPr>
              <a:t>MDM</a:t>
            </a:r>
            <a:r>
              <a:rPr lang="zh-CN" altLang="zh-CN" sz="1600" kern="100" dirty="0">
                <a:latin typeface="宋体" pitchFamily="2" charset="-122"/>
                <a:ea typeface="宋体" pitchFamily="2" charset="-122"/>
                <a:cs typeface="Arial" panose="020B0604020202020204" pitchFamily="34" charset="0"/>
              </a:rPr>
              <a:t>的查询</a:t>
            </a:r>
            <a:r>
              <a:rPr lang="en-US" altLang="zh-CN" sz="1600" kern="100" dirty="0">
                <a:latin typeface="宋体" pitchFamily="2" charset="-122"/>
                <a:ea typeface="宋体" pitchFamily="2" charset="-122"/>
                <a:cs typeface="Arial" panose="020B0604020202020204" pitchFamily="34" charset="0"/>
              </a:rPr>
              <a:t>API</a:t>
            </a:r>
            <a:r>
              <a:rPr lang="zh-CN" altLang="zh-CN" sz="1600" kern="100" dirty="0">
                <a:latin typeface="宋体" pitchFamily="2" charset="-122"/>
                <a:ea typeface="宋体" pitchFamily="2" charset="-122"/>
                <a:cs typeface="Arial" panose="020B0604020202020204" pitchFamily="34" charset="0"/>
              </a:rPr>
              <a:t>、</a:t>
            </a:r>
            <a:r>
              <a:rPr lang="en-US" altLang="zh-CN" sz="1600" kern="100" dirty="0">
                <a:latin typeface="宋体" pitchFamily="2" charset="-122"/>
                <a:ea typeface="宋体" pitchFamily="2" charset="-122"/>
                <a:cs typeface="Arial" panose="020B0604020202020204" pitchFamily="34" charset="0"/>
              </a:rPr>
              <a:t>MDM</a:t>
            </a:r>
            <a:r>
              <a:rPr lang="zh-CN" altLang="zh-CN" sz="1600" kern="100" dirty="0">
                <a:latin typeface="宋体" pitchFamily="2" charset="-122"/>
                <a:ea typeface="宋体" pitchFamily="2" charset="-122"/>
                <a:cs typeface="Arial" panose="020B0604020202020204" pitchFamily="34" charset="0"/>
              </a:rPr>
              <a:t>的授权规则和授权结果等；</a:t>
            </a:r>
            <a:endParaRPr lang="zh-CN" altLang="zh-CN" sz="1600" kern="100" dirty="0">
              <a:latin typeface="宋体" pitchFamily="2" charset="-122"/>
              <a:ea typeface="宋体" pitchFamily="2" charset="-122"/>
              <a:cs typeface="Arial" panose="020B0604020202020204" pitchFamily="34" charset="0"/>
            </a:endParaRPr>
          </a:p>
          <a:p>
            <a:pPr>
              <a:spcBef>
                <a:spcPts val="600"/>
              </a:spcBef>
              <a:spcAft>
                <a:spcPts val="600"/>
              </a:spcAft>
            </a:pPr>
            <a:r>
              <a:rPr lang="en-US" altLang="zh-CN" sz="1600" kern="100" dirty="0">
                <a:latin typeface="宋体" pitchFamily="2" charset="-122"/>
                <a:ea typeface="宋体" pitchFamily="2" charset="-122"/>
                <a:cs typeface="Arial" panose="020B0604020202020204" pitchFamily="34" charset="0"/>
              </a:rPr>
              <a:t>3.</a:t>
            </a:r>
            <a:r>
              <a:rPr lang="zh-CN" altLang="zh-CN" sz="1600" kern="100" dirty="0">
                <a:latin typeface="宋体" pitchFamily="2" charset="-122"/>
                <a:ea typeface="宋体" pitchFamily="2" charset="-122"/>
                <a:cs typeface="Arial" panose="020B0604020202020204" pitchFamily="34" charset="0"/>
              </a:rPr>
              <a:t>管理员在</a:t>
            </a:r>
            <a:r>
              <a:rPr lang="en-US" altLang="zh-CN" sz="1600" kern="100" dirty="0">
                <a:latin typeface="宋体" pitchFamily="2" charset="-122"/>
                <a:ea typeface="宋体" pitchFamily="2" charset="-122"/>
                <a:cs typeface="Arial" panose="020B0604020202020204" pitchFamily="34" charset="0"/>
              </a:rPr>
              <a:t>MDM</a:t>
            </a:r>
            <a:r>
              <a:rPr lang="zh-CN" altLang="zh-CN" sz="1600" kern="100" dirty="0">
                <a:latin typeface="宋体" pitchFamily="2" charset="-122"/>
                <a:ea typeface="宋体" pitchFamily="2" charset="-122"/>
                <a:cs typeface="Arial" panose="020B0604020202020204" pitchFamily="34" charset="0"/>
              </a:rPr>
              <a:t>服务器上配置</a:t>
            </a:r>
            <a:r>
              <a:rPr lang="en-US" altLang="zh-CN" sz="1600" kern="100" dirty="0">
                <a:latin typeface="宋体" pitchFamily="2" charset="-122"/>
                <a:ea typeface="宋体" pitchFamily="2" charset="-122"/>
                <a:cs typeface="Arial" panose="020B0604020202020204" pitchFamily="34" charset="0"/>
              </a:rPr>
              <a:t>MDM</a:t>
            </a:r>
            <a:r>
              <a:rPr lang="zh-CN" altLang="zh-CN" sz="1600" kern="100" dirty="0">
                <a:latin typeface="宋体" pitchFamily="2" charset="-122"/>
                <a:ea typeface="宋体" pitchFamily="2" charset="-122"/>
                <a:cs typeface="Arial" panose="020B0604020202020204" pitchFamily="34" charset="0"/>
              </a:rPr>
              <a:t>终端安全检查策略</a:t>
            </a:r>
            <a:endParaRPr lang="zh-CN" altLang="zh-CN" sz="1600" kern="100" dirty="0">
              <a:latin typeface="宋体" pitchFamily="2" charset="-122"/>
              <a:ea typeface="宋体" pitchFamily="2" charset="-122"/>
              <a:cs typeface="Arial" panose="020B0604020202020204" pitchFamily="34" charset="0"/>
            </a:endParaRPr>
          </a:p>
          <a:p>
            <a:pPr>
              <a:spcBef>
                <a:spcPts val="600"/>
              </a:spcBef>
              <a:spcAft>
                <a:spcPts val="600"/>
              </a:spcAft>
            </a:pPr>
            <a:r>
              <a:rPr lang="en-US" altLang="zh-CN" sz="1600" kern="100" dirty="0">
                <a:latin typeface="宋体" pitchFamily="2" charset="-122"/>
                <a:ea typeface="宋体" pitchFamily="2" charset="-122"/>
                <a:cs typeface="Arial" panose="020B0604020202020204" pitchFamily="34" charset="0"/>
              </a:rPr>
              <a:t>4.</a:t>
            </a:r>
            <a:r>
              <a:rPr lang="zh-CN" altLang="zh-CN" sz="1600" kern="100" dirty="0">
                <a:latin typeface="宋体" pitchFamily="2" charset="-122"/>
                <a:ea typeface="宋体" pitchFamily="2" charset="-122"/>
                <a:cs typeface="Arial" panose="020B0604020202020204" pitchFamily="34" charset="0"/>
              </a:rPr>
              <a:t>终端从</a:t>
            </a:r>
            <a:r>
              <a:rPr lang="en-US" altLang="zh-CN" sz="1600" kern="100" dirty="0">
                <a:latin typeface="宋体" pitchFamily="2" charset="-122"/>
                <a:ea typeface="宋体" pitchFamily="2" charset="-122"/>
                <a:cs typeface="Arial" panose="020B0604020202020204" pitchFamily="34" charset="0"/>
              </a:rPr>
              <a:t>MDM</a:t>
            </a:r>
            <a:r>
              <a:rPr lang="zh-CN" altLang="zh-CN" sz="1600" kern="100" dirty="0">
                <a:latin typeface="宋体" pitchFamily="2" charset="-122"/>
                <a:ea typeface="宋体" pitchFamily="2" charset="-122"/>
                <a:cs typeface="Arial" panose="020B0604020202020204" pitchFamily="34" charset="0"/>
              </a:rPr>
              <a:t>服务器下载</a:t>
            </a:r>
            <a:r>
              <a:rPr lang="en-US" altLang="zh-CN" sz="1600" kern="100" dirty="0">
                <a:latin typeface="宋体" pitchFamily="2" charset="-122"/>
                <a:ea typeface="宋体" pitchFamily="2" charset="-122"/>
                <a:cs typeface="Arial" panose="020B0604020202020204" pitchFamily="34" charset="0"/>
              </a:rPr>
              <a:t>APP</a:t>
            </a:r>
            <a:r>
              <a:rPr lang="zh-CN" altLang="zh-CN" sz="1600" kern="100" dirty="0">
                <a:latin typeface="宋体" pitchFamily="2" charset="-122"/>
                <a:ea typeface="宋体" pitchFamily="2" charset="-122"/>
                <a:cs typeface="Arial" panose="020B0604020202020204" pitchFamily="34" charset="0"/>
              </a:rPr>
              <a:t>客户端，并安装注册</a:t>
            </a:r>
            <a:endParaRPr lang="zh-CN" altLang="zh-CN" sz="1600" kern="100" dirty="0">
              <a:latin typeface="宋体" pitchFamily="2" charset="-122"/>
              <a:ea typeface="宋体" pitchFamily="2" charset="-122"/>
              <a:cs typeface="Arial" panose="020B0604020202020204" pitchFamily="34" charset="0"/>
            </a:endParaRPr>
          </a:p>
          <a:p>
            <a:pPr>
              <a:spcBef>
                <a:spcPts val="600"/>
              </a:spcBef>
              <a:spcAft>
                <a:spcPts val="600"/>
              </a:spcAft>
            </a:pPr>
            <a:r>
              <a:rPr lang="zh-CN" altLang="zh-CN" sz="1600" kern="100" dirty="0">
                <a:latin typeface="宋体" pitchFamily="2" charset="-122"/>
                <a:ea typeface="宋体" pitchFamily="2" charset="-122"/>
                <a:cs typeface="Arial" panose="020B0604020202020204" pitchFamily="34" charset="0"/>
              </a:rPr>
              <a:t>（组网需要考虑</a:t>
            </a:r>
            <a:r>
              <a:rPr lang="en-US" altLang="zh-CN" sz="1600" kern="100" dirty="0">
                <a:latin typeface="宋体" pitchFamily="2" charset="-122"/>
                <a:ea typeface="宋体" pitchFamily="2" charset="-122"/>
                <a:cs typeface="Arial" panose="020B0604020202020204" pitchFamily="34" charset="0"/>
              </a:rPr>
              <a:t>APP</a:t>
            </a:r>
            <a:r>
              <a:rPr lang="zh-CN" altLang="zh-CN" sz="1600" kern="100" dirty="0">
                <a:latin typeface="宋体" pitchFamily="2" charset="-122"/>
                <a:ea typeface="宋体" pitchFamily="2" charset="-122"/>
                <a:cs typeface="Arial" panose="020B0604020202020204" pitchFamily="34" charset="0"/>
              </a:rPr>
              <a:t>的分发问题。可以参考华为园区的</a:t>
            </a:r>
            <a:r>
              <a:rPr lang="en-US" altLang="zh-CN" sz="1600" kern="100" dirty="0" err="1">
                <a:latin typeface="宋体" pitchFamily="2" charset="-122"/>
                <a:ea typeface="宋体" pitchFamily="2" charset="-122"/>
                <a:cs typeface="Arial" panose="020B0604020202020204" pitchFamily="34" charset="0"/>
              </a:rPr>
              <a:t>wifi</a:t>
            </a:r>
            <a:r>
              <a:rPr lang="zh-CN" altLang="zh-CN" sz="1600" kern="100" dirty="0">
                <a:latin typeface="宋体" pitchFamily="2" charset="-122"/>
                <a:ea typeface="宋体" pitchFamily="2" charset="-122"/>
                <a:cs typeface="Arial" panose="020B0604020202020204" pitchFamily="34" charset="0"/>
              </a:rPr>
              <a:t>组网方案，部署一个专门的</a:t>
            </a:r>
            <a:r>
              <a:rPr lang="en-US" altLang="zh-CN" sz="1600" kern="100" dirty="0">
                <a:latin typeface="宋体" pitchFamily="2" charset="-122"/>
                <a:ea typeface="宋体" pitchFamily="2" charset="-122"/>
                <a:cs typeface="Arial" panose="020B0604020202020204" pitchFamily="34" charset="0"/>
              </a:rPr>
              <a:t>Huawei-</a:t>
            </a:r>
            <a:r>
              <a:rPr lang="en-US" altLang="zh-CN" sz="1600" kern="100" dirty="0" err="1">
                <a:latin typeface="宋体" pitchFamily="2" charset="-122"/>
                <a:ea typeface="宋体" pitchFamily="2" charset="-122"/>
                <a:cs typeface="Arial" panose="020B0604020202020204" pitchFamily="34" charset="0"/>
              </a:rPr>
              <a:t>Init</a:t>
            </a:r>
            <a:r>
              <a:rPr lang="en-US" altLang="zh-CN" sz="1600" kern="100" dirty="0">
                <a:latin typeface="宋体" pitchFamily="2" charset="-122"/>
                <a:ea typeface="宋体" pitchFamily="2" charset="-122"/>
                <a:cs typeface="Arial" panose="020B0604020202020204" pitchFamily="34" charset="0"/>
              </a:rPr>
              <a:t> SSID</a:t>
            </a:r>
            <a:r>
              <a:rPr lang="zh-CN" altLang="zh-CN" sz="1600" kern="100" dirty="0">
                <a:latin typeface="宋体" pitchFamily="2" charset="-122"/>
                <a:ea typeface="宋体" pitchFamily="2" charset="-122"/>
                <a:cs typeface="Arial" panose="020B0604020202020204" pitchFamily="34" charset="0"/>
              </a:rPr>
              <a:t>来分发</a:t>
            </a:r>
            <a:r>
              <a:rPr lang="en-US" altLang="zh-CN" sz="1600" kern="100" dirty="0">
                <a:latin typeface="宋体" pitchFamily="2" charset="-122"/>
                <a:ea typeface="宋体" pitchFamily="2" charset="-122"/>
                <a:cs typeface="Arial" panose="020B0604020202020204" pitchFamily="34" charset="0"/>
              </a:rPr>
              <a:t>APP</a:t>
            </a:r>
            <a:r>
              <a:rPr lang="zh-CN" altLang="zh-CN" sz="1600" kern="100" dirty="0">
                <a:latin typeface="宋体" pitchFamily="2" charset="-122"/>
                <a:ea typeface="宋体" pitchFamily="2" charset="-122"/>
                <a:cs typeface="Arial" panose="020B0604020202020204" pitchFamily="34" charset="0"/>
              </a:rPr>
              <a:t>。）</a:t>
            </a:r>
            <a:endParaRPr lang="zh-CN" altLang="zh-CN" sz="1600" kern="100" dirty="0">
              <a:latin typeface="宋体" pitchFamily="2" charset="-122"/>
              <a:ea typeface="宋体" pitchFamily="2" charset="-122"/>
              <a:cs typeface="Arial" panose="020B0604020202020204" pitchFamily="34" charset="0"/>
            </a:endParaRPr>
          </a:p>
          <a:p>
            <a:pPr>
              <a:spcBef>
                <a:spcPts val="600"/>
              </a:spcBef>
              <a:spcAft>
                <a:spcPts val="600"/>
              </a:spcAft>
            </a:pPr>
            <a:r>
              <a:rPr lang="en-US" altLang="zh-CN" sz="1600" kern="100" dirty="0">
                <a:latin typeface="宋体" pitchFamily="2" charset="-122"/>
                <a:ea typeface="宋体" pitchFamily="2" charset="-122"/>
                <a:cs typeface="Arial" panose="020B0604020202020204" pitchFamily="34" charset="0"/>
              </a:rPr>
              <a:t>5.</a:t>
            </a:r>
            <a:r>
              <a:rPr lang="zh-CN" altLang="zh-CN" sz="1600" kern="100" dirty="0">
                <a:latin typeface="宋体" pitchFamily="2" charset="-122"/>
                <a:ea typeface="宋体" pitchFamily="2" charset="-122"/>
                <a:cs typeface="Arial" panose="020B0604020202020204" pitchFamily="34" charset="0"/>
              </a:rPr>
              <a:t>终端连接</a:t>
            </a:r>
            <a:r>
              <a:rPr lang="en-US" altLang="zh-CN" sz="1600" kern="100" dirty="0" err="1">
                <a:latin typeface="宋体" pitchFamily="2" charset="-122"/>
                <a:ea typeface="宋体" pitchFamily="2" charset="-122"/>
                <a:cs typeface="Arial" panose="020B0604020202020204" pitchFamily="34" charset="0"/>
              </a:rPr>
              <a:t>wifi</a:t>
            </a:r>
            <a:r>
              <a:rPr lang="zh-CN" altLang="zh-CN" sz="1600" kern="100" dirty="0">
                <a:latin typeface="宋体" pitchFamily="2" charset="-122"/>
                <a:ea typeface="宋体" pitchFamily="2" charset="-122"/>
                <a:cs typeface="Arial" panose="020B0604020202020204" pitchFamily="34" charset="0"/>
              </a:rPr>
              <a:t>，发起</a:t>
            </a:r>
            <a:r>
              <a:rPr lang="en-US" altLang="zh-CN" sz="1600" kern="100" dirty="0">
                <a:latin typeface="宋体" pitchFamily="2" charset="-122"/>
                <a:ea typeface="宋体" pitchFamily="2" charset="-122"/>
                <a:cs typeface="Arial" panose="020B0604020202020204" pitchFamily="34" charset="0"/>
              </a:rPr>
              <a:t>802.1x</a:t>
            </a:r>
            <a:r>
              <a:rPr lang="zh-CN" altLang="zh-CN" sz="1600" kern="100" dirty="0">
                <a:latin typeface="宋体" pitchFamily="2" charset="-122"/>
                <a:ea typeface="宋体" pitchFamily="2" charset="-122"/>
                <a:cs typeface="Arial" panose="020B0604020202020204" pitchFamily="34" charset="0"/>
              </a:rPr>
              <a:t>认证</a:t>
            </a:r>
            <a:endParaRPr lang="zh-CN" altLang="zh-CN" sz="1600" kern="100" dirty="0">
              <a:latin typeface="宋体" pitchFamily="2" charset="-122"/>
              <a:ea typeface="宋体" pitchFamily="2" charset="-122"/>
              <a:cs typeface="Arial" panose="020B0604020202020204" pitchFamily="34" charset="0"/>
            </a:endParaRPr>
          </a:p>
          <a:p>
            <a:pPr>
              <a:spcBef>
                <a:spcPts val="600"/>
              </a:spcBef>
              <a:spcAft>
                <a:spcPts val="600"/>
              </a:spcAft>
            </a:pPr>
            <a:r>
              <a:rPr lang="en-US" altLang="zh-CN" sz="1600" kern="100" dirty="0">
                <a:latin typeface="宋体" pitchFamily="2" charset="-122"/>
                <a:ea typeface="宋体" pitchFamily="2" charset="-122"/>
                <a:cs typeface="Arial" panose="020B0604020202020204" pitchFamily="34" charset="0"/>
              </a:rPr>
              <a:t>6. </a:t>
            </a:r>
            <a:r>
              <a:rPr lang="zh-CN" altLang="zh-CN" sz="1600" kern="100" dirty="0">
                <a:latin typeface="宋体" pitchFamily="2" charset="-122"/>
                <a:ea typeface="宋体" pitchFamily="2" charset="-122"/>
                <a:cs typeface="Arial" panose="020B0604020202020204" pitchFamily="34" charset="0"/>
              </a:rPr>
              <a:t>（</a:t>
            </a:r>
            <a:r>
              <a:rPr lang="en-US" altLang="zh-CN" sz="1600" kern="100" dirty="0" err="1">
                <a:latin typeface="宋体" pitchFamily="2" charset="-122"/>
                <a:ea typeface="宋体" pitchFamily="2" charset="-122"/>
                <a:cs typeface="Arial" panose="020B0604020202020204" pitchFamily="34" charset="0"/>
              </a:rPr>
              <a:t>iMaster</a:t>
            </a:r>
            <a:r>
              <a:rPr lang="en-US" altLang="zh-CN" sz="1600" kern="100" dirty="0">
                <a:latin typeface="宋体" pitchFamily="2" charset="-122"/>
                <a:ea typeface="宋体" pitchFamily="2" charset="-122"/>
                <a:cs typeface="Arial" panose="020B0604020202020204" pitchFamily="34" charset="0"/>
              </a:rPr>
              <a:t> NCE-Campus</a:t>
            </a:r>
            <a:r>
              <a:rPr lang="zh-CN" altLang="zh-CN" sz="1600" kern="100" dirty="0">
                <a:latin typeface="宋体" pitchFamily="2" charset="-122"/>
                <a:ea typeface="宋体" pitchFamily="2" charset="-122"/>
                <a:cs typeface="Arial" panose="020B0604020202020204" pitchFamily="34" charset="0"/>
              </a:rPr>
              <a:t>）和</a:t>
            </a:r>
            <a:r>
              <a:rPr lang="en-US" altLang="zh-CN" sz="1600" kern="100" dirty="0">
                <a:latin typeface="宋体" pitchFamily="2" charset="-122"/>
                <a:ea typeface="宋体" pitchFamily="2" charset="-122"/>
                <a:cs typeface="Arial" panose="020B0604020202020204" pitchFamily="34" charset="0"/>
              </a:rPr>
              <a:t>MDM</a:t>
            </a:r>
            <a:r>
              <a:rPr lang="zh-CN" altLang="zh-CN" sz="1600" kern="100" dirty="0">
                <a:latin typeface="宋体" pitchFamily="2" charset="-122"/>
                <a:ea typeface="宋体" pitchFamily="2" charset="-122"/>
                <a:cs typeface="Arial" panose="020B0604020202020204" pitchFamily="34" charset="0"/>
              </a:rPr>
              <a:t>联动</a:t>
            </a:r>
            <a:r>
              <a:rPr lang="zh-CN" altLang="en-US" sz="1600" kern="100" dirty="0">
                <a:latin typeface="宋体" pitchFamily="2" charset="-122"/>
                <a:ea typeface="宋体" pitchFamily="2" charset="-122"/>
                <a:cs typeface="Arial" panose="020B0604020202020204" pitchFamily="34" charset="0"/>
              </a:rPr>
              <a:t>，支持查询和通知方式获取</a:t>
            </a:r>
            <a:r>
              <a:rPr lang="en-US" altLang="zh-CN" sz="1600" kern="100" dirty="0">
                <a:latin typeface="宋体" pitchFamily="2" charset="-122"/>
                <a:ea typeface="宋体" pitchFamily="2" charset="-122"/>
                <a:cs typeface="Arial" panose="020B0604020202020204" pitchFamily="34" charset="0"/>
              </a:rPr>
              <a:t>MDM</a:t>
            </a:r>
            <a:r>
              <a:rPr lang="zh-CN" altLang="en-US" sz="1600" kern="100" dirty="0">
                <a:latin typeface="宋体" pitchFamily="2" charset="-122"/>
                <a:ea typeface="宋体" pitchFamily="2" charset="-122"/>
                <a:cs typeface="Arial" panose="020B0604020202020204" pitchFamily="34" charset="0"/>
              </a:rPr>
              <a:t>状态</a:t>
            </a:r>
            <a:r>
              <a:rPr lang="zh-CN" altLang="zh-CN" sz="1600" kern="100" dirty="0">
                <a:latin typeface="宋体" pitchFamily="2" charset="-122"/>
                <a:ea typeface="宋体" pitchFamily="2" charset="-122"/>
                <a:cs typeface="Arial" panose="020B0604020202020204" pitchFamily="34" charset="0"/>
              </a:rPr>
              <a:t>。</a:t>
            </a:r>
            <a:endParaRPr lang="en-US" altLang="zh-CN" sz="1600" kern="100" dirty="0">
              <a:latin typeface="宋体" pitchFamily="2" charset="-122"/>
              <a:ea typeface="宋体" pitchFamily="2" charset="-122"/>
              <a:cs typeface="Arial" panose="020B0604020202020204" pitchFamily="34" charset="0"/>
            </a:endParaRPr>
          </a:p>
          <a:p>
            <a:pPr>
              <a:spcBef>
                <a:spcPts val="600"/>
              </a:spcBef>
              <a:spcAft>
                <a:spcPts val="600"/>
              </a:spcAft>
            </a:pPr>
            <a:r>
              <a:rPr lang="zh-CN" altLang="zh-CN" sz="1600" kern="100" dirty="0">
                <a:latin typeface="宋体" pitchFamily="2" charset="-122"/>
                <a:ea typeface="宋体" pitchFamily="2" charset="-122"/>
                <a:cs typeface="Arial" panose="020B0604020202020204" pitchFamily="34" charset="0"/>
              </a:rPr>
              <a:t>查询终端</a:t>
            </a:r>
            <a:r>
              <a:rPr lang="en-US" altLang="zh-CN" sz="1600" kern="100" dirty="0">
                <a:latin typeface="宋体" pitchFamily="2" charset="-122"/>
                <a:ea typeface="宋体" pitchFamily="2" charset="-122"/>
                <a:cs typeface="Arial" panose="020B0604020202020204" pitchFamily="34" charset="0"/>
              </a:rPr>
              <a:t>MDM</a:t>
            </a:r>
            <a:r>
              <a:rPr lang="zh-CN" altLang="zh-CN" sz="1600" kern="100" dirty="0">
                <a:latin typeface="宋体" pitchFamily="2" charset="-122"/>
                <a:ea typeface="宋体" pitchFamily="2" charset="-122"/>
                <a:cs typeface="Arial" panose="020B0604020202020204" pitchFamily="34" charset="0"/>
              </a:rPr>
              <a:t>状态、信息（注册</a:t>
            </a:r>
            <a:r>
              <a:rPr lang="en-US" altLang="zh-CN" sz="1600" kern="100" dirty="0">
                <a:latin typeface="宋体" pitchFamily="2" charset="-122"/>
                <a:ea typeface="宋体" pitchFamily="2" charset="-122"/>
                <a:cs typeface="Arial" panose="020B0604020202020204" pitchFamily="34" charset="0"/>
              </a:rPr>
              <a:t>/</a:t>
            </a:r>
            <a:r>
              <a:rPr lang="zh-CN" altLang="zh-CN" sz="1600" kern="100" dirty="0">
                <a:latin typeface="宋体" pitchFamily="2" charset="-122"/>
                <a:ea typeface="宋体" pitchFamily="2" charset="-122"/>
                <a:cs typeface="Arial" panose="020B0604020202020204" pitchFamily="34" charset="0"/>
              </a:rPr>
              <a:t>未注册</a:t>
            </a:r>
            <a:r>
              <a:rPr lang="en-US" altLang="zh-CN" sz="1600" kern="100" dirty="0">
                <a:latin typeface="宋体" pitchFamily="2" charset="-122"/>
                <a:ea typeface="宋体" pitchFamily="2" charset="-122"/>
                <a:cs typeface="Arial" panose="020B0604020202020204" pitchFamily="34" charset="0"/>
              </a:rPr>
              <a:t>/</a:t>
            </a:r>
            <a:r>
              <a:rPr lang="zh-CN" altLang="zh-CN" sz="1600" kern="100" dirty="0">
                <a:latin typeface="宋体" pitchFamily="2" charset="-122"/>
                <a:ea typeface="宋体" pitchFamily="2" charset="-122"/>
                <a:cs typeface="Arial" panose="020B0604020202020204" pitchFamily="34" charset="0"/>
              </a:rPr>
              <a:t>违规</a:t>
            </a:r>
            <a:r>
              <a:rPr lang="en-US" altLang="zh-CN" sz="1600" kern="100" dirty="0">
                <a:latin typeface="宋体" pitchFamily="2" charset="-122"/>
                <a:ea typeface="宋体" pitchFamily="2" charset="-122"/>
                <a:cs typeface="Arial" panose="020B0604020202020204" pitchFamily="34" charset="0"/>
              </a:rPr>
              <a:t>/</a:t>
            </a:r>
            <a:r>
              <a:rPr lang="zh-CN" altLang="zh-CN" sz="1600" kern="100" dirty="0">
                <a:latin typeface="宋体" pitchFamily="2" charset="-122"/>
                <a:ea typeface="宋体" pitchFamily="2" charset="-122"/>
                <a:cs typeface="Arial" panose="020B0604020202020204" pitchFamily="34" charset="0"/>
              </a:rPr>
              <a:t>未违规</a:t>
            </a:r>
            <a:r>
              <a:rPr lang="en-US" altLang="zh-CN" sz="1600" kern="100" dirty="0">
                <a:latin typeface="宋体" pitchFamily="2" charset="-122"/>
                <a:ea typeface="宋体" pitchFamily="2" charset="-122"/>
                <a:cs typeface="Arial" panose="020B0604020202020204" pitchFamily="34" charset="0"/>
              </a:rPr>
              <a:t>/</a:t>
            </a:r>
            <a:r>
              <a:rPr lang="zh-CN" altLang="zh-CN" sz="1600" kern="100" dirty="0">
                <a:latin typeface="宋体" pitchFamily="2" charset="-122"/>
                <a:ea typeface="宋体" pitchFamily="2" charset="-122"/>
                <a:cs typeface="Arial" panose="020B0604020202020204" pitchFamily="34" charset="0"/>
              </a:rPr>
              <a:t>基本信息等）（</a:t>
            </a:r>
            <a:r>
              <a:rPr lang="en-US" altLang="zh-CN" sz="1600" kern="100" dirty="0" err="1">
                <a:latin typeface="宋体" pitchFamily="2" charset="-122"/>
                <a:ea typeface="宋体" pitchFamily="2" charset="-122"/>
                <a:cs typeface="Arial" panose="020B0604020202020204" pitchFamily="34" charset="0"/>
              </a:rPr>
              <a:t>iMaster</a:t>
            </a:r>
            <a:r>
              <a:rPr lang="en-US" altLang="zh-CN" sz="1600" kern="100" dirty="0">
                <a:latin typeface="宋体" pitchFamily="2" charset="-122"/>
                <a:ea typeface="宋体" pitchFamily="2" charset="-122"/>
                <a:cs typeface="Arial" panose="020B0604020202020204" pitchFamily="34" charset="0"/>
              </a:rPr>
              <a:t> NCE-Campus</a:t>
            </a:r>
            <a:r>
              <a:rPr lang="zh-CN" altLang="zh-CN" sz="1600" kern="100" dirty="0">
                <a:latin typeface="宋体" pitchFamily="2" charset="-122"/>
                <a:ea typeface="宋体" pitchFamily="2" charset="-122"/>
                <a:cs typeface="Arial" panose="020B0604020202020204" pitchFamily="34" charset="0"/>
              </a:rPr>
              <a:t>）在授权时，会通过</a:t>
            </a:r>
            <a:r>
              <a:rPr lang="en-US" altLang="zh-CN" sz="1600" kern="100" dirty="0">
                <a:latin typeface="宋体" pitchFamily="2" charset="-122"/>
                <a:ea typeface="宋体" pitchFamily="2" charset="-122"/>
                <a:cs typeface="Arial" panose="020B0604020202020204" pitchFamily="34" charset="0"/>
              </a:rPr>
              <a:t>MDM</a:t>
            </a:r>
            <a:r>
              <a:rPr lang="zh-CN" altLang="zh-CN" sz="1600" kern="100" dirty="0">
                <a:latin typeface="宋体" pitchFamily="2" charset="-122"/>
                <a:ea typeface="宋体" pitchFamily="2" charset="-122"/>
                <a:cs typeface="Arial" panose="020B0604020202020204" pitchFamily="34" charset="0"/>
              </a:rPr>
              <a:t>查询</a:t>
            </a:r>
            <a:r>
              <a:rPr lang="en-US" altLang="zh-CN" sz="1600" kern="100" dirty="0">
                <a:latin typeface="宋体" pitchFamily="2" charset="-122"/>
                <a:ea typeface="宋体" pitchFamily="2" charset="-122"/>
                <a:cs typeface="Arial" panose="020B0604020202020204" pitchFamily="34" charset="0"/>
              </a:rPr>
              <a:t>API,</a:t>
            </a:r>
            <a:r>
              <a:rPr lang="zh-CN" altLang="zh-CN" sz="1600" kern="100" dirty="0">
                <a:latin typeface="宋体" pitchFamily="2" charset="-122"/>
                <a:ea typeface="宋体" pitchFamily="2" charset="-122"/>
                <a:cs typeface="Arial" panose="020B0604020202020204" pitchFamily="34" charset="0"/>
              </a:rPr>
              <a:t>根据终端的</a:t>
            </a:r>
            <a:r>
              <a:rPr lang="en-US" altLang="zh-CN" sz="1600" kern="100" dirty="0">
                <a:latin typeface="宋体" pitchFamily="2" charset="-122"/>
                <a:ea typeface="宋体" pitchFamily="2" charset="-122"/>
                <a:cs typeface="Arial" panose="020B0604020202020204" pitchFamily="34" charset="0"/>
              </a:rPr>
              <a:t>MAC</a:t>
            </a:r>
            <a:r>
              <a:rPr lang="zh-CN" altLang="zh-CN" sz="1600" kern="100" dirty="0">
                <a:latin typeface="宋体" pitchFamily="2" charset="-122"/>
                <a:ea typeface="宋体" pitchFamily="2" charset="-122"/>
                <a:cs typeface="Arial" panose="020B0604020202020204" pitchFamily="34" charset="0"/>
              </a:rPr>
              <a:t>，查询终端是否</a:t>
            </a:r>
            <a:r>
              <a:rPr lang="en-US" altLang="zh-CN" sz="1600" kern="100" dirty="0">
                <a:latin typeface="宋体" pitchFamily="2" charset="-122"/>
                <a:ea typeface="宋体" pitchFamily="2" charset="-122"/>
                <a:cs typeface="Arial" panose="020B0604020202020204" pitchFamily="34" charset="0"/>
              </a:rPr>
              <a:t>MDM</a:t>
            </a:r>
            <a:r>
              <a:rPr lang="zh-CN" altLang="zh-CN" sz="1600" kern="100" dirty="0">
                <a:latin typeface="宋体" pitchFamily="2" charset="-122"/>
                <a:ea typeface="宋体" pitchFamily="2" charset="-122"/>
                <a:cs typeface="Arial" panose="020B0604020202020204" pitchFamily="34" charset="0"/>
              </a:rPr>
              <a:t>违规</a:t>
            </a:r>
            <a:r>
              <a:rPr lang="zh-CN" altLang="en-US" sz="1600" kern="100" dirty="0">
                <a:latin typeface="宋体" pitchFamily="2" charset="-122"/>
                <a:ea typeface="宋体" pitchFamily="2" charset="-122"/>
                <a:cs typeface="Arial" panose="020B0604020202020204" pitchFamily="34" charset="0"/>
              </a:rPr>
              <a:t>（或者</a:t>
            </a:r>
            <a:r>
              <a:rPr lang="en-US" altLang="zh-CN" sz="1600" kern="100" dirty="0">
                <a:latin typeface="宋体" pitchFamily="2" charset="-122"/>
                <a:ea typeface="宋体" pitchFamily="2" charset="-122"/>
                <a:cs typeface="Arial" panose="020B0604020202020204" pitchFamily="34" charset="0"/>
              </a:rPr>
              <a:t>MDM</a:t>
            </a:r>
            <a:r>
              <a:rPr lang="zh-CN" altLang="en-US" sz="1600" kern="100" dirty="0">
                <a:latin typeface="宋体" pitchFamily="2" charset="-122"/>
                <a:ea typeface="宋体" pitchFamily="2" charset="-122"/>
                <a:cs typeface="Arial" panose="020B0604020202020204" pitchFamily="34" charset="0"/>
              </a:rPr>
              <a:t>服务器调用</a:t>
            </a:r>
            <a:r>
              <a:rPr lang="en-US" altLang="zh-CN" sz="1600" kern="100" dirty="0" err="1">
                <a:latin typeface="宋体" pitchFamily="2" charset="-122"/>
                <a:ea typeface="宋体" pitchFamily="2" charset="-122"/>
                <a:cs typeface="Arial" panose="020B0604020202020204" pitchFamily="34" charset="0"/>
              </a:rPr>
              <a:t>iMaster</a:t>
            </a:r>
            <a:r>
              <a:rPr lang="en-US" altLang="zh-CN" sz="1600" kern="100" dirty="0">
                <a:latin typeface="宋体" pitchFamily="2" charset="-122"/>
                <a:ea typeface="宋体" pitchFamily="2" charset="-122"/>
                <a:cs typeface="Arial" panose="020B0604020202020204" pitchFamily="34" charset="0"/>
              </a:rPr>
              <a:t> NCE-Campus </a:t>
            </a:r>
            <a:r>
              <a:rPr lang="zh-CN" altLang="en-US" sz="1600" kern="100" dirty="0">
                <a:latin typeface="宋体" pitchFamily="2" charset="-122"/>
                <a:ea typeface="宋体" pitchFamily="2" charset="-122"/>
                <a:cs typeface="Arial" panose="020B0604020202020204" pitchFamily="34" charset="0"/>
              </a:rPr>
              <a:t>同步接口，同步终端信息至</a:t>
            </a:r>
            <a:r>
              <a:rPr lang="en-US" altLang="zh-CN" sz="1600" kern="100" dirty="0">
                <a:latin typeface="宋体" pitchFamily="2" charset="-122"/>
                <a:ea typeface="宋体" pitchFamily="2" charset="-122"/>
                <a:cs typeface="Arial" panose="020B0604020202020204" pitchFamily="34" charset="0"/>
              </a:rPr>
              <a:t>Campus</a:t>
            </a:r>
            <a:r>
              <a:rPr lang="zh-CN" altLang="en-US" sz="1600" kern="100" dirty="0">
                <a:latin typeface="宋体" pitchFamily="2" charset="-122"/>
                <a:ea typeface="宋体" pitchFamily="2" charset="-122"/>
                <a:cs typeface="Arial" panose="020B0604020202020204" pitchFamily="34" charset="0"/>
              </a:rPr>
              <a:t>）</a:t>
            </a:r>
            <a:r>
              <a:rPr lang="zh-CN" altLang="zh-CN" sz="1600" kern="100" dirty="0">
                <a:latin typeface="宋体" pitchFamily="2" charset="-122"/>
                <a:ea typeface="宋体" pitchFamily="2" charset="-122"/>
                <a:cs typeface="Arial" panose="020B0604020202020204" pitchFamily="34" charset="0"/>
              </a:rPr>
              <a:t>。如果违规，则将其隔离（匹配</a:t>
            </a:r>
            <a:r>
              <a:rPr lang="en-US" altLang="zh-CN" sz="1600" kern="100" dirty="0">
                <a:latin typeface="宋体" pitchFamily="2" charset="-122"/>
                <a:ea typeface="宋体" pitchFamily="2" charset="-122"/>
                <a:cs typeface="Arial" panose="020B0604020202020204" pitchFamily="34" charset="0"/>
              </a:rPr>
              <a:t>MDM</a:t>
            </a:r>
            <a:r>
              <a:rPr lang="zh-CN" altLang="zh-CN" sz="1600" kern="100" dirty="0">
                <a:latin typeface="宋体" pitchFamily="2" charset="-122"/>
                <a:ea typeface="宋体" pitchFamily="2" charset="-122"/>
                <a:cs typeface="Arial" panose="020B0604020202020204" pitchFamily="34" charset="0"/>
              </a:rPr>
              <a:t>隔离的授权结果）。处理过程类似（</a:t>
            </a:r>
            <a:r>
              <a:rPr lang="en-US" altLang="zh-CN" sz="1600" kern="100" dirty="0" err="1">
                <a:latin typeface="宋体" pitchFamily="2" charset="-122"/>
                <a:ea typeface="宋体" pitchFamily="2" charset="-122"/>
                <a:cs typeface="Arial" panose="020B0604020202020204" pitchFamily="34" charset="0"/>
              </a:rPr>
              <a:t>iMaster</a:t>
            </a:r>
            <a:r>
              <a:rPr lang="en-US" altLang="zh-CN" sz="1600" kern="100" dirty="0">
                <a:latin typeface="宋体" pitchFamily="2" charset="-122"/>
                <a:ea typeface="宋体" pitchFamily="2" charset="-122"/>
                <a:cs typeface="Arial" panose="020B0604020202020204" pitchFamily="34" charset="0"/>
              </a:rPr>
              <a:t> NCE-Campus</a:t>
            </a:r>
            <a:r>
              <a:rPr lang="zh-CN" altLang="zh-CN" sz="1600" kern="100" dirty="0">
                <a:latin typeface="宋体" pitchFamily="2" charset="-122"/>
                <a:ea typeface="宋体" pitchFamily="2" charset="-122"/>
                <a:cs typeface="Arial" panose="020B0604020202020204" pitchFamily="34" charset="0"/>
              </a:rPr>
              <a:t>）本身的客户端的终端安全检查。返回认证结果（认证通过</a:t>
            </a:r>
            <a:r>
              <a:rPr lang="en-US" altLang="zh-CN" sz="1600" kern="100" dirty="0">
                <a:latin typeface="宋体" pitchFamily="2" charset="-122"/>
                <a:ea typeface="宋体" pitchFamily="2" charset="-122"/>
                <a:cs typeface="Arial" panose="020B0604020202020204" pitchFamily="34" charset="0"/>
              </a:rPr>
              <a:t>/MDM</a:t>
            </a:r>
            <a:r>
              <a:rPr lang="zh-CN" altLang="zh-CN" sz="1600" kern="100" dirty="0">
                <a:latin typeface="宋体" pitchFamily="2" charset="-122"/>
                <a:ea typeface="宋体" pitchFamily="2" charset="-122"/>
                <a:cs typeface="Arial" panose="020B0604020202020204" pitchFamily="34" charset="0"/>
              </a:rPr>
              <a:t>隔离</a:t>
            </a:r>
            <a:r>
              <a:rPr lang="en-US" altLang="zh-CN" sz="1600" kern="100" dirty="0">
                <a:latin typeface="宋体" pitchFamily="2" charset="-122"/>
                <a:ea typeface="宋体" pitchFamily="2" charset="-122"/>
                <a:cs typeface="Arial" panose="020B0604020202020204" pitchFamily="34" charset="0"/>
              </a:rPr>
              <a:t>/</a:t>
            </a:r>
            <a:r>
              <a:rPr lang="zh-CN" altLang="zh-CN" sz="1600" kern="100" dirty="0">
                <a:latin typeface="宋体" pitchFamily="2" charset="-122"/>
                <a:ea typeface="宋体" pitchFamily="2" charset="-122"/>
                <a:cs typeface="Arial" panose="020B0604020202020204" pitchFamily="34" charset="0"/>
              </a:rPr>
              <a:t>认证失败）根据匹配的授权结果，下发不同的</a:t>
            </a:r>
            <a:r>
              <a:rPr lang="en-US" altLang="zh-CN" sz="1600" kern="100" dirty="0">
                <a:latin typeface="宋体" pitchFamily="2" charset="-122"/>
                <a:ea typeface="宋体" pitchFamily="2" charset="-122"/>
                <a:cs typeface="Arial" panose="020B0604020202020204" pitchFamily="34" charset="0"/>
              </a:rPr>
              <a:t>ACL/AAA</a:t>
            </a:r>
            <a:r>
              <a:rPr lang="zh-CN" altLang="zh-CN" sz="1600" kern="100" dirty="0">
                <a:latin typeface="宋体" pitchFamily="2" charset="-122"/>
                <a:ea typeface="宋体" pitchFamily="2" charset="-122"/>
                <a:cs typeface="Arial" panose="020B0604020202020204" pitchFamily="34" charset="0"/>
              </a:rPr>
              <a:t>用户组</a:t>
            </a:r>
            <a:r>
              <a:rPr lang="en-US" altLang="zh-CN" sz="1600" kern="100" dirty="0">
                <a:latin typeface="宋体" pitchFamily="2" charset="-122"/>
                <a:ea typeface="宋体" pitchFamily="2" charset="-122"/>
                <a:cs typeface="Arial" panose="020B0604020202020204" pitchFamily="34" charset="0"/>
              </a:rPr>
              <a:t>/VLAN</a:t>
            </a:r>
            <a:r>
              <a:rPr lang="zh-CN" altLang="zh-CN" sz="1600" kern="100" dirty="0">
                <a:latin typeface="宋体" pitchFamily="2" charset="-122"/>
                <a:ea typeface="宋体" pitchFamily="2" charset="-122"/>
                <a:cs typeface="Arial" panose="020B0604020202020204" pitchFamily="34" charset="0"/>
              </a:rPr>
              <a:t>，控制终端能够访问的资源</a:t>
            </a:r>
            <a:r>
              <a:rPr lang="zh-CN" altLang="en-US" sz="1600" kern="100" dirty="0">
                <a:latin typeface="宋体" pitchFamily="2" charset="-122"/>
                <a:ea typeface="宋体" pitchFamily="2" charset="-122"/>
                <a:cs typeface="Arial" panose="020B0604020202020204" pitchFamily="34" charset="0"/>
              </a:rPr>
              <a:t>。</a:t>
            </a:r>
            <a:endParaRPr lang="zh-CN" altLang="zh-CN" sz="1600" kern="100" dirty="0">
              <a:effectLst/>
              <a:latin typeface="宋体" pitchFamily="2" charset="-122"/>
              <a:ea typeface="宋体" pitchFamily="2" charset="-122"/>
              <a:cs typeface="Arial" panose="020B0604020202020204" pitchFamily="34" charset="0"/>
            </a:endParaRPr>
          </a:p>
        </p:txBody>
      </p:sp>
      <p:sp>
        <p:nvSpPr>
          <p:cNvPr id="6" name="矩形 5"/>
          <p:cNvSpPr/>
          <p:nvPr/>
        </p:nvSpPr>
        <p:spPr>
          <a:xfrm rot="2583573">
            <a:off x="10440247" y="630881"/>
            <a:ext cx="1843548" cy="43176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t>R22C10</a:t>
            </a:r>
            <a:r>
              <a:rPr lang="zh-CN" altLang="en-US" dirty="0"/>
              <a:t>刷新</a:t>
            </a:r>
            <a:endParaRPr lang="zh-CN" altLang="en-US" dirty="0"/>
          </a:p>
        </p:txBody>
      </p:sp>
    </p:spTree>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p:txBody>
          <a:bodyPr/>
          <a:lstStyle/>
          <a:p>
            <a:pPr>
              <a:lnSpc>
                <a:spcPct val="100000"/>
              </a:lnSpc>
            </a:pPr>
            <a:r>
              <a:rPr lang="zh-CN" altLang="en-US" sz="2000" dirty="0">
                <a:solidFill>
                  <a:schemeClr val="bg1">
                    <a:lumMod val="50000"/>
                  </a:schemeClr>
                </a:solidFill>
              </a:rPr>
              <a:t>准入控制概述</a:t>
            </a:r>
            <a:endParaRPr lang="en-US" altLang="zh-CN" sz="2000" dirty="0">
              <a:solidFill>
                <a:schemeClr val="bg1">
                  <a:lumMod val="50000"/>
                </a:schemeClr>
              </a:solidFill>
            </a:endParaRPr>
          </a:p>
          <a:p>
            <a:pPr>
              <a:lnSpc>
                <a:spcPct val="100000"/>
              </a:lnSpc>
            </a:pPr>
            <a:r>
              <a:rPr lang="en-US" altLang="zh-CN" sz="2000" dirty="0">
                <a:solidFill>
                  <a:schemeClr val="bg1">
                    <a:lumMod val="50000"/>
                  </a:schemeClr>
                </a:solidFill>
              </a:rPr>
              <a:t>802.1x</a:t>
            </a:r>
            <a:r>
              <a:rPr lang="zh-CN" altLang="en-US" sz="2000" dirty="0">
                <a:solidFill>
                  <a:schemeClr val="bg1">
                    <a:lumMod val="50000"/>
                  </a:schemeClr>
                </a:solidFill>
              </a:rPr>
              <a:t>认证</a:t>
            </a:r>
            <a:endParaRPr lang="en-US" altLang="zh-CN" sz="2000" dirty="0">
              <a:solidFill>
                <a:schemeClr val="bg1">
                  <a:lumMod val="50000"/>
                </a:schemeClr>
              </a:solidFill>
            </a:endParaRPr>
          </a:p>
          <a:p>
            <a:pPr>
              <a:lnSpc>
                <a:spcPct val="100000"/>
              </a:lnSpc>
            </a:pPr>
            <a:r>
              <a:rPr lang="en-US" altLang="zh-CN" sz="2000" dirty="0">
                <a:solidFill>
                  <a:schemeClr val="bg1">
                    <a:lumMod val="50000"/>
                  </a:schemeClr>
                </a:solidFill>
              </a:rPr>
              <a:t>MAC</a:t>
            </a:r>
            <a:r>
              <a:rPr lang="zh-CN" altLang="en-US" sz="2000" dirty="0">
                <a:solidFill>
                  <a:schemeClr val="bg1">
                    <a:lumMod val="50000"/>
                  </a:schemeClr>
                </a:solidFill>
              </a:rPr>
              <a:t>认证</a:t>
            </a:r>
            <a:endParaRPr lang="en-US" altLang="zh-CN" sz="2000" dirty="0">
              <a:solidFill>
                <a:schemeClr val="bg1">
                  <a:lumMod val="50000"/>
                </a:schemeClr>
              </a:solidFill>
            </a:endParaRPr>
          </a:p>
          <a:p>
            <a:pPr>
              <a:lnSpc>
                <a:spcPct val="100000"/>
              </a:lnSpc>
            </a:pPr>
            <a:r>
              <a:rPr lang="en-US" altLang="zh-CN" sz="2000" dirty="0">
                <a:solidFill>
                  <a:schemeClr val="bg1">
                    <a:lumMod val="50000"/>
                  </a:schemeClr>
                </a:solidFill>
              </a:rPr>
              <a:t>Portal</a:t>
            </a:r>
            <a:r>
              <a:rPr lang="zh-CN" altLang="en-US" sz="2000" dirty="0">
                <a:solidFill>
                  <a:schemeClr val="bg1">
                    <a:lumMod val="50000"/>
                  </a:schemeClr>
                </a:solidFill>
              </a:rPr>
              <a:t>认证</a:t>
            </a:r>
            <a:endParaRPr lang="en-US" altLang="zh-CN" sz="2000" dirty="0">
              <a:solidFill>
                <a:schemeClr val="bg1">
                  <a:lumMod val="50000"/>
                </a:schemeClr>
              </a:solidFill>
            </a:endParaRPr>
          </a:p>
          <a:p>
            <a:pPr>
              <a:lnSpc>
                <a:spcPct val="100000"/>
              </a:lnSpc>
            </a:pPr>
            <a:r>
              <a:rPr lang="en-US" altLang="zh-CN" sz="2000" dirty="0">
                <a:solidFill>
                  <a:schemeClr val="bg1">
                    <a:lumMod val="50000"/>
                  </a:schemeClr>
                </a:solidFill>
              </a:rPr>
              <a:t>TACACS</a:t>
            </a:r>
            <a:r>
              <a:rPr lang="zh-CN" altLang="en-US" sz="2000" dirty="0">
                <a:solidFill>
                  <a:schemeClr val="bg1">
                    <a:lumMod val="50000"/>
                  </a:schemeClr>
                </a:solidFill>
              </a:rPr>
              <a:t>认证</a:t>
            </a:r>
            <a:endParaRPr lang="en-US" altLang="zh-CN" sz="2000" dirty="0">
              <a:solidFill>
                <a:schemeClr val="bg1">
                  <a:lumMod val="50000"/>
                </a:schemeClr>
              </a:solidFill>
            </a:endParaRPr>
          </a:p>
          <a:p>
            <a:pPr>
              <a:lnSpc>
                <a:spcPct val="100000"/>
              </a:lnSpc>
            </a:pPr>
            <a:r>
              <a:rPr lang="en-US" altLang="zh-CN" sz="2200" dirty="0">
                <a:solidFill>
                  <a:schemeClr val="tx1">
                    <a:lumMod val="95000"/>
                    <a:lumOff val="5000"/>
                  </a:schemeClr>
                </a:solidFill>
              </a:rPr>
              <a:t>MDM</a:t>
            </a:r>
            <a:r>
              <a:rPr lang="zh-CN" altLang="en-US" sz="2200" dirty="0">
                <a:solidFill>
                  <a:schemeClr val="tx1">
                    <a:lumMod val="95000"/>
                    <a:lumOff val="5000"/>
                  </a:schemeClr>
                </a:solidFill>
              </a:rPr>
              <a:t>联动认证</a:t>
            </a:r>
            <a:endParaRPr lang="en-US" altLang="zh-CN" sz="2200" dirty="0">
              <a:solidFill>
                <a:schemeClr val="tx1">
                  <a:lumMod val="95000"/>
                  <a:lumOff val="5000"/>
                </a:schemeClr>
              </a:solidFill>
            </a:endParaRPr>
          </a:p>
          <a:p>
            <a:pPr lvl="1">
              <a:lnSpc>
                <a:spcPct val="100000"/>
              </a:lnSpc>
            </a:pPr>
            <a:r>
              <a:rPr lang="en-US" altLang="zh-CN" sz="2400" dirty="0">
                <a:solidFill>
                  <a:schemeClr val="bg1">
                    <a:lumMod val="50000"/>
                  </a:schemeClr>
                </a:solidFill>
              </a:rPr>
              <a:t>MDM</a:t>
            </a:r>
            <a:r>
              <a:rPr lang="zh-CN" altLang="en-US" sz="2400" dirty="0">
                <a:solidFill>
                  <a:schemeClr val="bg1">
                    <a:lumMod val="50000"/>
                  </a:schemeClr>
                </a:solidFill>
              </a:rPr>
              <a:t>概述</a:t>
            </a:r>
            <a:endParaRPr lang="en-US" altLang="zh-CN" sz="2400" dirty="0">
              <a:solidFill>
                <a:schemeClr val="bg1">
                  <a:lumMod val="50000"/>
                </a:schemeClr>
              </a:solidFill>
            </a:endParaRPr>
          </a:p>
          <a:p>
            <a:pPr lvl="1">
              <a:lnSpc>
                <a:spcPct val="100000"/>
              </a:lnSpc>
            </a:pPr>
            <a:r>
              <a:rPr lang="en-US" altLang="zh-CN" sz="2400" dirty="0">
                <a:solidFill>
                  <a:schemeClr val="tx1">
                    <a:lumMod val="95000"/>
                    <a:lumOff val="5000"/>
                  </a:schemeClr>
                </a:solidFill>
              </a:rPr>
              <a:t>MDM</a:t>
            </a:r>
            <a:r>
              <a:rPr lang="zh-CN" altLang="en-US" sz="2400" dirty="0">
                <a:solidFill>
                  <a:schemeClr val="tx1">
                    <a:lumMod val="95000"/>
                    <a:lumOff val="5000"/>
                  </a:schemeClr>
                </a:solidFill>
              </a:rPr>
              <a:t>应用场景</a:t>
            </a:r>
            <a:endParaRPr lang="en-US" altLang="zh-CN" sz="2400" dirty="0">
              <a:solidFill>
                <a:schemeClr val="tx1">
                  <a:lumMod val="95000"/>
                  <a:lumOff val="5000"/>
                </a:schemeClr>
              </a:solidFill>
            </a:endParaRPr>
          </a:p>
          <a:p>
            <a:pPr lvl="1">
              <a:lnSpc>
                <a:spcPct val="100000"/>
              </a:lnSpc>
            </a:pPr>
            <a:r>
              <a:rPr lang="en-US" altLang="zh-CN" sz="2400" dirty="0">
                <a:solidFill>
                  <a:schemeClr val="bg1">
                    <a:lumMod val="50000"/>
                  </a:schemeClr>
                </a:solidFill>
              </a:rPr>
              <a:t>MDM</a:t>
            </a:r>
            <a:r>
              <a:rPr lang="zh-CN" altLang="en-US" sz="2400" dirty="0">
                <a:solidFill>
                  <a:schemeClr val="bg1">
                    <a:lumMod val="50000"/>
                  </a:schemeClr>
                </a:solidFill>
              </a:rPr>
              <a:t>控制配置</a:t>
            </a:r>
            <a:endParaRPr lang="en-US" altLang="zh-CN" sz="2400" dirty="0">
              <a:solidFill>
                <a:schemeClr val="bg1">
                  <a:lumMod val="50000"/>
                </a:schemeClr>
              </a:solidFill>
            </a:endParaRPr>
          </a:p>
          <a:p>
            <a:pPr marL="0" lvl="1" indent="-457200">
              <a:lnSpc>
                <a:spcPct val="100000"/>
              </a:lnSpc>
              <a:buFont typeface="+mj-lt"/>
              <a:buAutoNum type="arabicPeriod" startAt="7"/>
            </a:pPr>
            <a:r>
              <a:rPr lang="zh-CN" altLang="en-US" sz="2000" dirty="0">
                <a:solidFill>
                  <a:schemeClr val="bg1">
                    <a:lumMod val="50000"/>
                  </a:schemeClr>
                </a:solidFill>
                <a:cs typeface="Arial" panose="020B0604020202020204" pitchFamily="34" charset="0"/>
              </a:rPr>
              <a:t>网络防私接</a:t>
            </a:r>
            <a:endParaRPr lang="en-US" altLang="zh-CN" sz="2000" dirty="0">
              <a:solidFill>
                <a:schemeClr val="bg1">
                  <a:lumMod val="50000"/>
                </a:schemeClr>
              </a:solidFill>
              <a:cs typeface="Arial" panose="020B0604020202020204" pitchFamily="34" charset="0"/>
            </a:endParaRPr>
          </a:p>
          <a:p>
            <a:pPr marL="0" lvl="1" indent="-457200">
              <a:lnSpc>
                <a:spcPct val="100000"/>
              </a:lnSpc>
              <a:buFont typeface="+mj-lt"/>
              <a:buAutoNum type="arabicPeriod" startAt="7"/>
            </a:pPr>
            <a:r>
              <a:rPr lang="zh-CN" altLang="en-US" sz="2000" dirty="0">
                <a:solidFill>
                  <a:schemeClr val="bg1">
                    <a:lumMod val="50000"/>
                  </a:schemeClr>
                </a:solidFill>
                <a:cs typeface="Arial" panose="020B0604020202020204" pitchFamily="34" charset="0"/>
              </a:rPr>
              <a:t>外部数据源统一身份认证</a:t>
            </a:r>
            <a:endParaRPr lang="en-US" altLang="zh-CN" sz="2000" dirty="0">
              <a:solidFill>
                <a:schemeClr val="bg1">
                  <a:lumMod val="50000"/>
                </a:schemeClr>
              </a:solidFill>
              <a:cs typeface="Arial" panose="020B0604020202020204" pitchFamily="34" charset="0"/>
            </a:endParaRPr>
          </a:p>
          <a:p>
            <a:pPr marL="0" lvl="1" indent="-457200">
              <a:lnSpc>
                <a:spcPct val="100000"/>
              </a:lnSpc>
              <a:buFont typeface="+mj-lt"/>
              <a:buAutoNum type="arabicPeriod" startAt="7"/>
            </a:pPr>
            <a:r>
              <a:rPr lang="zh-CN" altLang="en-US" dirty="0">
                <a:solidFill>
                  <a:schemeClr val="bg1">
                    <a:lumMod val="50000"/>
                  </a:schemeClr>
                </a:solidFill>
              </a:rPr>
              <a:t>准入认证组件认证</a:t>
            </a:r>
            <a:endParaRPr lang="en-US" altLang="zh-CN" dirty="0">
              <a:solidFill>
                <a:schemeClr val="bg1">
                  <a:lumMod val="50000"/>
                </a:schemeClr>
              </a:solidFill>
            </a:endParaRPr>
          </a:p>
          <a:p>
            <a:pPr marL="0" lvl="1" indent="-457200">
              <a:lnSpc>
                <a:spcPct val="100000"/>
              </a:lnSpc>
              <a:buFont typeface="+mj-lt"/>
              <a:buAutoNum type="arabicPeriod" startAt="7"/>
            </a:pPr>
            <a:r>
              <a:rPr lang="zh-CN" altLang="en-US" sz="2000" dirty="0">
                <a:solidFill>
                  <a:schemeClr val="bg1">
                    <a:lumMod val="50000"/>
                  </a:schemeClr>
                </a:solidFill>
              </a:rPr>
              <a:t>准入运维</a:t>
            </a:r>
            <a:endParaRPr lang="en-US" altLang="zh-CN" sz="2000" dirty="0">
              <a:solidFill>
                <a:schemeClr val="bg1">
                  <a:lumMod val="50000"/>
                </a:schemeClr>
              </a:solidFill>
            </a:endParaRPr>
          </a:p>
          <a:p>
            <a:pPr marL="0" lvl="1" indent="-457200">
              <a:lnSpc>
                <a:spcPct val="100000"/>
              </a:lnSpc>
              <a:buFont typeface="+mj-lt"/>
              <a:buAutoNum type="arabicPeriod" startAt="7"/>
            </a:pPr>
            <a:endParaRPr lang="en-US" altLang="zh-CN" dirty="0">
              <a:solidFill>
                <a:schemeClr val="bg1">
                  <a:lumMod val="50000"/>
                </a:schemeClr>
              </a:solidFill>
            </a:endParaRPr>
          </a:p>
          <a:p>
            <a:pPr marL="0" lvl="1" indent="-457200">
              <a:lnSpc>
                <a:spcPct val="100000"/>
              </a:lnSpc>
              <a:buFont typeface="+mj-lt"/>
              <a:buAutoNum type="arabicPeriod" startAt="7"/>
            </a:pPr>
            <a:endParaRPr lang="zh-CN" altLang="en-US" sz="2000" dirty="0">
              <a:solidFill>
                <a:schemeClr val="bg1">
                  <a:lumMod val="50000"/>
                </a:schemeClr>
              </a:solidFill>
              <a:cs typeface="Arial" panose="020B0604020202020204" pitchFamily="34" charset="0"/>
            </a:endParaRPr>
          </a:p>
          <a:p>
            <a:pPr lvl="1">
              <a:lnSpc>
                <a:spcPct val="100000"/>
              </a:lnSpc>
            </a:pPr>
            <a:endParaRPr lang="en-US" altLang="zh-CN" sz="2000" dirty="0">
              <a:solidFill>
                <a:schemeClr val="bg1">
                  <a:lumMod val="50000"/>
                </a:schemeClr>
              </a:solidFill>
            </a:endParaRPr>
          </a:p>
          <a:p>
            <a:pPr marL="0" lvl="1" indent="0">
              <a:lnSpc>
                <a:spcPct val="100000"/>
              </a:lnSpc>
              <a:buNone/>
            </a:pPr>
            <a:endParaRPr lang="en-US" altLang="zh-CN" sz="2000" dirty="0">
              <a:solidFill>
                <a:schemeClr val="tx1">
                  <a:lumMod val="95000"/>
                  <a:lumOff val="5000"/>
                </a:schemeClr>
              </a:solidFill>
            </a:endParaRPr>
          </a:p>
          <a:p>
            <a:pPr>
              <a:lnSpc>
                <a:spcPct val="100000"/>
              </a:lnSpc>
            </a:pPr>
            <a:endParaRPr lang="zh-CN" altLang="en-US" sz="2000" dirty="0">
              <a:solidFill>
                <a:schemeClr val="bg1">
                  <a:lumMod val="50000"/>
                </a:schemeClr>
              </a:solidFill>
            </a:endParaRPr>
          </a:p>
        </p:txBody>
      </p:sp>
    </p:spTree>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t>MDM</a:t>
            </a:r>
            <a:r>
              <a:rPr lang="zh-CN" altLang="en-US" dirty="0"/>
              <a:t>应用场景</a:t>
            </a:r>
            <a:br>
              <a:rPr lang="en-US" altLang="zh-CN" dirty="0"/>
            </a:br>
            <a:endParaRPr lang="zh-CN" altLang="en-US" dirty="0">
              <a:latin typeface="Huawei Sans" panose="020C0503030203020204" pitchFamily="34" charset="0"/>
              <a:ea typeface="方正兰亭黑简体" panose="02000000000000000000" pitchFamily="2" charset="-122"/>
              <a:sym typeface="Huawei Sans" panose="020C0503030203020204" pitchFamily="34" charset="0"/>
            </a:endParaRPr>
          </a:p>
        </p:txBody>
      </p:sp>
      <p:sp>
        <p:nvSpPr>
          <p:cNvPr id="5" name="文本占位符 2"/>
          <p:cNvSpPr txBox="1"/>
          <p:nvPr/>
        </p:nvSpPr>
        <p:spPr>
          <a:xfrm>
            <a:off x="1594177" y="1176337"/>
            <a:ext cx="7920037" cy="4392897"/>
          </a:xfrm>
          <a:prstGeom prst="rect">
            <a:avLst/>
          </a:prstGeom>
        </p:spPr>
        <p:txBody>
          <a:bodyPr/>
          <a:lstStyle>
            <a:lvl1pPr marL="302260" indent="-302260" algn="l" defTabSz="913765" rtl="0" eaLnBrk="1" latinLnBrk="0" hangingPunct="1">
              <a:lnSpc>
                <a:spcPct val="140000"/>
              </a:lnSpc>
              <a:spcBef>
                <a:spcPts val="790"/>
              </a:spcBef>
              <a:buFont typeface="Arial" panose="020B0604020202020204" pitchFamily="34" charset="0"/>
              <a:buChar char="•"/>
              <a:defRPr sz="2200" kern="1200">
                <a:solidFill>
                  <a:schemeClr val="tx1"/>
                </a:solidFill>
                <a:latin typeface="+mn-lt"/>
                <a:ea typeface="+mn-ea"/>
                <a:cs typeface="+mn-cs"/>
              </a:defRPr>
            </a:lvl1pPr>
            <a:lvl2pPr marL="654685" indent="-252095" algn="l" defTabSz="913765" rtl="0" eaLnBrk="1" latinLnBrk="0" hangingPunct="1">
              <a:lnSpc>
                <a:spcPct val="140000"/>
              </a:lnSpc>
              <a:spcBef>
                <a:spcPts val="720"/>
              </a:spcBef>
              <a:buClrTx/>
              <a:buFont typeface="Huawei Sans" panose="020C0503030203020204" pitchFamily="34" charset="0"/>
              <a:buChar char="▫"/>
              <a:defRPr sz="2000" kern="1200">
                <a:solidFill>
                  <a:schemeClr val="tx1"/>
                </a:solidFill>
                <a:latin typeface="+mn-lt"/>
                <a:ea typeface="+mn-ea"/>
                <a:cs typeface="+mn-cs"/>
              </a:defRPr>
            </a:lvl2pPr>
            <a:lvl3pPr marL="1003935" indent="-201295" algn="l" defTabSz="913765" rtl="0" eaLnBrk="1" latinLnBrk="0" hangingPunct="1">
              <a:lnSpc>
                <a:spcPct val="140000"/>
              </a:lnSpc>
              <a:spcBef>
                <a:spcPts val="650"/>
              </a:spcBef>
              <a:buClrTx/>
              <a:buFont typeface="微软雅黑" panose="020B0503020204020204" pitchFamily="34" charset="-122"/>
              <a:buChar char="▪"/>
              <a:defRPr sz="1800" kern="1200">
                <a:solidFill>
                  <a:schemeClr val="tx1"/>
                </a:solidFill>
                <a:latin typeface="+mn-lt"/>
                <a:ea typeface="+mn-ea"/>
                <a:cs typeface="+mn-cs"/>
              </a:defRPr>
            </a:lvl3pPr>
            <a:lvl4pPr marL="1399540" indent="-198120" algn="l" defTabSz="913765" rtl="0" eaLnBrk="1" latinLnBrk="0" hangingPunct="1">
              <a:lnSpc>
                <a:spcPct val="140000"/>
              </a:lnSpc>
              <a:spcBef>
                <a:spcPts val="575"/>
              </a:spcBef>
              <a:buFont typeface="Huawei Sans" panose="020C0503030203020204" pitchFamily="34" charset="0"/>
              <a:buChar char="−"/>
              <a:defRPr sz="1600" kern="1200">
                <a:solidFill>
                  <a:schemeClr val="tx1"/>
                </a:solidFill>
                <a:latin typeface="+mn-lt"/>
                <a:ea typeface="+mn-ea"/>
                <a:cs typeface="+mn-cs"/>
              </a:defRPr>
            </a:lvl4pPr>
            <a:lvl5pPr marL="1802765" indent="-201295" algn="l" defTabSz="913765" rtl="0" eaLnBrk="1" latinLnBrk="0" hangingPunct="1">
              <a:lnSpc>
                <a:spcPct val="140000"/>
              </a:lnSpc>
              <a:spcBef>
                <a:spcPts val="575"/>
              </a:spcBef>
              <a:buFont typeface="Huawei Sans" panose="020C0503030203020204" pitchFamily="34" charset="0"/>
              <a:buChar char="~"/>
              <a:defRPr sz="1400" kern="1200">
                <a:solidFill>
                  <a:schemeClr val="tx1"/>
                </a:solidFill>
                <a:latin typeface="+mn-lt"/>
                <a:ea typeface="+mn-ea"/>
                <a:cs typeface="+mn-cs"/>
              </a:defRPr>
            </a:lvl5pPr>
            <a:lvl6pPr marL="251333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053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773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493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fontAlgn="base"/>
            <a:r>
              <a:rPr lang="zh-CN" altLang="zh-CN" sz="1800" dirty="0"/>
              <a:t>基于终端安全做接入控制</a:t>
            </a:r>
            <a:endParaRPr lang="zh-CN" altLang="zh-CN" sz="1800" dirty="0"/>
          </a:p>
          <a:p>
            <a:pPr marL="0" indent="0">
              <a:buNone/>
            </a:pPr>
            <a:r>
              <a:rPr lang="en-US" altLang="zh-CN" sz="1800" dirty="0"/>
              <a:t>   802.1X</a:t>
            </a:r>
            <a:r>
              <a:rPr lang="zh-CN" altLang="zh-CN" sz="1800" dirty="0"/>
              <a:t>认证和</a:t>
            </a:r>
            <a:r>
              <a:rPr lang="en-US" altLang="zh-CN" sz="1800" dirty="0"/>
              <a:t>Portal</a:t>
            </a:r>
            <a:r>
              <a:rPr lang="zh-CN" altLang="zh-CN" sz="1800" dirty="0"/>
              <a:t>认证支持根据移动设备状态授权，对不同移动设备状态差异化授权。</a:t>
            </a:r>
            <a:endParaRPr lang="zh-CN" altLang="zh-CN" sz="1800" dirty="0"/>
          </a:p>
          <a:p>
            <a:pPr lvl="0" fontAlgn="base"/>
            <a:r>
              <a:rPr lang="zh-CN" altLang="zh-CN" sz="1800" dirty="0"/>
              <a:t>实时监控，基于终端状态进行权限动态变更</a:t>
            </a:r>
            <a:endParaRPr lang="zh-CN" altLang="zh-CN" sz="1800" dirty="0"/>
          </a:p>
          <a:p>
            <a:pPr marL="0" indent="0">
              <a:buNone/>
            </a:pPr>
            <a:r>
              <a:rPr lang="en-US" altLang="zh-CN" sz="1800" dirty="0"/>
              <a:t>   </a:t>
            </a:r>
            <a:r>
              <a:rPr lang="zh-CN" altLang="zh-CN" sz="1800" dirty="0"/>
              <a:t>已经在线的终端，如果</a:t>
            </a:r>
            <a:r>
              <a:rPr lang="en-US" altLang="zh-CN" sz="1800" dirty="0"/>
              <a:t>MDM</a:t>
            </a:r>
            <a:r>
              <a:rPr lang="zh-CN" altLang="zh-CN" sz="1800" dirty="0"/>
              <a:t>服务器检测到终端的合规状态发生变化，可以通过定时轮询方案进行刷新</a:t>
            </a:r>
            <a:r>
              <a:rPr lang="en-US" altLang="zh-CN" sz="1800" dirty="0"/>
              <a:t>MDM</a:t>
            </a:r>
            <a:r>
              <a:rPr lang="zh-CN" altLang="zh-CN" sz="1800" dirty="0"/>
              <a:t>状态进行重新授权，更新终端的状态。</a:t>
            </a:r>
            <a:endParaRPr lang="zh-CN" altLang="zh-CN" sz="1800" dirty="0"/>
          </a:p>
          <a:p>
            <a:pPr lvl="0" fontAlgn="base"/>
            <a:r>
              <a:rPr lang="zh-CN" altLang="zh-CN" sz="1800" dirty="0"/>
              <a:t>在线管理，实时刷新在线用户的终端状态触发权限切换</a:t>
            </a:r>
            <a:endParaRPr lang="zh-CN" altLang="zh-CN" sz="1800" dirty="0"/>
          </a:p>
          <a:p>
            <a:pPr marL="0" indent="0">
              <a:buNone/>
            </a:pPr>
            <a:r>
              <a:rPr lang="en-US" altLang="zh-CN" sz="1800" dirty="0"/>
              <a:t>   </a:t>
            </a:r>
            <a:r>
              <a:rPr lang="zh-CN" altLang="zh-CN" sz="1800" dirty="0"/>
              <a:t>已经在线的终端，管理员可以通过管理页面查看对应在线用户的</a:t>
            </a:r>
            <a:r>
              <a:rPr lang="en-US" altLang="zh-CN" sz="1800" dirty="0"/>
              <a:t>MDM</a:t>
            </a:r>
            <a:r>
              <a:rPr lang="zh-CN" altLang="zh-CN" sz="1800" dirty="0"/>
              <a:t>转态，可以通过在线用户</a:t>
            </a:r>
            <a:r>
              <a:rPr lang="en-US" altLang="zh-CN" sz="1800" dirty="0"/>
              <a:t>MDM</a:t>
            </a:r>
            <a:r>
              <a:rPr lang="zh-CN" altLang="zh-CN" sz="1800" dirty="0"/>
              <a:t>状态的刷新按钮进行状态刷新，触发重新授权。</a:t>
            </a:r>
            <a:endParaRPr lang="zh-CN" altLang="zh-CN" sz="1800" dirty="0"/>
          </a:p>
          <a:p>
            <a:endParaRPr lang="en-US" altLang="zh-CN" sz="1800" dirty="0"/>
          </a:p>
        </p:txBody>
      </p:sp>
    </p:spTree>
  </p:cSld>
  <p:clrMapOvr>
    <a:masterClrMapping/>
  </p:clrMapOvr>
</p:sld>
</file>

<file path=ppt/theme/theme1.xml><?xml version="1.0" encoding="utf-8"?>
<a:theme xmlns:a="http://schemas.openxmlformats.org/drawingml/2006/main" name="自定义设计方案">
  <a:themeElements>
    <a:clrScheme name="自定义 1">
      <a:dk1>
        <a:sysClr val="windowText" lastClr="000000"/>
      </a:dk1>
      <a:lt1>
        <a:sysClr val="window" lastClr="FFFFFF"/>
      </a:lt1>
      <a:dk2>
        <a:srgbClr val="F3FBFE"/>
      </a:dk2>
      <a:lt2>
        <a:srgbClr val="BAE6F6"/>
      </a:lt2>
      <a:accent1>
        <a:srgbClr val="1AABE2"/>
      </a:accent1>
      <a:accent2>
        <a:srgbClr val="EC7061"/>
      </a:accent2>
      <a:accent3>
        <a:srgbClr val="8BC9A0"/>
      </a:accent3>
      <a:accent4>
        <a:srgbClr val="BAE6F6"/>
      </a:accent4>
      <a:accent5>
        <a:srgbClr val="F3FBFE"/>
      </a:accent5>
      <a:accent6>
        <a:srgbClr val="FFD17D"/>
      </a:accent6>
      <a:hlink>
        <a:srgbClr val="FFF2CC"/>
      </a:hlink>
      <a:folHlink>
        <a:srgbClr val="7F7F7F"/>
      </a:folHlink>
    </a:clrScheme>
    <a:fontScheme name="方正+Huawei">
      <a:majorFont>
        <a:latin typeface="Huawei Sans"/>
        <a:ea typeface="方正兰亭黑简体"/>
        <a:cs typeface=""/>
      </a:majorFont>
      <a:minorFont>
        <a:latin typeface="Huawei Sans"/>
        <a:ea typeface="方正兰亭黑简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自定义设计方案">
  <a:themeElements>
    <a:clrScheme name="自定义 1">
      <a:dk1>
        <a:sysClr val="windowText" lastClr="000000"/>
      </a:dk1>
      <a:lt1>
        <a:sysClr val="window" lastClr="FFFFFF"/>
      </a:lt1>
      <a:dk2>
        <a:srgbClr val="F3FBFE"/>
      </a:dk2>
      <a:lt2>
        <a:srgbClr val="BAE6F6"/>
      </a:lt2>
      <a:accent1>
        <a:srgbClr val="1AABE2"/>
      </a:accent1>
      <a:accent2>
        <a:srgbClr val="EC7061"/>
      </a:accent2>
      <a:accent3>
        <a:srgbClr val="8BC9A0"/>
      </a:accent3>
      <a:accent4>
        <a:srgbClr val="BAE6F6"/>
      </a:accent4>
      <a:accent5>
        <a:srgbClr val="F3FBFE"/>
      </a:accent5>
      <a:accent6>
        <a:srgbClr val="FFD17D"/>
      </a:accent6>
      <a:hlink>
        <a:srgbClr val="FFF2CC"/>
      </a:hlink>
      <a:folHlink>
        <a:srgbClr val="7F7F7F"/>
      </a:folHlink>
    </a:clrScheme>
    <a:fontScheme name="方正+Huawei">
      <a:majorFont>
        <a:latin typeface="Huawei Sans"/>
        <a:ea typeface="方正兰亭黑简体"/>
        <a:cs typeface=""/>
      </a:majorFont>
      <a:minorFont>
        <a:latin typeface="Huawei Sans"/>
        <a:ea typeface="方正兰亭黑简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方正+Huawei">
      <a:majorFont>
        <a:latin typeface="Huawei Sans"/>
        <a:ea typeface="方正兰亭黑简体"/>
        <a:cs typeface=""/>
      </a:majorFont>
      <a:minorFont>
        <a:latin typeface="Huawei Sans"/>
        <a:ea typeface="方正兰亭黑简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18652</Words>
  <PresentationFormat>宽屏</PresentationFormat>
  <Paragraphs>2064</Paragraphs>
  <Slides>131</Slides>
  <Notes>131</Notes>
  <HiddenSlides>0</HiddenSlides>
  <MMClips>0</MMClips>
  <ScaleCrop>false</ScaleCrop>
  <HeadingPairs>
    <vt:vector size="8" baseType="variant">
      <vt:variant>
        <vt:lpstr>已用的字体</vt:lpstr>
      </vt:variant>
      <vt:variant>
        <vt:i4>28</vt:i4>
      </vt:variant>
      <vt:variant>
        <vt:lpstr>主题</vt:lpstr>
      </vt:variant>
      <vt:variant>
        <vt:i4>2</vt:i4>
      </vt:variant>
      <vt:variant>
        <vt:lpstr>嵌入 OLE 服务器</vt:lpstr>
      </vt:variant>
      <vt:variant>
        <vt:i4>0</vt:i4>
      </vt:variant>
      <vt:variant>
        <vt:lpstr>幻灯片标题</vt:lpstr>
      </vt:variant>
      <vt:variant>
        <vt:i4>131</vt:i4>
      </vt:variant>
    </vt:vector>
  </HeadingPairs>
  <TitlesOfParts>
    <vt:vector size="161" baseType="lpstr">
      <vt:lpstr>Arial</vt:lpstr>
      <vt:lpstr>宋体</vt:lpstr>
      <vt:lpstr>Wingdings</vt:lpstr>
      <vt:lpstr>Courier New</vt:lpstr>
      <vt:lpstr>Huawei Sans</vt:lpstr>
      <vt:lpstr>微软雅黑</vt:lpstr>
      <vt:lpstr>汉仪旗黑KW 55S</vt:lpstr>
      <vt:lpstr>Kingsoft Confetti</vt:lpstr>
      <vt:lpstr>方正兰亭黑简体</vt:lpstr>
      <vt:lpstr>华文细黑</vt:lpstr>
      <vt:lpstr>FrutigerNext LT Regular</vt:lpstr>
      <vt:lpstr>微软雅黑</vt:lpstr>
      <vt:lpstr>Calibri</vt:lpstr>
      <vt:lpstr>等线</vt:lpstr>
      <vt:lpstr>Akkurat Pro Light</vt:lpstr>
      <vt:lpstr>MS PGothic</vt:lpstr>
      <vt:lpstr>Lucida Grande</vt:lpstr>
      <vt:lpstr>Calibri</vt:lpstr>
      <vt:lpstr>Arial Unicode MS</vt:lpstr>
      <vt:lpstr>News Gothic</vt:lpstr>
      <vt:lpstr>Arial</vt:lpstr>
      <vt:lpstr>FrutigerNext LT Light</vt:lpstr>
      <vt:lpstr>FrutigerNext LT Medium</vt:lpstr>
      <vt:lpstr>汉仪书宋二KW</vt:lpstr>
      <vt:lpstr>微软雅黑</vt:lpstr>
      <vt:lpstr>Huawei Sans Light</vt:lpstr>
      <vt:lpstr>宋体</vt:lpstr>
      <vt:lpstr>汉仪中等线KW</vt:lpstr>
      <vt:lpstr>自定义设计方案</vt:lpstr>
      <vt:lpstr>1_自定义设计方案</vt:lpstr>
      <vt:lpstr>iMaster NCE-Campus V300R022C10 准入控制</vt:lpstr>
      <vt:lpstr>PowerPoint 演示文稿</vt:lpstr>
      <vt:lpstr>PowerPoint 演示文稿</vt:lpstr>
      <vt:lpstr>PowerPoint 演示文稿</vt:lpstr>
      <vt:lpstr>准入控制组件架构</vt:lpstr>
      <vt:lpstr>准入控制模型</vt:lpstr>
      <vt:lpstr>准入控制主要技术</vt:lpstr>
      <vt:lpstr>RADIUS协议概述</vt:lpstr>
      <vt:lpstr>RADIUS工作流程</vt:lpstr>
      <vt:lpstr>RADIUS报文结构</vt:lpstr>
      <vt:lpstr>RADIUS属性</vt:lpstr>
      <vt:lpstr>RADIUS扩展属性</vt:lpstr>
      <vt:lpstr>PowerPoint 演示文稿</vt:lpstr>
      <vt:lpstr>802.1X协议概述</vt:lpstr>
      <vt:lpstr>802.1X认证协议支持客户端和帐号类型</vt:lpstr>
      <vt:lpstr>PowerPoint 演示文稿</vt:lpstr>
      <vt:lpstr>云管理场景（认证配置自动下发）</vt:lpstr>
      <vt:lpstr>大型园区场景（有线接入层802.1X+MAC认证）</vt:lpstr>
      <vt:lpstr>应用场景（有线汇聚层802.1X+MAC认证）</vt:lpstr>
      <vt:lpstr>应用场景（无线802.1X认证）</vt:lpstr>
      <vt:lpstr>应用场景（有线无线综合场景）</vt:lpstr>
      <vt:lpstr>PowerPoint 演示文稿</vt:lpstr>
      <vt:lpstr>802.1X认证流程 – 用户上线</vt:lpstr>
      <vt:lpstr>802.1X认证流程 – 用户下线</vt:lpstr>
      <vt:lpstr>PowerPoint 演示文稿</vt:lpstr>
      <vt:lpstr>802.1X认证配置流程</vt:lpstr>
      <vt:lpstr>创建站点添加设备</vt:lpstr>
      <vt:lpstr>认证配置下发</vt:lpstr>
      <vt:lpstr>配置认证规则</vt:lpstr>
      <vt:lpstr>配置授权结果</vt:lpstr>
      <vt:lpstr>配置授权规则</vt:lpstr>
      <vt:lpstr>用户接入</vt:lpstr>
      <vt:lpstr>使用Boarding配置802.1x</vt:lpstr>
      <vt:lpstr>5G认证场景</vt:lpstr>
      <vt:lpstr>5G认证场景</vt:lpstr>
      <vt:lpstr>物联感知网应用场景 </vt:lpstr>
      <vt:lpstr>物联感知网终端接入</vt:lpstr>
      <vt:lpstr>Wi-Fi CPE统一管理</vt:lpstr>
      <vt:lpstr>Wi-Fi CPE统一管理</vt:lpstr>
      <vt:lpstr>Wi-Fi CPE统一管理</vt:lpstr>
      <vt:lpstr>多级RADIUS中继</vt:lpstr>
      <vt:lpstr>PowerPoint 演示文稿</vt:lpstr>
      <vt:lpstr>MAC认证</vt:lpstr>
      <vt:lpstr>MAC认证概述</vt:lpstr>
      <vt:lpstr>PowerPoint 演示文稿</vt:lpstr>
      <vt:lpstr>云管理场景（认证配置自动下发）</vt:lpstr>
      <vt:lpstr>使用场景（接入层有线）</vt:lpstr>
      <vt:lpstr>使用场景（汇聚层有线）</vt:lpstr>
      <vt:lpstr>使用场景（核心层或汇聚层无线）</vt:lpstr>
      <vt:lpstr>PowerPoint 演示文稿</vt:lpstr>
      <vt:lpstr>MAC认证配置流程</vt:lpstr>
      <vt:lpstr>MAC认证配置（1）</vt:lpstr>
      <vt:lpstr>MAC认证配置（2）</vt:lpstr>
      <vt:lpstr>创建站点添加设备</vt:lpstr>
      <vt:lpstr>认证配置下发（MAC认证）</vt:lpstr>
      <vt:lpstr>认证配置下发（MAC+PSK认证）</vt:lpstr>
      <vt:lpstr>配置认证规则</vt:lpstr>
      <vt:lpstr>配置授权结果</vt:lpstr>
      <vt:lpstr>配置授权规则</vt:lpstr>
      <vt:lpstr>PowerPoint 演示文稿</vt:lpstr>
      <vt:lpstr>Portal认证概述</vt:lpstr>
      <vt:lpstr>Portal认证架构</vt:lpstr>
      <vt:lpstr>PowerPoint 演示文稿</vt:lpstr>
      <vt:lpstr>应用场景（有线无线二层）</vt:lpstr>
      <vt:lpstr>应用场景（有线三层+无线二层）</vt:lpstr>
      <vt:lpstr>应用场景（有线无线三层）</vt:lpstr>
      <vt:lpstr>PowerPoint 演示文稿</vt:lpstr>
      <vt:lpstr>上线流程（Portal2.0）</vt:lpstr>
      <vt:lpstr>下线流程—用户主动注销</vt:lpstr>
      <vt:lpstr>下线流程—管理员强制Web下线（1/2）</vt:lpstr>
      <vt:lpstr>下线流程—管理员强制Web下线（2/2）</vt:lpstr>
      <vt:lpstr>上线流程（HACA）</vt:lpstr>
      <vt:lpstr>下线流程—注销\强制下线（HACA）</vt:lpstr>
      <vt:lpstr>Mac优先流程—HACA</vt:lpstr>
      <vt:lpstr>MAC优先的Portal认证</vt:lpstr>
      <vt:lpstr>PowerPoint 演示文稿</vt:lpstr>
      <vt:lpstr>Portal配置流程</vt:lpstr>
      <vt:lpstr>创建站点添加设备</vt:lpstr>
      <vt:lpstr>创建Portal页面（可选）</vt:lpstr>
      <vt:lpstr>认证配置下发</vt:lpstr>
      <vt:lpstr>配置认证规则</vt:lpstr>
      <vt:lpstr>配置授权结果</vt:lpstr>
      <vt:lpstr>配置授权规则</vt:lpstr>
      <vt:lpstr>PowerPoint 演示文稿</vt:lpstr>
      <vt:lpstr>TACACS协议概述 </vt:lpstr>
      <vt:lpstr>TACACS认证报文</vt:lpstr>
      <vt:lpstr>TACACS授权报文</vt:lpstr>
      <vt:lpstr>TACACS计费报文</vt:lpstr>
      <vt:lpstr>PowerPoint 演示文稿</vt:lpstr>
      <vt:lpstr>TACACS应用场景 </vt:lpstr>
      <vt:lpstr>TACACS应用场景 </vt:lpstr>
      <vt:lpstr>PowerPoint 演示文稿</vt:lpstr>
      <vt:lpstr>TACACS认证配置流程 （主要针对云设备和三方设备）</vt:lpstr>
      <vt:lpstr>TACACS命令行授权配置流程</vt:lpstr>
      <vt:lpstr>PowerPoint 演示文稿</vt:lpstr>
      <vt:lpstr>MDM概述 </vt:lpstr>
      <vt:lpstr>MDM联动组网</vt:lpstr>
      <vt:lpstr>PowerPoint 演示文稿</vt:lpstr>
      <vt:lpstr>MDM应用场景 </vt:lpstr>
      <vt:lpstr>PowerPoint 演示文稿</vt:lpstr>
      <vt:lpstr>MDM联动认证配置流程</vt:lpstr>
      <vt:lpstr>对接HiSec Insight，增加终端安全防护能力</vt:lpstr>
      <vt:lpstr>基于Hisec Insight终端信任评分的精准授权</vt:lpstr>
      <vt:lpstr>PowerPoint 演示文稿</vt:lpstr>
      <vt:lpstr>网络防私接：零私接接入，网络更安全</vt:lpstr>
      <vt:lpstr>网络防私接：基于终端识别进行防私接管理</vt:lpstr>
      <vt:lpstr>PowerPoint 演示文稿</vt:lpstr>
      <vt:lpstr>统一身份概述 </vt:lpstr>
      <vt:lpstr>组网</vt:lpstr>
      <vt:lpstr>PowerPoint 演示文稿</vt:lpstr>
      <vt:lpstr>外部数据源应用场景 </vt:lpstr>
      <vt:lpstr>PowerPoint 演示文稿</vt:lpstr>
      <vt:lpstr>外部数据源认证配置流程</vt:lpstr>
      <vt:lpstr>外部数据源认证配置</vt:lpstr>
      <vt:lpstr>PowerPoint 演示文稿</vt:lpstr>
      <vt:lpstr>准入认证组件概述 </vt:lpstr>
      <vt:lpstr>组网</vt:lpstr>
      <vt:lpstr>PowerPoint 演示文稿</vt:lpstr>
      <vt:lpstr>准入认证组件应用场景 </vt:lpstr>
      <vt:lpstr>PowerPoint 演示文稿</vt:lpstr>
      <vt:lpstr>准入认证组件配置流程</vt:lpstr>
      <vt:lpstr>PowerPoint 演示文稿</vt:lpstr>
      <vt:lpstr>运维中心</vt:lpstr>
      <vt:lpstr>运维中心-异常事件</vt:lpstr>
      <vt:lpstr>PowerPoint 演示文稿</vt:lpstr>
      <vt:lpstr>诊断工具-故障诊断日志</vt:lpstr>
      <vt:lpstr>诊断工具-故障场景诊断</vt:lpstr>
      <vt:lpstr>诊断工具-AD/LDAP诊断</vt:lpstr>
      <vt:lpstr>PowerPoint 演示文稿</vt:lpstr>
      <vt:lpstr>诊断工具-故障诊断日志</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iMaster NCE-Campus V300R023C00 准入控制</dc:title>
  <dcterms:created xsi:type="dcterms:W3CDTF">2024-03-09T11:17:02Z</dcterms:created>
  <dcterms:modified xsi:type="dcterms:W3CDTF">2024-03-09T11:17:02Z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2015_ms_pID_725343">
    <vt:lpwstr>(3)42+CruAmZdI0F+YhHEejoNFl8c00NVOjiy3F9ynHsL5UcCmQOr/k/ms3sMjUY9OodxGUbR8j
N/Z+Wiy9QWKbACg3oMt27H3PGEjM6GuK/iRf9bYYIUeg3oZzpFSs0usqJYaeC1GG1gO3JBqF
pozZmB1RFwad5Vo2AnAovi+g4IxWcubdAvSf0X5HMclnKdPDTtZFhs2f9rMpTHP7ZUIyUhjC
f2U6xZb+iMLpSy2gS8</vt:lpwstr>
  </property>
  <property fmtid="{D5CDD505-2E9C-101B-9397-08002B2CF9AE}" pid="3" name="_2015_ms_pID_7253431">
    <vt:lpwstr>s4UBF/fQGdHi8H5GMRmJZua4IABj/6HkVXGJnClocgkMiBVcxD0tA5
GT0YB0bI/bvqC1rkb93mcUWOeYqFJg1CY0uWZbKySECY+LGDcEyCtvdvrnO6ed4Cmj6Y3qEq
Thq8xOP1g3efp/4Aa5nS+Hl5qkHzuuTwwwzj36Dqu4CA5FrMHrayik6aOVPWPHyd+X1D4EZB
FN5wE0jIcO/ewCZHeoe/xfP+QjfoJZOFTQTd</vt:lpwstr>
  </property>
  <property fmtid="{D5CDD505-2E9C-101B-9397-08002B2CF9AE}" pid="4" name="_2015_ms_pID_7253432">
    <vt:lpwstr>zA==</vt:lpwstr>
  </property>
  <property fmtid="{D5CDD505-2E9C-101B-9397-08002B2CF9AE}" pid="5" name="_readonly">
    <vt:lpwstr/>
  </property>
  <property fmtid="{D5CDD505-2E9C-101B-9397-08002B2CF9AE}" pid="6" name="_change">
    <vt:lpwstr/>
  </property>
  <property fmtid="{D5CDD505-2E9C-101B-9397-08002B2CF9AE}" pid="7" name="_full-control">
    <vt:lpwstr/>
  </property>
  <property fmtid="{D5CDD505-2E9C-101B-9397-08002B2CF9AE}" pid="8" name="sflag">
    <vt:lpwstr>1705976892</vt:lpwstr>
  </property>
  <property fmtid="{D5CDD505-2E9C-101B-9397-08002B2CF9AE}" pid="9" name="ICV">
    <vt:lpwstr/>
  </property>
  <property fmtid="{D5CDD505-2E9C-101B-9397-08002B2CF9AE}" pid="10" name="KSOProductBuildVer">
    <vt:lpwstr>2052-0.0.0.0</vt:lpwstr>
  </property>
</Properties>
</file>